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68"/>
  </p:notesMasterIdLst>
  <p:sldIdLst>
    <p:sldId id="1297" r:id="rId2"/>
    <p:sldId id="1373" r:id="rId3"/>
    <p:sldId id="1330" r:id="rId4"/>
    <p:sldId id="1299" r:id="rId5"/>
    <p:sldId id="1303" r:id="rId6"/>
    <p:sldId id="1305" r:id="rId7"/>
    <p:sldId id="1306" r:id="rId8"/>
    <p:sldId id="1307" r:id="rId9"/>
    <p:sldId id="1308" r:id="rId10"/>
    <p:sldId id="1359" r:id="rId11"/>
    <p:sldId id="1323" r:id="rId12"/>
    <p:sldId id="1309" r:id="rId13"/>
    <p:sldId id="1329" r:id="rId14"/>
    <p:sldId id="1310" r:id="rId15"/>
    <p:sldId id="1324" r:id="rId16"/>
    <p:sldId id="1325" r:id="rId17"/>
    <p:sldId id="1333" r:id="rId18"/>
    <p:sldId id="1313" r:id="rId19"/>
    <p:sldId id="1314" r:id="rId20"/>
    <p:sldId id="1315" r:id="rId21"/>
    <p:sldId id="1349" r:id="rId22"/>
    <p:sldId id="1362" r:id="rId23"/>
    <p:sldId id="1361" r:id="rId24"/>
    <p:sldId id="1316" r:id="rId25"/>
    <p:sldId id="1326" r:id="rId26"/>
    <p:sldId id="1331" r:id="rId27"/>
    <p:sldId id="1328" r:id="rId28"/>
    <p:sldId id="1327" r:id="rId29"/>
    <p:sldId id="1350" r:id="rId30"/>
    <p:sldId id="1338" r:id="rId31"/>
    <p:sldId id="1317" r:id="rId32"/>
    <p:sldId id="1318" r:id="rId33"/>
    <p:sldId id="1339" r:id="rId34"/>
    <p:sldId id="1343" r:id="rId35"/>
    <p:sldId id="1345" r:id="rId36"/>
    <p:sldId id="1358" r:id="rId37"/>
    <p:sldId id="1366" r:id="rId38"/>
    <p:sldId id="1367" r:id="rId39"/>
    <p:sldId id="1368" r:id="rId40"/>
    <p:sldId id="1344" r:id="rId41"/>
    <p:sldId id="1346" r:id="rId42"/>
    <p:sldId id="1354" r:id="rId43"/>
    <p:sldId id="1356" r:id="rId44"/>
    <p:sldId id="1335" r:id="rId45"/>
    <p:sldId id="1372" r:id="rId46"/>
    <p:sldId id="1334" r:id="rId47"/>
    <p:sldId id="1348" r:id="rId48"/>
    <p:sldId id="1352" r:id="rId49"/>
    <p:sldId id="1353" r:id="rId50"/>
    <p:sldId id="1347" r:id="rId51"/>
    <p:sldId id="1336" r:id="rId52"/>
    <p:sldId id="1337" r:id="rId53"/>
    <p:sldId id="1369" r:id="rId54"/>
    <p:sldId id="1370" r:id="rId55"/>
    <p:sldId id="1371" r:id="rId56"/>
    <p:sldId id="1340" r:id="rId57"/>
    <p:sldId id="1341" r:id="rId58"/>
    <p:sldId id="1342" r:id="rId59"/>
    <p:sldId id="1375" r:id="rId60"/>
    <p:sldId id="1380" r:id="rId61"/>
    <p:sldId id="1382" r:id="rId62"/>
    <p:sldId id="1378" r:id="rId63"/>
    <p:sldId id="1381" r:id="rId64"/>
    <p:sldId id="1377" r:id="rId65"/>
    <p:sldId id="1374" r:id="rId66"/>
    <p:sldId id="1376" r:id="rId67"/>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44" userDrawn="1">
          <p15:clr>
            <a:srgbClr val="A4A3A4"/>
          </p15:clr>
        </p15:guide>
        <p15:guide id="2" orient="horz" pos="496" userDrawn="1">
          <p15:clr>
            <a:srgbClr val="A4A3A4"/>
          </p15:clr>
        </p15:guide>
        <p15:guide id="3" pos="14399" userDrawn="1">
          <p15:clr>
            <a:srgbClr val="A4A3A4"/>
          </p15:clr>
        </p15:guide>
        <p15:guide id="4" pos="971" userDrawn="1">
          <p15:clr>
            <a:srgbClr val="A4A3A4"/>
          </p15:clr>
        </p15:guide>
        <p15:guide id="5" pos="76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5BB291"/>
    <a:srgbClr val="373737"/>
    <a:srgbClr val="535353"/>
    <a:srgbClr val="2A2A29"/>
    <a:srgbClr val="384557"/>
    <a:srgbClr val="8844B4"/>
    <a:srgbClr val="51286C"/>
    <a:srgbClr val="8941B6"/>
    <a:srgbClr val="041B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B0C8D-26CD-4A47-AB5E-28DFA33D11DB}" v="1" dt="2022-02-18T02:52:32.562"/>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57" autoAdjust="0"/>
    <p:restoredTop sz="99409" autoAdjust="0"/>
  </p:normalViewPr>
  <p:slideViewPr>
    <p:cSldViewPr snapToGrid="0" snapToObjects="1">
      <p:cViewPr>
        <p:scale>
          <a:sx n="33" d="100"/>
          <a:sy n="33" d="100"/>
        </p:scale>
        <p:origin x="1469" y="523"/>
      </p:cViewPr>
      <p:guideLst>
        <p:guide orient="horz" pos="8144"/>
        <p:guide orient="horz" pos="496"/>
        <p:guide pos="14399"/>
        <p:guide pos="971"/>
        <p:guide pos="7678"/>
      </p:guideLst>
    </p:cSldViewPr>
  </p:slideViewPr>
  <p:notesTextViewPr>
    <p:cViewPr>
      <p:scale>
        <a:sx n="100" d="100"/>
        <a:sy n="100" d="100"/>
      </p:scale>
      <p:origin x="0" y="0"/>
    </p:cViewPr>
  </p:notesTextViewPr>
  <p:sorterViewPr>
    <p:cViewPr>
      <p:scale>
        <a:sx n="24" d="100"/>
        <a:sy n="24" d="100"/>
      </p:scale>
      <p:origin x="0" y="-163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e FRIEDMAN" userId="S::u0161121@umail.utah.edu::93716ce3-7d58-49be-a7f0-261dbb7f02ef" providerId="AD" clId="Web-{687B0C8D-26CD-4A47-AB5E-28DFA33D11DB}"/>
    <pc:docChg chg="addSld">
      <pc:chgData name="Nate FRIEDMAN" userId="S::u0161121@umail.utah.edu::93716ce3-7d58-49be-a7f0-261dbb7f02ef" providerId="AD" clId="Web-{687B0C8D-26CD-4A47-AB5E-28DFA33D11DB}" dt="2022-02-18T02:52:32.562" v="0"/>
      <pc:docMkLst>
        <pc:docMk/>
      </pc:docMkLst>
      <pc:sldChg chg="new">
        <pc:chgData name="Nate FRIEDMAN" userId="S::u0161121@umail.utah.edu::93716ce3-7d58-49be-a7f0-261dbb7f02ef" providerId="AD" clId="Web-{687B0C8D-26CD-4A47-AB5E-28DFA33D11DB}" dt="2022-02-18T02:52:32.562" v="0"/>
        <pc:sldMkLst>
          <pc:docMk/>
          <pc:sldMk cId="1754237645" sldId="137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5E4-41DA-8C07-AD4B71D97069}"/>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5E4-41DA-8C07-AD4B71D97069}"/>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5E4-41DA-8C07-AD4B71D97069}"/>
            </c:ext>
          </c:extLst>
        </c:ser>
        <c:dLbls>
          <c:showLegendKey val="0"/>
          <c:showVal val="0"/>
          <c:showCatName val="0"/>
          <c:showSerName val="0"/>
          <c:showPercent val="0"/>
          <c:showBubbleSize val="0"/>
        </c:dLbls>
        <c:gapWidth val="150"/>
        <c:overlap val="100"/>
        <c:axId val="1878501784"/>
        <c:axId val="-1965939240"/>
      </c:barChart>
      <c:catAx>
        <c:axId val="1878501784"/>
        <c:scaling>
          <c:orientation val="minMax"/>
        </c:scaling>
        <c:delete val="0"/>
        <c:axPos val="l"/>
        <c:numFmt formatCode="General" sourceLinked="0"/>
        <c:majorTickMark val="out"/>
        <c:minorTickMark val="none"/>
        <c:tickLblPos val="nextTo"/>
        <c:crossAx val="-1965939240"/>
        <c:crosses val="autoZero"/>
        <c:auto val="1"/>
        <c:lblAlgn val="ctr"/>
        <c:lblOffset val="100"/>
        <c:noMultiLvlLbl val="0"/>
      </c:catAx>
      <c:valAx>
        <c:axId val="-1965939240"/>
        <c:scaling>
          <c:orientation val="minMax"/>
        </c:scaling>
        <c:delete val="0"/>
        <c:axPos val="b"/>
        <c:numFmt formatCode="0%" sourceLinked="1"/>
        <c:majorTickMark val="out"/>
        <c:minorTickMark val="none"/>
        <c:tickLblPos val="nextTo"/>
        <c:crossAx val="1878501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94E-4C61-B840-F2FF29B885CC}"/>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94E-4C61-B840-F2FF29B885CC}"/>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94E-4C61-B840-F2FF29B885C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B52-433D-B5A3-4FDC37CCBBFA}"/>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B52-433D-B5A3-4FDC37CCBBFA}"/>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B52-433D-B5A3-4FDC37CCBBFA}"/>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B75-4EC0-B05E-A290263B0F43}"/>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B75-4EC0-B05E-A290263B0F43}"/>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B75-4EC0-B05E-A290263B0F4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FE9-4468-8AFC-89F0B18226D4}"/>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FE9-4468-8AFC-89F0B18226D4}"/>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FE9-4468-8AFC-89F0B18226D4}"/>
            </c:ext>
          </c:extLst>
        </c:ser>
        <c:dLbls>
          <c:showLegendKey val="0"/>
          <c:showVal val="0"/>
          <c:showCatName val="0"/>
          <c:showSerName val="0"/>
          <c:showPercent val="0"/>
          <c:showBubbleSize val="0"/>
        </c:dLbls>
        <c:axId val="-1971211144"/>
        <c:axId val="1878986168"/>
      </c:areaChart>
      <c:catAx>
        <c:axId val="-1971211144"/>
        <c:scaling>
          <c:orientation val="minMax"/>
        </c:scaling>
        <c:delete val="0"/>
        <c:axPos val="b"/>
        <c:numFmt formatCode="General" sourceLinked="0"/>
        <c:majorTickMark val="out"/>
        <c:minorTickMark val="none"/>
        <c:tickLblPos val="nextTo"/>
        <c:crossAx val="1878986168"/>
        <c:crosses val="autoZero"/>
        <c:auto val="1"/>
        <c:lblAlgn val="ctr"/>
        <c:lblOffset val="100"/>
        <c:noMultiLvlLbl val="0"/>
      </c:catAx>
      <c:valAx>
        <c:axId val="1878986168"/>
        <c:scaling>
          <c:orientation val="minMax"/>
        </c:scaling>
        <c:delete val="0"/>
        <c:axPos val="l"/>
        <c:numFmt formatCode="General" sourceLinked="1"/>
        <c:majorTickMark val="out"/>
        <c:minorTickMark val="none"/>
        <c:tickLblPos val="nextTo"/>
        <c:crossAx val="-197121114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084-4793-AA09-42FFA19A0C80}"/>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084-4793-AA09-42FFA19A0C80}"/>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084-4793-AA09-42FFA19A0C80}"/>
            </c:ext>
          </c:extLst>
        </c:ser>
        <c:dLbls>
          <c:showLegendKey val="0"/>
          <c:showVal val="0"/>
          <c:showCatName val="0"/>
          <c:showSerName val="0"/>
          <c:showPercent val="0"/>
          <c:showBubbleSize val="0"/>
        </c:dLbls>
        <c:gapWidth val="150"/>
        <c:axId val="1893242632"/>
        <c:axId val="-1962389368"/>
      </c:barChart>
      <c:catAx>
        <c:axId val="1893242632"/>
        <c:scaling>
          <c:orientation val="minMax"/>
        </c:scaling>
        <c:delete val="0"/>
        <c:axPos val="b"/>
        <c:numFmt formatCode="General" sourceLinked="0"/>
        <c:majorTickMark val="out"/>
        <c:minorTickMark val="none"/>
        <c:tickLblPos val="nextTo"/>
        <c:crossAx val="-1962389368"/>
        <c:crosses val="autoZero"/>
        <c:auto val="1"/>
        <c:lblAlgn val="ctr"/>
        <c:lblOffset val="100"/>
        <c:noMultiLvlLbl val="0"/>
      </c:catAx>
      <c:valAx>
        <c:axId val="-1962389368"/>
        <c:scaling>
          <c:orientation val="minMax"/>
        </c:scaling>
        <c:delete val="0"/>
        <c:axPos val="l"/>
        <c:numFmt formatCode="General" sourceLinked="1"/>
        <c:majorTickMark val="out"/>
        <c:minorTickMark val="none"/>
        <c:tickLblPos val="nextTo"/>
        <c:crossAx val="1893242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E2A-4630-A3A0-AA39355DFAEC}"/>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E2A-4630-A3A0-AA39355DFAEC}"/>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E2A-4630-A3A0-AA39355DFAEC}"/>
            </c:ext>
          </c:extLst>
        </c:ser>
        <c:dLbls>
          <c:showLegendKey val="0"/>
          <c:showVal val="0"/>
          <c:showCatName val="0"/>
          <c:showSerName val="0"/>
          <c:showPercent val="0"/>
          <c:showBubbleSize val="0"/>
        </c:dLbls>
        <c:gapWidth val="150"/>
        <c:axId val="1889573064"/>
        <c:axId val="1889576040"/>
      </c:barChart>
      <c:catAx>
        <c:axId val="1889573064"/>
        <c:scaling>
          <c:orientation val="minMax"/>
        </c:scaling>
        <c:delete val="0"/>
        <c:axPos val="b"/>
        <c:numFmt formatCode="General" sourceLinked="0"/>
        <c:majorTickMark val="out"/>
        <c:minorTickMark val="none"/>
        <c:tickLblPos val="nextTo"/>
        <c:crossAx val="1889576040"/>
        <c:crosses val="autoZero"/>
        <c:auto val="1"/>
        <c:lblAlgn val="ctr"/>
        <c:lblOffset val="100"/>
        <c:noMultiLvlLbl val="0"/>
      </c:catAx>
      <c:valAx>
        <c:axId val="1889576040"/>
        <c:scaling>
          <c:orientation val="minMax"/>
        </c:scaling>
        <c:delete val="0"/>
        <c:axPos val="l"/>
        <c:numFmt formatCode="General" sourceLinked="1"/>
        <c:majorTickMark val="out"/>
        <c:minorTickMark val="none"/>
        <c:tickLblPos val="nextTo"/>
        <c:crossAx val="1889573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E75-49BA-B777-ACED566F3B40}"/>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E75-49BA-B777-ACED566F3B40}"/>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E75-49BA-B777-ACED566F3B40}"/>
            </c:ext>
          </c:extLst>
        </c:ser>
        <c:dLbls>
          <c:showLegendKey val="0"/>
          <c:showVal val="0"/>
          <c:showCatName val="0"/>
          <c:showSerName val="0"/>
          <c:showPercent val="0"/>
          <c:showBubbleSize val="0"/>
        </c:dLbls>
        <c:gapWidth val="150"/>
        <c:axId val="1892714056"/>
        <c:axId val="1890330584"/>
      </c:barChart>
      <c:catAx>
        <c:axId val="1892714056"/>
        <c:scaling>
          <c:orientation val="minMax"/>
        </c:scaling>
        <c:delete val="1"/>
        <c:axPos val="b"/>
        <c:numFmt formatCode="General" sourceLinked="0"/>
        <c:majorTickMark val="out"/>
        <c:minorTickMark val="none"/>
        <c:tickLblPos val="nextTo"/>
        <c:crossAx val="1890330584"/>
        <c:crosses val="autoZero"/>
        <c:auto val="1"/>
        <c:lblAlgn val="ctr"/>
        <c:lblOffset val="100"/>
        <c:noMultiLvlLbl val="0"/>
      </c:catAx>
      <c:valAx>
        <c:axId val="1890330584"/>
        <c:scaling>
          <c:orientation val="minMax"/>
        </c:scaling>
        <c:delete val="0"/>
        <c:axPos val="l"/>
        <c:majorGridlines/>
        <c:numFmt formatCode="General" sourceLinked="1"/>
        <c:majorTickMark val="out"/>
        <c:minorTickMark val="none"/>
        <c:tickLblPos val="nextTo"/>
        <c:crossAx val="1892714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7A8-4B6D-8E75-BAEBBD96D4DA}"/>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7A8-4B6D-8E75-BAEBBD96D4DA}"/>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7A8-4B6D-8E75-BAEBBD96D4DA}"/>
            </c:ext>
          </c:extLst>
        </c:ser>
        <c:dLbls>
          <c:showLegendKey val="0"/>
          <c:showVal val="0"/>
          <c:showCatName val="0"/>
          <c:showSerName val="0"/>
          <c:showPercent val="0"/>
          <c:showBubbleSize val="0"/>
        </c:dLbls>
        <c:gapWidth val="150"/>
        <c:axId val="1892986808"/>
        <c:axId val="1890279304"/>
      </c:barChart>
      <c:catAx>
        <c:axId val="1892986808"/>
        <c:scaling>
          <c:orientation val="minMax"/>
        </c:scaling>
        <c:delete val="1"/>
        <c:axPos val="b"/>
        <c:numFmt formatCode="General" sourceLinked="0"/>
        <c:majorTickMark val="out"/>
        <c:minorTickMark val="none"/>
        <c:tickLblPos val="nextTo"/>
        <c:crossAx val="1890279304"/>
        <c:crosses val="autoZero"/>
        <c:auto val="1"/>
        <c:lblAlgn val="ctr"/>
        <c:lblOffset val="100"/>
        <c:noMultiLvlLbl val="0"/>
      </c:catAx>
      <c:valAx>
        <c:axId val="1890279304"/>
        <c:scaling>
          <c:orientation val="minMax"/>
        </c:scaling>
        <c:delete val="0"/>
        <c:axPos val="l"/>
        <c:majorGridlines/>
        <c:numFmt formatCode="General" sourceLinked="1"/>
        <c:majorTickMark val="out"/>
        <c:minorTickMark val="none"/>
        <c:tickLblPos val="nextTo"/>
        <c:crossAx val="1892986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scatterChart>
        <c:scatterStyle val="lineMarker"/>
        <c:varyColors val="0"/>
        <c:ser>
          <c:idx val="0"/>
          <c:order val="0"/>
          <c:tx>
            <c:strRef>
              <c:f>Sheet1!$B$1</c:f>
              <c:strCache>
                <c:ptCount val="1"/>
                <c:pt idx="0">
                  <c:v>Series 1</c:v>
                </c:pt>
              </c:strCache>
            </c:strRef>
          </c:tx>
          <c:marker>
            <c:symbol val="none"/>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smooth val="0"/>
          <c:extLst>
            <c:ext xmlns:c16="http://schemas.microsoft.com/office/drawing/2014/chart" uri="{C3380CC4-5D6E-409C-BE32-E72D297353CC}">
              <c16:uniqueId val="{00000000-EA42-4203-A0A7-F0E15BC73893}"/>
            </c:ext>
          </c:extLst>
        </c:ser>
        <c:ser>
          <c:idx val="1"/>
          <c:order val="1"/>
          <c:tx>
            <c:strRef>
              <c:f>Sheet1!$C$1</c:f>
              <c:strCache>
                <c:ptCount val="1"/>
                <c:pt idx="0">
                  <c:v>Series 2</c:v>
                </c:pt>
              </c:strCache>
            </c:strRef>
          </c:tx>
          <c:marker>
            <c:symbol val="none"/>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4.4000000000000004</c:v>
                </c:pt>
                <c:pt idx="2">
                  <c:v>1.8</c:v>
                </c:pt>
                <c:pt idx="3">
                  <c:v>2.8</c:v>
                </c:pt>
              </c:numCache>
            </c:numRef>
          </c:yVal>
          <c:smooth val="0"/>
          <c:extLst>
            <c:ext xmlns:c16="http://schemas.microsoft.com/office/drawing/2014/chart" uri="{C3380CC4-5D6E-409C-BE32-E72D297353CC}">
              <c16:uniqueId val="{00000001-EA42-4203-A0A7-F0E15BC73893}"/>
            </c:ext>
          </c:extLst>
        </c:ser>
        <c:ser>
          <c:idx val="2"/>
          <c:order val="2"/>
          <c:tx>
            <c:strRef>
              <c:f>Sheet1!$D$1</c:f>
              <c:strCache>
                <c:ptCount val="1"/>
                <c:pt idx="0">
                  <c:v>Series 3</c:v>
                </c:pt>
              </c:strCache>
            </c:strRef>
          </c:tx>
          <c:marker>
            <c:symbol val="none"/>
          </c:marker>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5</c:v>
                </c:pt>
              </c:numCache>
            </c:numRef>
          </c:yVal>
          <c:smooth val="0"/>
          <c:extLst>
            <c:ext xmlns:c16="http://schemas.microsoft.com/office/drawing/2014/chart" uri="{C3380CC4-5D6E-409C-BE32-E72D297353CC}">
              <c16:uniqueId val="{00000002-EA42-4203-A0A7-F0E15BC73893}"/>
            </c:ext>
          </c:extLst>
        </c:ser>
        <c:dLbls>
          <c:showLegendKey val="0"/>
          <c:showVal val="0"/>
          <c:showCatName val="0"/>
          <c:showSerName val="0"/>
          <c:showPercent val="0"/>
          <c:showBubbleSize val="0"/>
        </c:dLbls>
        <c:axId val="1873636568"/>
        <c:axId val="-1967027288"/>
      </c:scatterChart>
      <c:valAx>
        <c:axId val="1873636568"/>
        <c:scaling>
          <c:orientation val="minMax"/>
        </c:scaling>
        <c:delete val="0"/>
        <c:axPos val="b"/>
        <c:numFmt formatCode="General" sourceLinked="1"/>
        <c:majorTickMark val="out"/>
        <c:minorTickMark val="none"/>
        <c:tickLblPos val="nextTo"/>
        <c:crossAx val="-1967027288"/>
        <c:crosses val="autoZero"/>
        <c:crossBetween val="midCat"/>
      </c:valAx>
      <c:valAx>
        <c:axId val="-1967027288"/>
        <c:scaling>
          <c:orientation val="minMax"/>
        </c:scaling>
        <c:delete val="0"/>
        <c:axPos val="l"/>
        <c:numFmt formatCode="General" sourceLinked="1"/>
        <c:majorTickMark val="out"/>
        <c:minorTickMark val="none"/>
        <c:tickLblPos val="nextTo"/>
        <c:crossAx val="187363656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BB8-45BD-B614-B8DA7B579388}"/>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BB8-45BD-B614-B8DA7B579388}"/>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BB8-45BD-B614-B8DA7B579388}"/>
            </c:ext>
          </c:extLst>
        </c:ser>
        <c:dLbls>
          <c:showLegendKey val="0"/>
          <c:showVal val="0"/>
          <c:showCatName val="0"/>
          <c:showSerName val="0"/>
          <c:showPercent val="0"/>
          <c:showBubbleSize val="0"/>
        </c:dLbls>
        <c:axId val="1877613240"/>
        <c:axId val="-1966241448"/>
      </c:areaChart>
      <c:catAx>
        <c:axId val="1877613240"/>
        <c:scaling>
          <c:orientation val="minMax"/>
        </c:scaling>
        <c:delete val="0"/>
        <c:axPos val="b"/>
        <c:numFmt formatCode="General" sourceLinked="1"/>
        <c:majorTickMark val="out"/>
        <c:minorTickMark val="none"/>
        <c:tickLblPos val="nextTo"/>
        <c:crossAx val="-1966241448"/>
        <c:crosses val="autoZero"/>
        <c:auto val="1"/>
        <c:lblAlgn val="ctr"/>
        <c:lblOffset val="100"/>
        <c:noMultiLvlLbl val="1"/>
      </c:catAx>
      <c:valAx>
        <c:axId val="-1966241448"/>
        <c:scaling>
          <c:orientation val="minMax"/>
        </c:scaling>
        <c:delete val="0"/>
        <c:axPos val="l"/>
        <c:numFmt formatCode="0%" sourceLinked="1"/>
        <c:majorTickMark val="out"/>
        <c:minorTickMark val="none"/>
        <c:tickLblPos val="nextTo"/>
        <c:crossAx val="187761324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488-4127-A649-4E4E78C71B2A}"/>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488-4127-A649-4E4E78C71B2A}"/>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488-4127-A649-4E4E78C71B2A}"/>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solidFill>
          <a:schemeClr val="accent1"/>
        </a:solidFill>
        <a:ln>
          <a:noFill/>
        </a:ln>
      </dgm:spPr>
      <dgm:t>
        <a:bodyPr/>
        <a:lstStyle/>
        <a:p>
          <a:r>
            <a:rPr lang="id-ID" sz="4000" b="0" dirty="0">
              <a:solidFill>
                <a:schemeClr val="bg1"/>
              </a:solidFill>
              <a:latin typeface="Lato Light"/>
              <a:cs typeface="Lato Light"/>
            </a:rPr>
            <a:t>idea</a:t>
          </a:r>
          <a:endParaRPr lang="en-US" sz="4000" b="0" dirty="0">
            <a:solidFill>
              <a:schemeClr val="bg1"/>
            </a:solidFill>
            <a:latin typeface="Lato Light"/>
            <a:cs typeface="Lato Light"/>
          </a:endParaRPr>
        </a:p>
      </dgm:t>
    </dgm:pt>
    <dgm:pt modelId="{68C8E73F-A05A-4DC8-914A-C484D8568F55}" type="parTrans" cxnId="{78D5CF50-3633-4A11-9FE0-D306D94A091D}">
      <dgm:prSet/>
      <dgm:spPr/>
      <dgm:t>
        <a:bodyPr/>
        <a:lstStyle/>
        <a:p>
          <a:endParaRPr lang="en-US">
            <a:solidFill>
              <a:schemeClr val="bg1"/>
            </a:solidFill>
          </a:endParaRPr>
        </a:p>
      </dgm:t>
    </dgm:pt>
    <dgm:pt modelId="{12A631F8-73E8-4437-A632-1DA4C96C2081}" type="sibTrans" cxnId="{78D5CF50-3633-4A11-9FE0-D306D94A091D}">
      <dgm:prSet/>
      <dgm:spPr>
        <a:solidFill>
          <a:schemeClr val="accent1"/>
        </a:solidFill>
        <a:ln>
          <a:noFill/>
        </a:ln>
      </dgm:spPr>
      <dgm:t>
        <a:bodyPr/>
        <a:lstStyle/>
        <a:p>
          <a:endParaRPr lang="en-US">
            <a:solidFill>
              <a:schemeClr val="bg1"/>
            </a:solidFill>
          </a:endParaRPr>
        </a:p>
      </dgm:t>
    </dgm:pt>
    <dgm:pt modelId="{37FDA6AE-027B-4120-90CE-09301A415796}">
      <dgm:prSet phldrT="[Text]" custT="1"/>
      <dgm:spPr>
        <a:solidFill>
          <a:schemeClr val="accent2"/>
        </a:solidFill>
        <a:ln>
          <a:noFill/>
        </a:ln>
      </dgm:spPr>
      <dgm:t>
        <a:bodyPr/>
        <a:lstStyle/>
        <a:p>
          <a:r>
            <a:rPr lang="id-ID" sz="4000" b="0" dirty="0">
              <a:solidFill>
                <a:schemeClr val="bg1"/>
              </a:solidFill>
              <a:latin typeface="Lato Light"/>
              <a:cs typeface="Lato Light"/>
            </a:rPr>
            <a:t>Sketch</a:t>
          </a:r>
          <a:endParaRPr lang="en-US" sz="4000" b="0" dirty="0">
            <a:solidFill>
              <a:schemeClr val="bg1"/>
            </a:solidFill>
            <a:latin typeface="Lato Light"/>
            <a:cs typeface="Lato Light"/>
          </a:endParaRPr>
        </a:p>
      </dgm:t>
    </dgm:pt>
    <dgm:pt modelId="{F547554B-51EF-4D52-BD83-B530786A53F6}" type="parTrans" cxnId="{97371629-EAFB-49C5-8D4C-1C2CC8EF98DA}">
      <dgm:prSet/>
      <dgm:spPr/>
      <dgm:t>
        <a:bodyPr/>
        <a:lstStyle/>
        <a:p>
          <a:endParaRPr lang="en-US">
            <a:solidFill>
              <a:schemeClr val="bg1"/>
            </a:solidFill>
          </a:endParaRPr>
        </a:p>
      </dgm:t>
    </dgm:pt>
    <dgm:pt modelId="{AACFA7FC-124D-47F0-AAB7-D837F03A13D6}" type="sibTrans" cxnId="{97371629-EAFB-49C5-8D4C-1C2CC8EF98DA}">
      <dgm:prSet/>
      <dgm:spPr>
        <a:solidFill>
          <a:schemeClr val="accent2"/>
        </a:solidFill>
        <a:ln>
          <a:noFill/>
        </a:ln>
      </dgm:spPr>
      <dgm:t>
        <a:bodyPr/>
        <a:lstStyle/>
        <a:p>
          <a:endParaRPr lang="en-US">
            <a:solidFill>
              <a:schemeClr val="bg1"/>
            </a:solidFill>
          </a:endParaRPr>
        </a:p>
      </dgm:t>
    </dgm:pt>
    <dgm:pt modelId="{8C92A023-B595-4B7E-9FD1-86305B47363F}">
      <dgm:prSet phldrT="[Text]" custT="1"/>
      <dgm:spPr>
        <a:solidFill>
          <a:schemeClr val="accent3"/>
        </a:solidFill>
        <a:ln>
          <a:noFill/>
        </a:ln>
      </dgm:spPr>
      <dgm:t>
        <a:bodyPr/>
        <a:lstStyle/>
        <a:p>
          <a:r>
            <a:rPr lang="id-ID" sz="4000" b="0" dirty="0">
              <a:solidFill>
                <a:schemeClr val="bg1"/>
              </a:solidFill>
              <a:latin typeface="Lato Light"/>
              <a:cs typeface="Lato Light"/>
            </a:rPr>
            <a:t>Work</a:t>
          </a:r>
          <a:endParaRPr lang="en-US" sz="4000" b="0" dirty="0">
            <a:solidFill>
              <a:schemeClr val="bg1"/>
            </a:solidFill>
            <a:latin typeface="Lato Light"/>
            <a:cs typeface="Lato Light"/>
          </a:endParaRPr>
        </a:p>
      </dgm:t>
    </dgm:pt>
    <dgm:pt modelId="{126030B6-AD92-4139-8AC7-ED96A61FFA13}" type="parTrans" cxnId="{6393EA77-6C35-4795-B9F8-BC384CEB01BB}">
      <dgm:prSet/>
      <dgm:spPr/>
      <dgm:t>
        <a:bodyPr/>
        <a:lstStyle/>
        <a:p>
          <a:endParaRPr lang="en-US">
            <a:solidFill>
              <a:schemeClr val="bg1"/>
            </a:solidFill>
          </a:endParaRPr>
        </a:p>
      </dgm:t>
    </dgm:pt>
    <dgm:pt modelId="{45610BF7-B096-4636-A867-71803911F6BC}" type="sibTrans" cxnId="{6393EA77-6C35-4795-B9F8-BC384CEB01BB}">
      <dgm:prSet/>
      <dgm:spPr>
        <a:solidFill>
          <a:schemeClr val="accent3"/>
        </a:solidFill>
        <a:ln>
          <a:noFill/>
        </a:ln>
      </dgm:spPr>
      <dgm:t>
        <a:bodyPr/>
        <a:lstStyle/>
        <a:p>
          <a:endParaRPr lang="en-US">
            <a:solidFill>
              <a:schemeClr val="bg1"/>
            </a:solidFill>
          </a:endParaRPr>
        </a:p>
      </dgm:t>
    </dgm:pt>
    <dgm:pt modelId="{839B389E-0F3A-4E44-B6E2-13F1399C142F}">
      <dgm:prSet phldrT="[Text]" custT="1"/>
      <dgm:spPr>
        <a:solidFill>
          <a:schemeClr val="accent5"/>
        </a:solidFill>
        <a:ln>
          <a:noFill/>
        </a:ln>
      </dgm:spPr>
      <dgm:t>
        <a:bodyPr/>
        <a:lstStyle/>
        <a:p>
          <a:r>
            <a:rPr lang="id-ID" sz="4000" b="0" dirty="0">
              <a:solidFill>
                <a:schemeClr val="bg1"/>
              </a:solidFill>
              <a:latin typeface="Lato Light"/>
              <a:cs typeface="Lato Light"/>
            </a:rPr>
            <a:t>Deliver</a:t>
          </a:r>
          <a:endParaRPr lang="en-US" sz="4000" b="0" dirty="0">
            <a:solidFill>
              <a:schemeClr val="bg1"/>
            </a:solidFill>
            <a:latin typeface="Lato Light"/>
            <a:cs typeface="Lato Light"/>
          </a:endParaRPr>
        </a:p>
      </dgm:t>
    </dgm:pt>
    <dgm:pt modelId="{9C2D419A-4208-435A-8DFE-59E57C79B927}" type="parTrans" cxnId="{E9F581C8-1891-4557-8FD4-140226A54CF9}">
      <dgm:prSet/>
      <dgm:spPr/>
      <dgm:t>
        <a:bodyPr/>
        <a:lstStyle/>
        <a:p>
          <a:endParaRPr lang="en-US"/>
        </a:p>
      </dgm:t>
    </dgm:pt>
    <dgm:pt modelId="{8F45AFFE-9FF4-4A34-B11A-ED475E2D4999}" type="sibTrans" cxnId="{E9F581C8-1891-4557-8FD4-140226A54CF9}">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dgm:presLayoutVars>
          <dgm:bulletEnabled val="1"/>
        </dgm:presLayoutVars>
      </dgm:prSet>
      <dgm:spPr>
        <a:noFill/>
        <a:ln>
          <a:solidFill>
            <a:schemeClr val="accent1"/>
          </a:solidFill>
        </a:ln>
      </dgm:spPr>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dgm:presLayoutVars>
          <dgm:chMax val="1"/>
          <dgm:bulletEnabled val="1"/>
        </dgm:presLayoutVars>
      </dgm:prSet>
      <dgm:spPr/>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dgm:presLayoutVars>
          <dgm:bulletEnabled val="1"/>
        </dgm:presLayoutVars>
      </dgm:prSet>
      <dgm:spPr>
        <a:noFill/>
        <a:ln>
          <a:solidFill>
            <a:schemeClr val="accent2"/>
          </a:solidFill>
        </a:ln>
      </dgm:spPr>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dgm:presLayoutVars>
          <dgm:chMax val="0"/>
          <dgm:bulletEnabled val="1"/>
        </dgm:presLayoutVars>
      </dgm:prSet>
      <dgm:spPr/>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dgm:spPr/>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dgm:presLayoutVars>
          <dgm:bulletEnabled val="1"/>
        </dgm:presLayoutVars>
      </dgm:prSet>
      <dgm:spPr>
        <a:noFill/>
        <a:ln>
          <a:solidFill>
            <a:schemeClr val="accent3"/>
          </a:solidFill>
        </a:ln>
      </dgm:spPr>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dgm:presLayoutVars>
          <dgm:chMax val="1"/>
          <dgm:bulletEnabled val="1"/>
        </dgm:presLayoutVars>
      </dgm:prSet>
      <dgm:spPr/>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dgm:spPr/>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chemeClr val="accent5"/>
          </a:solidFill>
        </a:ln>
      </dgm:spPr>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dgm:presLayoutVars>
          <dgm:chMax val="0"/>
          <dgm:bulletEnabled val="1"/>
        </dgm:presLayoutVars>
      </dgm:prSet>
      <dgm:spPr/>
    </dgm:pt>
    <dgm:pt modelId="{FCAE0843-F8C6-41B9-81A8-7C72B81CAA10}" type="pres">
      <dgm:prSet presAssocID="{839B389E-0F3A-4E44-B6E2-13F1399C142F}" presName="connSite2" presStyleCnt="0"/>
      <dgm:spPr/>
    </dgm:pt>
  </dgm:ptLst>
  <dgm:cxnLst>
    <dgm:cxn modelId="{97371629-EAFB-49C5-8D4C-1C2CC8EF98DA}" srcId="{ABB6AAD5-BB22-443A-B98E-11707CBE16C9}" destId="{37FDA6AE-027B-4120-90CE-09301A415796}" srcOrd="1" destOrd="0" parTransId="{F547554B-51EF-4D52-BD83-B530786A53F6}" sibTransId="{AACFA7FC-124D-47F0-AAB7-D837F03A13D6}"/>
    <dgm:cxn modelId="{AED3D74B-B3B3-AF4C-85A7-35F869477069}" type="presOf" srcId="{AACFA7FC-124D-47F0-AAB7-D837F03A13D6}" destId="{BF198A36-C0C4-4E90-AC13-6C982ACE8400}" srcOrd="0" destOrd="0" presId="urn:microsoft.com/office/officeart/2005/8/layout/hProcess4"/>
    <dgm:cxn modelId="{78D5CF50-3633-4A11-9FE0-D306D94A091D}" srcId="{ABB6AAD5-BB22-443A-B98E-11707CBE16C9}" destId="{62F3A35F-EA2B-462C-89DA-224952DBD84B}" srcOrd="0" destOrd="0" parTransId="{68C8E73F-A05A-4DC8-914A-C484D8568F55}" sibTransId="{12A631F8-73E8-4437-A632-1DA4C96C2081}"/>
    <dgm:cxn modelId="{5700B674-9A3B-AB4C-BBBB-755F893F929B}" type="presOf" srcId="{45610BF7-B096-4636-A867-71803911F6BC}" destId="{2467359E-7225-4CFB-BBD2-900CCD5D7BDE}" srcOrd="0" destOrd="0" presId="urn:microsoft.com/office/officeart/2005/8/layout/hProcess4"/>
    <dgm:cxn modelId="{6393EA77-6C35-4795-B9F8-BC384CEB01BB}" srcId="{ABB6AAD5-BB22-443A-B98E-11707CBE16C9}" destId="{8C92A023-B595-4B7E-9FD1-86305B47363F}" srcOrd="2" destOrd="0" parTransId="{126030B6-AD92-4139-8AC7-ED96A61FFA13}" sibTransId="{45610BF7-B096-4636-A867-71803911F6BC}"/>
    <dgm:cxn modelId="{8F485979-7897-9547-A498-F3ECEE29932E}" type="presOf" srcId="{ABB6AAD5-BB22-443A-B98E-11707CBE16C9}" destId="{329F22C9-55CE-4923-A3AD-2FFA227599C0}" srcOrd="0" destOrd="0" presId="urn:microsoft.com/office/officeart/2005/8/layout/hProcess4"/>
    <dgm:cxn modelId="{8053DA8E-976D-AD43-8FBD-28B4F2D5FEDD}" type="presOf" srcId="{62F3A35F-EA2B-462C-89DA-224952DBD84B}" destId="{3B837679-D346-4EBB-AB0C-EE653ACF3C6C}" srcOrd="0" destOrd="0" presId="urn:microsoft.com/office/officeart/2005/8/layout/hProcess4"/>
    <dgm:cxn modelId="{E0D6EAA6-07DB-8F44-BE7E-4950841FBDE3}" type="presOf" srcId="{8C92A023-B595-4B7E-9FD1-86305B47363F}" destId="{47A26F57-A010-4072-9EBD-86BD6484D91B}" srcOrd="0" destOrd="0" presId="urn:microsoft.com/office/officeart/2005/8/layout/hProcess4"/>
    <dgm:cxn modelId="{9C7F83B1-BF0C-7C4E-8399-6DB24C4687EF}" type="presOf" srcId="{37FDA6AE-027B-4120-90CE-09301A415796}" destId="{D1957E8D-52E6-47CA-9E1F-B3BE7EB3E09B}" srcOrd="0" destOrd="0" presId="urn:microsoft.com/office/officeart/2005/8/layout/hProcess4"/>
    <dgm:cxn modelId="{8F2504C5-69FF-3B44-A254-5BF7135B8195}" type="presOf" srcId="{839B389E-0F3A-4E44-B6E2-13F1399C142F}" destId="{A9F63716-280D-4A8A-8AF8-9D84FEF36D8F}" srcOrd="0" destOrd="0" presId="urn:microsoft.com/office/officeart/2005/8/layout/hProcess4"/>
    <dgm:cxn modelId="{E9F581C8-1891-4557-8FD4-140226A54CF9}" srcId="{ABB6AAD5-BB22-443A-B98E-11707CBE16C9}" destId="{839B389E-0F3A-4E44-B6E2-13F1399C142F}" srcOrd="3" destOrd="0" parTransId="{9C2D419A-4208-435A-8DFE-59E57C79B927}" sibTransId="{8F45AFFE-9FF4-4A34-B11A-ED475E2D4999}"/>
    <dgm:cxn modelId="{B13739E7-A058-0541-B510-B8FB77BCF9B0}" type="presOf" srcId="{12A631F8-73E8-4437-A632-1DA4C96C2081}" destId="{1FE64DFD-23AF-4F50-BCBC-C27132FB3B0D}" srcOrd="0" destOrd="0" presId="urn:microsoft.com/office/officeart/2005/8/layout/hProcess4"/>
    <dgm:cxn modelId="{11237777-6183-EA43-B141-3DA91CBADAAE}" type="presParOf" srcId="{329F22C9-55CE-4923-A3AD-2FFA227599C0}" destId="{872017F4-5903-43E5-A816-F3AC98CFF3B1}" srcOrd="0" destOrd="0" presId="urn:microsoft.com/office/officeart/2005/8/layout/hProcess4"/>
    <dgm:cxn modelId="{DAFC68D9-79B0-E84A-AD6D-D89090201687}" type="presParOf" srcId="{329F22C9-55CE-4923-A3AD-2FFA227599C0}" destId="{D9FC563C-D769-4101-9655-D8B5A1C6252F}" srcOrd="1" destOrd="0" presId="urn:microsoft.com/office/officeart/2005/8/layout/hProcess4"/>
    <dgm:cxn modelId="{3141B777-D184-9E42-BA84-DA33C510E94C}" type="presParOf" srcId="{329F22C9-55CE-4923-A3AD-2FFA227599C0}" destId="{ED6524A3-5A32-48CD-B667-DFB44CF40773}" srcOrd="2" destOrd="0" presId="urn:microsoft.com/office/officeart/2005/8/layout/hProcess4"/>
    <dgm:cxn modelId="{C41CFFBB-792B-DF48-8050-6F1451B31C61}" type="presParOf" srcId="{ED6524A3-5A32-48CD-B667-DFB44CF40773}" destId="{D2991228-8CF8-4943-9450-6060DB6B2D0D}" srcOrd="0" destOrd="0" presId="urn:microsoft.com/office/officeart/2005/8/layout/hProcess4"/>
    <dgm:cxn modelId="{88EEB4B0-2C60-1A4A-A430-032843B83A90}" type="presParOf" srcId="{D2991228-8CF8-4943-9450-6060DB6B2D0D}" destId="{0A6DDAA2-A8F8-4C83-A2A4-E718221F4F47}" srcOrd="0" destOrd="0" presId="urn:microsoft.com/office/officeart/2005/8/layout/hProcess4"/>
    <dgm:cxn modelId="{5C18200E-E2EC-574C-AF23-FE69110CDE76}" type="presParOf" srcId="{D2991228-8CF8-4943-9450-6060DB6B2D0D}" destId="{5CD9D2C4-CA47-4E2F-9386-15BF2C5BFCE9}" srcOrd="1" destOrd="0" presId="urn:microsoft.com/office/officeart/2005/8/layout/hProcess4"/>
    <dgm:cxn modelId="{7349E363-758F-0D47-AE5F-4AE39DD880A3}" type="presParOf" srcId="{D2991228-8CF8-4943-9450-6060DB6B2D0D}" destId="{0AA0795C-3E61-4B6C-BFBF-9678D7606329}" srcOrd="2" destOrd="0" presId="urn:microsoft.com/office/officeart/2005/8/layout/hProcess4"/>
    <dgm:cxn modelId="{DFDE330C-7E4D-B540-86F6-ED08575B9CB9}" type="presParOf" srcId="{D2991228-8CF8-4943-9450-6060DB6B2D0D}" destId="{3B837679-D346-4EBB-AB0C-EE653ACF3C6C}" srcOrd="3" destOrd="0" presId="urn:microsoft.com/office/officeart/2005/8/layout/hProcess4"/>
    <dgm:cxn modelId="{F299FD1A-C092-A44A-98A8-FB364217B2EB}" type="presParOf" srcId="{D2991228-8CF8-4943-9450-6060DB6B2D0D}" destId="{89312213-4838-4C30-A681-20C663B3ED12}" srcOrd="4" destOrd="0" presId="urn:microsoft.com/office/officeart/2005/8/layout/hProcess4"/>
    <dgm:cxn modelId="{427B7747-8761-B84C-B535-210F05AC0807}" type="presParOf" srcId="{ED6524A3-5A32-48CD-B667-DFB44CF40773}" destId="{1FE64DFD-23AF-4F50-BCBC-C27132FB3B0D}" srcOrd="1" destOrd="0" presId="urn:microsoft.com/office/officeart/2005/8/layout/hProcess4"/>
    <dgm:cxn modelId="{11617A9A-FC55-9E48-9336-D7440D6345AA}" type="presParOf" srcId="{ED6524A3-5A32-48CD-B667-DFB44CF40773}" destId="{3E192D9B-A9E7-40C2-8A43-829922D5ACBF}" srcOrd="2" destOrd="0" presId="urn:microsoft.com/office/officeart/2005/8/layout/hProcess4"/>
    <dgm:cxn modelId="{0B3DA2D6-595C-5A4F-97D7-1FD1E106FF0B}" type="presParOf" srcId="{3E192D9B-A9E7-40C2-8A43-829922D5ACBF}" destId="{C4A7D10B-4C13-456F-9E6C-9F9985127CE1}" srcOrd="0" destOrd="0" presId="urn:microsoft.com/office/officeart/2005/8/layout/hProcess4"/>
    <dgm:cxn modelId="{12868814-9E49-EC49-BB7E-B7E1AD30BDEB}" type="presParOf" srcId="{3E192D9B-A9E7-40C2-8A43-829922D5ACBF}" destId="{B651F1CF-D429-4713-ABB8-9F7461E4F7F5}" srcOrd="1" destOrd="0" presId="urn:microsoft.com/office/officeart/2005/8/layout/hProcess4"/>
    <dgm:cxn modelId="{C8445B12-0CA5-9546-95AE-E21BF83AC3BA}" type="presParOf" srcId="{3E192D9B-A9E7-40C2-8A43-829922D5ACBF}" destId="{935188BB-FF57-4D09-84D9-19ECEEFAA612}" srcOrd="2" destOrd="0" presId="urn:microsoft.com/office/officeart/2005/8/layout/hProcess4"/>
    <dgm:cxn modelId="{8086E199-7C5B-F441-8B49-39CA0BF0D755}" type="presParOf" srcId="{3E192D9B-A9E7-40C2-8A43-829922D5ACBF}" destId="{D1957E8D-52E6-47CA-9E1F-B3BE7EB3E09B}" srcOrd="3" destOrd="0" presId="urn:microsoft.com/office/officeart/2005/8/layout/hProcess4"/>
    <dgm:cxn modelId="{940E5B83-786F-A344-B59E-4454165D8FD0}" type="presParOf" srcId="{3E192D9B-A9E7-40C2-8A43-829922D5ACBF}" destId="{99CED883-7DB5-4B78-B4E7-386BDE96A531}" srcOrd="4" destOrd="0" presId="urn:microsoft.com/office/officeart/2005/8/layout/hProcess4"/>
    <dgm:cxn modelId="{7A4A1F0E-191B-9D48-8F28-2F4667388B1B}" type="presParOf" srcId="{ED6524A3-5A32-48CD-B667-DFB44CF40773}" destId="{BF198A36-C0C4-4E90-AC13-6C982ACE8400}" srcOrd="3" destOrd="0" presId="urn:microsoft.com/office/officeart/2005/8/layout/hProcess4"/>
    <dgm:cxn modelId="{CB04E4E9-6724-0946-9E71-5D724C56891C}" type="presParOf" srcId="{ED6524A3-5A32-48CD-B667-DFB44CF40773}" destId="{D6723E67-A432-4FEE-AC6B-8E6B17DEE5B7}" srcOrd="4" destOrd="0" presId="urn:microsoft.com/office/officeart/2005/8/layout/hProcess4"/>
    <dgm:cxn modelId="{4586A9C3-EDB6-AC49-B8E7-6CBE5DAEC789}" type="presParOf" srcId="{D6723E67-A432-4FEE-AC6B-8E6B17DEE5B7}" destId="{47D1E680-C156-4E6D-86C6-95E9E423BCC9}" srcOrd="0" destOrd="0" presId="urn:microsoft.com/office/officeart/2005/8/layout/hProcess4"/>
    <dgm:cxn modelId="{C1802297-A93D-3649-B518-F5024F2967DC}" type="presParOf" srcId="{D6723E67-A432-4FEE-AC6B-8E6B17DEE5B7}" destId="{C26DB7B9-FAD6-48DB-954D-A5E46F77BD6D}" srcOrd="1" destOrd="0" presId="urn:microsoft.com/office/officeart/2005/8/layout/hProcess4"/>
    <dgm:cxn modelId="{AA4F36BE-B0FE-1F45-855B-82237D08C23E}" type="presParOf" srcId="{D6723E67-A432-4FEE-AC6B-8E6B17DEE5B7}" destId="{313EE525-068F-4B0D-B80F-E3D1A721A503}" srcOrd="2" destOrd="0" presId="urn:microsoft.com/office/officeart/2005/8/layout/hProcess4"/>
    <dgm:cxn modelId="{0C152CC6-19CA-5C48-9223-93B848693853}" type="presParOf" srcId="{D6723E67-A432-4FEE-AC6B-8E6B17DEE5B7}" destId="{47A26F57-A010-4072-9EBD-86BD6484D91B}" srcOrd="3" destOrd="0" presId="urn:microsoft.com/office/officeart/2005/8/layout/hProcess4"/>
    <dgm:cxn modelId="{D7F0C273-A192-8140-A224-3B0F4A2F3FAC}" type="presParOf" srcId="{D6723E67-A432-4FEE-AC6B-8E6B17DEE5B7}" destId="{48206F52-42E7-4248-B79E-9B1077913B20}" srcOrd="4" destOrd="0" presId="urn:microsoft.com/office/officeart/2005/8/layout/hProcess4"/>
    <dgm:cxn modelId="{520FF417-037F-0541-89C7-7D08964FD56E}" type="presParOf" srcId="{ED6524A3-5A32-48CD-B667-DFB44CF40773}" destId="{2467359E-7225-4CFB-BBD2-900CCD5D7BDE}" srcOrd="5" destOrd="0" presId="urn:microsoft.com/office/officeart/2005/8/layout/hProcess4"/>
    <dgm:cxn modelId="{3A3A84F4-C61F-374A-8ADF-A54FE920A841}" type="presParOf" srcId="{ED6524A3-5A32-48CD-B667-DFB44CF40773}" destId="{0F447C47-A4FF-407A-BC1F-16AC042D6327}" srcOrd="6" destOrd="0" presId="urn:microsoft.com/office/officeart/2005/8/layout/hProcess4"/>
    <dgm:cxn modelId="{89556EF8-29BC-8D48-9330-7FA508E12A91}" type="presParOf" srcId="{0F447C47-A4FF-407A-BC1F-16AC042D6327}" destId="{21F77DA2-0E77-43BA-AFE7-885029D8FC3B}" srcOrd="0" destOrd="0" presId="urn:microsoft.com/office/officeart/2005/8/layout/hProcess4"/>
    <dgm:cxn modelId="{716F5CA3-138B-6F47-B1B3-D0E80CA0EDC8}" type="presParOf" srcId="{0F447C47-A4FF-407A-BC1F-16AC042D6327}" destId="{939DFC11-B217-40F1-B0EE-ADA1D5FE8FDC}" srcOrd="1" destOrd="0" presId="urn:microsoft.com/office/officeart/2005/8/layout/hProcess4"/>
    <dgm:cxn modelId="{E9AABB1A-891E-6842-AF89-CAFD83B35AE2}" type="presParOf" srcId="{0F447C47-A4FF-407A-BC1F-16AC042D6327}" destId="{999DAA6F-B9C3-4EA2-A461-724C3FC87C73}" srcOrd="2" destOrd="0" presId="urn:microsoft.com/office/officeart/2005/8/layout/hProcess4"/>
    <dgm:cxn modelId="{E4890FB2-7970-574E-9CCD-DC2F34C17C04}" type="presParOf" srcId="{0F447C47-A4FF-407A-BC1F-16AC042D6327}" destId="{A9F63716-280D-4A8A-8AF8-9D84FEF36D8F}" srcOrd="3" destOrd="0" presId="urn:microsoft.com/office/officeart/2005/8/layout/hProcess4"/>
    <dgm:cxn modelId="{36B47A54-D619-BD40-9C47-CD9F7271DB84}"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D2C4-CA47-4E2F-9386-15BF2C5BFCE9}">
      <dsp:nvSpPr>
        <dsp:cNvPr id="0" name=""/>
        <dsp:cNvSpPr/>
      </dsp:nvSpPr>
      <dsp:spPr>
        <a:xfrm>
          <a:off x="6188" y="1856015"/>
          <a:ext cx="3293021" cy="2716053"/>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1FE64DFD-23AF-4F50-BCBC-C27132FB3B0D}">
      <dsp:nvSpPr>
        <dsp:cNvPr id="0" name=""/>
        <dsp:cNvSpPr/>
      </dsp:nvSpPr>
      <dsp:spPr>
        <a:xfrm>
          <a:off x="1802365" y="2307459"/>
          <a:ext cx="3920306" cy="3920306"/>
        </a:xfrm>
        <a:prstGeom prst="leftCircularArrow">
          <a:avLst>
            <a:gd name="adj1" fmla="val 3886"/>
            <a:gd name="adj2" fmla="val 486601"/>
            <a:gd name="adj3" fmla="val 2262111"/>
            <a:gd name="adj4" fmla="val 9024489"/>
            <a:gd name="adj5" fmla="val 4533"/>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3B837679-D346-4EBB-AB0C-EE653ACF3C6C}">
      <dsp:nvSpPr>
        <dsp:cNvPr id="0" name=""/>
        <dsp:cNvSpPr/>
      </dsp:nvSpPr>
      <dsp:spPr>
        <a:xfrm>
          <a:off x="737971" y="3990057"/>
          <a:ext cx="2927129" cy="1164023"/>
        </a:xfrm>
        <a:prstGeom prst="roundRect">
          <a:avLst>
            <a:gd name="adj" fmla="val 1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id-ID" sz="4000" b="0" kern="1200" dirty="0">
              <a:solidFill>
                <a:schemeClr val="bg1"/>
              </a:solidFill>
              <a:latin typeface="Lato Light"/>
              <a:cs typeface="Lato Light"/>
            </a:rPr>
            <a:t>idea</a:t>
          </a:r>
          <a:endParaRPr lang="en-US" sz="4000" b="0" kern="1200" dirty="0">
            <a:solidFill>
              <a:schemeClr val="bg1"/>
            </a:solidFill>
            <a:latin typeface="Lato Light"/>
            <a:cs typeface="Lato Light"/>
          </a:endParaRPr>
        </a:p>
      </dsp:txBody>
      <dsp:txXfrm>
        <a:off x="772064" y="4024150"/>
        <a:ext cx="2858943" cy="1095837"/>
      </dsp:txXfrm>
    </dsp:sp>
    <dsp:sp modelId="{B651F1CF-D429-4713-ABB8-9F7461E4F7F5}">
      <dsp:nvSpPr>
        <dsp:cNvPr id="0" name=""/>
        <dsp:cNvSpPr/>
      </dsp:nvSpPr>
      <dsp:spPr>
        <a:xfrm>
          <a:off x="4390478" y="1856015"/>
          <a:ext cx="3293021" cy="2716053"/>
        </a:xfrm>
        <a:prstGeom prst="roundRect">
          <a:avLst>
            <a:gd name="adj" fmla="val 10000"/>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BF198A36-C0C4-4E90-AC13-6C982ACE8400}">
      <dsp:nvSpPr>
        <dsp:cNvPr id="0" name=""/>
        <dsp:cNvSpPr/>
      </dsp:nvSpPr>
      <dsp:spPr>
        <a:xfrm>
          <a:off x="6159213" y="93823"/>
          <a:ext cx="4341081" cy="4341081"/>
        </a:xfrm>
        <a:prstGeom prst="circularArrow">
          <a:avLst>
            <a:gd name="adj1" fmla="val 3509"/>
            <a:gd name="adj2" fmla="val 435482"/>
            <a:gd name="adj3" fmla="val 19389007"/>
            <a:gd name="adj4" fmla="val 12575511"/>
            <a:gd name="adj5" fmla="val 4094"/>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D1957E8D-52E6-47CA-9E1F-B3BE7EB3E09B}">
      <dsp:nvSpPr>
        <dsp:cNvPr id="0" name=""/>
        <dsp:cNvSpPr/>
      </dsp:nvSpPr>
      <dsp:spPr>
        <a:xfrm>
          <a:off x="5122261" y="1274003"/>
          <a:ext cx="2927129" cy="1164023"/>
        </a:xfrm>
        <a:prstGeom prst="roundRect">
          <a:avLst>
            <a:gd name="adj" fmla="val 1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id-ID" sz="4000" b="0" kern="1200" dirty="0">
              <a:solidFill>
                <a:schemeClr val="bg1"/>
              </a:solidFill>
              <a:latin typeface="Lato Light"/>
              <a:cs typeface="Lato Light"/>
            </a:rPr>
            <a:t>Sketch</a:t>
          </a:r>
          <a:endParaRPr lang="en-US" sz="4000" b="0" kern="1200" dirty="0">
            <a:solidFill>
              <a:schemeClr val="bg1"/>
            </a:solidFill>
            <a:latin typeface="Lato Light"/>
            <a:cs typeface="Lato Light"/>
          </a:endParaRPr>
        </a:p>
      </dsp:txBody>
      <dsp:txXfrm>
        <a:off x="5156354" y="1308096"/>
        <a:ext cx="2858943" cy="1095837"/>
      </dsp:txXfrm>
    </dsp:sp>
    <dsp:sp modelId="{C26DB7B9-FAD6-48DB-954D-A5E46F77BD6D}">
      <dsp:nvSpPr>
        <dsp:cNvPr id="0" name=""/>
        <dsp:cNvSpPr/>
      </dsp:nvSpPr>
      <dsp:spPr>
        <a:xfrm>
          <a:off x="8774768" y="1856015"/>
          <a:ext cx="3293021" cy="2716053"/>
        </a:xfrm>
        <a:prstGeom prst="roundRect">
          <a:avLst>
            <a:gd name="adj" fmla="val 10000"/>
          </a:avLst>
        </a:prstGeom>
        <a:no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2467359E-7225-4CFB-BBD2-900CCD5D7BDE}">
      <dsp:nvSpPr>
        <dsp:cNvPr id="0" name=""/>
        <dsp:cNvSpPr/>
      </dsp:nvSpPr>
      <dsp:spPr>
        <a:xfrm>
          <a:off x="10570945" y="2307459"/>
          <a:ext cx="3920306" cy="3920306"/>
        </a:xfrm>
        <a:prstGeom prst="leftCircularArrow">
          <a:avLst>
            <a:gd name="adj1" fmla="val 3886"/>
            <a:gd name="adj2" fmla="val 486601"/>
            <a:gd name="adj3" fmla="val 2262111"/>
            <a:gd name="adj4" fmla="val 9024489"/>
            <a:gd name="adj5" fmla="val 4533"/>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47A26F57-A010-4072-9EBD-86BD6484D91B}">
      <dsp:nvSpPr>
        <dsp:cNvPr id="0" name=""/>
        <dsp:cNvSpPr/>
      </dsp:nvSpPr>
      <dsp:spPr>
        <a:xfrm>
          <a:off x="9506551" y="3990057"/>
          <a:ext cx="2927129" cy="1164023"/>
        </a:xfrm>
        <a:prstGeom prst="roundRect">
          <a:avLst>
            <a:gd name="adj" fmla="val 1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id-ID" sz="4000" b="0" kern="1200" dirty="0">
              <a:solidFill>
                <a:schemeClr val="bg1"/>
              </a:solidFill>
              <a:latin typeface="Lato Light"/>
              <a:cs typeface="Lato Light"/>
            </a:rPr>
            <a:t>Work</a:t>
          </a:r>
          <a:endParaRPr lang="en-US" sz="4000" b="0" kern="1200" dirty="0">
            <a:solidFill>
              <a:schemeClr val="bg1"/>
            </a:solidFill>
            <a:latin typeface="Lato Light"/>
            <a:cs typeface="Lato Light"/>
          </a:endParaRPr>
        </a:p>
      </dsp:txBody>
      <dsp:txXfrm>
        <a:off x="9540644" y="4024150"/>
        <a:ext cx="2858943" cy="1095837"/>
      </dsp:txXfrm>
    </dsp:sp>
    <dsp:sp modelId="{939DFC11-B217-40F1-B0EE-ADA1D5FE8FDC}">
      <dsp:nvSpPr>
        <dsp:cNvPr id="0" name=""/>
        <dsp:cNvSpPr/>
      </dsp:nvSpPr>
      <dsp:spPr>
        <a:xfrm>
          <a:off x="13159058" y="1856015"/>
          <a:ext cx="3293021" cy="2716053"/>
        </a:xfrm>
        <a:prstGeom prst="roundRect">
          <a:avLst>
            <a:gd name="adj" fmla="val 10000"/>
          </a:avLst>
        </a:prstGeom>
        <a:no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A9F63716-280D-4A8A-8AF8-9D84FEF36D8F}">
      <dsp:nvSpPr>
        <dsp:cNvPr id="0" name=""/>
        <dsp:cNvSpPr/>
      </dsp:nvSpPr>
      <dsp:spPr>
        <a:xfrm>
          <a:off x="13890841" y="1274003"/>
          <a:ext cx="2927129" cy="1164023"/>
        </a:xfrm>
        <a:prstGeom prst="roundRect">
          <a:avLst>
            <a:gd name="adj" fmla="val 10000"/>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id-ID" sz="4000" b="0" kern="1200" dirty="0">
              <a:solidFill>
                <a:schemeClr val="bg1"/>
              </a:solidFill>
              <a:latin typeface="Lato Light"/>
              <a:cs typeface="Lato Light"/>
            </a:rPr>
            <a:t>Deliver</a:t>
          </a:r>
          <a:endParaRPr lang="en-US" sz="4000" b="0" kern="1200" dirty="0">
            <a:solidFill>
              <a:schemeClr val="bg1"/>
            </a:solidFill>
            <a:latin typeface="Lato Light"/>
            <a:cs typeface="Lato Light"/>
          </a:endParaRPr>
        </a:p>
      </dsp:txBody>
      <dsp:txXfrm>
        <a:off x="13924934" y="1308096"/>
        <a:ext cx="2858943" cy="10958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2/25/2022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4</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5</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26</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change the</a:t>
            </a:r>
            <a:r>
              <a:rPr lang="en-US" baseline="0" dirty="0"/>
              <a:t> picture background.</a:t>
            </a:r>
          </a:p>
          <a:p>
            <a:r>
              <a:rPr lang="en-US" baseline="0" dirty="0"/>
              <a:t>1) Select the shape (in front of the image) and send it to back</a:t>
            </a:r>
          </a:p>
          <a:p>
            <a:r>
              <a:rPr lang="en-US" baseline="0" dirty="0"/>
              <a:t>2) Delete the image and drag and drop you own // 3) Send to back the new image</a:t>
            </a:r>
          </a:p>
        </p:txBody>
      </p:sp>
      <p:sp>
        <p:nvSpPr>
          <p:cNvPr id="4" name="Slide Number Placeholder 3"/>
          <p:cNvSpPr>
            <a:spLocks noGrp="1"/>
          </p:cNvSpPr>
          <p:nvPr>
            <p:ph type="sldNum" sz="quarter" idx="10"/>
          </p:nvPr>
        </p:nvSpPr>
        <p:spPr/>
        <p:txBody>
          <a:bodyPr/>
          <a:lstStyle/>
          <a:p>
            <a:fld id="{0ED8A9B0-80EF-A34D-B345-E2DEC5501E01}" type="slidenum">
              <a:rPr lang="en-US" smtClean="0"/>
              <a:t>30</a:t>
            </a:fld>
            <a:endParaRPr lang="en-US"/>
          </a:p>
        </p:txBody>
      </p:sp>
    </p:spTree>
    <p:extLst>
      <p:ext uri="{BB962C8B-B14F-4D97-AF65-F5344CB8AC3E}">
        <p14:creationId xmlns:p14="http://schemas.microsoft.com/office/powerpoint/2010/main" val="97828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5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25636" name="Header Placeholder 3"/>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Calibri" charset="0"/>
                <a:cs typeface="Arial"/>
              </a:rPr>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5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25636" name="Header Placeholder 3"/>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Calibri" charset="0"/>
                <a:cs typeface="Arial"/>
              </a:rPr>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55</a:t>
            </a:fld>
            <a:endParaRPr lang="en-US" dirty="0"/>
          </a:p>
        </p:txBody>
      </p:sp>
    </p:spTree>
    <p:extLst>
      <p:ext uri="{BB962C8B-B14F-4D97-AF65-F5344CB8AC3E}">
        <p14:creationId xmlns:p14="http://schemas.microsoft.com/office/powerpoint/2010/main" val="344266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107211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671989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616609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38400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2055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1694304" y="3517900"/>
            <a:ext cx="9881783" cy="6680200"/>
          </a:xfrm>
        </p:spPr>
        <p:txBody>
          <a:bodyPr rtlCol="0">
            <a:normAutofit/>
          </a:bodyPr>
          <a:lstStyle>
            <a:lvl1pPr marL="0" indent="0">
              <a:buNone/>
              <a:defRPr sz="2000">
                <a:latin typeface="Calibri Light"/>
                <a:cs typeface="Calibri Light"/>
              </a:defRPr>
            </a:lvl1pPr>
          </a:lstStyle>
          <a:p>
            <a:pPr lvl="0"/>
            <a:endParaRPr lang="en-US" noProof="0" dirty="0"/>
          </a:p>
        </p:txBody>
      </p:sp>
    </p:spTree>
    <p:extLst>
      <p:ext uri="{BB962C8B-B14F-4D97-AF65-F5344CB8AC3E}">
        <p14:creationId xmlns:p14="http://schemas.microsoft.com/office/powerpoint/2010/main" val="1917380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4" y="3517900"/>
            <a:ext cx="22858021" cy="6680200"/>
          </a:xfrm>
        </p:spPr>
        <p:txBody>
          <a:bodyPr rtlCol="0">
            <a:normAutofit/>
          </a:bodyPr>
          <a:lstStyle>
            <a:lvl1pPr marL="0" indent="0">
              <a:buNone/>
              <a:defRPr sz="2000">
                <a:latin typeface="Calibri Light"/>
                <a:cs typeface="Calibri Light"/>
              </a:defRPr>
            </a:lvl1pPr>
          </a:lstStyle>
          <a:p>
            <a:pPr lvl="0"/>
            <a:endParaRPr lang="en-US" noProof="0" dirty="0"/>
          </a:p>
        </p:txBody>
      </p:sp>
    </p:spTree>
    <p:extLst>
      <p:ext uri="{BB962C8B-B14F-4D97-AF65-F5344CB8AC3E}">
        <p14:creationId xmlns:p14="http://schemas.microsoft.com/office/powerpoint/2010/main" val="3807856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16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0C765B-06A9-43ED-8000-0D0524FC5DFF}"/>
              </a:ext>
            </a:extLst>
          </p:cNvPr>
          <p:cNvSpPr/>
          <p:nvPr userDrawn="1"/>
        </p:nvSpPr>
        <p:spPr>
          <a:xfrm>
            <a:off x="0" y="0"/>
            <a:ext cx="24384000" cy="1225296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050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2151702" y="3998730"/>
            <a:ext cx="4199442" cy="4198348"/>
          </a:xfrm>
          <a:effectLst/>
        </p:spPr>
        <p:txBody>
          <a:bodyPr>
            <a:normAutofit/>
          </a:bodyPr>
          <a:lstStyle>
            <a:lvl1pPr marL="0" indent="0">
              <a:buNone/>
              <a:defRPr sz="2400">
                <a:ln>
                  <a:noFill/>
                </a:ln>
                <a:solidFill>
                  <a:schemeClr val="tx1"/>
                </a:solidFill>
              </a:defRPr>
            </a:lvl1pPr>
          </a:lstStyle>
          <a:p>
            <a:endParaRPr lang="en-US" dirty="0"/>
          </a:p>
        </p:txBody>
      </p:sp>
      <p:sp>
        <p:nvSpPr>
          <p:cNvPr id="7" name="Picture Placeholder 13"/>
          <p:cNvSpPr>
            <a:spLocks noGrp="1"/>
          </p:cNvSpPr>
          <p:nvPr>
            <p:ph type="pic" sz="quarter" idx="14"/>
          </p:nvPr>
        </p:nvSpPr>
        <p:spPr>
          <a:xfrm>
            <a:off x="6719294" y="3998730"/>
            <a:ext cx="4199442" cy="4198348"/>
          </a:xfrm>
          <a:effectLst/>
        </p:spPr>
        <p:txBody>
          <a:bodyPr>
            <a:normAutofit/>
          </a:bodyPr>
          <a:lstStyle>
            <a:lvl1pPr marL="0" indent="0">
              <a:buNone/>
              <a:defRPr sz="2400">
                <a:ln>
                  <a:noFill/>
                </a:ln>
                <a:solidFill>
                  <a:schemeClr val="tx1"/>
                </a:solidFill>
              </a:defRPr>
            </a:lvl1pPr>
          </a:lstStyle>
          <a:p>
            <a:endParaRPr lang="en-US" dirty="0"/>
          </a:p>
        </p:txBody>
      </p:sp>
      <p:sp>
        <p:nvSpPr>
          <p:cNvPr id="8" name="Picture Placeholder 13"/>
          <p:cNvSpPr>
            <a:spLocks noGrp="1"/>
          </p:cNvSpPr>
          <p:nvPr>
            <p:ph type="pic" sz="quarter" idx="15"/>
          </p:nvPr>
        </p:nvSpPr>
        <p:spPr>
          <a:xfrm>
            <a:off x="11286884" y="3998730"/>
            <a:ext cx="4199442" cy="4198348"/>
          </a:xfrm>
          <a:effectLst/>
        </p:spPr>
        <p:txBody>
          <a:bodyPr>
            <a:normAutofit/>
          </a:bodyPr>
          <a:lstStyle>
            <a:lvl1pPr marL="0" indent="0">
              <a:buNone/>
              <a:defRPr sz="2400">
                <a:ln>
                  <a:noFill/>
                </a:ln>
                <a:solidFill>
                  <a:schemeClr val="tx1"/>
                </a:solidFill>
              </a:defRPr>
            </a:lvl1pPr>
          </a:lstStyle>
          <a:p>
            <a:endParaRPr lang="en-US" dirty="0"/>
          </a:p>
        </p:txBody>
      </p:sp>
      <p:sp>
        <p:nvSpPr>
          <p:cNvPr id="9" name="Picture Placeholder 13"/>
          <p:cNvSpPr>
            <a:spLocks noGrp="1"/>
          </p:cNvSpPr>
          <p:nvPr>
            <p:ph type="pic" sz="quarter" idx="16"/>
          </p:nvPr>
        </p:nvSpPr>
        <p:spPr>
          <a:xfrm>
            <a:off x="15854476" y="3998730"/>
            <a:ext cx="4199442" cy="4198348"/>
          </a:xfrm>
          <a:effectLst/>
        </p:spPr>
        <p:txBody>
          <a:bodyPr>
            <a:normAutofit/>
          </a:bodyPr>
          <a:lstStyle>
            <a:lvl1pPr marL="0" indent="0">
              <a:buNone/>
              <a:defRPr sz="2400">
                <a:ln>
                  <a:noFill/>
                </a:ln>
                <a:solidFill>
                  <a:schemeClr val="tx1"/>
                </a:solidFill>
              </a:defRPr>
            </a:lvl1pPr>
          </a:lstStyle>
          <a:p>
            <a:endParaRPr lang="en-US" dirty="0"/>
          </a:p>
        </p:txBody>
      </p:sp>
    </p:spTree>
    <p:extLst>
      <p:ext uri="{BB962C8B-B14F-4D97-AF65-F5344CB8AC3E}">
        <p14:creationId xmlns:p14="http://schemas.microsoft.com/office/powerpoint/2010/main" val="3103334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ig Image Placeholder">
    <p:spTree>
      <p:nvGrpSpPr>
        <p:cNvPr id="1" name=""/>
        <p:cNvGrpSpPr/>
        <p:nvPr/>
      </p:nvGrpSpPr>
      <p:grpSpPr>
        <a:xfrm>
          <a:off x="0" y="0"/>
          <a:ext cx="0" cy="0"/>
          <a:chOff x="0" y="0"/>
          <a:chExt cx="0" cy="0"/>
        </a:xfrm>
      </p:grpSpPr>
      <p:sp>
        <p:nvSpPr>
          <p:cNvPr id="22" name="Picture Placeholder 13"/>
          <p:cNvSpPr>
            <a:spLocks noGrp="1"/>
          </p:cNvSpPr>
          <p:nvPr>
            <p:ph type="pic" sz="quarter" idx="18"/>
          </p:nvPr>
        </p:nvSpPr>
        <p:spPr>
          <a:xfrm>
            <a:off x="5520937" y="7524479"/>
            <a:ext cx="4573191" cy="4289432"/>
          </a:xfrm>
          <a:effectLst/>
        </p:spPr>
        <p:txBody>
          <a:bodyPr>
            <a:normAutofit/>
          </a:bodyPr>
          <a:lstStyle>
            <a:lvl1pPr marL="0" indent="0">
              <a:buNone/>
              <a:defRPr sz="2400">
                <a:ln>
                  <a:noFill/>
                </a:ln>
                <a:solidFill>
                  <a:schemeClr val="tx1"/>
                </a:solidFill>
              </a:defRPr>
            </a:lvl1pPr>
          </a:lstStyle>
          <a:p>
            <a:endParaRPr lang="en-US" dirty="0"/>
          </a:p>
        </p:txBody>
      </p:sp>
      <p:sp>
        <p:nvSpPr>
          <p:cNvPr id="20" name="Picture Placeholder 13"/>
          <p:cNvSpPr>
            <a:spLocks noGrp="1"/>
          </p:cNvSpPr>
          <p:nvPr>
            <p:ph type="pic" sz="quarter" idx="16"/>
          </p:nvPr>
        </p:nvSpPr>
        <p:spPr>
          <a:xfrm>
            <a:off x="19810809" y="7524479"/>
            <a:ext cx="4573191" cy="4289432"/>
          </a:xfrm>
          <a:effectLst/>
        </p:spPr>
        <p:txBody>
          <a:bodyPr>
            <a:normAutofit/>
          </a:bodyPr>
          <a:lstStyle>
            <a:lvl1pPr marL="0" indent="0">
              <a:buNone/>
              <a:defRPr sz="2400">
                <a:ln>
                  <a:noFill/>
                </a:ln>
                <a:solidFill>
                  <a:schemeClr val="tx1"/>
                </a:solidFill>
              </a:defRPr>
            </a:lvl1pPr>
          </a:lstStyle>
          <a:p>
            <a:endParaRPr lang="en-US" dirty="0"/>
          </a:p>
        </p:txBody>
      </p:sp>
      <p:sp>
        <p:nvSpPr>
          <p:cNvPr id="15" name="Picture Placeholder 13"/>
          <p:cNvSpPr>
            <a:spLocks noGrp="1"/>
          </p:cNvSpPr>
          <p:nvPr>
            <p:ph type="pic" sz="quarter" idx="14"/>
          </p:nvPr>
        </p:nvSpPr>
        <p:spPr>
          <a:xfrm>
            <a:off x="15021913" y="2995414"/>
            <a:ext cx="4573191" cy="4289432"/>
          </a:xfrm>
          <a:effectLst/>
        </p:spPr>
        <p:txBody>
          <a:bodyPr>
            <a:normAutofit/>
          </a:bodyPr>
          <a:lstStyle>
            <a:lvl1pPr marL="0" indent="0">
              <a:buNone/>
              <a:defRPr sz="2400">
                <a:ln>
                  <a:noFill/>
                </a:ln>
                <a:solidFill>
                  <a:schemeClr val="tx1"/>
                </a:solidFill>
              </a:defRPr>
            </a:lvl1pPr>
          </a:lstStyle>
          <a:p>
            <a:endParaRPr lang="en-US" dirty="0"/>
          </a:p>
        </p:txBody>
      </p:sp>
      <p:sp>
        <p:nvSpPr>
          <p:cNvPr id="18" name="Picture Placeholder 13"/>
          <p:cNvSpPr>
            <a:spLocks noGrp="1"/>
          </p:cNvSpPr>
          <p:nvPr>
            <p:ph type="pic" sz="quarter" idx="15"/>
          </p:nvPr>
        </p:nvSpPr>
        <p:spPr>
          <a:xfrm>
            <a:off x="19810809" y="2995414"/>
            <a:ext cx="4573191" cy="4289432"/>
          </a:xfrm>
          <a:effectLst/>
        </p:spPr>
        <p:txBody>
          <a:bodyPr>
            <a:normAutofit/>
          </a:bodyPr>
          <a:lstStyle>
            <a:lvl1pPr marL="0" indent="0">
              <a:buNone/>
              <a:defRPr sz="2400">
                <a:ln>
                  <a:noFill/>
                </a:ln>
                <a:solidFill>
                  <a:schemeClr val="tx1"/>
                </a:solidFill>
              </a:defRPr>
            </a:lvl1pPr>
          </a:lstStyle>
          <a:p>
            <a:endParaRPr lang="en-US" dirty="0"/>
          </a:p>
        </p:txBody>
      </p:sp>
      <p:sp>
        <p:nvSpPr>
          <p:cNvPr id="17" name="Picture Placeholder 13"/>
          <p:cNvSpPr>
            <a:spLocks noGrp="1"/>
          </p:cNvSpPr>
          <p:nvPr>
            <p:ph type="pic" sz="quarter" idx="13"/>
          </p:nvPr>
        </p:nvSpPr>
        <p:spPr>
          <a:xfrm>
            <a:off x="10256984" y="2995414"/>
            <a:ext cx="4573191" cy="4289432"/>
          </a:xfrm>
          <a:effectLst/>
        </p:spPr>
        <p:txBody>
          <a:bodyPr>
            <a:normAutofit/>
          </a:bodyPr>
          <a:lstStyle>
            <a:lvl1pPr marL="0" indent="0">
              <a:buNone/>
              <a:defRPr sz="2400">
                <a:ln>
                  <a:noFill/>
                </a:ln>
                <a:solidFill>
                  <a:schemeClr val="tx1"/>
                </a:solidFill>
              </a:defRPr>
            </a:lvl1pPr>
          </a:lstStyle>
          <a:p>
            <a:endParaRPr lang="en-US" dirty="0"/>
          </a:p>
        </p:txBody>
      </p:sp>
      <p:sp>
        <p:nvSpPr>
          <p:cNvPr id="21" name="Picture Placeholder 13"/>
          <p:cNvSpPr>
            <a:spLocks noGrp="1"/>
          </p:cNvSpPr>
          <p:nvPr>
            <p:ph type="pic" sz="quarter" idx="17"/>
          </p:nvPr>
        </p:nvSpPr>
        <p:spPr>
          <a:xfrm>
            <a:off x="10256984" y="7524479"/>
            <a:ext cx="4573191" cy="4289432"/>
          </a:xfrm>
          <a:effectLst/>
        </p:spPr>
        <p:txBody>
          <a:bodyPr>
            <a:normAutofit/>
          </a:bodyPr>
          <a:lstStyle>
            <a:lvl1pPr marL="0" indent="0">
              <a:buNone/>
              <a:defRPr sz="2400">
                <a:ln>
                  <a:noFill/>
                </a:ln>
                <a:solidFill>
                  <a:schemeClr val="tx1"/>
                </a:solidFill>
              </a:defRPr>
            </a:lvl1pPr>
          </a:lstStyle>
          <a:p>
            <a:endParaRPr lang="en-US" dirty="0"/>
          </a:p>
        </p:txBody>
      </p:sp>
    </p:spTree>
    <p:extLst>
      <p:ext uri="{BB962C8B-B14F-4D97-AF65-F5344CB8AC3E}">
        <p14:creationId xmlns:p14="http://schemas.microsoft.com/office/powerpoint/2010/main" val="3676200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24999" y="3753556"/>
            <a:ext cx="1828562" cy="1828800"/>
          </a:xfrm>
          <a:prstGeom prst="ellipse">
            <a:avLst/>
          </a:prstGeom>
        </p:spPr>
        <p:txBody>
          <a:bodyPr rtlCol="0">
            <a:normAutofit/>
          </a:bodyPr>
          <a:lstStyle>
            <a:lvl1pPr marL="0" indent="0">
              <a:buNone/>
              <a:defRPr sz="2000">
                <a:solidFill>
                  <a:schemeClr val="tx1"/>
                </a:solidFill>
              </a:defRPr>
            </a:lvl1pPr>
          </a:lstStyle>
          <a:p>
            <a:pPr lvl="0"/>
            <a:endParaRPr lang="en-US" noProof="0"/>
          </a:p>
        </p:txBody>
      </p:sp>
      <p:sp>
        <p:nvSpPr>
          <p:cNvPr id="13" name="Picture Placeholder 6"/>
          <p:cNvSpPr>
            <a:spLocks noGrp="1" noChangeAspect="1"/>
          </p:cNvSpPr>
          <p:nvPr>
            <p:ph type="pic" sz="quarter" idx="11"/>
          </p:nvPr>
        </p:nvSpPr>
        <p:spPr>
          <a:xfrm>
            <a:off x="8622428" y="3753556"/>
            <a:ext cx="1828562" cy="1828800"/>
          </a:xfrm>
          <a:prstGeom prst="ellipse">
            <a:avLst/>
          </a:prstGeom>
        </p:spPr>
        <p:txBody>
          <a:bodyPr rtlCol="0">
            <a:normAutofit/>
          </a:bodyPr>
          <a:lstStyle>
            <a:lvl1pPr marL="0" indent="0">
              <a:buNone/>
              <a:defRPr sz="2000">
                <a:solidFill>
                  <a:schemeClr val="tx1"/>
                </a:solidFill>
              </a:defRPr>
            </a:lvl1pPr>
          </a:lstStyle>
          <a:p>
            <a:pPr lvl="0"/>
            <a:endParaRPr lang="en-US" noProof="0"/>
          </a:p>
        </p:txBody>
      </p:sp>
      <p:sp>
        <p:nvSpPr>
          <p:cNvPr id="15" name="Picture Placeholder 6"/>
          <p:cNvSpPr>
            <a:spLocks noGrp="1" noChangeAspect="1"/>
          </p:cNvSpPr>
          <p:nvPr>
            <p:ph type="pic" sz="quarter" idx="12"/>
          </p:nvPr>
        </p:nvSpPr>
        <p:spPr>
          <a:xfrm>
            <a:off x="14999727" y="3753556"/>
            <a:ext cx="1828562" cy="1828800"/>
          </a:xfrm>
          <a:prstGeom prst="ellipse">
            <a:avLst/>
          </a:prstGeom>
        </p:spPr>
        <p:txBody>
          <a:bodyPr rtlCol="0">
            <a:normAutofit/>
          </a:bodyPr>
          <a:lstStyle>
            <a:lvl1pPr marL="0" indent="0">
              <a:buNone/>
              <a:defRPr sz="2000">
                <a:solidFill>
                  <a:schemeClr val="tx1"/>
                </a:solidFill>
              </a:defRPr>
            </a:lvl1pPr>
          </a:lstStyle>
          <a:p>
            <a:pPr lvl="0"/>
            <a:endParaRPr lang="en-US" noProof="0"/>
          </a:p>
        </p:txBody>
      </p:sp>
    </p:spTree>
    <p:extLst>
      <p:ext uri="{BB962C8B-B14F-4D97-AF65-F5344CB8AC3E}">
        <p14:creationId xmlns:p14="http://schemas.microsoft.com/office/powerpoint/2010/main" val="220066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5642503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84000" cy="13716000"/>
          </a:xfrm>
        </p:spPr>
        <p:txBody>
          <a:bodyPr>
            <a:normAutofit/>
          </a:bodyPr>
          <a:lstStyle>
            <a:lvl1pPr marL="0" indent="0">
              <a:buNone/>
              <a:defRPr sz="3200"/>
            </a:lvl1pPr>
          </a:lstStyle>
          <a:p>
            <a:endParaRPr lang="en-US" dirty="0"/>
          </a:p>
        </p:txBody>
      </p:sp>
    </p:spTree>
    <p:extLst>
      <p:ext uri="{BB962C8B-B14F-4D97-AF65-F5344CB8AC3E}">
        <p14:creationId xmlns:p14="http://schemas.microsoft.com/office/powerpoint/2010/main" val="1589610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Pad ">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0"/>
            <a:ext cx="24384000" cy="13716000"/>
          </a:xfrm>
        </p:spPr>
        <p:txBody>
          <a:bodyPr/>
          <a:lstStyle/>
          <a:p>
            <a:endParaRPr lang="en-US"/>
          </a:p>
        </p:txBody>
      </p:sp>
    </p:spTree>
    <p:extLst>
      <p:ext uri="{BB962C8B-B14F-4D97-AF65-F5344CB8AC3E}">
        <p14:creationId xmlns:p14="http://schemas.microsoft.com/office/powerpoint/2010/main" val="4057920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hitout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795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1749077" y="3048000"/>
            <a:ext cx="6712044" cy="8071556"/>
          </a:xfrm>
        </p:spPr>
        <p:txBody>
          <a:bodyPr rtlCol="0">
            <a:normAutofit/>
          </a:bodyPr>
          <a:lstStyle>
            <a:lvl1pPr marL="0" indent="0">
              <a:buNone/>
              <a:defRPr sz="2000">
                <a:latin typeface="Calibri Light"/>
                <a:cs typeface="Calibri Light"/>
              </a:defRPr>
            </a:lvl1pPr>
          </a:lstStyle>
          <a:p>
            <a:pPr lvl="0"/>
            <a:endParaRPr lang="en-US" noProof="0" dirty="0"/>
          </a:p>
        </p:txBody>
      </p:sp>
      <p:sp>
        <p:nvSpPr>
          <p:cNvPr id="12" name="Picture Placeholder 2"/>
          <p:cNvSpPr>
            <a:spLocks noGrp="1"/>
          </p:cNvSpPr>
          <p:nvPr>
            <p:ph type="pic" sz="quarter" idx="14"/>
          </p:nvPr>
        </p:nvSpPr>
        <p:spPr>
          <a:xfrm>
            <a:off x="8935752" y="3048000"/>
            <a:ext cx="6712044" cy="8071556"/>
          </a:xfrm>
        </p:spPr>
        <p:txBody>
          <a:bodyPr rtlCol="0">
            <a:normAutofit/>
          </a:bodyPr>
          <a:lstStyle>
            <a:lvl1pPr marL="0" indent="0">
              <a:buNone/>
              <a:defRPr sz="2000">
                <a:latin typeface="Calibri Light"/>
                <a:cs typeface="Calibri Light"/>
              </a:defRPr>
            </a:lvl1pPr>
          </a:lstStyle>
          <a:p>
            <a:pPr lvl="0"/>
            <a:endParaRPr lang="en-US" noProof="0" dirty="0"/>
          </a:p>
        </p:txBody>
      </p:sp>
      <p:sp>
        <p:nvSpPr>
          <p:cNvPr id="13" name="Picture Placeholder 2"/>
          <p:cNvSpPr>
            <a:spLocks noGrp="1"/>
          </p:cNvSpPr>
          <p:nvPr>
            <p:ph type="pic" sz="quarter" idx="15"/>
          </p:nvPr>
        </p:nvSpPr>
        <p:spPr>
          <a:xfrm>
            <a:off x="16119431" y="3048000"/>
            <a:ext cx="6712044" cy="8071556"/>
          </a:xfrm>
        </p:spPr>
        <p:txBody>
          <a:bodyPr rtlCol="0">
            <a:normAutofit/>
          </a:bodyPr>
          <a:lstStyle>
            <a:lvl1pPr marL="0" indent="0">
              <a:buNone/>
              <a:defRPr sz="2000">
                <a:latin typeface="Calibri Light"/>
                <a:cs typeface="Calibri Light"/>
              </a:defRPr>
            </a:lvl1pPr>
          </a:lstStyle>
          <a:p>
            <a:pPr lvl="0"/>
            <a:endParaRPr lang="en-US" noProof="0" dirty="0"/>
          </a:p>
        </p:txBody>
      </p:sp>
    </p:spTree>
    <p:extLst>
      <p:ext uri="{BB962C8B-B14F-4D97-AF65-F5344CB8AC3E}">
        <p14:creationId xmlns:p14="http://schemas.microsoft.com/office/powerpoint/2010/main" val="1149624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Big Image Placeholder">
    <p:spTree>
      <p:nvGrpSpPr>
        <p:cNvPr id="1" name=""/>
        <p:cNvGrpSpPr/>
        <p:nvPr/>
      </p:nvGrpSpPr>
      <p:grpSpPr>
        <a:xfrm>
          <a:off x="0" y="0"/>
          <a:ext cx="0" cy="0"/>
          <a:chOff x="0" y="0"/>
          <a:chExt cx="0" cy="0"/>
        </a:xfrm>
      </p:grpSpPr>
      <p:sp>
        <p:nvSpPr>
          <p:cNvPr id="13" name="Picture Placeholder 2"/>
          <p:cNvSpPr>
            <a:spLocks noGrp="1"/>
          </p:cNvSpPr>
          <p:nvPr>
            <p:ph type="pic" sz="quarter" idx="15"/>
          </p:nvPr>
        </p:nvSpPr>
        <p:spPr>
          <a:xfrm>
            <a:off x="1541865" y="2997200"/>
            <a:ext cx="5173867" cy="8585200"/>
          </a:xfrm>
        </p:spPr>
        <p:txBody>
          <a:bodyPr rtlCol="0">
            <a:normAutofit/>
          </a:bodyPr>
          <a:lstStyle>
            <a:lvl1pPr marL="0" indent="0">
              <a:buNone/>
              <a:defRPr sz="2000">
                <a:latin typeface="Calibri Light"/>
                <a:cs typeface="Calibri Light"/>
              </a:defRPr>
            </a:lvl1pPr>
          </a:lstStyle>
          <a:p>
            <a:pPr lvl="0"/>
            <a:endParaRPr lang="en-US" noProof="0" dirty="0"/>
          </a:p>
        </p:txBody>
      </p:sp>
      <p:sp>
        <p:nvSpPr>
          <p:cNvPr id="9" name="Picture Placeholder 2"/>
          <p:cNvSpPr>
            <a:spLocks noGrp="1"/>
          </p:cNvSpPr>
          <p:nvPr>
            <p:ph type="pic" sz="quarter" idx="16"/>
          </p:nvPr>
        </p:nvSpPr>
        <p:spPr>
          <a:xfrm>
            <a:off x="6921023" y="2997200"/>
            <a:ext cx="5173867" cy="8585200"/>
          </a:xfrm>
        </p:spPr>
        <p:txBody>
          <a:bodyPr rtlCol="0">
            <a:normAutofit/>
          </a:bodyPr>
          <a:lstStyle>
            <a:lvl1pPr marL="0" indent="0">
              <a:buNone/>
              <a:defRPr sz="2000">
                <a:latin typeface="Calibri Light"/>
                <a:cs typeface="Calibri Light"/>
              </a:defRPr>
            </a:lvl1pPr>
          </a:lstStyle>
          <a:p>
            <a:pPr lvl="0"/>
            <a:endParaRPr lang="en-US" noProof="0" dirty="0"/>
          </a:p>
        </p:txBody>
      </p:sp>
      <p:sp>
        <p:nvSpPr>
          <p:cNvPr id="10" name="Picture Placeholder 2"/>
          <p:cNvSpPr>
            <a:spLocks noGrp="1"/>
          </p:cNvSpPr>
          <p:nvPr>
            <p:ph type="pic" sz="quarter" idx="17"/>
          </p:nvPr>
        </p:nvSpPr>
        <p:spPr>
          <a:xfrm>
            <a:off x="12304991" y="2997200"/>
            <a:ext cx="5173867" cy="8585200"/>
          </a:xfrm>
        </p:spPr>
        <p:txBody>
          <a:bodyPr rtlCol="0">
            <a:normAutofit/>
          </a:bodyPr>
          <a:lstStyle>
            <a:lvl1pPr marL="0" indent="0">
              <a:buNone/>
              <a:defRPr sz="2000">
                <a:latin typeface="Calibri Light"/>
                <a:cs typeface="Calibri Light"/>
              </a:defRPr>
            </a:lvl1pPr>
          </a:lstStyle>
          <a:p>
            <a:pPr lvl="0"/>
            <a:endParaRPr lang="en-US" noProof="0" dirty="0"/>
          </a:p>
        </p:txBody>
      </p:sp>
      <p:sp>
        <p:nvSpPr>
          <p:cNvPr id="14" name="Picture Placeholder 2"/>
          <p:cNvSpPr>
            <a:spLocks noGrp="1"/>
          </p:cNvSpPr>
          <p:nvPr>
            <p:ph type="pic" sz="quarter" idx="18"/>
          </p:nvPr>
        </p:nvSpPr>
        <p:spPr>
          <a:xfrm>
            <a:off x="17684148" y="2997200"/>
            <a:ext cx="5173867" cy="8585200"/>
          </a:xfrm>
        </p:spPr>
        <p:txBody>
          <a:bodyPr rtlCol="0">
            <a:normAutofit/>
          </a:bodyPr>
          <a:lstStyle>
            <a:lvl1pPr marL="0" indent="0">
              <a:buNone/>
              <a:defRPr sz="2000">
                <a:latin typeface="Calibri Light"/>
                <a:cs typeface="Calibri Light"/>
              </a:defRPr>
            </a:lvl1pPr>
          </a:lstStyle>
          <a:p>
            <a:pPr lvl="0"/>
            <a:endParaRPr lang="en-US" noProof="0" dirty="0"/>
          </a:p>
        </p:txBody>
      </p:sp>
    </p:spTree>
    <p:extLst>
      <p:ext uri="{BB962C8B-B14F-4D97-AF65-F5344CB8AC3E}">
        <p14:creationId xmlns:p14="http://schemas.microsoft.com/office/powerpoint/2010/main" val="2790537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4" name="Picture Placeholder 12"/>
          <p:cNvSpPr>
            <a:spLocks noGrp="1" noChangeAspect="1"/>
          </p:cNvSpPr>
          <p:nvPr>
            <p:ph type="pic" sz="quarter" idx="11"/>
          </p:nvPr>
        </p:nvSpPr>
        <p:spPr>
          <a:xfrm>
            <a:off x="-81279" y="3144765"/>
            <a:ext cx="4890347" cy="4890347"/>
          </a:xfrm>
          <a:prstGeom prst="rect">
            <a:avLst/>
          </a:prstGeom>
        </p:spPr>
        <p:txBody>
          <a:bodyPr>
            <a:normAutofit/>
          </a:bodyPr>
          <a:lstStyle>
            <a:lvl1pPr>
              <a:defRPr sz="2800"/>
            </a:lvl1pPr>
          </a:lstStyle>
          <a:p>
            <a:endParaRPr lang="en-US" dirty="0"/>
          </a:p>
        </p:txBody>
      </p:sp>
      <p:sp>
        <p:nvSpPr>
          <p:cNvPr id="11" name="Picture Placeholder 12"/>
          <p:cNvSpPr>
            <a:spLocks noGrp="1" noChangeAspect="1"/>
          </p:cNvSpPr>
          <p:nvPr>
            <p:ph type="pic" sz="quarter" idx="12"/>
          </p:nvPr>
        </p:nvSpPr>
        <p:spPr>
          <a:xfrm>
            <a:off x="4828990" y="8035111"/>
            <a:ext cx="4890347" cy="4890347"/>
          </a:xfrm>
          <a:prstGeom prst="rect">
            <a:avLst/>
          </a:prstGeom>
        </p:spPr>
        <p:txBody>
          <a:bodyPr>
            <a:normAutofit/>
          </a:bodyPr>
          <a:lstStyle>
            <a:lvl1pPr>
              <a:defRPr sz="2800"/>
            </a:lvl1pPr>
          </a:lstStyle>
          <a:p>
            <a:endParaRPr lang="en-US" dirty="0"/>
          </a:p>
        </p:txBody>
      </p:sp>
      <p:sp>
        <p:nvSpPr>
          <p:cNvPr id="12" name="Picture Placeholder 12"/>
          <p:cNvSpPr>
            <a:spLocks noGrp="1" noChangeAspect="1"/>
          </p:cNvSpPr>
          <p:nvPr>
            <p:ph type="pic" sz="quarter" idx="13"/>
          </p:nvPr>
        </p:nvSpPr>
        <p:spPr>
          <a:xfrm>
            <a:off x="9739260" y="3144765"/>
            <a:ext cx="4890347" cy="4890347"/>
          </a:xfrm>
          <a:prstGeom prst="rect">
            <a:avLst/>
          </a:prstGeom>
        </p:spPr>
        <p:txBody>
          <a:bodyPr>
            <a:normAutofit/>
          </a:bodyPr>
          <a:lstStyle>
            <a:lvl1pPr>
              <a:defRPr sz="2800"/>
            </a:lvl1pPr>
          </a:lstStyle>
          <a:p>
            <a:endParaRPr lang="en-US" dirty="0"/>
          </a:p>
        </p:txBody>
      </p:sp>
      <p:sp>
        <p:nvSpPr>
          <p:cNvPr id="13" name="Picture Placeholder 12"/>
          <p:cNvSpPr>
            <a:spLocks noGrp="1" noChangeAspect="1"/>
          </p:cNvSpPr>
          <p:nvPr>
            <p:ph type="pic" sz="quarter" idx="14"/>
          </p:nvPr>
        </p:nvSpPr>
        <p:spPr>
          <a:xfrm>
            <a:off x="14649529" y="8035111"/>
            <a:ext cx="4890347" cy="4890347"/>
          </a:xfrm>
          <a:prstGeom prst="rect">
            <a:avLst/>
          </a:prstGeom>
        </p:spPr>
        <p:txBody>
          <a:bodyPr>
            <a:normAutofit/>
          </a:bodyPr>
          <a:lstStyle>
            <a:lvl1pPr>
              <a:defRPr sz="2800"/>
            </a:lvl1pPr>
          </a:lstStyle>
          <a:p>
            <a:endParaRPr lang="en-US" dirty="0"/>
          </a:p>
        </p:txBody>
      </p:sp>
      <p:sp>
        <p:nvSpPr>
          <p:cNvPr id="15" name="Picture Placeholder 12"/>
          <p:cNvSpPr>
            <a:spLocks noGrp="1" noChangeAspect="1"/>
          </p:cNvSpPr>
          <p:nvPr>
            <p:ph type="pic" sz="quarter" idx="15"/>
          </p:nvPr>
        </p:nvSpPr>
        <p:spPr>
          <a:xfrm>
            <a:off x="19559798" y="3144765"/>
            <a:ext cx="4890347" cy="4890347"/>
          </a:xfrm>
          <a:prstGeom prst="rect">
            <a:avLst/>
          </a:prstGeom>
        </p:spPr>
        <p:txBody>
          <a:bodyPr>
            <a:normAutofit/>
          </a:bodyPr>
          <a:lstStyle>
            <a:lvl1pPr>
              <a:defRPr sz="2800"/>
            </a:lvl1pPr>
          </a:lstStyle>
          <a:p>
            <a:endParaRPr lang="en-US" dirty="0"/>
          </a:p>
        </p:txBody>
      </p:sp>
    </p:spTree>
    <p:extLst>
      <p:ext uri="{BB962C8B-B14F-4D97-AF65-F5344CB8AC3E}">
        <p14:creationId xmlns:p14="http://schemas.microsoft.com/office/powerpoint/2010/main" val="565083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ortfolio One">
    <p:spTree>
      <p:nvGrpSpPr>
        <p:cNvPr id="1" name=""/>
        <p:cNvGrpSpPr/>
        <p:nvPr/>
      </p:nvGrpSpPr>
      <p:grpSpPr>
        <a:xfrm>
          <a:off x="0" y="0"/>
          <a:ext cx="0" cy="0"/>
          <a:chOff x="0" y="0"/>
          <a:chExt cx="0" cy="0"/>
        </a:xfrm>
      </p:grpSpPr>
      <p:sp>
        <p:nvSpPr>
          <p:cNvPr id="24" name="Picture Placeholder 13"/>
          <p:cNvSpPr>
            <a:spLocks noGrp="1"/>
          </p:cNvSpPr>
          <p:nvPr>
            <p:ph type="pic" sz="quarter" idx="10"/>
          </p:nvPr>
        </p:nvSpPr>
        <p:spPr>
          <a:xfrm>
            <a:off x="1541865" y="3876416"/>
            <a:ext cx="3165646" cy="3162754"/>
          </a:xfrm>
          <a:prstGeom prst="rect">
            <a:avLst/>
          </a:prstGeom>
          <a:effectLst/>
        </p:spPr>
        <p:txBody>
          <a:bodyPr rtlCol="0">
            <a:normAutofit/>
          </a:bodyPr>
          <a:lstStyle>
            <a:lvl1pPr marL="0" indent="0">
              <a:buNone/>
              <a:defRPr sz="3600">
                <a:ln>
                  <a:noFill/>
                </a:ln>
                <a:solidFill>
                  <a:schemeClr val="tx2"/>
                </a:solidFill>
                <a:latin typeface="Lato Light"/>
                <a:cs typeface="Lato Light"/>
              </a:defRPr>
            </a:lvl1pPr>
          </a:lstStyle>
          <a:p>
            <a:pPr lvl="0"/>
            <a:endParaRPr lang="en-US" noProof="0" dirty="0"/>
          </a:p>
        </p:txBody>
      </p:sp>
      <p:sp>
        <p:nvSpPr>
          <p:cNvPr id="25" name="Picture Placeholder 13"/>
          <p:cNvSpPr>
            <a:spLocks noGrp="1"/>
          </p:cNvSpPr>
          <p:nvPr>
            <p:ph type="pic" sz="quarter" idx="11"/>
          </p:nvPr>
        </p:nvSpPr>
        <p:spPr>
          <a:xfrm>
            <a:off x="5022055" y="3876416"/>
            <a:ext cx="3165646" cy="3162754"/>
          </a:xfrm>
          <a:prstGeom prst="rect">
            <a:avLst/>
          </a:prstGeom>
          <a:effectLst/>
        </p:spPr>
        <p:txBody>
          <a:bodyPr rtlCol="0">
            <a:normAutofit/>
          </a:bodyPr>
          <a:lstStyle>
            <a:lvl1pPr marL="0" indent="0">
              <a:buNone/>
              <a:defRPr sz="3600">
                <a:ln>
                  <a:noFill/>
                </a:ln>
                <a:solidFill>
                  <a:schemeClr val="tx2"/>
                </a:solidFill>
                <a:latin typeface="Lato Light"/>
                <a:cs typeface="Lato Light"/>
              </a:defRPr>
            </a:lvl1pPr>
          </a:lstStyle>
          <a:p>
            <a:pPr lvl="0"/>
            <a:endParaRPr lang="en-US" noProof="0" dirty="0"/>
          </a:p>
        </p:txBody>
      </p:sp>
      <p:sp>
        <p:nvSpPr>
          <p:cNvPr id="31" name="Picture Placeholder 13"/>
          <p:cNvSpPr>
            <a:spLocks noGrp="1"/>
          </p:cNvSpPr>
          <p:nvPr>
            <p:ph type="pic" sz="quarter" idx="12"/>
          </p:nvPr>
        </p:nvSpPr>
        <p:spPr>
          <a:xfrm>
            <a:off x="1541865" y="7333107"/>
            <a:ext cx="3165646" cy="3162754"/>
          </a:xfrm>
          <a:prstGeom prst="rect">
            <a:avLst/>
          </a:prstGeom>
          <a:effectLst/>
        </p:spPr>
        <p:txBody>
          <a:bodyPr rtlCol="0">
            <a:normAutofit/>
          </a:bodyPr>
          <a:lstStyle>
            <a:lvl1pPr marL="0" indent="0">
              <a:buNone/>
              <a:defRPr sz="3600">
                <a:ln>
                  <a:noFill/>
                </a:ln>
                <a:solidFill>
                  <a:schemeClr val="tx2"/>
                </a:solidFill>
                <a:latin typeface="Lato Light"/>
                <a:cs typeface="Lato Light"/>
              </a:defRPr>
            </a:lvl1pPr>
          </a:lstStyle>
          <a:p>
            <a:pPr lvl="0"/>
            <a:endParaRPr lang="en-US" noProof="0" dirty="0"/>
          </a:p>
        </p:txBody>
      </p:sp>
      <p:sp>
        <p:nvSpPr>
          <p:cNvPr id="33" name="Picture Placeholder 13"/>
          <p:cNvSpPr>
            <a:spLocks noGrp="1"/>
          </p:cNvSpPr>
          <p:nvPr>
            <p:ph type="pic" sz="quarter" idx="13"/>
          </p:nvPr>
        </p:nvSpPr>
        <p:spPr>
          <a:xfrm>
            <a:off x="5022055" y="7333107"/>
            <a:ext cx="3165646" cy="3162754"/>
          </a:xfrm>
          <a:prstGeom prst="rect">
            <a:avLst/>
          </a:prstGeom>
          <a:effectLst/>
        </p:spPr>
        <p:txBody>
          <a:bodyPr rtlCol="0">
            <a:normAutofit/>
          </a:bodyPr>
          <a:lstStyle>
            <a:lvl1pPr marL="0" indent="0">
              <a:buNone/>
              <a:defRPr sz="3600">
                <a:ln>
                  <a:noFill/>
                </a:ln>
                <a:solidFill>
                  <a:schemeClr val="tx2"/>
                </a:solidFill>
                <a:latin typeface="Lato Light"/>
                <a:cs typeface="Lato Light"/>
              </a:defRPr>
            </a:lvl1pPr>
          </a:lstStyle>
          <a:p>
            <a:pPr lvl="0"/>
            <a:endParaRPr lang="en-US" noProof="0" dirty="0"/>
          </a:p>
        </p:txBody>
      </p:sp>
      <p:sp>
        <p:nvSpPr>
          <p:cNvPr id="38" name="Picture Placeholder 13"/>
          <p:cNvSpPr>
            <a:spLocks noGrp="1"/>
          </p:cNvSpPr>
          <p:nvPr>
            <p:ph type="pic" sz="quarter" idx="14"/>
          </p:nvPr>
        </p:nvSpPr>
        <p:spPr>
          <a:xfrm>
            <a:off x="16212179" y="3876416"/>
            <a:ext cx="3165646" cy="3162754"/>
          </a:xfrm>
          <a:prstGeom prst="rect">
            <a:avLst/>
          </a:prstGeom>
          <a:effectLst/>
        </p:spPr>
        <p:txBody>
          <a:bodyPr rtlCol="0">
            <a:normAutofit/>
          </a:bodyPr>
          <a:lstStyle>
            <a:lvl1pPr marL="0" indent="0">
              <a:buNone/>
              <a:defRPr sz="3600">
                <a:ln>
                  <a:noFill/>
                </a:ln>
                <a:solidFill>
                  <a:schemeClr val="tx2"/>
                </a:solidFill>
                <a:latin typeface="Lato Light"/>
                <a:cs typeface="Lato Light"/>
              </a:defRPr>
            </a:lvl1pPr>
          </a:lstStyle>
          <a:p>
            <a:pPr lvl="0"/>
            <a:endParaRPr lang="en-US" noProof="0" dirty="0"/>
          </a:p>
        </p:txBody>
      </p:sp>
      <p:sp>
        <p:nvSpPr>
          <p:cNvPr id="39" name="Picture Placeholder 13"/>
          <p:cNvSpPr>
            <a:spLocks noGrp="1"/>
          </p:cNvSpPr>
          <p:nvPr>
            <p:ph type="pic" sz="quarter" idx="15"/>
          </p:nvPr>
        </p:nvSpPr>
        <p:spPr>
          <a:xfrm>
            <a:off x="19692369" y="3876416"/>
            <a:ext cx="3165646" cy="3162754"/>
          </a:xfrm>
          <a:prstGeom prst="rect">
            <a:avLst/>
          </a:prstGeom>
          <a:effectLst/>
        </p:spPr>
        <p:txBody>
          <a:bodyPr rtlCol="0">
            <a:normAutofit/>
          </a:bodyPr>
          <a:lstStyle>
            <a:lvl1pPr marL="0" indent="0">
              <a:buNone/>
              <a:defRPr sz="3600">
                <a:ln>
                  <a:noFill/>
                </a:ln>
                <a:solidFill>
                  <a:schemeClr val="tx2"/>
                </a:solidFill>
                <a:latin typeface="Lato Light"/>
                <a:cs typeface="Lato Light"/>
              </a:defRPr>
            </a:lvl1pPr>
          </a:lstStyle>
          <a:p>
            <a:pPr lvl="0"/>
            <a:endParaRPr lang="en-US" noProof="0" dirty="0"/>
          </a:p>
        </p:txBody>
      </p:sp>
      <p:sp>
        <p:nvSpPr>
          <p:cNvPr id="40" name="Picture Placeholder 13"/>
          <p:cNvSpPr>
            <a:spLocks noGrp="1"/>
          </p:cNvSpPr>
          <p:nvPr>
            <p:ph type="pic" sz="quarter" idx="16"/>
          </p:nvPr>
        </p:nvSpPr>
        <p:spPr>
          <a:xfrm>
            <a:off x="16212179" y="7333107"/>
            <a:ext cx="3165646" cy="3162754"/>
          </a:xfrm>
          <a:prstGeom prst="rect">
            <a:avLst/>
          </a:prstGeom>
          <a:effectLst/>
        </p:spPr>
        <p:txBody>
          <a:bodyPr rtlCol="0">
            <a:normAutofit/>
          </a:bodyPr>
          <a:lstStyle>
            <a:lvl1pPr marL="0" indent="0">
              <a:buNone/>
              <a:defRPr sz="3600">
                <a:ln>
                  <a:noFill/>
                </a:ln>
                <a:solidFill>
                  <a:schemeClr val="tx2"/>
                </a:solidFill>
                <a:latin typeface="Lato Light"/>
                <a:cs typeface="Lato Light"/>
              </a:defRPr>
            </a:lvl1pPr>
          </a:lstStyle>
          <a:p>
            <a:pPr lvl="0"/>
            <a:endParaRPr lang="en-US" noProof="0" dirty="0"/>
          </a:p>
        </p:txBody>
      </p:sp>
      <p:sp>
        <p:nvSpPr>
          <p:cNvPr id="41" name="Picture Placeholder 13"/>
          <p:cNvSpPr>
            <a:spLocks noGrp="1"/>
          </p:cNvSpPr>
          <p:nvPr>
            <p:ph type="pic" sz="quarter" idx="17"/>
          </p:nvPr>
        </p:nvSpPr>
        <p:spPr>
          <a:xfrm>
            <a:off x="19692369" y="7333107"/>
            <a:ext cx="3165646" cy="3162754"/>
          </a:xfrm>
          <a:prstGeom prst="rect">
            <a:avLst/>
          </a:prstGeom>
          <a:effectLst/>
        </p:spPr>
        <p:txBody>
          <a:bodyPr rtlCol="0">
            <a:normAutofit/>
          </a:bodyPr>
          <a:lstStyle>
            <a:lvl1pPr marL="0" indent="0">
              <a:buNone/>
              <a:defRPr sz="3600">
                <a:ln>
                  <a:noFill/>
                </a:ln>
                <a:solidFill>
                  <a:schemeClr val="tx2"/>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3530097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Individual Project">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722214" y="3190890"/>
            <a:ext cx="9483769" cy="6858000"/>
          </a:xfrm>
        </p:spPr>
        <p:txBody>
          <a:bodyPr>
            <a:normAutofit/>
          </a:bodyPr>
          <a:lstStyle>
            <a:lvl1pPr>
              <a:defRPr sz="2400"/>
            </a:lvl1pPr>
          </a:lstStyle>
          <a:p>
            <a:endParaRPr lang="en-US"/>
          </a:p>
        </p:txBody>
      </p:sp>
    </p:spTree>
    <p:extLst>
      <p:ext uri="{BB962C8B-B14F-4D97-AF65-F5344CB8AC3E}">
        <p14:creationId xmlns:p14="http://schemas.microsoft.com/office/powerpoint/2010/main" val="1637708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hree Laptops">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0158678" y="5267327"/>
            <a:ext cx="4014265" cy="5216525"/>
          </a:xfrm>
        </p:spPr>
        <p:txBody>
          <a:bodyPr/>
          <a:lstStyle/>
          <a:p>
            <a:endParaRPr lang="en-US"/>
          </a:p>
        </p:txBody>
      </p:sp>
    </p:spTree>
    <p:extLst>
      <p:ext uri="{BB962C8B-B14F-4D97-AF65-F5344CB8AC3E}">
        <p14:creationId xmlns:p14="http://schemas.microsoft.com/office/powerpoint/2010/main" val="2328996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hree Laptops">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7882500" y="4870656"/>
            <a:ext cx="2741796" cy="3423085"/>
          </a:xfrm>
        </p:spPr>
        <p:txBody>
          <a:bodyPr/>
          <a:lstStyle/>
          <a:p>
            <a:endParaRPr lang="en-US"/>
          </a:p>
        </p:txBody>
      </p:sp>
      <p:sp>
        <p:nvSpPr>
          <p:cNvPr id="11" name="Picture Placeholder 2"/>
          <p:cNvSpPr>
            <a:spLocks noGrp="1"/>
          </p:cNvSpPr>
          <p:nvPr>
            <p:ph type="pic" sz="quarter" idx="11"/>
          </p:nvPr>
        </p:nvSpPr>
        <p:spPr>
          <a:xfrm>
            <a:off x="13697542" y="4870656"/>
            <a:ext cx="2741796" cy="3423085"/>
          </a:xfrm>
        </p:spPr>
        <p:txBody>
          <a:bodyPr/>
          <a:lstStyle/>
          <a:p>
            <a:endParaRPr lang="en-US"/>
          </a:p>
        </p:txBody>
      </p:sp>
    </p:spTree>
    <p:extLst>
      <p:ext uri="{BB962C8B-B14F-4D97-AF65-F5344CB8AC3E}">
        <p14:creationId xmlns:p14="http://schemas.microsoft.com/office/powerpoint/2010/main" val="306216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1052395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ehind the Scenes">
    <p:spTree>
      <p:nvGrpSpPr>
        <p:cNvPr id="1" name=""/>
        <p:cNvGrpSpPr/>
        <p:nvPr/>
      </p:nvGrpSpPr>
      <p:grpSpPr>
        <a:xfrm>
          <a:off x="0" y="0"/>
          <a:ext cx="0" cy="0"/>
          <a:chOff x="0" y="0"/>
          <a:chExt cx="0" cy="0"/>
        </a:xfrm>
      </p:grpSpPr>
      <p:sp>
        <p:nvSpPr>
          <p:cNvPr id="12" name="Picture Placeholder 17"/>
          <p:cNvSpPr>
            <a:spLocks noGrp="1"/>
          </p:cNvSpPr>
          <p:nvPr>
            <p:ph type="pic" sz="quarter" idx="14"/>
          </p:nvPr>
        </p:nvSpPr>
        <p:spPr>
          <a:xfrm>
            <a:off x="7427121" y="5547368"/>
            <a:ext cx="9404589" cy="5924967"/>
          </a:xfrm>
        </p:spPr>
        <p:txBody>
          <a:bodyPr>
            <a:normAutofit/>
          </a:bodyPr>
          <a:lstStyle>
            <a:lvl1pPr marL="0" indent="0">
              <a:buNone/>
              <a:defRPr sz="2800">
                <a:solidFill>
                  <a:schemeClr val="tx1"/>
                </a:solidFill>
              </a:defRPr>
            </a:lvl1pPr>
          </a:lstStyle>
          <a:p>
            <a:endParaRPr lang="en-US" dirty="0"/>
          </a:p>
        </p:txBody>
      </p:sp>
    </p:spTree>
    <p:extLst>
      <p:ext uri="{BB962C8B-B14F-4D97-AF65-F5344CB8AC3E}">
        <p14:creationId xmlns:p14="http://schemas.microsoft.com/office/powerpoint/2010/main" val="351744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aptop">
    <p:spTree>
      <p:nvGrpSpPr>
        <p:cNvPr id="1" name=""/>
        <p:cNvGrpSpPr/>
        <p:nvPr/>
      </p:nvGrpSpPr>
      <p:grpSpPr>
        <a:xfrm>
          <a:off x="0" y="0"/>
          <a:ext cx="0" cy="0"/>
          <a:chOff x="0" y="0"/>
          <a:chExt cx="0" cy="0"/>
        </a:xfrm>
      </p:grpSpPr>
      <p:sp>
        <p:nvSpPr>
          <p:cNvPr id="23" name="Picture Placeholder 2"/>
          <p:cNvSpPr>
            <a:spLocks noGrp="1" noChangeAspect="1"/>
          </p:cNvSpPr>
          <p:nvPr>
            <p:ph type="pic" sz="quarter" idx="11"/>
          </p:nvPr>
        </p:nvSpPr>
        <p:spPr>
          <a:xfrm>
            <a:off x="2187551" y="4979762"/>
            <a:ext cx="6010342" cy="3721331"/>
          </a:xfrm>
        </p:spPr>
        <p:txBody>
          <a:bodyPr>
            <a:normAutofit/>
          </a:bodyPr>
          <a:lstStyle>
            <a:lvl1pPr marL="0" indent="0">
              <a:buNone/>
              <a:defRPr sz="2000">
                <a:latin typeface="Calibri Light"/>
                <a:cs typeface="Calibri Light"/>
              </a:defRPr>
            </a:lvl1pPr>
          </a:lstStyle>
          <a:p>
            <a:endParaRPr lang="en-US" dirty="0"/>
          </a:p>
        </p:txBody>
      </p:sp>
    </p:spTree>
    <p:extLst>
      <p:ext uri="{BB962C8B-B14F-4D97-AF65-F5344CB8AC3E}">
        <p14:creationId xmlns:p14="http://schemas.microsoft.com/office/powerpoint/2010/main" val="3539569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8" name="Picture Placeholder 17"/>
          <p:cNvSpPr>
            <a:spLocks noGrp="1"/>
          </p:cNvSpPr>
          <p:nvPr>
            <p:ph type="pic" sz="quarter" idx="14"/>
          </p:nvPr>
        </p:nvSpPr>
        <p:spPr>
          <a:xfrm>
            <a:off x="2805469" y="3870562"/>
            <a:ext cx="8063957" cy="4526280"/>
          </a:xfrm>
          <a:noFill/>
        </p:spPr>
        <p:txBody>
          <a:bodyPr rtlCol="0">
            <a:normAutofit/>
          </a:bodyPr>
          <a:lstStyle>
            <a:lvl1pPr marL="0" indent="0" algn="ctr">
              <a:buNone/>
              <a:defRPr>
                <a:solidFill>
                  <a:schemeClr val="bg1">
                    <a:lumMod val="75000"/>
                  </a:schemeClr>
                </a:solidFill>
                <a:latin typeface="+mj-lt"/>
              </a:defRPr>
            </a:lvl1pPr>
          </a:lstStyle>
          <a:p>
            <a:pPr lvl="0"/>
            <a:endParaRPr lang="en-US" noProof="0"/>
          </a:p>
        </p:txBody>
      </p:sp>
      <p:sp>
        <p:nvSpPr>
          <p:cNvPr id="9" name="Picture Placeholder 17"/>
          <p:cNvSpPr>
            <a:spLocks noGrp="1"/>
          </p:cNvSpPr>
          <p:nvPr>
            <p:ph type="pic" sz="quarter" idx="16"/>
          </p:nvPr>
        </p:nvSpPr>
        <p:spPr>
          <a:xfrm>
            <a:off x="13462714" y="3870562"/>
            <a:ext cx="8063957" cy="4526280"/>
          </a:xfrm>
          <a:noFill/>
        </p:spPr>
        <p:txBody>
          <a:bodyPr rtlCol="0">
            <a:normAutofit/>
          </a:bodyPr>
          <a:lstStyle>
            <a:lvl1pPr marL="0" indent="0" algn="ctr">
              <a:buNone/>
              <a:defRPr>
                <a:solidFill>
                  <a:schemeClr val="bg1">
                    <a:lumMod val="75000"/>
                  </a:schemeClr>
                </a:solidFill>
                <a:latin typeface="+mj-lt"/>
              </a:defRPr>
            </a:lvl1pPr>
          </a:lstStyle>
          <a:p>
            <a:pPr lvl="0"/>
            <a:endParaRPr lang="en-US" noProof="0"/>
          </a:p>
        </p:txBody>
      </p:sp>
    </p:spTree>
    <p:extLst>
      <p:ext uri="{BB962C8B-B14F-4D97-AF65-F5344CB8AC3E}">
        <p14:creationId xmlns:p14="http://schemas.microsoft.com/office/powerpoint/2010/main" val="3880367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Portfolio Four">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3748615" y="4139254"/>
            <a:ext cx="3339457" cy="5949759"/>
          </a:xfrm>
        </p:spPr>
        <p:txBody>
          <a:bodyPr>
            <a:normAutofit/>
          </a:bodyPr>
          <a:lstStyle>
            <a:lvl1pPr>
              <a:defRPr sz="3200"/>
            </a:lvl1pPr>
          </a:lstStyle>
          <a:p>
            <a:endParaRPr lang="en-US"/>
          </a:p>
        </p:txBody>
      </p:sp>
      <p:sp>
        <p:nvSpPr>
          <p:cNvPr id="7" name="Picture Placeholder 2"/>
          <p:cNvSpPr>
            <a:spLocks noGrp="1"/>
          </p:cNvSpPr>
          <p:nvPr>
            <p:ph type="pic" sz="quarter" idx="16"/>
          </p:nvPr>
        </p:nvSpPr>
        <p:spPr>
          <a:xfrm>
            <a:off x="10464837" y="4139254"/>
            <a:ext cx="3339457" cy="5949759"/>
          </a:xfrm>
        </p:spPr>
        <p:txBody>
          <a:bodyPr>
            <a:normAutofit/>
          </a:bodyPr>
          <a:lstStyle>
            <a:lvl1pPr>
              <a:defRPr sz="3200"/>
            </a:lvl1pPr>
          </a:lstStyle>
          <a:p>
            <a:endParaRPr lang="en-US"/>
          </a:p>
        </p:txBody>
      </p:sp>
      <p:sp>
        <p:nvSpPr>
          <p:cNvPr id="8" name="Picture Placeholder 2"/>
          <p:cNvSpPr>
            <a:spLocks noGrp="1"/>
          </p:cNvSpPr>
          <p:nvPr>
            <p:ph type="pic" sz="quarter" idx="17"/>
          </p:nvPr>
        </p:nvSpPr>
        <p:spPr>
          <a:xfrm>
            <a:off x="17183317" y="4139254"/>
            <a:ext cx="3339457" cy="5949759"/>
          </a:xfrm>
        </p:spPr>
        <p:txBody>
          <a:bodyPr>
            <a:normAutofit/>
          </a:bodyPr>
          <a:lstStyle>
            <a:lvl1pPr>
              <a:defRPr sz="3200"/>
            </a:lvl1pPr>
          </a:lstStyle>
          <a:p>
            <a:endParaRPr lang="en-US"/>
          </a:p>
        </p:txBody>
      </p:sp>
    </p:spTree>
    <p:extLst>
      <p:ext uri="{BB962C8B-B14F-4D97-AF65-F5344CB8AC3E}">
        <p14:creationId xmlns:p14="http://schemas.microsoft.com/office/powerpoint/2010/main" val="243379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6630124" y="5058982"/>
            <a:ext cx="11103104" cy="6199014"/>
          </a:xfrm>
          <a:prstGeom prst="rect">
            <a:avLst/>
          </a:prstGeom>
        </p:spPr>
        <p:txBody>
          <a:bodyPr>
            <a:normAutofit/>
          </a:bodyPr>
          <a:lstStyle>
            <a:lvl1pPr>
              <a:defRPr sz="2400" baseline="0"/>
            </a:lvl1pPr>
          </a:lstStyle>
          <a:p>
            <a:r>
              <a:rPr lang="en-US" dirty="0"/>
              <a:t>Drag your picture here and Send to back</a:t>
            </a:r>
          </a:p>
        </p:txBody>
      </p:sp>
    </p:spTree>
    <p:extLst>
      <p:ext uri="{BB962C8B-B14F-4D97-AF65-F5344CB8AC3E}">
        <p14:creationId xmlns:p14="http://schemas.microsoft.com/office/powerpoint/2010/main" val="363505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2103440"/>
            <a:ext cx="24384000" cy="7259637"/>
          </a:xfrm>
        </p:spPr>
        <p:txBody>
          <a:bodyPr>
            <a:normAutofit/>
          </a:bodyPr>
          <a:lstStyle>
            <a:lvl1pPr>
              <a:defRPr sz="2400"/>
            </a:lvl1pPr>
          </a:lstStyle>
          <a:p>
            <a:endParaRPr lang="en-US"/>
          </a:p>
        </p:txBody>
      </p:sp>
    </p:spTree>
    <p:extLst>
      <p:ext uri="{BB962C8B-B14F-4D97-AF65-F5344CB8AC3E}">
        <p14:creationId xmlns:p14="http://schemas.microsoft.com/office/powerpoint/2010/main" val="22899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16077" y="0"/>
            <a:ext cx="12172747" cy="13716000"/>
          </a:xfrm>
        </p:spPr>
        <p:txBody>
          <a:bodyPr rtlCol="0">
            <a:normAutofit/>
          </a:bodyPr>
          <a:lstStyle>
            <a:lvl1pPr marL="0" indent="0">
              <a:buNone/>
              <a:defRPr sz="2000">
                <a:latin typeface="Calibri Light"/>
                <a:cs typeface="Calibri Light"/>
              </a:defRPr>
            </a:lvl1pPr>
          </a:lstStyle>
          <a:p>
            <a:pPr lvl="0"/>
            <a:endParaRPr lang="en-US" noProof="0" dirty="0"/>
          </a:p>
        </p:txBody>
      </p:sp>
      <p:sp>
        <p:nvSpPr>
          <p:cNvPr id="9" name="Picture Placeholder 2"/>
          <p:cNvSpPr>
            <a:spLocks noGrp="1"/>
          </p:cNvSpPr>
          <p:nvPr>
            <p:ph type="pic" sz="quarter" idx="14"/>
          </p:nvPr>
        </p:nvSpPr>
        <p:spPr>
          <a:xfrm>
            <a:off x="12188824" y="0"/>
            <a:ext cx="12172747" cy="13716000"/>
          </a:xfrm>
        </p:spPr>
        <p:txBody>
          <a:bodyPr rtlCol="0">
            <a:normAutofit/>
          </a:bodyPr>
          <a:lstStyle>
            <a:lvl1pPr marL="0" indent="0">
              <a:buNone/>
              <a:defRPr sz="2000">
                <a:latin typeface="Calibri Light"/>
                <a:cs typeface="Calibri Light"/>
              </a:defRPr>
            </a:lvl1pPr>
          </a:lstStyle>
          <a:p>
            <a:pPr lvl="0"/>
            <a:endParaRPr lang="en-US" noProof="0" dirty="0"/>
          </a:p>
        </p:txBody>
      </p:sp>
    </p:spTree>
    <p:extLst>
      <p:ext uri="{BB962C8B-B14F-4D97-AF65-F5344CB8AC3E}">
        <p14:creationId xmlns:p14="http://schemas.microsoft.com/office/powerpoint/2010/main" val="21390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5830619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76276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841069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8941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4236885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1261480"/>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2/25/2022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cxnSp>
        <p:nvCxnSpPr>
          <p:cNvPr id="10" name="Straight Connector 9">
            <a:extLst>
              <a:ext uri="{FF2B5EF4-FFF2-40B4-BE49-F238E27FC236}">
                <a16:creationId xmlns:a16="http://schemas.microsoft.com/office/drawing/2014/main" id="{EA5D5087-2A55-4034-A524-53D393D42F04}"/>
              </a:ext>
            </a:extLst>
          </p:cNvPr>
          <p:cNvCxnSpPr>
            <a:cxnSpLocks/>
          </p:cNvCxnSpPr>
          <p:nvPr userDrawn="1"/>
        </p:nvCxnSpPr>
        <p:spPr>
          <a:xfrm>
            <a:off x="5775158" y="13077826"/>
            <a:ext cx="16932442"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D572906-81F6-443B-B843-0C67F81CC4FB}"/>
              </a:ext>
            </a:extLst>
          </p:cNvPr>
          <p:cNvPicPr>
            <a:picLocks noChangeAspect="1"/>
          </p:cNvPicPr>
          <p:nvPr userDrawn="1"/>
        </p:nvPicPr>
        <p:blipFill>
          <a:blip r:embed="rId38" cstate="email">
            <a:extLst>
              <a:ext uri="{28A0092B-C50C-407E-A947-70E740481C1C}">
                <a14:useLocalDpi xmlns:a14="http://schemas.microsoft.com/office/drawing/2010/main" val="0"/>
              </a:ext>
            </a:extLst>
          </a:blip>
          <a:stretch>
            <a:fillRect/>
          </a:stretch>
        </p:blipFill>
        <p:spPr>
          <a:xfrm>
            <a:off x="1676400" y="12567316"/>
            <a:ext cx="3615833" cy="730398"/>
          </a:xfrm>
          <a:prstGeom prst="rect">
            <a:avLst/>
          </a:prstGeom>
        </p:spPr>
      </p:pic>
    </p:spTree>
    <p:extLst>
      <p:ext uri="{BB962C8B-B14F-4D97-AF65-F5344CB8AC3E}">
        <p14:creationId xmlns:p14="http://schemas.microsoft.com/office/powerpoint/2010/main" val="86346664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9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 id="2147483887" r:id="rId30"/>
    <p:sldLayoutId id="2147483888" r:id="rId31"/>
    <p:sldLayoutId id="2147483889" r:id="rId32"/>
    <p:sldLayoutId id="2147483890" r:id="rId33"/>
    <p:sldLayoutId id="2147483891" r:id="rId34"/>
    <p:sldLayoutId id="2147483892" r:id="rId35"/>
    <p:sldLayoutId id="2147483802" r:id="rId36"/>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chart" Target="../charts/chart6.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5.xml"/><Relationship Id="rId5" Type="http://schemas.openxmlformats.org/officeDocument/2006/relationships/chart" Target="../charts/chart12.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852431" y="5304289"/>
            <a:ext cx="7528394" cy="310854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990159" y="5765953"/>
            <a:ext cx="12503744" cy="2646878"/>
          </a:xfrm>
          <a:prstGeom prst="rect">
            <a:avLst/>
          </a:prstGeom>
          <a:noFill/>
        </p:spPr>
        <p:txBody>
          <a:bodyPr wrap="none" rtlCol="0">
            <a:spAutoFit/>
          </a:bodyPr>
          <a:lstStyle/>
          <a:p>
            <a:r>
              <a:rPr lang="en-US" sz="16600" dirty="0">
                <a:solidFill>
                  <a:schemeClr val="tx2"/>
                </a:solidFill>
                <a:latin typeface="Lato Black"/>
                <a:cs typeface="Lato Black"/>
              </a:rPr>
              <a:t>NEXT LEVEL</a:t>
            </a:r>
          </a:p>
        </p:txBody>
      </p:sp>
      <p:sp>
        <p:nvSpPr>
          <p:cNvPr id="15" name="TextBox 14"/>
          <p:cNvSpPr txBox="1"/>
          <p:nvPr/>
        </p:nvSpPr>
        <p:spPr>
          <a:xfrm>
            <a:off x="3990159" y="5304288"/>
            <a:ext cx="16809784" cy="923330"/>
          </a:xfrm>
          <a:prstGeom prst="rect">
            <a:avLst/>
          </a:prstGeom>
          <a:noFill/>
        </p:spPr>
        <p:txBody>
          <a:bodyPr wrap="square" rtlCol="0">
            <a:spAutoFit/>
          </a:bodyPr>
          <a:lstStyle/>
          <a:p>
            <a:r>
              <a:rPr lang="en-US" sz="5400" dirty="0">
                <a:solidFill>
                  <a:schemeClr val="tx2"/>
                </a:solidFill>
                <a:latin typeface="Lato Light"/>
                <a:cs typeface="Lato Light"/>
              </a:rPr>
              <a:t>TAKE YOUR BUSINESS TO THE </a:t>
            </a:r>
          </a:p>
        </p:txBody>
      </p:sp>
      <p:sp>
        <p:nvSpPr>
          <p:cNvPr id="6" name="Rectangle 5"/>
          <p:cNvSpPr/>
          <p:nvPr/>
        </p:nvSpPr>
        <p:spPr>
          <a:xfrm>
            <a:off x="3574532" y="5488862"/>
            <a:ext cx="207814" cy="244779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17579806" y="5765953"/>
            <a:ext cx="2059839" cy="2085586"/>
            <a:chOff x="6184901" y="4203700"/>
            <a:chExt cx="254000" cy="257175"/>
          </a:xfrm>
          <a:solidFill>
            <a:schemeClr val="bg1"/>
          </a:solidFill>
        </p:grpSpPr>
        <p:sp>
          <p:nvSpPr>
            <p:cNvPr id="35" name="Freeform 238"/>
            <p:cNvSpPr>
              <a:spLocks noEditPoints="1"/>
            </p:cNvSpPr>
            <p:nvPr/>
          </p:nvSpPr>
          <p:spPr bwMode="auto">
            <a:xfrm>
              <a:off x="6184901" y="4203700"/>
              <a:ext cx="254000" cy="257175"/>
            </a:xfrm>
            <a:custGeom>
              <a:avLst/>
              <a:gdLst/>
              <a:ahLst/>
              <a:cxnLst>
                <a:cxn ang="0">
                  <a:pos x="51" y="7"/>
                </a:cxn>
                <a:cxn ang="0">
                  <a:pos x="94" y="51"/>
                </a:cxn>
                <a:cxn ang="0">
                  <a:pos x="51" y="94"/>
                </a:cxn>
                <a:cxn ang="0">
                  <a:pos x="7" y="51"/>
                </a:cxn>
                <a:cxn ang="0">
                  <a:pos x="51" y="7"/>
                </a:cxn>
                <a:cxn ang="0">
                  <a:pos x="51" y="0"/>
                </a:cxn>
                <a:cxn ang="0">
                  <a:pos x="0" y="51"/>
                </a:cxn>
                <a:cxn ang="0">
                  <a:pos x="51" y="102"/>
                </a:cxn>
                <a:cxn ang="0">
                  <a:pos x="101" y="51"/>
                </a:cxn>
                <a:cxn ang="0">
                  <a:pos x="51" y="0"/>
                </a:cxn>
              </a:cxnLst>
              <a:rect l="0" t="0" r="r" b="b"/>
              <a:pathLst>
                <a:path w="101" h="102">
                  <a:moveTo>
                    <a:pt x="51" y="7"/>
                  </a:moveTo>
                  <a:cubicBezTo>
                    <a:pt x="75" y="7"/>
                    <a:pt x="94" y="27"/>
                    <a:pt x="94" y="51"/>
                  </a:cubicBezTo>
                  <a:cubicBezTo>
                    <a:pt x="94" y="75"/>
                    <a:pt x="75" y="94"/>
                    <a:pt x="51" y="94"/>
                  </a:cubicBezTo>
                  <a:cubicBezTo>
                    <a:pt x="27" y="94"/>
                    <a:pt x="7" y="75"/>
                    <a:pt x="7" y="51"/>
                  </a:cubicBezTo>
                  <a:cubicBezTo>
                    <a:pt x="7" y="27"/>
                    <a:pt x="27" y="7"/>
                    <a:pt x="51" y="7"/>
                  </a:cubicBezTo>
                  <a:moveTo>
                    <a:pt x="51" y="0"/>
                  </a:moveTo>
                  <a:cubicBezTo>
                    <a:pt x="23" y="0"/>
                    <a:pt x="0" y="23"/>
                    <a:pt x="0" y="51"/>
                  </a:cubicBezTo>
                  <a:cubicBezTo>
                    <a:pt x="0" y="79"/>
                    <a:pt x="23" y="102"/>
                    <a:pt x="51" y="102"/>
                  </a:cubicBezTo>
                  <a:cubicBezTo>
                    <a:pt x="79" y="102"/>
                    <a:pt x="101" y="79"/>
                    <a:pt x="101" y="51"/>
                  </a:cubicBezTo>
                  <a:cubicBezTo>
                    <a:pt x="101" y="23"/>
                    <a:pt x="79" y="0"/>
                    <a:pt x="51" y="0"/>
                  </a:cubicBezTo>
                  <a:close/>
                </a:path>
              </a:pathLst>
            </a:custGeom>
            <a:grpFill/>
            <a:ln w="9525">
              <a:noFill/>
              <a:round/>
              <a:headEnd/>
              <a:tailEnd/>
            </a:ln>
          </p:spPr>
          <p:txBody>
            <a:bodyPr/>
            <a:lstStyle/>
            <a:p>
              <a:pPr>
                <a:defRPr/>
              </a:pPr>
              <a:endParaRPr lang="en-US"/>
            </a:p>
          </p:txBody>
        </p:sp>
        <p:sp>
          <p:nvSpPr>
            <p:cNvPr id="36" name="Freeform 239"/>
            <p:cNvSpPr>
              <a:spLocks/>
            </p:cNvSpPr>
            <p:nvPr/>
          </p:nvSpPr>
          <p:spPr bwMode="auto">
            <a:xfrm>
              <a:off x="6275388" y="4251325"/>
              <a:ext cx="90488" cy="153988"/>
            </a:xfrm>
            <a:custGeom>
              <a:avLst/>
              <a:gdLst/>
              <a:ahLst/>
              <a:cxnLst>
                <a:cxn ang="0">
                  <a:pos x="0" y="83"/>
                </a:cxn>
                <a:cxn ang="0">
                  <a:pos x="39" y="50"/>
                </a:cxn>
                <a:cxn ang="0">
                  <a:pos x="0" y="16"/>
                </a:cxn>
                <a:cxn ang="0">
                  <a:pos x="0" y="0"/>
                </a:cxn>
                <a:cxn ang="0">
                  <a:pos x="57" y="50"/>
                </a:cxn>
                <a:cxn ang="0">
                  <a:pos x="0" y="97"/>
                </a:cxn>
                <a:cxn ang="0">
                  <a:pos x="0" y="83"/>
                </a:cxn>
              </a:cxnLst>
              <a:rect l="0" t="0" r="r" b="b"/>
              <a:pathLst>
                <a:path w="57" h="97">
                  <a:moveTo>
                    <a:pt x="0" y="83"/>
                  </a:moveTo>
                  <a:lnTo>
                    <a:pt x="39" y="50"/>
                  </a:lnTo>
                  <a:lnTo>
                    <a:pt x="0" y="16"/>
                  </a:lnTo>
                  <a:lnTo>
                    <a:pt x="0" y="0"/>
                  </a:lnTo>
                  <a:lnTo>
                    <a:pt x="57" y="50"/>
                  </a:lnTo>
                  <a:lnTo>
                    <a:pt x="0" y="97"/>
                  </a:lnTo>
                  <a:lnTo>
                    <a:pt x="0" y="83"/>
                  </a:lnTo>
                  <a:close/>
                </a:path>
              </a:pathLst>
            </a:custGeom>
            <a:grpFill/>
            <a:ln w="9525">
              <a:noFill/>
              <a:round/>
              <a:headEnd/>
              <a:tailEnd/>
            </a:ln>
          </p:spPr>
          <p:txBody>
            <a:bodyPr/>
            <a:lstStyle/>
            <a:p>
              <a:pPr>
                <a:defRPr/>
              </a:pPr>
              <a:endParaRPr lang="en-US"/>
            </a:p>
          </p:txBody>
        </p:sp>
      </p:grpSp>
      <p:sp>
        <p:nvSpPr>
          <p:cNvPr id="12" name="TextBox 11">
            <a:extLst>
              <a:ext uri="{FF2B5EF4-FFF2-40B4-BE49-F238E27FC236}">
                <a16:creationId xmlns:a16="http://schemas.microsoft.com/office/drawing/2014/main" id="{A8F6BAD2-3366-4175-8CB3-0415B6A68113}"/>
              </a:ext>
            </a:extLst>
          </p:cNvPr>
          <p:cNvSpPr txBox="1"/>
          <p:nvPr/>
        </p:nvSpPr>
        <p:spPr>
          <a:xfrm>
            <a:off x="17120005" y="8874496"/>
            <a:ext cx="7260820" cy="1200329"/>
          </a:xfrm>
          <a:prstGeom prst="rect">
            <a:avLst/>
          </a:prstGeom>
          <a:noFill/>
        </p:spPr>
        <p:txBody>
          <a:bodyPr wrap="square" rtlCol="0">
            <a:spAutoFit/>
          </a:bodyPr>
          <a:lstStyle/>
          <a:p>
            <a:pPr marL="0" marR="0" lvl="0" indent="0" defTabSz="1828434"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CC0000"/>
                </a:solidFill>
                <a:effectLst/>
                <a:uLnTx/>
                <a:uFillTx/>
              </a:rPr>
              <a:t>University Connected Learning</a:t>
            </a:r>
            <a:br>
              <a:rPr kumimoji="0" lang="en-US" sz="3600" b="1" i="0" u="none" strike="noStrike" kern="0" cap="none" spc="0" normalizeH="0" baseline="0" noProof="0" dirty="0">
                <a:ln>
                  <a:noFill/>
                </a:ln>
                <a:solidFill>
                  <a:srgbClr val="CC0000"/>
                </a:solidFill>
                <a:effectLst/>
                <a:uLnTx/>
                <a:uFillTx/>
              </a:rPr>
            </a:br>
            <a:r>
              <a:rPr kumimoji="0" lang="en-US" sz="3600" b="1" i="0" u="none" strike="noStrike" kern="0" cap="none" spc="0" normalizeH="0" baseline="0" noProof="0" dirty="0">
                <a:ln>
                  <a:noFill/>
                </a:ln>
                <a:solidFill>
                  <a:srgbClr val="CC0000"/>
                </a:solidFill>
                <a:effectLst/>
                <a:uLnTx/>
                <a:uFillTx/>
              </a:rPr>
              <a:t>The University of Utah</a:t>
            </a:r>
            <a:endParaRPr kumimoji="0" lang="en-US" sz="3600" b="0" i="0" u="none" strike="noStrike" kern="0" cap="none" spc="0" normalizeH="0" baseline="0" noProof="0" dirty="0">
              <a:ln>
                <a:noFill/>
              </a:ln>
              <a:solidFill>
                <a:srgbClr val="CC0000"/>
              </a:solidFill>
              <a:effectLst/>
              <a:uLnTx/>
              <a:uFillTx/>
            </a:endParaRPr>
          </a:p>
        </p:txBody>
      </p:sp>
      <p:sp>
        <p:nvSpPr>
          <p:cNvPr id="13" name="Rectangle 12">
            <a:extLst>
              <a:ext uri="{FF2B5EF4-FFF2-40B4-BE49-F238E27FC236}">
                <a16:creationId xmlns:a16="http://schemas.microsoft.com/office/drawing/2014/main" id="{349937E6-5C52-452D-8BC9-D96D2DD8D176}"/>
              </a:ext>
            </a:extLst>
          </p:cNvPr>
          <p:cNvSpPr/>
          <p:nvPr/>
        </p:nvSpPr>
        <p:spPr>
          <a:xfrm>
            <a:off x="17120005" y="10503915"/>
            <a:ext cx="12188825" cy="1754326"/>
          </a:xfrm>
          <a:prstGeom prst="rect">
            <a:avLst/>
          </a:prstGeom>
        </p:spPr>
        <p:txBody>
          <a:bodyPr lIns="91440" tIns="45720" rIns="91440" bIns="45720" anchor="t">
            <a:spAutoFit/>
          </a:bodyPr>
          <a:lstStyle/>
          <a:p>
            <a:pPr marL="0" marR="0" lvl="0" indent="0" defTabSz="1828434"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808080"/>
                </a:solidFill>
                <a:effectLst/>
                <a:uLnTx/>
                <a:uFillTx/>
              </a:rPr>
              <a:t>Name</a:t>
            </a:r>
          </a:p>
          <a:p>
            <a:pPr marL="0" marR="0" lvl="0" indent="0" defTabSz="1828434" eaLnBrk="1" fontAlgn="auto" latinLnBrk="0" hangingPunct="1">
              <a:lnSpc>
                <a:spcPct val="100000"/>
              </a:lnSpc>
              <a:spcBef>
                <a:spcPts val="0"/>
              </a:spcBef>
              <a:spcAft>
                <a:spcPts val="0"/>
              </a:spcAft>
              <a:buClrTx/>
              <a:buSzTx/>
              <a:buFontTx/>
              <a:buNone/>
              <a:tabLst/>
              <a:defRPr/>
            </a:pPr>
            <a:r>
              <a:rPr lang="en-US" sz="3600" b="1" i="1" kern="0" dirty="0">
                <a:solidFill>
                  <a:srgbClr val="808080"/>
                </a:solidFill>
                <a:cs typeface="Calibri"/>
              </a:rPr>
              <a:t>Title</a:t>
            </a:r>
            <a:endParaRPr kumimoji="0" lang="en-US" sz="3600" b="1" i="1" u="none" strike="noStrike" kern="0" cap="none" spc="0" normalizeH="0" baseline="0" noProof="0" dirty="0">
              <a:ln>
                <a:noFill/>
              </a:ln>
              <a:solidFill>
                <a:srgbClr val="808080"/>
              </a:solidFill>
              <a:effectLst/>
              <a:uLnTx/>
              <a:uFillTx/>
              <a:cs typeface="Calibri"/>
            </a:endParaRPr>
          </a:p>
          <a:p>
            <a:pPr marL="0" marR="0" lvl="0" indent="0" defTabSz="1828434" eaLnBrk="1" fontAlgn="auto" latinLnBrk="0" hangingPunct="1">
              <a:lnSpc>
                <a:spcPct val="100000"/>
              </a:lnSpc>
              <a:spcBef>
                <a:spcPts val="0"/>
              </a:spcBef>
              <a:spcAft>
                <a:spcPts val="0"/>
              </a:spcAft>
              <a:buClrTx/>
              <a:buSzTx/>
              <a:buFontTx/>
              <a:buNone/>
              <a:tabLst/>
              <a:defRPr/>
            </a:pPr>
            <a:r>
              <a:rPr lang="en-US" sz="3600" b="1" kern="0" dirty="0">
                <a:solidFill>
                  <a:srgbClr val="808080"/>
                </a:solidFill>
                <a:cs typeface="Calibri"/>
              </a:rPr>
              <a:t>Contact</a:t>
            </a:r>
            <a:endParaRPr kumimoji="0" lang="en-US" sz="3600" b="1" i="0" u="none" strike="noStrike" kern="0" cap="none" spc="0" normalizeH="0" baseline="0" noProof="0" dirty="0">
              <a:ln>
                <a:noFill/>
              </a:ln>
              <a:solidFill>
                <a:srgbClr val="808080"/>
              </a:solidFill>
              <a:effectLst/>
              <a:uLnTx/>
              <a:uFillTx/>
              <a:cs typeface="Calibri"/>
            </a:endParaRPr>
          </a:p>
        </p:txBody>
      </p:sp>
    </p:spTree>
    <p:extLst>
      <p:ext uri="{BB962C8B-B14F-4D97-AF65-F5344CB8AC3E}">
        <p14:creationId xmlns:p14="http://schemas.microsoft.com/office/powerpoint/2010/main" val="142467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Our Company </a:t>
            </a:r>
            <a:r>
              <a:rPr lang="en-US" sz="7200" dirty="0">
                <a:solidFill>
                  <a:schemeClr val="accent1"/>
                </a:solidFill>
                <a:latin typeface="Lato Black"/>
                <a:cs typeface="Lato Black"/>
              </a:rPr>
              <a:t>Through the Time</a:t>
            </a:r>
          </a:p>
        </p:txBody>
      </p:sp>
      <p:sp>
        <p:nvSpPr>
          <p:cNvPr id="41" name="TextBox 40"/>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47" name="Rectangle 46"/>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Rectangle 1"/>
          <p:cNvSpPr/>
          <p:nvPr/>
        </p:nvSpPr>
        <p:spPr>
          <a:xfrm>
            <a:off x="2151213" y="5181600"/>
            <a:ext cx="6081562" cy="4546600"/>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9142563" y="5181600"/>
            <a:ext cx="6081562" cy="4546600"/>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6157575" y="5181600"/>
            <a:ext cx="6081562" cy="4546600"/>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7898081" y="6580456"/>
            <a:ext cx="1507588" cy="1507588"/>
            <a:chOff x="7645400" y="4730750"/>
            <a:chExt cx="2006600" cy="2006600"/>
          </a:xfrm>
        </p:grpSpPr>
        <p:sp>
          <p:nvSpPr>
            <p:cNvPr id="4" name="Oval 3"/>
            <p:cNvSpPr/>
            <p:nvPr/>
          </p:nvSpPr>
          <p:spPr>
            <a:xfrm>
              <a:off x="7645400" y="4730750"/>
              <a:ext cx="2006600" cy="20066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117"/>
            <p:cNvSpPr>
              <a:spLocks noChangeArrowheads="1"/>
            </p:cNvSpPr>
            <p:nvPr/>
          </p:nvSpPr>
          <p:spPr bwMode="auto">
            <a:xfrm>
              <a:off x="8229790" y="5247627"/>
              <a:ext cx="903208" cy="932115"/>
            </a:xfrm>
            <a:custGeom>
              <a:avLst/>
              <a:gdLst>
                <a:gd name="T0" fmla="*/ 457 w 458"/>
                <a:gd name="T1" fmla="*/ 221 h 472"/>
                <a:gd name="T2" fmla="*/ 457 w 458"/>
                <a:gd name="T3" fmla="*/ 221 h 472"/>
                <a:gd name="T4" fmla="*/ 236 w 458"/>
                <a:gd name="T5" fmla="*/ 15 h 472"/>
                <a:gd name="T6" fmla="*/ 206 w 458"/>
                <a:gd name="T7" fmla="*/ 15 h 472"/>
                <a:gd name="T8" fmla="*/ 206 w 458"/>
                <a:gd name="T9" fmla="*/ 44 h 472"/>
                <a:gd name="T10" fmla="*/ 412 w 458"/>
                <a:gd name="T11" fmla="*/ 235 h 472"/>
                <a:gd name="T12" fmla="*/ 206 w 458"/>
                <a:gd name="T13" fmla="*/ 442 h 472"/>
                <a:gd name="T14" fmla="*/ 206 w 458"/>
                <a:gd name="T15" fmla="*/ 471 h 472"/>
                <a:gd name="T16" fmla="*/ 236 w 458"/>
                <a:gd name="T17" fmla="*/ 471 h 472"/>
                <a:gd name="T18" fmla="*/ 457 w 458"/>
                <a:gd name="T19" fmla="*/ 250 h 472"/>
                <a:gd name="T20" fmla="*/ 457 w 458"/>
                <a:gd name="T21" fmla="*/ 235 h 472"/>
                <a:gd name="T22" fmla="*/ 457 w 458"/>
                <a:gd name="T23" fmla="*/ 221 h 472"/>
                <a:gd name="T24" fmla="*/ 221 w 458"/>
                <a:gd name="T25" fmla="*/ 235 h 472"/>
                <a:gd name="T26" fmla="*/ 221 w 458"/>
                <a:gd name="T27" fmla="*/ 235 h 472"/>
                <a:gd name="T28" fmla="*/ 221 w 458"/>
                <a:gd name="T29" fmla="*/ 221 h 472"/>
                <a:gd name="T30" fmla="*/ 44 w 458"/>
                <a:gd name="T31" fmla="*/ 44 h 472"/>
                <a:gd name="T32" fmla="*/ 15 w 458"/>
                <a:gd name="T33" fmla="*/ 44 h 472"/>
                <a:gd name="T34" fmla="*/ 15 w 458"/>
                <a:gd name="T35" fmla="*/ 74 h 472"/>
                <a:gd name="T36" fmla="*/ 177 w 458"/>
                <a:gd name="T37" fmla="*/ 235 h 472"/>
                <a:gd name="T38" fmla="*/ 15 w 458"/>
                <a:gd name="T39" fmla="*/ 397 h 472"/>
                <a:gd name="T40" fmla="*/ 15 w 458"/>
                <a:gd name="T41" fmla="*/ 427 h 472"/>
                <a:gd name="T42" fmla="*/ 44 w 458"/>
                <a:gd name="T43" fmla="*/ 427 h 472"/>
                <a:gd name="T44" fmla="*/ 221 w 458"/>
                <a:gd name="T45" fmla="*/ 250 h 472"/>
                <a:gd name="T46" fmla="*/ 221 w 458"/>
                <a:gd name="T47"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8" h="472">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chemeClr val="bg1"/>
            </a:solidFill>
            <a:ln>
              <a:noFill/>
            </a:ln>
            <a:effectLst/>
          </p:spPr>
          <p:txBody>
            <a:bodyPr wrap="none" anchor="ctr"/>
            <a:lstStyle/>
            <a:p>
              <a:pPr>
                <a:defRPr/>
              </a:pPr>
              <a:endParaRPr lang="en-US"/>
            </a:p>
          </p:txBody>
        </p:sp>
      </p:grpSp>
      <p:grpSp>
        <p:nvGrpSpPr>
          <p:cNvPr id="54" name="Group 53"/>
          <p:cNvGrpSpPr/>
          <p:nvPr/>
        </p:nvGrpSpPr>
        <p:grpSpPr>
          <a:xfrm>
            <a:off x="14933881" y="6580456"/>
            <a:ext cx="1507588" cy="1507588"/>
            <a:chOff x="7645400" y="4730750"/>
            <a:chExt cx="2006600" cy="2006600"/>
          </a:xfrm>
        </p:grpSpPr>
        <p:sp>
          <p:nvSpPr>
            <p:cNvPr id="55" name="Oval 54"/>
            <p:cNvSpPr/>
            <p:nvPr/>
          </p:nvSpPr>
          <p:spPr>
            <a:xfrm>
              <a:off x="7645400" y="4730750"/>
              <a:ext cx="2006600" cy="20066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Freeform 117"/>
            <p:cNvSpPr>
              <a:spLocks noChangeArrowheads="1"/>
            </p:cNvSpPr>
            <p:nvPr/>
          </p:nvSpPr>
          <p:spPr bwMode="auto">
            <a:xfrm>
              <a:off x="8229790" y="5247627"/>
              <a:ext cx="903208" cy="932115"/>
            </a:xfrm>
            <a:custGeom>
              <a:avLst/>
              <a:gdLst>
                <a:gd name="T0" fmla="*/ 457 w 458"/>
                <a:gd name="T1" fmla="*/ 221 h 472"/>
                <a:gd name="T2" fmla="*/ 457 w 458"/>
                <a:gd name="T3" fmla="*/ 221 h 472"/>
                <a:gd name="T4" fmla="*/ 236 w 458"/>
                <a:gd name="T5" fmla="*/ 15 h 472"/>
                <a:gd name="T6" fmla="*/ 206 w 458"/>
                <a:gd name="T7" fmla="*/ 15 h 472"/>
                <a:gd name="T8" fmla="*/ 206 w 458"/>
                <a:gd name="T9" fmla="*/ 44 h 472"/>
                <a:gd name="T10" fmla="*/ 412 w 458"/>
                <a:gd name="T11" fmla="*/ 235 h 472"/>
                <a:gd name="T12" fmla="*/ 206 w 458"/>
                <a:gd name="T13" fmla="*/ 442 h 472"/>
                <a:gd name="T14" fmla="*/ 206 w 458"/>
                <a:gd name="T15" fmla="*/ 471 h 472"/>
                <a:gd name="T16" fmla="*/ 236 w 458"/>
                <a:gd name="T17" fmla="*/ 471 h 472"/>
                <a:gd name="T18" fmla="*/ 457 w 458"/>
                <a:gd name="T19" fmla="*/ 250 h 472"/>
                <a:gd name="T20" fmla="*/ 457 w 458"/>
                <a:gd name="T21" fmla="*/ 235 h 472"/>
                <a:gd name="T22" fmla="*/ 457 w 458"/>
                <a:gd name="T23" fmla="*/ 221 h 472"/>
                <a:gd name="T24" fmla="*/ 221 w 458"/>
                <a:gd name="T25" fmla="*/ 235 h 472"/>
                <a:gd name="T26" fmla="*/ 221 w 458"/>
                <a:gd name="T27" fmla="*/ 235 h 472"/>
                <a:gd name="T28" fmla="*/ 221 w 458"/>
                <a:gd name="T29" fmla="*/ 221 h 472"/>
                <a:gd name="T30" fmla="*/ 44 w 458"/>
                <a:gd name="T31" fmla="*/ 44 h 472"/>
                <a:gd name="T32" fmla="*/ 15 w 458"/>
                <a:gd name="T33" fmla="*/ 44 h 472"/>
                <a:gd name="T34" fmla="*/ 15 w 458"/>
                <a:gd name="T35" fmla="*/ 74 h 472"/>
                <a:gd name="T36" fmla="*/ 177 w 458"/>
                <a:gd name="T37" fmla="*/ 235 h 472"/>
                <a:gd name="T38" fmla="*/ 15 w 458"/>
                <a:gd name="T39" fmla="*/ 397 h 472"/>
                <a:gd name="T40" fmla="*/ 15 w 458"/>
                <a:gd name="T41" fmla="*/ 427 h 472"/>
                <a:gd name="T42" fmla="*/ 44 w 458"/>
                <a:gd name="T43" fmla="*/ 427 h 472"/>
                <a:gd name="T44" fmla="*/ 221 w 458"/>
                <a:gd name="T45" fmla="*/ 250 h 472"/>
                <a:gd name="T46" fmla="*/ 221 w 458"/>
                <a:gd name="T47"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8" h="472">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chemeClr val="bg1"/>
            </a:solidFill>
            <a:ln>
              <a:noFill/>
            </a:ln>
            <a:effectLst/>
          </p:spPr>
          <p:txBody>
            <a:bodyPr wrap="none" anchor="ctr"/>
            <a:lstStyle/>
            <a:p>
              <a:pPr>
                <a:defRPr/>
              </a:pPr>
              <a:endParaRPr lang="en-US"/>
            </a:p>
          </p:txBody>
        </p:sp>
      </p:grpSp>
      <p:sp>
        <p:nvSpPr>
          <p:cNvPr id="57" name="TextBox 56"/>
          <p:cNvSpPr txBox="1">
            <a:spLocks noChangeArrowheads="1"/>
          </p:cNvSpPr>
          <p:nvPr/>
        </p:nvSpPr>
        <p:spPr bwMode="auto">
          <a:xfrm>
            <a:off x="2833217" y="6899178"/>
            <a:ext cx="469208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3200" b="1" dirty="0">
                <a:latin typeface="Lato Regular"/>
                <a:cs typeface="Lato Regular"/>
              </a:rPr>
              <a:t>Our Beginning</a:t>
            </a:r>
          </a:p>
        </p:txBody>
      </p:sp>
      <p:sp>
        <p:nvSpPr>
          <p:cNvPr id="58" name="TextBox 57"/>
          <p:cNvSpPr txBox="1">
            <a:spLocks noChangeArrowheads="1"/>
          </p:cNvSpPr>
          <p:nvPr/>
        </p:nvSpPr>
        <p:spPr bwMode="auto">
          <a:xfrm>
            <a:off x="2833217" y="7584819"/>
            <a:ext cx="4692087" cy="1520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lnSpc>
                <a:spcPct val="120000"/>
              </a:lnSpc>
            </a:pPr>
            <a:r>
              <a:rPr lang="en-US" sz="2400" dirty="0" err="1">
                <a:latin typeface="Lato Light"/>
                <a:cs typeface="Lato Light"/>
              </a:rPr>
              <a:t>Lorem</a:t>
            </a:r>
            <a:r>
              <a:rPr lang="en-US" sz="2400" dirty="0">
                <a:latin typeface="Lato Light"/>
                <a:cs typeface="Lato Light"/>
              </a:rPr>
              <a:t> </a:t>
            </a:r>
            <a:r>
              <a:rPr lang="en-US" sz="2400" dirty="0" err="1">
                <a:latin typeface="Lato Light"/>
                <a:cs typeface="Lato Light"/>
              </a:rPr>
              <a:t>ipsum</a:t>
            </a:r>
            <a:r>
              <a:rPr lang="en-US" sz="2400" dirty="0">
                <a:latin typeface="Lato Light"/>
                <a:cs typeface="Lato Light"/>
              </a:rPr>
              <a:t> dolor sit </a:t>
            </a:r>
            <a:r>
              <a:rPr lang="en-US" sz="2400" dirty="0" err="1">
                <a:latin typeface="Lato Light"/>
                <a:cs typeface="Lato Light"/>
              </a:rPr>
              <a:t>amet</a:t>
            </a:r>
            <a:r>
              <a:rPr lang="en-US" sz="2400" dirty="0">
                <a:latin typeface="Lato Light"/>
                <a:cs typeface="Lato Light"/>
              </a:rPr>
              <a:t>, </a:t>
            </a:r>
            <a:r>
              <a:rPr lang="en-US" sz="2400" dirty="0" err="1">
                <a:latin typeface="Lato Light"/>
                <a:cs typeface="Lato Light"/>
              </a:rPr>
              <a:t>consectetur</a:t>
            </a:r>
            <a:r>
              <a:rPr lang="en-US" sz="2400" dirty="0">
                <a:latin typeface="Lato Light"/>
                <a:cs typeface="Lato Light"/>
              </a:rPr>
              <a:t> </a:t>
            </a:r>
            <a:r>
              <a:rPr lang="en-US" sz="2400" dirty="0" err="1">
                <a:latin typeface="Lato Light"/>
                <a:cs typeface="Lato Light"/>
              </a:rPr>
              <a:t>adipiscing</a:t>
            </a:r>
            <a:r>
              <a:rPr lang="en-US" sz="2400" dirty="0">
                <a:latin typeface="Lato Light"/>
                <a:cs typeface="Lato Light"/>
              </a:rPr>
              <a:t> </a:t>
            </a:r>
            <a:r>
              <a:rPr lang="en-US" sz="2400" dirty="0" err="1">
                <a:latin typeface="Lato Light"/>
                <a:cs typeface="Lato Light"/>
              </a:rPr>
              <a:t>elit</a:t>
            </a:r>
            <a:r>
              <a:rPr lang="en-US" sz="2400" dirty="0">
                <a:latin typeface="Lato Light"/>
                <a:cs typeface="Lato Light"/>
              </a:rPr>
              <a:t>. </a:t>
            </a:r>
            <a:r>
              <a:rPr lang="en-US" sz="2400" dirty="0" err="1">
                <a:latin typeface="Lato Light"/>
                <a:cs typeface="Lato Light"/>
              </a:rPr>
              <a:t>Praesent</a:t>
            </a:r>
            <a:r>
              <a:rPr lang="en-US" sz="2400" dirty="0">
                <a:latin typeface="Lato Light"/>
                <a:cs typeface="Lato Light"/>
              </a:rPr>
              <a:t> </a:t>
            </a:r>
            <a:r>
              <a:rPr lang="en-US" sz="2400" dirty="0" err="1">
                <a:latin typeface="Lato Light"/>
                <a:cs typeface="Lato Light"/>
              </a:rPr>
              <a:t>molestie</a:t>
            </a:r>
            <a:r>
              <a:rPr lang="en-US" sz="2400" dirty="0">
                <a:latin typeface="Lato Light"/>
                <a:cs typeface="Lato Light"/>
              </a:rPr>
              <a:t> </a:t>
            </a:r>
            <a:r>
              <a:rPr lang="en-US" sz="2400" dirty="0" err="1">
                <a:latin typeface="Lato Light"/>
                <a:cs typeface="Lato Light"/>
              </a:rPr>
              <a:t>efficitur</a:t>
            </a:r>
            <a:r>
              <a:rPr lang="en-US" sz="2400" dirty="0">
                <a:latin typeface="Lato Light"/>
                <a:cs typeface="Lato Light"/>
              </a:rPr>
              <a:t> </a:t>
            </a:r>
            <a:r>
              <a:rPr lang="en-US" sz="2400" dirty="0" err="1">
                <a:latin typeface="Lato Light"/>
                <a:cs typeface="Lato Light"/>
              </a:rPr>
              <a:t>est</a:t>
            </a:r>
            <a:r>
              <a:rPr lang="en-US" sz="2400" dirty="0">
                <a:latin typeface="Lato Light"/>
                <a:cs typeface="Lato Light"/>
              </a:rPr>
              <a:t>,</a:t>
            </a:r>
          </a:p>
        </p:txBody>
      </p:sp>
      <p:sp>
        <p:nvSpPr>
          <p:cNvPr id="59" name="TextBox 58"/>
          <p:cNvSpPr txBox="1">
            <a:spLocks noChangeArrowheads="1"/>
          </p:cNvSpPr>
          <p:nvPr/>
        </p:nvSpPr>
        <p:spPr bwMode="auto">
          <a:xfrm>
            <a:off x="9842782" y="6899178"/>
            <a:ext cx="469208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3200" b="1" dirty="0">
                <a:latin typeface="Lato Regular"/>
                <a:cs typeface="Lato Regular"/>
              </a:rPr>
              <a:t>Our First Building</a:t>
            </a:r>
          </a:p>
        </p:txBody>
      </p:sp>
      <p:sp>
        <p:nvSpPr>
          <p:cNvPr id="60" name="TextBox 59"/>
          <p:cNvSpPr txBox="1">
            <a:spLocks noChangeArrowheads="1"/>
          </p:cNvSpPr>
          <p:nvPr/>
        </p:nvSpPr>
        <p:spPr bwMode="auto">
          <a:xfrm>
            <a:off x="9842782" y="7584819"/>
            <a:ext cx="4692087" cy="1520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lnSpc>
                <a:spcPct val="120000"/>
              </a:lnSpc>
            </a:pPr>
            <a:r>
              <a:rPr lang="en-US" sz="2400" dirty="0" err="1">
                <a:latin typeface="Lato Light"/>
                <a:cs typeface="Lato Light"/>
              </a:rPr>
              <a:t>Lorem</a:t>
            </a:r>
            <a:r>
              <a:rPr lang="en-US" sz="2400" dirty="0">
                <a:latin typeface="Lato Light"/>
                <a:cs typeface="Lato Light"/>
              </a:rPr>
              <a:t> </a:t>
            </a:r>
            <a:r>
              <a:rPr lang="en-US" sz="2400" dirty="0" err="1">
                <a:latin typeface="Lato Light"/>
                <a:cs typeface="Lato Light"/>
              </a:rPr>
              <a:t>ipsum</a:t>
            </a:r>
            <a:r>
              <a:rPr lang="en-US" sz="2400" dirty="0">
                <a:latin typeface="Lato Light"/>
                <a:cs typeface="Lato Light"/>
              </a:rPr>
              <a:t> dolor sit </a:t>
            </a:r>
            <a:r>
              <a:rPr lang="en-US" sz="2400" dirty="0" err="1">
                <a:latin typeface="Lato Light"/>
                <a:cs typeface="Lato Light"/>
              </a:rPr>
              <a:t>amet</a:t>
            </a:r>
            <a:r>
              <a:rPr lang="en-US" sz="2400" dirty="0">
                <a:latin typeface="Lato Light"/>
                <a:cs typeface="Lato Light"/>
              </a:rPr>
              <a:t>, </a:t>
            </a:r>
            <a:r>
              <a:rPr lang="en-US" sz="2400" dirty="0" err="1">
                <a:latin typeface="Lato Light"/>
                <a:cs typeface="Lato Light"/>
              </a:rPr>
              <a:t>consectetur</a:t>
            </a:r>
            <a:r>
              <a:rPr lang="en-US" sz="2400" dirty="0">
                <a:latin typeface="Lato Light"/>
                <a:cs typeface="Lato Light"/>
              </a:rPr>
              <a:t> </a:t>
            </a:r>
            <a:r>
              <a:rPr lang="en-US" sz="2400" dirty="0" err="1">
                <a:latin typeface="Lato Light"/>
                <a:cs typeface="Lato Light"/>
              </a:rPr>
              <a:t>adipiscing</a:t>
            </a:r>
            <a:r>
              <a:rPr lang="en-US" sz="2400" dirty="0">
                <a:latin typeface="Lato Light"/>
                <a:cs typeface="Lato Light"/>
              </a:rPr>
              <a:t> </a:t>
            </a:r>
            <a:r>
              <a:rPr lang="en-US" sz="2400" dirty="0" err="1">
                <a:latin typeface="Lato Light"/>
                <a:cs typeface="Lato Light"/>
              </a:rPr>
              <a:t>elit</a:t>
            </a:r>
            <a:r>
              <a:rPr lang="en-US" sz="2400" dirty="0">
                <a:latin typeface="Lato Light"/>
                <a:cs typeface="Lato Light"/>
              </a:rPr>
              <a:t>. </a:t>
            </a:r>
            <a:r>
              <a:rPr lang="en-US" sz="2400" dirty="0" err="1">
                <a:latin typeface="Lato Light"/>
                <a:cs typeface="Lato Light"/>
              </a:rPr>
              <a:t>Praesent</a:t>
            </a:r>
            <a:r>
              <a:rPr lang="en-US" sz="2400" dirty="0">
                <a:latin typeface="Lato Light"/>
                <a:cs typeface="Lato Light"/>
              </a:rPr>
              <a:t> </a:t>
            </a:r>
            <a:r>
              <a:rPr lang="en-US" sz="2400" dirty="0" err="1">
                <a:latin typeface="Lato Light"/>
                <a:cs typeface="Lato Light"/>
              </a:rPr>
              <a:t>molestie</a:t>
            </a:r>
            <a:r>
              <a:rPr lang="en-US" sz="2400" dirty="0">
                <a:latin typeface="Lato Light"/>
                <a:cs typeface="Lato Light"/>
              </a:rPr>
              <a:t> </a:t>
            </a:r>
            <a:r>
              <a:rPr lang="en-US" sz="2400" dirty="0" err="1">
                <a:latin typeface="Lato Light"/>
                <a:cs typeface="Lato Light"/>
              </a:rPr>
              <a:t>efficitur</a:t>
            </a:r>
            <a:r>
              <a:rPr lang="en-US" sz="2400" dirty="0">
                <a:latin typeface="Lato Light"/>
                <a:cs typeface="Lato Light"/>
              </a:rPr>
              <a:t> </a:t>
            </a:r>
            <a:r>
              <a:rPr lang="en-US" sz="2400" dirty="0" err="1">
                <a:latin typeface="Lato Light"/>
                <a:cs typeface="Lato Light"/>
              </a:rPr>
              <a:t>est</a:t>
            </a:r>
            <a:r>
              <a:rPr lang="en-US" sz="2400" dirty="0">
                <a:latin typeface="Lato Light"/>
                <a:cs typeface="Lato Light"/>
              </a:rPr>
              <a:t>,</a:t>
            </a:r>
          </a:p>
        </p:txBody>
      </p:sp>
      <p:sp>
        <p:nvSpPr>
          <p:cNvPr id="61" name="TextBox 60"/>
          <p:cNvSpPr txBox="1">
            <a:spLocks noChangeArrowheads="1"/>
          </p:cNvSpPr>
          <p:nvPr/>
        </p:nvSpPr>
        <p:spPr bwMode="auto">
          <a:xfrm>
            <a:off x="16853182" y="6899178"/>
            <a:ext cx="469208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3200" b="1" dirty="0">
                <a:latin typeface="Lato Regular"/>
                <a:cs typeface="Lato Regular"/>
              </a:rPr>
              <a:t>Our First Franchise</a:t>
            </a:r>
          </a:p>
        </p:txBody>
      </p:sp>
      <p:sp>
        <p:nvSpPr>
          <p:cNvPr id="62" name="TextBox 61"/>
          <p:cNvSpPr txBox="1">
            <a:spLocks noChangeArrowheads="1"/>
          </p:cNvSpPr>
          <p:nvPr/>
        </p:nvSpPr>
        <p:spPr bwMode="auto">
          <a:xfrm>
            <a:off x="16853182" y="7584819"/>
            <a:ext cx="4692087" cy="1520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lnSpc>
                <a:spcPct val="120000"/>
              </a:lnSpc>
            </a:pPr>
            <a:r>
              <a:rPr lang="en-US" sz="2400" dirty="0" err="1">
                <a:latin typeface="Lato Light"/>
                <a:cs typeface="Lato Light"/>
              </a:rPr>
              <a:t>Lorem</a:t>
            </a:r>
            <a:r>
              <a:rPr lang="en-US" sz="2400" dirty="0">
                <a:latin typeface="Lato Light"/>
                <a:cs typeface="Lato Light"/>
              </a:rPr>
              <a:t> </a:t>
            </a:r>
            <a:r>
              <a:rPr lang="en-US" sz="2400" dirty="0" err="1">
                <a:latin typeface="Lato Light"/>
                <a:cs typeface="Lato Light"/>
              </a:rPr>
              <a:t>ipsum</a:t>
            </a:r>
            <a:r>
              <a:rPr lang="en-US" sz="2400" dirty="0">
                <a:latin typeface="Lato Light"/>
                <a:cs typeface="Lato Light"/>
              </a:rPr>
              <a:t> dolor sit </a:t>
            </a:r>
            <a:r>
              <a:rPr lang="en-US" sz="2400" dirty="0" err="1">
                <a:latin typeface="Lato Light"/>
                <a:cs typeface="Lato Light"/>
              </a:rPr>
              <a:t>amet</a:t>
            </a:r>
            <a:r>
              <a:rPr lang="en-US" sz="2400" dirty="0">
                <a:latin typeface="Lato Light"/>
                <a:cs typeface="Lato Light"/>
              </a:rPr>
              <a:t>, </a:t>
            </a:r>
            <a:r>
              <a:rPr lang="en-US" sz="2400" dirty="0" err="1">
                <a:latin typeface="Lato Light"/>
                <a:cs typeface="Lato Light"/>
              </a:rPr>
              <a:t>consectetur</a:t>
            </a:r>
            <a:r>
              <a:rPr lang="en-US" sz="2400" dirty="0">
                <a:latin typeface="Lato Light"/>
                <a:cs typeface="Lato Light"/>
              </a:rPr>
              <a:t> </a:t>
            </a:r>
            <a:r>
              <a:rPr lang="en-US" sz="2400" dirty="0" err="1">
                <a:latin typeface="Lato Light"/>
                <a:cs typeface="Lato Light"/>
              </a:rPr>
              <a:t>adipiscing</a:t>
            </a:r>
            <a:r>
              <a:rPr lang="en-US" sz="2400" dirty="0">
                <a:latin typeface="Lato Light"/>
                <a:cs typeface="Lato Light"/>
              </a:rPr>
              <a:t> </a:t>
            </a:r>
            <a:r>
              <a:rPr lang="en-US" sz="2400" dirty="0" err="1">
                <a:latin typeface="Lato Light"/>
                <a:cs typeface="Lato Light"/>
              </a:rPr>
              <a:t>elit</a:t>
            </a:r>
            <a:r>
              <a:rPr lang="en-US" sz="2400" dirty="0">
                <a:latin typeface="Lato Light"/>
                <a:cs typeface="Lato Light"/>
              </a:rPr>
              <a:t>. </a:t>
            </a:r>
            <a:r>
              <a:rPr lang="en-US" sz="2400" dirty="0" err="1">
                <a:latin typeface="Lato Light"/>
                <a:cs typeface="Lato Light"/>
              </a:rPr>
              <a:t>Praesent</a:t>
            </a:r>
            <a:r>
              <a:rPr lang="en-US" sz="2400" dirty="0">
                <a:latin typeface="Lato Light"/>
                <a:cs typeface="Lato Light"/>
              </a:rPr>
              <a:t> </a:t>
            </a:r>
            <a:r>
              <a:rPr lang="en-US" sz="2400" dirty="0" err="1">
                <a:latin typeface="Lato Light"/>
                <a:cs typeface="Lato Light"/>
              </a:rPr>
              <a:t>molestie</a:t>
            </a:r>
            <a:r>
              <a:rPr lang="en-US" sz="2400" dirty="0">
                <a:latin typeface="Lato Light"/>
                <a:cs typeface="Lato Light"/>
              </a:rPr>
              <a:t> </a:t>
            </a:r>
            <a:r>
              <a:rPr lang="en-US" sz="2400" dirty="0" err="1">
                <a:latin typeface="Lato Light"/>
                <a:cs typeface="Lato Light"/>
              </a:rPr>
              <a:t>efficitur</a:t>
            </a:r>
            <a:r>
              <a:rPr lang="en-US" sz="2400" dirty="0">
                <a:latin typeface="Lato Light"/>
                <a:cs typeface="Lato Light"/>
              </a:rPr>
              <a:t> </a:t>
            </a:r>
            <a:r>
              <a:rPr lang="en-US" sz="2400" dirty="0" err="1">
                <a:latin typeface="Lato Light"/>
                <a:cs typeface="Lato Light"/>
              </a:rPr>
              <a:t>est</a:t>
            </a:r>
            <a:r>
              <a:rPr lang="en-US" sz="2400" dirty="0">
                <a:latin typeface="Lato Light"/>
                <a:cs typeface="Lato Light"/>
              </a:rPr>
              <a:t>,</a:t>
            </a:r>
          </a:p>
        </p:txBody>
      </p:sp>
      <p:sp>
        <p:nvSpPr>
          <p:cNvPr id="63" name="TextBox 62"/>
          <p:cNvSpPr txBox="1">
            <a:spLocks noChangeArrowheads="1"/>
          </p:cNvSpPr>
          <p:nvPr/>
        </p:nvSpPr>
        <p:spPr bwMode="auto">
          <a:xfrm>
            <a:off x="2833217" y="5883516"/>
            <a:ext cx="469208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6000" b="1" dirty="0">
                <a:latin typeface="Lato Regular"/>
                <a:cs typeface="Lato Regular"/>
              </a:rPr>
              <a:t>1990</a:t>
            </a:r>
          </a:p>
        </p:txBody>
      </p:sp>
      <p:sp>
        <p:nvSpPr>
          <p:cNvPr id="64" name="TextBox 63"/>
          <p:cNvSpPr txBox="1">
            <a:spLocks noChangeArrowheads="1"/>
          </p:cNvSpPr>
          <p:nvPr/>
        </p:nvSpPr>
        <p:spPr bwMode="auto">
          <a:xfrm>
            <a:off x="9842782" y="5883516"/>
            <a:ext cx="469208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6000" b="1" dirty="0">
                <a:latin typeface="Lato Regular"/>
                <a:cs typeface="Lato Regular"/>
              </a:rPr>
              <a:t>2000</a:t>
            </a:r>
          </a:p>
        </p:txBody>
      </p:sp>
      <p:sp>
        <p:nvSpPr>
          <p:cNvPr id="65" name="TextBox 64"/>
          <p:cNvSpPr txBox="1">
            <a:spLocks noChangeArrowheads="1"/>
          </p:cNvSpPr>
          <p:nvPr/>
        </p:nvSpPr>
        <p:spPr bwMode="auto">
          <a:xfrm>
            <a:off x="16853182" y="5883516"/>
            <a:ext cx="469208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6000" b="1" dirty="0">
                <a:latin typeface="Lato Regular"/>
                <a:cs typeface="Lato Regular"/>
              </a:rPr>
              <a:t>2010</a:t>
            </a:r>
          </a:p>
        </p:txBody>
      </p:sp>
      <p:sp>
        <p:nvSpPr>
          <p:cNvPr id="6" name="Rectangle 5"/>
          <p:cNvSpPr/>
          <p:nvPr/>
        </p:nvSpPr>
        <p:spPr>
          <a:xfrm>
            <a:off x="11064708" y="4069657"/>
            <a:ext cx="2554772" cy="181385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Freeform 67"/>
          <p:cNvSpPr>
            <a:spLocks noChangeArrowheads="1"/>
          </p:cNvSpPr>
          <p:nvPr/>
        </p:nvSpPr>
        <p:spPr bwMode="auto">
          <a:xfrm>
            <a:off x="11755439" y="3978571"/>
            <a:ext cx="1368575" cy="1591370"/>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2"/>
          </a:solidFill>
          <a:ln>
            <a:noFill/>
          </a:ln>
          <a:effectLst/>
        </p:spPr>
        <p:txBody>
          <a:bodyPr wrap="none" lIns="34290" tIns="17145" rIns="34290" bIns="17145" anchor="ctr"/>
          <a:lstStyle/>
          <a:p>
            <a:pPr>
              <a:defRPr/>
            </a:pPr>
            <a:endParaRPr lang="en-US" dirty="0"/>
          </a:p>
        </p:txBody>
      </p:sp>
      <p:sp>
        <p:nvSpPr>
          <p:cNvPr id="67" name="Rectangle 66"/>
          <p:cNvSpPr/>
          <p:nvPr/>
        </p:nvSpPr>
        <p:spPr>
          <a:xfrm>
            <a:off x="3901908" y="4069657"/>
            <a:ext cx="2554772" cy="181385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18038834" y="3993457"/>
            <a:ext cx="2322520" cy="181385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Freeform 74"/>
          <p:cNvSpPr>
            <a:spLocks noChangeArrowheads="1"/>
          </p:cNvSpPr>
          <p:nvPr/>
        </p:nvSpPr>
        <p:spPr bwMode="auto">
          <a:xfrm>
            <a:off x="4439806" y="4256231"/>
            <a:ext cx="1483591" cy="131371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1"/>
          </a:solidFill>
          <a:ln>
            <a:noFill/>
          </a:ln>
          <a:effectLst/>
        </p:spPr>
        <p:txBody>
          <a:bodyPr wrap="none" lIns="34290" tIns="17145" rIns="34290" bIns="17145" anchor="ctr"/>
          <a:lstStyle/>
          <a:p>
            <a:pPr>
              <a:defRPr/>
            </a:pPr>
            <a:endParaRPr lang="en-US" dirty="0"/>
          </a:p>
        </p:txBody>
      </p:sp>
      <p:sp>
        <p:nvSpPr>
          <p:cNvPr id="71" name="Freeform 29"/>
          <p:cNvSpPr>
            <a:spLocks noChangeArrowheads="1"/>
          </p:cNvSpPr>
          <p:nvPr/>
        </p:nvSpPr>
        <p:spPr bwMode="auto">
          <a:xfrm>
            <a:off x="18437670" y="4373585"/>
            <a:ext cx="1324200" cy="136623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3"/>
          </a:solidFill>
          <a:ln>
            <a:noFill/>
          </a:ln>
          <a:effectLst/>
        </p:spPr>
        <p:txBody>
          <a:bodyPr wrap="none" lIns="34290" tIns="17145" rIns="34290" bIns="17145" anchor="ctr"/>
          <a:lstStyle/>
          <a:p>
            <a:pPr>
              <a:defRPr/>
            </a:pPr>
            <a:endParaRPr lang="en-US" dirty="0"/>
          </a:p>
        </p:txBody>
      </p:sp>
    </p:spTree>
    <p:extLst>
      <p:ext uri="{BB962C8B-B14F-4D97-AF65-F5344CB8AC3E}">
        <p14:creationId xmlns:p14="http://schemas.microsoft.com/office/powerpoint/2010/main" val="348942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 y="8670649"/>
            <a:ext cx="24377652" cy="3283502"/>
          </a:xfrm>
          <a:prstGeom prst="rect">
            <a:avLst/>
          </a:prstGeom>
          <a:solidFill>
            <a:schemeClr val="accent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2272296" y="9993423"/>
            <a:ext cx="8756173" cy="1015663"/>
          </a:xfrm>
          <a:prstGeom prst="rect">
            <a:avLst/>
          </a:prstGeom>
          <a:noFill/>
        </p:spPr>
        <p:txBody>
          <a:bodyPr wrap="square" rtlCol="0">
            <a:spAutoFit/>
          </a:bodyPr>
          <a:lstStyle/>
          <a:p>
            <a:pPr>
              <a:lnSpc>
                <a:spcPct val="80000"/>
              </a:lnSpc>
            </a:pPr>
            <a:r>
              <a:rPr lang="en-US" sz="7200" dirty="0">
                <a:solidFill>
                  <a:srgbClr val="FFFFFF"/>
                </a:solidFill>
                <a:latin typeface="Lato Black"/>
                <a:cs typeface="Lato Black"/>
              </a:rPr>
              <a:t>Meet our Team</a:t>
            </a:r>
          </a:p>
        </p:txBody>
      </p:sp>
      <p:sp>
        <p:nvSpPr>
          <p:cNvPr id="61" name="TextBox 60"/>
          <p:cNvSpPr txBox="1"/>
          <p:nvPr/>
        </p:nvSpPr>
        <p:spPr>
          <a:xfrm>
            <a:off x="2272296" y="9558711"/>
            <a:ext cx="8756172" cy="523220"/>
          </a:xfrm>
          <a:prstGeom prst="rect">
            <a:avLst/>
          </a:prstGeom>
          <a:noFill/>
        </p:spPr>
        <p:txBody>
          <a:bodyPr wrap="square" rtlCol="0">
            <a:spAutoFit/>
          </a:bodyPr>
          <a:lstStyle/>
          <a:p>
            <a:r>
              <a:rPr lang="en-US" sz="2800" dirty="0">
                <a:solidFill>
                  <a:srgbClr val="FFFFFF"/>
                </a:solidFill>
                <a:latin typeface="Lato Light"/>
                <a:cs typeface="Lato Light"/>
              </a:rPr>
              <a:t>WRITE A GREAT TITLE HERE</a:t>
            </a:r>
          </a:p>
        </p:txBody>
      </p:sp>
      <p:sp>
        <p:nvSpPr>
          <p:cNvPr id="62" name="Rectangle 61"/>
          <p:cNvSpPr/>
          <p:nvPr/>
        </p:nvSpPr>
        <p:spPr>
          <a:xfrm>
            <a:off x="2013753" y="9676405"/>
            <a:ext cx="141940" cy="12561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399448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6" y="1509823"/>
            <a:ext cx="12859253"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Meet our Awesome </a:t>
            </a:r>
            <a:r>
              <a:rPr lang="en-US" sz="7200" dirty="0">
                <a:solidFill>
                  <a:schemeClr val="accent1"/>
                </a:solidFill>
                <a:latin typeface="Lato Black"/>
                <a:cs typeface="Lato Black"/>
              </a:rPr>
              <a:t>Team</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5" name="TextBox 14"/>
          <p:cNvSpPr txBox="1"/>
          <p:nvPr/>
        </p:nvSpPr>
        <p:spPr>
          <a:xfrm>
            <a:off x="2205118" y="8469279"/>
            <a:ext cx="4198348" cy="584776"/>
          </a:xfrm>
          <a:prstGeom prst="rect">
            <a:avLst/>
          </a:prstGeom>
          <a:noFill/>
        </p:spPr>
        <p:txBody>
          <a:bodyPr wrap="square" rtlCol="0">
            <a:spAutoFit/>
          </a:bodyPr>
          <a:lstStyle/>
          <a:p>
            <a:r>
              <a:rPr lang="en-US" sz="3200" dirty="0">
                <a:latin typeface="Lato Black"/>
                <a:cs typeface="Lato Black"/>
              </a:rPr>
              <a:t>JOHN DOE</a:t>
            </a:r>
          </a:p>
        </p:txBody>
      </p:sp>
      <p:sp>
        <p:nvSpPr>
          <p:cNvPr id="16" name="TextBox 15"/>
          <p:cNvSpPr txBox="1"/>
          <p:nvPr/>
        </p:nvSpPr>
        <p:spPr>
          <a:xfrm>
            <a:off x="6771519" y="8469279"/>
            <a:ext cx="4198348" cy="584776"/>
          </a:xfrm>
          <a:prstGeom prst="rect">
            <a:avLst/>
          </a:prstGeom>
          <a:noFill/>
        </p:spPr>
        <p:txBody>
          <a:bodyPr wrap="square" rtlCol="0">
            <a:spAutoFit/>
          </a:bodyPr>
          <a:lstStyle/>
          <a:p>
            <a:r>
              <a:rPr lang="en-US" sz="3200" dirty="0">
                <a:latin typeface="Lato Black"/>
                <a:cs typeface="Lato Black"/>
              </a:rPr>
              <a:t>JANE DOE</a:t>
            </a:r>
          </a:p>
        </p:txBody>
      </p:sp>
      <p:sp>
        <p:nvSpPr>
          <p:cNvPr id="17" name="TextBox 16"/>
          <p:cNvSpPr txBox="1"/>
          <p:nvPr/>
        </p:nvSpPr>
        <p:spPr>
          <a:xfrm>
            <a:off x="11337920" y="8469279"/>
            <a:ext cx="4198348" cy="584776"/>
          </a:xfrm>
          <a:prstGeom prst="rect">
            <a:avLst/>
          </a:prstGeom>
          <a:noFill/>
        </p:spPr>
        <p:txBody>
          <a:bodyPr wrap="square" rtlCol="0">
            <a:spAutoFit/>
          </a:bodyPr>
          <a:lstStyle/>
          <a:p>
            <a:r>
              <a:rPr lang="en-US" sz="3200" dirty="0">
                <a:latin typeface="Lato Black"/>
                <a:cs typeface="Lato Black"/>
              </a:rPr>
              <a:t>JOHN DOE</a:t>
            </a:r>
          </a:p>
        </p:txBody>
      </p:sp>
      <p:sp>
        <p:nvSpPr>
          <p:cNvPr id="18" name="TextBox 17"/>
          <p:cNvSpPr txBox="1"/>
          <p:nvPr/>
        </p:nvSpPr>
        <p:spPr>
          <a:xfrm>
            <a:off x="15904321" y="8469279"/>
            <a:ext cx="4198348" cy="584776"/>
          </a:xfrm>
          <a:prstGeom prst="rect">
            <a:avLst/>
          </a:prstGeom>
          <a:noFill/>
        </p:spPr>
        <p:txBody>
          <a:bodyPr wrap="square" rtlCol="0">
            <a:spAutoFit/>
          </a:bodyPr>
          <a:lstStyle/>
          <a:p>
            <a:r>
              <a:rPr lang="en-US" sz="3200" dirty="0">
                <a:latin typeface="Lato Black"/>
                <a:cs typeface="Lato Black"/>
              </a:rPr>
              <a:t>JANE DOE</a:t>
            </a:r>
          </a:p>
        </p:txBody>
      </p:sp>
      <p:sp>
        <p:nvSpPr>
          <p:cNvPr id="19" name="TextBox 18"/>
          <p:cNvSpPr txBox="1"/>
          <p:nvPr/>
        </p:nvSpPr>
        <p:spPr>
          <a:xfrm>
            <a:off x="2205119" y="9054056"/>
            <a:ext cx="4198348" cy="1015663"/>
          </a:xfrm>
          <a:prstGeom prst="rect">
            <a:avLst/>
          </a:prstGeom>
          <a:noFill/>
        </p:spPr>
        <p:txBody>
          <a:bodyPr wrap="square" rtlCol="0">
            <a:spAutoFit/>
          </a:bodyPr>
          <a:lstStyle/>
          <a:p>
            <a:r>
              <a:rPr lang="en-US" sz="2000" dirty="0">
                <a:latin typeface="Lato Light"/>
                <a:cs typeface="Lato Light"/>
              </a:rPr>
              <a:t>You have to fight for your dreams, you have to work hard everyday in order to</a:t>
            </a:r>
          </a:p>
        </p:txBody>
      </p:sp>
      <p:sp>
        <p:nvSpPr>
          <p:cNvPr id="20" name="TextBox 19"/>
          <p:cNvSpPr txBox="1"/>
          <p:nvPr/>
        </p:nvSpPr>
        <p:spPr>
          <a:xfrm>
            <a:off x="6771519" y="9054056"/>
            <a:ext cx="4198348" cy="1015663"/>
          </a:xfrm>
          <a:prstGeom prst="rect">
            <a:avLst/>
          </a:prstGeom>
          <a:noFill/>
        </p:spPr>
        <p:txBody>
          <a:bodyPr wrap="square" rtlCol="0">
            <a:spAutoFit/>
          </a:bodyPr>
          <a:lstStyle/>
          <a:p>
            <a:r>
              <a:rPr lang="en-US" sz="2000" dirty="0">
                <a:latin typeface="Lato Light"/>
                <a:cs typeface="Lato Light"/>
              </a:rPr>
              <a:t>You have to fight for your dreams, you have to work hard everyday in order to</a:t>
            </a:r>
          </a:p>
        </p:txBody>
      </p:sp>
      <p:sp>
        <p:nvSpPr>
          <p:cNvPr id="21" name="TextBox 20"/>
          <p:cNvSpPr txBox="1"/>
          <p:nvPr/>
        </p:nvSpPr>
        <p:spPr>
          <a:xfrm>
            <a:off x="11337920" y="9054056"/>
            <a:ext cx="4198348" cy="1015663"/>
          </a:xfrm>
          <a:prstGeom prst="rect">
            <a:avLst/>
          </a:prstGeom>
          <a:noFill/>
        </p:spPr>
        <p:txBody>
          <a:bodyPr wrap="square" rtlCol="0">
            <a:spAutoFit/>
          </a:bodyPr>
          <a:lstStyle/>
          <a:p>
            <a:r>
              <a:rPr lang="en-US" sz="2000" dirty="0">
                <a:latin typeface="Lato Light"/>
                <a:cs typeface="Lato Light"/>
              </a:rPr>
              <a:t>You have to fight for your dreams, you have to work hard everyday in order to</a:t>
            </a:r>
          </a:p>
        </p:txBody>
      </p:sp>
      <p:sp>
        <p:nvSpPr>
          <p:cNvPr id="22" name="TextBox 21"/>
          <p:cNvSpPr txBox="1"/>
          <p:nvPr/>
        </p:nvSpPr>
        <p:spPr>
          <a:xfrm>
            <a:off x="15932689" y="9054056"/>
            <a:ext cx="4198348" cy="1015663"/>
          </a:xfrm>
          <a:prstGeom prst="rect">
            <a:avLst/>
          </a:prstGeom>
          <a:noFill/>
        </p:spPr>
        <p:txBody>
          <a:bodyPr wrap="square" rtlCol="0">
            <a:spAutoFit/>
          </a:bodyPr>
          <a:lstStyle/>
          <a:p>
            <a:r>
              <a:rPr lang="en-US" sz="2000" dirty="0">
                <a:latin typeface="Lato Light"/>
                <a:cs typeface="Lato Light"/>
              </a:rPr>
              <a:t>You have to fight for your dreams, you have to work hard everyday in order to</a:t>
            </a:r>
          </a:p>
        </p:txBody>
      </p:sp>
      <p:grpSp>
        <p:nvGrpSpPr>
          <p:cNvPr id="5" name="Group 4"/>
          <p:cNvGrpSpPr/>
          <p:nvPr/>
        </p:nvGrpSpPr>
        <p:grpSpPr>
          <a:xfrm>
            <a:off x="2348881" y="10232793"/>
            <a:ext cx="2091192" cy="463376"/>
            <a:chOff x="3393166" y="9880936"/>
            <a:chExt cx="2091192" cy="463376"/>
          </a:xfrm>
        </p:grpSpPr>
        <p:sp>
          <p:nvSpPr>
            <p:cNvPr id="23" name="Freeform 23"/>
            <p:cNvSpPr>
              <a:spLocks noEditPoints="1"/>
            </p:cNvSpPr>
            <p:nvPr/>
          </p:nvSpPr>
          <p:spPr bwMode="auto">
            <a:xfrm>
              <a:off x="3393166" y="9886614"/>
              <a:ext cx="454932" cy="454932"/>
            </a:xfrm>
            <a:custGeom>
              <a:avLst/>
              <a:gdLst>
                <a:gd name="T0" fmla="*/ 212725 w 62"/>
                <a:gd name="T1" fmla="*/ 174983 h 62"/>
                <a:gd name="T2" fmla="*/ 174983 w 62"/>
                <a:gd name="T3" fmla="*/ 212725 h 62"/>
                <a:gd name="T4" fmla="*/ 41173 w 62"/>
                <a:gd name="T5" fmla="*/ 212725 h 62"/>
                <a:gd name="T6" fmla="*/ 0 w 62"/>
                <a:gd name="T7" fmla="*/ 174983 h 62"/>
                <a:gd name="T8" fmla="*/ 0 w 62"/>
                <a:gd name="T9" fmla="*/ 41173 h 62"/>
                <a:gd name="T10" fmla="*/ 41173 w 62"/>
                <a:gd name="T11" fmla="*/ 0 h 62"/>
                <a:gd name="T12" fmla="*/ 174983 w 62"/>
                <a:gd name="T13" fmla="*/ 0 h 62"/>
                <a:gd name="T14" fmla="*/ 212725 w 62"/>
                <a:gd name="T15" fmla="*/ 41173 h 62"/>
                <a:gd name="T16" fmla="*/ 212725 w 62"/>
                <a:gd name="T17" fmla="*/ 174983 h 62"/>
                <a:gd name="T18" fmla="*/ 161259 w 62"/>
                <a:gd name="T19" fmla="*/ 72052 h 62"/>
                <a:gd name="T20" fmla="*/ 174983 w 62"/>
                <a:gd name="T21" fmla="*/ 54897 h 62"/>
                <a:gd name="T22" fmla="*/ 154397 w 62"/>
                <a:gd name="T23" fmla="*/ 65190 h 62"/>
                <a:gd name="T24" fmla="*/ 133811 w 62"/>
                <a:gd name="T25" fmla="*/ 54897 h 62"/>
                <a:gd name="T26" fmla="*/ 106363 w 62"/>
                <a:gd name="T27" fmla="*/ 82345 h 62"/>
                <a:gd name="T28" fmla="*/ 106363 w 62"/>
                <a:gd name="T29" fmla="*/ 89207 h 62"/>
                <a:gd name="T30" fmla="*/ 48035 w 62"/>
                <a:gd name="T31" fmla="*/ 58328 h 62"/>
                <a:gd name="T32" fmla="*/ 41173 w 62"/>
                <a:gd name="T33" fmla="*/ 75483 h 62"/>
                <a:gd name="T34" fmla="*/ 54897 w 62"/>
                <a:gd name="T35" fmla="*/ 99500 h 62"/>
                <a:gd name="T36" fmla="*/ 41173 w 62"/>
                <a:gd name="T37" fmla="*/ 96069 h 62"/>
                <a:gd name="T38" fmla="*/ 41173 w 62"/>
                <a:gd name="T39" fmla="*/ 96069 h 62"/>
                <a:gd name="T40" fmla="*/ 65190 w 62"/>
                <a:gd name="T41" fmla="*/ 123518 h 62"/>
                <a:gd name="T42" fmla="*/ 58328 w 62"/>
                <a:gd name="T43" fmla="*/ 123518 h 62"/>
                <a:gd name="T44" fmla="*/ 51466 w 62"/>
                <a:gd name="T45" fmla="*/ 123518 h 62"/>
                <a:gd name="T46" fmla="*/ 78914 w 62"/>
                <a:gd name="T47" fmla="*/ 144104 h 62"/>
                <a:gd name="T48" fmla="*/ 44604 w 62"/>
                <a:gd name="T49" fmla="*/ 157828 h 62"/>
                <a:gd name="T50" fmla="*/ 37742 w 62"/>
                <a:gd name="T51" fmla="*/ 157828 h 62"/>
                <a:gd name="T52" fmla="*/ 82345 w 62"/>
                <a:gd name="T53" fmla="*/ 168121 h 62"/>
                <a:gd name="T54" fmla="*/ 164690 w 62"/>
                <a:gd name="T55" fmla="*/ 85776 h 62"/>
                <a:gd name="T56" fmla="*/ 164690 w 62"/>
                <a:gd name="T57" fmla="*/ 82345 h 62"/>
                <a:gd name="T58" fmla="*/ 178415 w 62"/>
                <a:gd name="T59" fmla="*/ 68621 h 62"/>
                <a:gd name="T60" fmla="*/ 161259 w 62"/>
                <a:gd name="T61" fmla="*/ 7205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accent1"/>
            </a:solidFill>
            <a:ln>
              <a:noFill/>
            </a:ln>
          </p:spPr>
          <p:txBody>
            <a:bodyPr/>
            <a:lstStyle/>
            <a:p>
              <a:endParaRPr lang="en-US"/>
            </a:p>
          </p:txBody>
        </p:sp>
        <p:sp>
          <p:nvSpPr>
            <p:cNvPr id="24" name="Freeform 106"/>
            <p:cNvSpPr>
              <a:spLocks noChangeAspect="1" noChangeArrowheads="1"/>
            </p:cNvSpPr>
            <p:nvPr/>
          </p:nvSpPr>
          <p:spPr bwMode="auto">
            <a:xfrm>
              <a:off x="3940093" y="9886149"/>
              <a:ext cx="448912" cy="451987"/>
            </a:xfrm>
            <a:custGeom>
              <a:avLst/>
              <a:gdLst>
                <a:gd name="T0" fmla="*/ 372 w 426"/>
                <a:gd name="T1" fmla="*/ 0 h 427"/>
                <a:gd name="T2" fmla="*/ 372 w 426"/>
                <a:gd name="T3" fmla="*/ 0 h 427"/>
                <a:gd name="T4" fmla="*/ 53 w 426"/>
                <a:gd name="T5" fmla="*/ 0 h 427"/>
                <a:gd name="T6" fmla="*/ 0 w 426"/>
                <a:gd name="T7" fmla="*/ 53 h 427"/>
                <a:gd name="T8" fmla="*/ 0 w 426"/>
                <a:gd name="T9" fmla="*/ 372 h 427"/>
                <a:gd name="T10" fmla="*/ 53 w 426"/>
                <a:gd name="T11" fmla="*/ 426 h 427"/>
                <a:gd name="T12" fmla="*/ 213 w 426"/>
                <a:gd name="T13" fmla="*/ 426 h 427"/>
                <a:gd name="T14" fmla="*/ 213 w 426"/>
                <a:gd name="T15" fmla="*/ 274 h 427"/>
                <a:gd name="T16" fmla="*/ 160 w 426"/>
                <a:gd name="T17" fmla="*/ 274 h 427"/>
                <a:gd name="T18" fmla="*/ 160 w 426"/>
                <a:gd name="T19" fmla="*/ 204 h 427"/>
                <a:gd name="T20" fmla="*/ 213 w 426"/>
                <a:gd name="T21" fmla="*/ 204 h 427"/>
                <a:gd name="T22" fmla="*/ 213 w 426"/>
                <a:gd name="T23" fmla="*/ 168 h 427"/>
                <a:gd name="T24" fmla="*/ 301 w 426"/>
                <a:gd name="T25" fmla="*/ 80 h 427"/>
                <a:gd name="T26" fmla="*/ 346 w 426"/>
                <a:gd name="T27" fmla="*/ 80 h 427"/>
                <a:gd name="T28" fmla="*/ 346 w 426"/>
                <a:gd name="T29" fmla="*/ 160 h 427"/>
                <a:gd name="T30" fmla="*/ 310 w 426"/>
                <a:gd name="T31" fmla="*/ 160 h 427"/>
                <a:gd name="T32" fmla="*/ 292 w 426"/>
                <a:gd name="T33" fmla="*/ 168 h 427"/>
                <a:gd name="T34" fmla="*/ 292 w 426"/>
                <a:gd name="T35" fmla="*/ 204 h 427"/>
                <a:gd name="T36" fmla="*/ 346 w 426"/>
                <a:gd name="T37" fmla="*/ 204 h 427"/>
                <a:gd name="T38" fmla="*/ 346 w 426"/>
                <a:gd name="T39" fmla="*/ 274 h 427"/>
                <a:gd name="T40" fmla="*/ 292 w 426"/>
                <a:gd name="T41" fmla="*/ 274 h 427"/>
                <a:gd name="T42" fmla="*/ 292 w 426"/>
                <a:gd name="T43" fmla="*/ 426 h 427"/>
                <a:gd name="T44" fmla="*/ 372 w 426"/>
                <a:gd name="T45" fmla="*/ 426 h 427"/>
                <a:gd name="T46" fmla="*/ 425 w 426"/>
                <a:gd name="T47" fmla="*/ 372 h 427"/>
                <a:gd name="T48" fmla="*/ 425 w 426"/>
                <a:gd name="T49" fmla="*/ 53 h 427"/>
                <a:gd name="T50" fmla="*/ 372 w 426"/>
                <a:gd name="T5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accent1"/>
            </a:solidFill>
            <a:ln>
              <a:noFill/>
            </a:ln>
            <a:effectLst/>
          </p:spPr>
          <p:txBody>
            <a:bodyPr wrap="none" lIns="34290" tIns="17145" rIns="34290" bIns="17145" anchor="ctr"/>
            <a:lstStyle/>
            <a:p>
              <a:pPr>
                <a:defRPr/>
              </a:pPr>
              <a:endParaRPr lang="en-US" dirty="0"/>
            </a:p>
          </p:txBody>
        </p:sp>
        <p:sp>
          <p:nvSpPr>
            <p:cNvPr id="25" name="Freeform 211"/>
            <p:cNvSpPr>
              <a:spLocks noChangeAspect="1" noEditPoints="1"/>
            </p:cNvSpPr>
            <p:nvPr/>
          </p:nvSpPr>
          <p:spPr bwMode="auto">
            <a:xfrm>
              <a:off x="4481246" y="9887112"/>
              <a:ext cx="460857" cy="457200"/>
            </a:xfrm>
            <a:custGeom>
              <a:avLst/>
              <a:gdLst>
                <a:gd name="T0" fmla="*/ 200025 w 58"/>
                <a:gd name="T1" fmla="*/ 171067 h 58"/>
                <a:gd name="T2" fmla="*/ 175884 w 58"/>
                <a:gd name="T3" fmla="*/ 198438 h 58"/>
                <a:gd name="T4" fmla="*/ 24141 w 58"/>
                <a:gd name="T5" fmla="*/ 198438 h 58"/>
                <a:gd name="T6" fmla="*/ 0 w 58"/>
                <a:gd name="T7" fmla="*/ 171067 h 58"/>
                <a:gd name="T8" fmla="*/ 0 w 58"/>
                <a:gd name="T9" fmla="*/ 23949 h 58"/>
                <a:gd name="T10" fmla="*/ 24141 w 58"/>
                <a:gd name="T11" fmla="*/ 0 h 58"/>
                <a:gd name="T12" fmla="*/ 175884 w 58"/>
                <a:gd name="T13" fmla="*/ 0 h 58"/>
                <a:gd name="T14" fmla="*/ 200025 w 58"/>
                <a:gd name="T15" fmla="*/ 23949 h 58"/>
                <a:gd name="T16" fmla="*/ 200025 w 58"/>
                <a:gd name="T17" fmla="*/ 171067 h 58"/>
                <a:gd name="T18" fmla="*/ 175884 w 58"/>
                <a:gd name="T19" fmla="*/ 82112 h 58"/>
                <a:gd name="T20" fmla="*/ 158641 w 58"/>
                <a:gd name="T21" fmla="*/ 82112 h 58"/>
                <a:gd name="T22" fmla="*/ 162089 w 58"/>
                <a:gd name="T23" fmla="*/ 99219 h 58"/>
                <a:gd name="T24" fmla="*/ 100013 w 58"/>
                <a:gd name="T25" fmla="*/ 160803 h 58"/>
                <a:gd name="T26" fmla="*/ 37936 w 58"/>
                <a:gd name="T27" fmla="*/ 99219 h 58"/>
                <a:gd name="T28" fmla="*/ 41384 w 58"/>
                <a:gd name="T29" fmla="*/ 82112 h 58"/>
                <a:gd name="T30" fmla="*/ 20692 w 58"/>
                <a:gd name="T31" fmla="*/ 82112 h 58"/>
                <a:gd name="T32" fmla="*/ 20692 w 58"/>
                <a:gd name="T33" fmla="*/ 167646 h 58"/>
                <a:gd name="T34" fmla="*/ 31038 w 58"/>
                <a:gd name="T35" fmla="*/ 174489 h 58"/>
                <a:gd name="T36" fmla="*/ 168987 w 58"/>
                <a:gd name="T37" fmla="*/ 174489 h 58"/>
                <a:gd name="T38" fmla="*/ 175884 w 58"/>
                <a:gd name="T39" fmla="*/ 167646 h 58"/>
                <a:gd name="T40" fmla="*/ 175884 w 58"/>
                <a:gd name="T41" fmla="*/ 82112 h 58"/>
                <a:gd name="T42" fmla="*/ 100013 w 58"/>
                <a:gd name="T43" fmla="*/ 58163 h 58"/>
                <a:gd name="T44" fmla="*/ 58628 w 58"/>
                <a:gd name="T45" fmla="*/ 99219 h 58"/>
                <a:gd name="T46" fmla="*/ 100013 w 58"/>
                <a:gd name="T47" fmla="*/ 136854 h 58"/>
                <a:gd name="T48" fmla="*/ 141397 w 58"/>
                <a:gd name="T49" fmla="*/ 99219 h 58"/>
                <a:gd name="T50" fmla="*/ 100013 w 58"/>
                <a:gd name="T51" fmla="*/ 58163 h 58"/>
                <a:gd name="T52" fmla="*/ 175884 w 58"/>
                <a:gd name="T53" fmla="*/ 30792 h 58"/>
                <a:gd name="T54" fmla="*/ 168987 w 58"/>
                <a:gd name="T55" fmla="*/ 20528 h 58"/>
                <a:gd name="T56" fmla="*/ 144846 w 58"/>
                <a:gd name="T57" fmla="*/ 20528 h 58"/>
                <a:gd name="T58" fmla="*/ 137948 w 58"/>
                <a:gd name="T59" fmla="*/ 30792 h 58"/>
                <a:gd name="T60" fmla="*/ 137948 w 58"/>
                <a:gd name="T61" fmla="*/ 51320 h 58"/>
                <a:gd name="T62" fmla="*/ 144846 w 58"/>
                <a:gd name="T63" fmla="*/ 61584 h 58"/>
                <a:gd name="T64" fmla="*/ 168987 w 58"/>
                <a:gd name="T65" fmla="*/ 61584 h 58"/>
                <a:gd name="T66" fmla="*/ 175884 w 58"/>
                <a:gd name="T67" fmla="*/ 51320 h 58"/>
                <a:gd name="T68" fmla="*/ 175884 w 58"/>
                <a:gd name="T69" fmla="*/ 3079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accent1"/>
            </a:solidFill>
            <a:ln>
              <a:noFill/>
            </a:ln>
          </p:spPr>
          <p:txBody>
            <a:bodyPr/>
            <a:lstStyle/>
            <a:p>
              <a:endParaRPr lang="en-US"/>
            </a:p>
          </p:txBody>
        </p:sp>
        <p:sp>
          <p:nvSpPr>
            <p:cNvPr id="26" name="Freeform 177"/>
            <p:cNvSpPr>
              <a:spLocks noChangeAspect="1" noEditPoints="1"/>
            </p:cNvSpPr>
            <p:nvPr/>
          </p:nvSpPr>
          <p:spPr bwMode="auto">
            <a:xfrm>
              <a:off x="5027159" y="9880936"/>
              <a:ext cx="457199" cy="457200"/>
            </a:xfrm>
            <a:custGeom>
              <a:avLst/>
              <a:gdLst>
                <a:gd name="T0" fmla="*/ 273830 w 116"/>
                <a:gd name="T1" fmla="*/ 0 h 116"/>
                <a:gd name="T2" fmla="*/ 20473 w 116"/>
                <a:gd name="T3" fmla="*/ 0 h 116"/>
                <a:gd name="T4" fmla="*/ 0 w 116"/>
                <a:gd name="T5" fmla="*/ 23032 h 116"/>
                <a:gd name="T6" fmla="*/ 0 w 116"/>
                <a:gd name="T7" fmla="*/ 276390 h 116"/>
                <a:gd name="T8" fmla="*/ 20473 w 116"/>
                <a:gd name="T9" fmla="*/ 296863 h 116"/>
                <a:gd name="T10" fmla="*/ 273830 w 116"/>
                <a:gd name="T11" fmla="*/ 296863 h 116"/>
                <a:gd name="T12" fmla="*/ 296862 w 116"/>
                <a:gd name="T13" fmla="*/ 276390 h 116"/>
                <a:gd name="T14" fmla="*/ 296862 w 116"/>
                <a:gd name="T15" fmla="*/ 23032 h 116"/>
                <a:gd name="T16" fmla="*/ 273830 w 116"/>
                <a:gd name="T17" fmla="*/ 0 h 116"/>
                <a:gd name="T18" fmla="*/ 89570 w 116"/>
                <a:gd name="T19" fmla="*/ 250798 h 116"/>
                <a:gd name="T20" fmla="*/ 43506 w 116"/>
                <a:gd name="T21" fmla="*/ 250798 h 116"/>
                <a:gd name="T22" fmla="*/ 43506 w 116"/>
                <a:gd name="T23" fmla="*/ 115162 h 116"/>
                <a:gd name="T24" fmla="*/ 89570 w 116"/>
                <a:gd name="T25" fmla="*/ 115162 h 116"/>
                <a:gd name="T26" fmla="*/ 89570 w 116"/>
                <a:gd name="T27" fmla="*/ 250798 h 116"/>
                <a:gd name="T28" fmla="*/ 66538 w 116"/>
                <a:gd name="T29" fmla="*/ 97248 h 116"/>
                <a:gd name="T30" fmla="*/ 66538 w 116"/>
                <a:gd name="T31" fmla="*/ 97248 h 116"/>
                <a:gd name="T32" fmla="*/ 40946 w 116"/>
                <a:gd name="T33" fmla="*/ 74216 h 116"/>
                <a:gd name="T34" fmla="*/ 66538 w 116"/>
                <a:gd name="T35" fmla="*/ 51183 h 116"/>
                <a:gd name="T36" fmla="*/ 92130 w 116"/>
                <a:gd name="T37" fmla="*/ 74216 h 116"/>
                <a:gd name="T38" fmla="*/ 66538 w 116"/>
                <a:gd name="T39" fmla="*/ 97248 h 116"/>
                <a:gd name="T40" fmla="*/ 250797 w 116"/>
                <a:gd name="T41" fmla="*/ 250798 h 116"/>
                <a:gd name="T42" fmla="*/ 207292 w 116"/>
                <a:gd name="T43" fmla="*/ 250798 h 116"/>
                <a:gd name="T44" fmla="*/ 207292 w 116"/>
                <a:gd name="T45" fmla="*/ 176582 h 116"/>
                <a:gd name="T46" fmla="*/ 184259 w 116"/>
                <a:gd name="T47" fmla="*/ 148432 h 116"/>
                <a:gd name="T48" fmla="*/ 161227 w 116"/>
                <a:gd name="T49" fmla="*/ 163786 h 116"/>
                <a:gd name="T50" fmla="*/ 158668 w 116"/>
                <a:gd name="T51" fmla="*/ 174023 h 116"/>
                <a:gd name="T52" fmla="*/ 158668 w 116"/>
                <a:gd name="T53" fmla="*/ 250798 h 116"/>
                <a:gd name="T54" fmla="*/ 115162 w 116"/>
                <a:gd name="T55" fmla="*/ 250798 h 116"/>
                <a:gd name="T56" fmla="*/ 115162 w 116"/>
                <a:gd name="T57" fmla="*/ 115162 h 116"/>
                <a:gd name="T58" fmla="*/ 158668 w 116"/>
                <a:gd name="T59" fmla="*/ 115162 h 116"/>
                <a:gd name="T60" fmla="*/ 158668 w 116"/>
                <a:gd name="T61" fmla="*/ 135636 h 116"/>
                <a:gd name="T62" fmla="*/ 199614 w 116"/>
                <a:gd name="T63" fmla="*/ 112603 h 116"/>
                <a:gd name="T64" fmla="*/ 250797 w 116"/>
                <a:gd name="T65" fmla="*/ 171464 h 116"/>
                <a:gd name="T66" fmla="*/ 250797 w 116"/>
                <a:gd name="T67" fmla="*/ 250798 h 116"/>
                <a:gd name="T68" fmla="*/ 158668 w 116"/>
                <a:gd name="T69" fmla="*/ 135636 h 116"/>
                <a:gd name="T70" fmla="*/ 158668 w 116"/>
                <a:gd name="T71" fmla="*/ 135636 h 116"/>
                <a:gd name="T72" fmla="*/ 158668 w 116"/>
                <a:gd name="T73" fmla="*/ 135636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6" h="116">
                  <a:moveTo>
                    <a:pt x="107" y="0"/>
                  </a:moveTo>
                  <a:cubicBezTo>
                    <a:pt x="8" y="0"/>
                    <a:pt x="8" y="0"/>
                    <a:pt x="8" y="0"/>
                  </a:cubicBezTo>
                  <a:cubicBezTo>
                    <a:pt x="4" y="0"/>
                    <a:pt x="0" y="4"/>
                    <a:pt x="0" y="9"/>
                  </a:cubicBezTo>
                  <a:cubicBezTo>
                    <a:pt x="0" y="108"/>
                    <a:pt x="0" y="108"/>
                    <a:pt x="0" y="108"/>
                  </a:cubicBezTo>
                  <a:cubicBezTo>
                    <a:pt x="0" y="113"/>
                    <a:pt x="4" y="116"/>
                    <a:pt x="8" y="116"/>
                  </a:cubicBezTo>
                  <a:cubicBezTo>
                    <a:pt x="107" y="116"/>
                    <a:pt x="107" y="116"/>
                    <a:pt x="107" y="116"/>
                  </a:cubicBezTo>
                  <a:cubicBezTo>
                    <a:pt x="112" y="116"/>
                    <a:pt x="116" y="113"/>
                    <a:pt x="116" y="108"/>
                  </a:cubicBezTo>
                  <a:cubicBezTo>
                    <a:pt x="116" y="9"/>
                    <a:pt x="116" y="9"/>
                    <a:pt x="116" y="9"/>
                  </a:cubicBezTo>
                  <a:cubicBezTo>
                    <a:pt x="116" y="4"/>
                    <a:pt x="112" y="0"/>
                    <a:pt x="107" y="0"/>
                  </a:cubicBezTo>
                  <a:close/>
                  <a:moveTo>
                    <a:pt x="35" y="98"/>
                  </a:moveTo>
                  <a:cubicBezTo>
                    <a:pt x="17" y="98"/>
                    <a:pt x="17" y="98"/>
                    <a:pt x="17" y="98"/>
                  </a:cubicBezTo>
                  <a:cubicBezTo>
                    <a:pt x="17" y="45"/>
                    <a:pt x="17" y="45"/>
                    <a:pt x="17" y="45"/>
                  </a:cubicBezTo>
                  <a:cubicBezTo>
                    <a:pt x="35" y="45"/>
                    <a:pt x="35" y="45"/>
                    <a:pt x="35" y="45"/>
                  </a:cubicBezTo>
                  <a:lnTo>
                    <a:pt x="35" y="98"/>
                  </a:lnTo>
                  <a:close/>
                  <a:moveTo>
                    <a:pt x="26" y="38"/>
                  </a:moveTo>
                  <a:cubicBezTo>
                    <a:pt x="26" y="38"/>
                    <a:pt x="26" y="38"/>
                    <a:pt x="26" y="38"/>
                  </a:cubicBezTo>
                  <a:cubicBezTo>
                    <a:pt x="20" y="38"/>
                    <a:pt x="16" y="34"/>
                    <a:pt x="16" y="29"/>
                  </a:cubicBezTo>
                  <a:cubicBezTo>
                    <a:pt x="16" y="24"/>
                    <a:pt x="20" y="20"/>
                    <a:pt x="26" y="20"/>
                  </a:cubicBezTo>
                  <a:cubicBezTo>
                    <a:pt x="32" y="20"/>
                    <a:pt x="36" y="24"/>
                    <a:pt x="36" y="29"/>
                  </a:cubicBezTo>
                  <a:cubicBezTo>
                    <a:pt x="36" y="34"/>
                    <a:pt x="32" y="38"/>
                    <a:pt x="26" y="38"/>
                  </a:cubicBezTo>
                  <a:close/>
                  <a:moveTo>
                    <a:pt x="98" y="98"/>
                  </a:moveTo>
                  <a:cubicBezTo>
                    <a:pt x="81" y="98"/>
                    <a:pt x="81" y="98"/>
                    <a:pt x="81" y="98"/>
                  </a:cubicBezTo>
                  <a:cubicBezTo>
                    <a:pt x="81" y="69"/>
                    <a:pt x="81" y="69"/>
                    <a:pt x="81" y="69"/>
                  </a:cubicBezTo>
                  <a:cubicBezTo>
                    <a:pt x="81" y="62"/>
                    <a:pt x="78" y="58"/>
                    <a:pt x="72" y="58"/>
                  </a:cubicBezTo>
                  <a:cubicBezTo>
                    <a:pt x="67" y="58"/>
                    <a:pt x="64" y="61"/>
                    <a:pt x="63" y="64"/>
                  </a:cubicBezTo>
                  <a:cubicBezTo>
                    <a:pt x="62" y="65"/>
                    <a:pt x="62" y="67"/>
                    <a:pt x="62" y="68"/>
                  </a:cubicBezTo>
                  <a:cubicBezTo>
                    <a:pt x="62" y="98"/>
                    <a:pt x="62" y="98"/>
                    <a:pt x="62" y="98"/>
                  </a:cubicBezTo>
                  <a:cubicBezTo>
                    <a:pt x="45" y="98"/>
                    <a:pt x="45" y="98"/>
                    <a:pt x="45" y="98"/>
                  </a:cubicBezTo>
                  <a:cubicBezTo>
                    <a:pt x="45" y="98"/>
                    <a:pt x="45" y="50"/>
                    <a:pt x="45" y="45"/>
                  </a:cubicBezTo>
                  <a:cubicBezTo>
                    <a:pt x="62" y="45"/>
                    <a:pt x="62" y="45"/>
                    <a:pt x="62" y="45"/>
                  </a:cubicBezTo>
                  <a:cubicBezTo>
                    <a:pt x="62" y="53"/>
                    <a:pt x="62" y="53"/>
                    <a:pt x="62" y="53"/>
                  </a:cubicBezTo>
                  <a:cubicBezTo>
                    <a:pt x="64" y="49"/>
                    <a:pt x="69" y="44"/>
                    <a:pt x="78" y="44"/>
                  </a:cubicBezTo>
                  <a:cubicBezTo>
                    <a:pt x="90" y="44"/>
                    <a:pt x="98" y="51"/>
                    <a:pt x="98" y="67"/>
                  </a:cubicBezTo>
                  <a:lnTo>
                    <a:pt x="98" y="98"/>
                  </a:lnTo>
                  <a:close/>
                  <a:moveTo>
                    <a:pt x="62" y="53"/>
                  </a:moveTo>
                  <a:cubicBezTo>
                    <a:pt x="62" y="53"/>
                    <a:pt x="62" y="53"/>
                    <a:pt x="62" y="53"/>
                  </a:cubicBezTo>
                  <a:cubicBezTo>
                    <a:pt x="62" y="53"/>
                    <a:pt x="62" y="53"/>
                    <a:pt x="62" y="53"/>
                  </a:cubicBezTo>
                  <a:close/>
                </a:path>
              </a:pathLst>
            </a:custGeom>
            <a:solidFill>
              <a:schemeClr val="accent1"/>
            </a:solidFill>
            <a:ln>
              <a:noFill/>
            </a:ln>
          </p:spPr>
          <p:txBody>
            <a:bodyPr/>
            <a:lstStyle/>
            <a:p>
              <a:endParaRPr lang="en-US"/>
            </a:p>
          </p:txBody>
        </p:sp>
      </p:grpSp>
      <p:grpSp>
        <p:nvGrpSpPr>
          <p:cNvPr id="27" name="Group 26"/>
          <p:cNvGrpSpPr/>
          <p:nvPr/>
        </p:nvGrpSpPr>
        <p:grpSpPr>
          <a:xfrm>
            <a:off x="6819441" y="10232793"/>
            <a:ext cx="2091192" cy="463376"/>
            <a:chOff x="3393166" y="9880936"/>
            <a:chExt cx="2091192" cy="463376"/>
          </a:xfrm>
        </p:grpSpPr>
        <p:sp>
          <p:nvSpPr>
            <p:cNvPr id="28" name="Freeform 23"/>
            <p:cNvSpPr>
              <a:spLocks noEditPoints="1"/>
            </p:cNvSpPr>
            <p:nvPr/>
          </p:nvSpPr>
          <p:spPr bwMode="auto">
            <a:xfrm>
              <a:off x="3393166" y="9886614"/>
              <a:ext cx="454932" cy="454932"/>
            </a:xfrm>
            <a:custGeom>
              <a:avLst/>
              <a:gdLst>
                <a:gd name="T0" fmla="*/ 212725 w 62"/>
                <a:gd name="T1" fmla="*/ 174983 h 62"/>
                <a:gd name="T2" fmla="*/ 174983 w 62"/>
                <a:gd name="T3" fmla="*/ 212725 h 62"/>
                <a:gd name="T4" fmla="*/ 41173 w 62"/>
                <a:gd name="T5" fmla="*/ 212725 h 62"/>
                <a:gd name="T6" fmla="*/ 0 w 62"/>
                <a:gd name="T7" fmla="*/ 174983 h 62"/>
                <a:gd name="T8" fmla="*/ 0 w 62"/>
                <a:gd name="T9" fmla="*/ 41173 h 62"/>
                <a:gd name="T10" fmla="*/ 41173 w 62"/>
                <a:gd name="T11" fmla="*/ 0 h 62"/>
                <a:gd name="T12" fmla="*/ 174983 w 62"/>
                <a:gd name="T13" fmla="*/ 0 h 62"/>
                <a:gd name="T14" fmla="*/ 212725 w 62"/>
                <a:gd name="T15" fmla="*/ 41173 h 62"/>
                <a:gd name="T16" fmla="*/ 212725 w 62"/>
                <a:gd name="T17" fmla="*/ 174983 h 62"/>
                <a:gd name="T18" fmla="*/ 161259 w 62"/>
                <a:gd name="T19" fmla="*/ 72052 h 62"/>
                <a:gd name="T20" fmla="*/ 174983 w 62"/>
                <a:gd name="T21" fmla="*/ 54897 h 62"/>
                <a:gd name="T22" fmla="*/ 154397 w 62"/>
                <a:gd name="T23" fmla="*/ 65190 h 62"/>
                <a:gd name="T24" fmla="*/ 133811 w 62"/>
                <a:gd name="T25" fmla="*/ 54897 h 62"/>
                <a:gd name="T26" fmla="*/ 106363 w 62"/>
                <a:gd name="T27" fmla="*/ 82345 h 62"/>
                <a:gd name="T28" fmla="*/ 106363 w 62"/>
                <a:gd name="T29" fmla="*/ 89207 h 62"/>
                <a:gd name="T30" fmla="*/ 48035 w 62"/>
                <a:gd name="T31" fmla="*/ 58328 h 62"/>
                <a:gd name="T32" fmla="*/ 41173 w 62"/>
                <a:gd name="T33" fmla="*/ 75483 h 62"/>
                <a:gd name="T34" fmla="*/ 54897 w 62"/>
                <a:gd name="T35" fmla="*/ 99500 h 62"/>
                <a:gd name="T36" fmla="*/ 41173 w 62"/>
                <a:gd name="T37" fmla="*/ 96069 h 62"/>
                <a:gd name="T38" fmla="*/ 41173 w 62"/>
                <a:gd name="T39" fmla="*/ 96069 h 62"/>
                <a:gd name="T40" fmla="*/ 65190 w 62"/>
                <a:gd name="T41" fmla="*/ 123518 h 62"/>
                <a:gd name="T42" fmla="*/ 58328 w 62"/>
                <a:gd name="T43" fmla="*/ 123518 h 62"/>
                <a:gd name="T44" fmla="*/ 51466 w 62"/>
                <a:gd name="T45" fmla="*/ 123518 h 62"/>
                <a:gd name="T46" fmla="*/ 78914 w 62"/>
                <a:gd name="T47" fmla="*/ 144104 h 62"/>
                <a:gd name="T48" fmla="*/ 44604 w 62"/>
                <a:gd name="T49" fmla="*/ 157828 h 62"/>
                <a:gd name="T50" fmla="*/ 37742 w 62"/>
                <a:gd name="T51" fmla="*/ 157828 h 62"/>
                <a:gd name="T52" fmla="*/ 82345 w 62"/>
                <a:gd name="T53" fmla="*/ 168121 h 62"/>
                <a:gd name="T54" fmla="*/ 164690 w 62"/>
                <a:gd name="T55" fmla="*/ 85776 h 62"/>
                <a:gd name="T56" fmla="*/ 164690 w 62"/>
                <a:gd name="T57" fmla="*/ 82345 h 62"/>
                <a:gd name="T58" fmla="*/ 178415 w 62"/>
                <a:gd name="T59" fmla="*/ 68621 h 62"/>
                <a:gd name="T60" fmla="*/ 161259 w 62"/>
                <a:gd name="T61" fmla="*/ 7205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accent1"/>
            </a:solidFill>
            <a:ln>
              <a:noFill/>
            </a:ln>
          </p:spPr>
          <p:txBody>
            <a:bodyPr/>
            <a:lstStyle/>
            <a:p>
              <a:endParaRPr lang="en-US"/>
            </a:p>
          </p:txBody>
        </p:sp>
        <p:sp>
          <p:nvSpPr>
            <p:cNvPr id="29" name="Freeform 106"/>
            <p:cNvSpPr>
              <a:spLocks noChangeAspect="1" noChangeArrowheads="1"/>
            </p:cNvSpPr>
            <p:nvPr/>
          </p:nvSpPr>
          <p:spPr bwMode="auto">
            <a:xfrm>
              <a:off x="3940093" y="9886149"/>
              <a:ext cx="448912" cy="451987"/>
            </a:xfrm>
            <a:custGeom>
              <a:avLst/>
              <a:gdLst>
                <a:gd name="T0" fmla="*/ 372 w 426"/>
                <a:gd name="T1" fmla="*/ 0 h 427"/>
                <a:gd name="T2" fmla="*/ 372 w 426"/>
                <a:gd name="T3" fmla="*/ 0 h 427"/>
                <a:gd name="T4" fmla="*/ 53 w 426"/>
                <a:gd name="T5" fmla="*/ 0 h 427"/>
                <a:gd name="T6" fmla="*/ 0 w 426"/>
                <a:gd name="T7" fmla="*/ 53 h 427"/>
                <a:gd name="T8" fmla="*/ 0 w 426"/>
                <a:gd name="T9" fmla="*/ 372 h 427"/>
                <a:gd name="T10" fmla="*/ 53 w 426"/>
                <a:gd name="T11" fmla="*/ 426 h 427"/>
                <a:gd name="T12" fmla="*/ 213 w 426"/>
                <a:gd name="T13" fmla="*/ 426 h 427"/>
                <a:gd name="T14" fmla="*/ 213 w 426"/>
                <a:gd name="T15" fmla="*/ 274 h 427"/>
                <a:gd name="T16" fmla="*/ 160 w 426"/>
                <a:gd name="T17" fmla="*/ 274 h 427"/>
                <a:gd name="T18" fmla="*/ 160 w 426"/>
                <a:gd name="T19" fmla="*/ 204 h 427"/>
                <a:gd name="T20" fmla="*/ 213 w 426"/>
                <a:gd name="T21" fmla="*/ 204 h 427"/>
                <a:gd name="T22" fmla="*/ 213 w 426"/>
                <a:gd name="T23" fmla="*/ 168 h 427"/>
                <a:gd name="T24" fmla="*/ 301 w 426"/>
                <a:gd name="T25" fmla="*/ 80 h 427"/>
                <a:gd name="T26" fmla="*/ 346 w 426"/>
                <a:gd name="T27" fmla="*/ 80 h 427"/>
                <a:gd name="T28" fmla="*/ 346 w 426"/>
                <a:gd name="T29" fmla="*/ 160 h 427"/>
                <a:gd name="T30" fmla="*/ 310 w 426"/>
                <a:gd name="T31" fmla="*/ 160 h 427"/>
                <a:gd name="T32" fmla="*/ 292 w 426"/>
                <a:gd name="T33" fmla="*/ 168 h 427"/>
                <a:gd name="T34" fmla="*/ 292 w 426"/>
                <a:gd name="T35" fmla="*/ 204 h 427"/>
                <a:gd name="T36" fmla="*/ 346 w 426"/>
                <a:gd name="T37" fmla="*/ 204 h 427"/>
                <a:gd name="T38" fmla="*/ 346 w 426"/>
                <a:gd name="T39" fmla="*/ 274 h 427"/>
                <a:gd name="T40" fmla="*/ 292 w 426"/>
                <a:gd name="T41" fmla="*/ 274 h 427"/>
                <a:gd name="T42" fmla="*/ 292 w 426"/>
                <a:gd name="T43" fmla="*/ 426 h 427"/>
                <a:gd name="T44" fmla="*/ 372 w 426"/>
                <a:gd name="T45" fmla="*/ 426 h 427"/>
                <a:gd name="T46" fmla="*/ 425 w 426"/>
                <a:gd name="T47" fmla="*/ 372 h 427"/>
                <a:gd name="T48" fmla="*/ 425 w 426"/>
                <a:gd name="T49" fmla="*/ 53 h 427"/>
                <a:gd name="T50" fmla="*/ 372 w 426"/>
                <a:gd name="T5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accent1"/>
            </a:solidFill>
            <a:ln>
              <a:noFill/>
            </a:ln>
            <a:effectLst/>
          </p:spPr>
          <p:txBody>
            <a:bodyPr wrap="none" lIns="34290" tIns="17145" rIns="34290" bIns="17145" anchor="ctr"/>
            <a:lstStyle/>
            <a:p>
              <a:pPr>
                <a:defRPr/>
              </a:pPr>
              <a:endParaRPr lang="en-US" dirty="0"/>
            </a:p>
          </p:txBody>
        </p:sp>
        <p:sp>
          <p:nvSpPr>
            <p:cNvPr id="30" name="Freeform 211"/>
            <p:cNvSpPr>
              <a:spLocks noChangeAspect="1" noEditPoints="1"/>
            </p:cNvSpPr>
            <p:nvPr/>
          </p:nvSpPr>
          <p:spPr bwMode="auto">
            <a:xfrm>
              <a:off x="4481246" y="9887112"/>
              <a:ext cx="460857" cy="457200"/>
            </a:xfrm>
            <a:custGeom>
              <a:avLst/>
              <a:gdLst>
                <a:gd name="T0" fmla="*/ 200025 w 58"/>
                <a:gd name="T1" fmla="*/ 171067 h 58"/>
                <a:gd name="T2" fmla="*/ 175884 w 58"/>
                <a:gd name="T3" fmla="*/ 198438 h 58"/>
                <a:gd name="T4" fmla="*/ 24141 w 58"/>
                <a:gd name="T5" fmla="*/ 198438 h 58"/>
                <a:gd name="T6" fmla="*/ 0 w 58"/>
                <a:gd name="T7" fmla="*/ 171067 h 58"/>
                <a:gd name="T8" fmla="*/ 0 w 58"/>
                <a:gd name="T9" fmla="*/ 23949 h 58"/>
                <a:gd name="T10" fmla="*/ 24141 w 58"/>
                <a:gd name="T11" fmla="*/ 0 h 58"/>
                <a:gd name="T12" fmla="*/ 175884 w 58"/>
                <a:gd name="T13" fmla="*/ 0 h 58"/>
                <a:gd name="T14" fmla="*/ 200025 w 58"/>
                <a:gd name="T15" fmla="*/ 23949 h 58"/>
                <a:gd name="T16" fmla="*/ 200025 w 58"/>
                <a:gd name="T17" fmla="*/ 171067 h 58"/>
                <a:gd name="T18" fmla="*/ 175884 w 58"/>
                <a:gd name="T19" fmla="*/ 82112 h 58"/>
                <a:gd name="T20" fmla="*/ 158641 w 58"/>
                <a:gd name="T21" fmla="*/ 82112 h 58"/>
                <a:gd name="T22" fmla="*/ 162089 w 58"/>
                <a:gd name="T23" fmla="*/ 99219 h 58"/>
                <a:gd name="T24" fmla="*/ 100013 w 58"/>
                <a:gd name="T25" fmla="*/ 160803 h 58"/>
                <a:gd name="T26" fmla="*/ 37936 w 58"/>
                <a:gd name="T27" fmla="*/ 99219 h 58"/>
                <a:gd name="T28" fmla="*/ 41384 w 58"/>
                <a:gd name="T29" fmla="*/ 82112 h 58"/>
                <a:gd name="T30" fmla="*/ 20692 w 58"/>
                <a:gd name="T31" fmla="*/ 82112 h 58"/>
                <a:gd name="T32" fmla="*/ 20692 w 58"/>
                <a:gd name="T33" fmla="*/ 167646 h 58"/>
                <a:gd name="T34" fmla="*/ 31038 w 58"/>
                <a:gd name="T35" fmla="*/ 174489 h 58"/>
                <a:gd name="T36" fmla="*/ 168987 w 58"/>
                <a:gd name="T37" fmla="*/ 174489 h 58"/>
                <a:gd name="T38" fmla="*/ 175884 w 58"/>
                <a:gd name="T39" fmla="*/ 167646 h 58"/>
                <a:gd name="T40" fmla="*/ 175884 w 58"/>
                <a:gd name="T41" fmla="*/ 82112 h 58"/>
                <a:gd name="T42" fmla="*/ 100013 w 58"/>
                <a:gd name="T43" fmla="*/ 58163 h 58"/>
                <a:gd name="T44" fmla="*/ 58628 w 58"/>
                <a:gd name="T45" fmla="*/ 99219 h 58"/>
                <a:gd name="T46" fmla="*/ 100013 w 58"/>
                <a:gd name="T47" fmla="*/ 136854 h 58"/>
                <a:gd name="T48" fmla="*/ 141397 w 58"/>
                <a:gd name="T49" fmla="*/ 99219 h 58"/>
                <a:gd name="T50" fmla="*/ 100013 w 58"/>
                <a:gd name="T51" fmla="*/ 58163 h 58"/>
                <a:gd name="T52" fmla="*/ 175884 w 58"/>
                <a:gd name="T53" fmla="*/ 30792 h 58"/>
                <a:gd name="T54" fmla="*/ 168987 w 58"/>
                <a:gd name="T55" fmla="*/ 20528 h 58"/>
                <a:gd name="T56" fmla="*/ 144846 w 58"/>
                <a:gd name="T57" fmla="*/ 20528 h 58"/>
                <a:gd name="T58" fmla="*/ 137948 w 58"/>
                <a:gd name="T59" fmla="*/ 30792 h 58"/>
                <a:gd name="T60" fmla="*/ 137948 w 58"/>
                <a:gd name="T61" fmla="*/ 51320 h 58"/>
                <a:gd name="T62" fmla="*/ 144846 w 58"/>
                <a:gd name="T63" fmla="*/ 61584 h 58"/>
                <a:gd name="T64" fmla="*/ 168987 w 58"/>
                <a:gd name="T65" fmla="*/ 61584 h 58"/>
                <a:gd name="T66" fmla="*/ 175884 w 58"/>
                <a:gd name="T67" fmla="*/ 51320 h 58"/>
                <a:gd name="T68" fmla="*/ 175884 w 58"/>
                <a:gd name="T69" fmla="*/ 3079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accent1"/>
            </a:solidFill>
            <a:ln>
              <a:noFill/>
            </a:ln>
          </p:spPr>
          <p:txBody>
            <a:bodyPr/>
            <a:lstStyle/>
            <a:p>
              <a:endParaRPr lang="en-US"/>
            </a:p>
          </p:txBody>
        </p:sp>
        <p:sp>
          <p:nvSpPr>
            <p:cNvPr id="31" name="Freeform 177"/>
            <p:cNvSpPr>
              <a:spLocks noChangeAspect="1" noEditPoints="1"/>
            </p:cNvSpPr>
            <p:nvPr/>
          </p:nvSpPr>
          <p:spPr bwMode="auto">
            <a:xfrm>
              <a:off x="5027159" y="9880936"/>
              <a:ext cx="457199" cy="457200"/>
            </a:xfrm>
            <a:custGeom>
              <a:avLst/>
              <a:gdLst>
                <a:gd name="T0" fmla="*/ 273830 w 116"/>
                <a:gd name="T1" fmla="*/ 0 h 116"/>
                <a:gd name="T2" fmla="*/ 20473 w 116"/>
                <a:gd name="T3" fmla="*/ 0 h 116"/>
                <a:gd name="T4" fmla="*/ 0 w 116"/>
                <a:gd name="T5" fmla="*/ 23032 h 116"/>
                <a:gd name="T6" fmla="*/ 0 w 116"/>
                <a:gd name="T7" fmla="*/ 276390 h 116"/>
                <a:gd name="T8" fmla="*/ 20473 w 116"/>
                <a:gd name="T9" fmla="*/ 296863 h 116"/>
                <a:gd name="T10" fmla="*/ 273830 w 116"/>
                <a:gd name="T11" fmla="*/ 296863 h 116"/>
                <a:gd name="T12" fmla="*/ 296862 w 116"/>
                <a:gd name="T13" fmla="*/ 276390 h 116"/>
                <a:gd name="T14" fmla="*/ 296862 w 116"/>
                <a:gd name="T15" fmla="*/ 23032 h 116"/>
                <a:gd name="T16" fmla="*/ 273830 w 116"/>
                <a:gd name="T17" fmla="*/ 0 h 116"/>
                <a:gd name="T18" fmla="*/ 89570 w 116"/>
                <a:gd name="T19" fmla="*/ 250798 h 116"/>
                <a:gd name="T20" fmla="*/ 43506 w 116"/>
                <a:gd name="T21" fmla="*/ 250798 h 116"/>
                <a:gd name="T22" fmla="*/ 43506 w 116"/>
                <a:gd name="T23" fmla="*/ 115162 h 116"/>
                <a:gd name="T24" fmla="*/ 89570 w 116"/>
                <a:gd name="T25" fmla="*/ 115162 h 116"/>
                <a:gd name="T26" fmla="*/ 89570 w 116"/>
                <a:gd name="T27" fmla="*/ 250798 h 116"/>
                <a:gd name="T28" fmla="*/ 66538 w 116"/>
                <a:gd name="T29" fmla="*/ 97248 h 116"/>
                <a:gd name="T30" fmla="*/ 66538 w 116"/>
                <a:gd name="T31" fmla="*/ 97248 h 116"/>
                <a:gd name="T32" fmla="*/ 40946 w 116"/>
                <a:gd name="T33" fmla="*/ 74216 h 116"/>
                <a:gd name="T34" fmla="*/ 66538 w 116"/>
                <a:gd name="T35" fmla="*/ 51183 h 116"/>
                <a:gd name="T36" fmla="*/ 92130 w 116"/>
                <a:gd name="T37" fmla="*/ 74216 h 116"/>
                <a:gd name="T38" fmla="*/ 66538 w 116"/>
                <a:gd name="T39" fmla="*/ 97248 h 116"/>
                <a:gd name="T40" fmla="*/ 250797 w 116"/>
                <a:gd name="T41" fmla="*/ 250798 h 116"/>
                <a:gd name="T42" fmla="*/ 207292 w 116"/>
                <a:gd name="T43" fmla="*/ 250798 h 116"/>
                <a:gd name="T44" fmla="*/ 207292 w 116"/>
                <a:gd name="T45" fmla="*/ 176582 h 116"/>
                <a:gd name="T46" fmla="*/ 184259 w 116"/>
                <a:gd name="T47" fmla="*/ 148432 h 116"/>
                <a:gd name="T48" fmla="*/ 161227 w 116"/>
                <a:gd name="T49" fmla="*/ 163786 h 116"/>
                <a:gd name="T50" fmla="*/ 158668 w 116"/>
                <a:gd name="T51" fmla="*/ 174023 h 116"/>
                <a:gd name="T52" fmla="*/ 158668 w 116"/>
                <a:gd name="T53" fmla="*/ 250798 h 116"/>
                <a:gd name="T54" fmla="*/ 115162 w 116"/>
                <a:gd name="T55" fmla="*/ 250798 h 116"/>
                <a:gd name="T56" fmla="*/ 115162 w 116"/>
                <a:gd name="T57" fmla="*/ 115162 h 116"/>
                <a:gd name="T58" fmla="*/ 158668 w 116"/>
                <a:gd name="T59" fmla="*/ 115162 h 116"/>
                <a:gd name="T60" fmla="*/ 158668 w 116"/>
                <a:gd name="T61" fmla="*/ 135636 h 116"/>
                <a:gd name="T62" fmla="*/ 199614 w 116"/>
                <a:gd name="T63" fmla="*/ 112603 h 116"/>
                <a:gd name="T64" fmla="*/ 250797 w 116"/>
                <a:gd name="T65" fmla="*/ 171464 h 116"/>
                <a:gd name="T66" fmla="*/ 250797 w 116"/>
                <a:gd name="T67" fmla="*/ 250798 h 116"/>
                <a:gd name="T68" fmla="*/ 158668 w 116"/>
                <a:gd name="T69" fmla="*/ 135636 h 116"/>
                <a:gd name="T70" fmla="*/ 158668 w 116"/>
                <a:gd name="T71" fmla="*/ 135636 h 116"/>
                <a:gd name="T72" fmla="*/ 158668 w 116"/>
                <a:gd name="T73" fmla="*/ 135636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6" h="116">
                  <a:moveTo>
                    <a:pt x="107" y="0"/>
                  </a:moveTo>
                  <a:cubicBezTo>
                    <a:pt x="8" y="0"/>
                    <a:pt x="8" y="0"/>
                    <a:pt x="8" y="0"/>
                  </a:cubicBezTo>
                  <a:cubicBezTo>
                    <a:pt x="4" y="0"/>
                    <a:pt x="0" y="4"/>
                    <a:pt x="0" y="9"/>
                  </a:cubicBezTo>
                  <a:cubicBezTo>
                    <a:pt x="0" y="108"/>
                    <a:pt x="0" y="108"/>
                    <a:pt x="0" y="108"/>
                  </a:cubicBezTo>
                  <a:cubicBezTo>
                    <a:pt x="0" y="113"/>
                    <a:pt x="4" y="116"/>
                    <a:pt x="8" y="116"/>
                  </a:cubicBezTo>
                  <a:cubicBezTo>
                    <a:pt x="107" y="116"/>
                    <a:pt x="107" y="116"/>
                    <a:pt x="107" y="116"/>
                  </a:cubicBezTo>
                  <a:cubicBezTo>
                    <a:pt x="112" y="116"/>
                    <a:pt x="116" y="113"/>
                    <a:pt x="116" y="108"/>
                  </a:cubicBezTo>
                  <a:cubicBezTo>
                    <a:pt x="116" y="9"/>
                    <a:pt x="116" y="9"/>
                    <a:pt x="116" y="9"/>
                  </a:cubicBezTo>
                  <a:cubicBezTo>
                    <a:pt x="116" y="4"/>
                    <a:pt x="112" y="0"/>
                    <a:pt x="107" y="0"/>
                  </a:cubicBezTo>
                  <a:close/>
                  <a:moveTo>
                    <a:pt x="35" y="98"/>
                  </a:moveTo>
                  <a:cubicBezTo>
                    <a:pt x="17" y="98"/>
                    <a:pt x="17" y="98"/>
                    <a:pt x="17" y="98"/>
                  </a:cubicBezTo>
                  <a:cubicBezTo>
                    <a:pt x="17" y="45"/>
                    <a:pt x="17" y="45"/>
                    <a:pt x="17" y="45"/>
                  </a:cubicBezTo>
                  <a:cubicBezTo>
                    <a:pt x="35" y="45"/>
                    <a:pt x="35" y="45"/>
                    <a:pt x="35" y="45"/>
                  </a:cubicBezTo>
                  <a:lnTo>
                    <a:pt x="35" y="98"/>
                  </a:lnTo>
                  <a:close/>
                  <a:moveTo>
                    <a:pt x="26" y="38"/>
                  </a:moveTo>
                  <a:cubicBezTo>
                    <a:pt x="26" y="38"/>
                    <a:pt x="26" y="38"/>
                    <a:pt x="26" y="38"/>
                  </a:cubicBezTo>
                  <a:cubicBezTo>
                    <a:pt x="20" y="38"/>
                    <a:pt x="16" y="34"/>
                    <a:pt x="16" y="29"/>
                  </a:cubicBezTo>
                  <a:cubicBezTo>
                    <a:pt x="16" y="24"/>
                    <a:pt x="20" y="20"/>
                    <a:pt x="26" y="20"/>
                  </a:cubicBezTo>
                  <a:cubicBezTo>
                    <a:pt x="32" y="20"/>
                    <a:pt x="36" y="24"/>
                    <a:pt x="36" y="29"/>
                  </a:cubicBezTo>
                  <a:cubicBezTo>
                    <a:pt x="36" y="34"/>
                    <a:pt x="32" y="38"/>
                    <a:pt x="26" y="38"/>
                  </a:cubicBezTo>
                  <a:close/>
                  <a:moveTo>
                    <a:pt x="98" y="98"/>
                  </a:moveTo>
                  <a:cubicBezTo>
                    <a:pt x="81" y="98"/>
                    <a:pt x="81" y="98"/>
                    <a:pt x="81" y="98"/>
                  </a:cubicBezTo>
                  <a:cubicBezTo>
                    <a:pt x="81" y="69"/>
                    <a:pt x="81" y="69"/>
                    <a:pt x="81" y="69"/>
                  </a:cubicBezTo>
                  <a:cubicBezTo>
                    <a:pt x="81" y="62"/>
                    <a:pt x="78" y="58"/>
                    <a:pt x="72" y="58"/>
                  </a:cubicBezTo>
                  <a:cubicBezTo>
                    <a:pt x="67" y="58"/>
                    <a:pt x="64" y="61"/>
                    <a:pt x="63" y="64"/>
                  </a:cubicBezTo>
                  <a:cubicBezTo>
                    <a:pt x="62" y="65"/>
                    <a:pt x="62" y="67"/>
                    <a:pt x="62" y="68"/>
                  </a:cubicBezTo>
                  <a:cubicBezTo>
                    <a:pt x="62" y="98"/>
                    <a:pt x="62" y="98"/>
                    <a:pt x="62" y="98"/>
                  </a:cubicBezTo>
                  <a:cubicBezTo>
                    <a:pt x="45" y="98"/>
                    <a:pt x="45" y="98"/>
                    <a:pt x="45" y="98"/>
                  </a:cubicBezTo>
                  <a:cubicBezTo>
                    <a:pt x="45" y="98"/>
                    <a:pt x="45" y="50"/>
                    <a:pt x="45" y="45"/>
                  </a:cubicBezTo>
                  <a:cubicBezTo>
                    <a:pt x="62" y="45"/>
                    <a:pt x="62" y="45"/>
                    <a:pt x="62" y="45"/>
                  </a:cubicBezTo>
                  <a:cubicBezTo>
                    <a:pt x="62" y="53"/>
                    <a:pt x="62" y="53"/>
                    <a:pt x="62" y="53"/>
                  </a:cubicBezTo>
                  <a:cubicBezTo>
                    <a:pt x="64" y="49"/>
                    <a:pt x="69" y="44"/>
                    <a:pt x="78" y="44"/>
                  </a:cubicBezTo>
                  <a:cubicBezTo>
                    <a:pt x="90" y="44"/>
                    <a:pt x="98" y="51"/>
                    <a:pt x="98" y="67"/>
                  </a:cubicBezTo>
                  <a:lnTo>
                    <a:pt x="98" y="98"/>
                  </a:lnTo>
                  <a:close/>
                  <a:moveTo>
                    <a:pt x="62" y="53"/>
                  </a:moveTo>
                  <a:cubicBezTo>
                    <a:pt x="62" y="53"/>
                    <a:pt x="62" y="53"/>
                    <a:pt x="62" y="53"/>
                  </a:cubicBezTo>
                  <a:cubicBezTo>
                    <a:pt x="62" y="53"/>
                    <a:pt x="62" y="53"/>
                    <a:pt x="62" y="53"/>
                  </a:cubicBezTo>
                  <a:close/>
                </a:path>
              </a:pathLst>
            </a:custGeom>
            <a:solidFill>
              <a:schemeClr val="accent1"/>
            </a:solidFill>
            <a:ln>
              <a:noFill/>
            </a:ln>
          </p:spPr>
          <p:txBody>
            <a:bodyPr/>
            <a:lstStyle/>
            <a:p>
              <a:endParaRPr lang="en-US"/>
            </a:p>
          </p:txBody>
        </p:sp>
      </p:grpSp>
      <p:grpSp>
        <p:nvGrpSpPr>
          <p:cNvPr id="32" name="Group 31"/>
          <p:cNvGrpSpPr/>
          <p:nvPr/>
        </p:nvGrpSpPr>
        <p:grpSpPr>
          <a:xfrm>
            <a:off x="11433764" y="10232793"/>
            <a:ext cx="2091192" cy="463376"/>
            <a:chOff x="3393166" y="9880936"/>
            <a:chExt cx="2091192" cy="463376"/>
          </a:xfrm>
        </p:grpSpPr>
        <p:sp>
          <p:nvSpPr>
            <p:cNvPr id="33" name="Freeform 23"/>
            <p:cNvSpPr>
              <a:spLocks noEditPoints="1"/>
            </p:cNvSpPr>
            <p:nvPr/>
          </p:nvSpPr>
          <p:spPr bwMode="auto">
            <a:xfrm>
              <a:off x="3393166" y="9886614"/>
              <a:ext cx="454932" cy="454932"/>
            </a:xfrm>
            <a:custGeom>
              <a:avLst/>
              <a:gdLst>
                <a:gd name="T0" fmla="*/ 212725 w 62"/>
                <a:gd name="T1" fmla="*/ 174983 h 62"/>
                <a:gd name="T2" fmla="*/ 174983 w 62"/>
                <a:gd name="T3" fmla="*/ 212725 h 62"/>
                <a:gd name="T4" fmla="*/ 41173 w 62"/>
                <a:gd name="T5" fmla="*/ 212725 h 62"/>
                <a:gd name="T6" fmla="*/ 0 w 62"/>
                <a:gd name="T7" fmla="*/ 174983 h 62"/>
                <a:gd name="T8" fmla="*/ 0 w 62"/>
                <a:gd name="T9" fmla="*/ 41173 h 62"/>
                <a:gd name="T10" fmla="*/ 41173 w 62"/>
                <a:gd name="T11" fmla="*/ 0 h 62"/>
                <a:gd name="T12" fmla="*/ 174983 w 62"/>
                <a:gd name="T13" fmla="*/ 0 h 62"/>
                <a:gd name="T14" fmla="*/ 212725 w 62"/>
                <a:gd name="T15" fmla="*/ 41173 h 62"/>
                <a:gd name="T16" fmla="*/ 212725 w 62"/>
                <a:gd name="T17" fmla="*/ 174983 h 62"/>
                <a:gd name="T18" fmla="*/ 161259 w 62"/>
                <a:gd name="T19" fmla="*/ 72052 h 62"/>
                <a:gd name="T20" fmla="*/ 174983 w 62"/>
                <a:gd name="T21" fmla="*/ 54897 h 62"/>
                <a:gd name="T22" fmla="*/ 154397 w 62"/>
                <a:gd name="T23" fmla="*/ 65190 h 62"/>
                <a:gd name="T24" fmla="*/ 133811 w 62"/>
                <a:gd name="T25" fmla="*/ 54897 h 62"/>
                <a:gd name="T26" fmla="*/ 106363 w 62"/>
                <a:gd name="T27" fmla="*/ 82345 h 62"/>
                <a:gd name="T28" fmla="*/ 106363 w 62"/>
                <a:gd name="T29" fmla="*/ 89207 h 62"/>
                <a:gd name="T30" fmla="*/ 48035 w 62"/>
                <a:gd name="T31" fmla="*/ 58328 h 62"/>
                <a:gd name="T32" fmla="*/ 41173 w 62"/>
                <a:gd name="T33" fmla="*/ 75483 h 62"/>
                <a:gd name="T34" fmla="*/ 54897 w 62"/>
                <a:gd name="T35" fmla="*/ 99500 h 62"/>
                <a:gd name="T36" fmla="*/ 41173 w 62"/>
                <a:gd name="T37" fmla="*/ 96069 h 62"/>
                <a:gd name="T38" fmla="*/ 41173 w 62"/>
                <a:gd name="T39" fmla="*/ 96069 h 62"/>
                <a:gd name="T40" fmla="*/ 65190 w 62"/>
                <a:gd name="T41" fmla="*/ 123518 h 62"/>
                <a:gd name="T42" fmla="*/ 58328 w 62"/>
                <a:gd name="T43" fmla="*/ 123518 h 62"/>
                <a:gd name="T44" fmla="*/ 51466 w 62"/>
                <a:gd name="T45" fmla="*/ 123518 h 62"/>
                <a:gd name="T46" fmla="*/ 78914 w 62"/>
                <a:gd name="T47" fmla="*/ 144104 h 62"/>
                <a:gd name="T48" fmla="*/ 44604 w 62"/>
                <a:gd name="T49" fmla="*/ 157828 h 62"/>
                <a:gd name="T50" fmla="*/ 37742 w 62"/>
                <a:gd name="T51" fmla="*/ 157828 h 62"/>
                <a:gd name="T52" fmla="*/ 82345 w 62"/>
                <a:gd name="T53" fmla="*/ 168121 h 62"/>
                <a:gd name="T54" fmla="*/ 164690 w 62"/>
                <a:gd name="T55" fmla="*/ 85776 h 62"/>
                <a:gd name="T56" fmla="*/ 164690 w 62"/>
                <a:gd name="T57" fmla="*/ 82345 h 62"/>
                <a:gd name="T58" fmla="*/ 178415 w 62"/>
                <a:gd name="T59" fmla="*/ 68621 h 62"/>
                <a:gd name="T60" fmla="*/ 161259 w 62"/>
                <a:gd name="T61" fmla="*/ 7205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accent1"/>
            </a:solidFill>
            <a:ln>
              <a:noFill/>
            </a:ln>
          </p:spPr>
          <p:txBody>
            <a:bodyPr/>
            <a:lstStyle/>
            <a:p>
              <a:endParaRPr lang="en-US"/>
            </a:p>
          </p:txBody>
        </p:sp>
        <p:sp>
          <p:nvSpPr>
            <p:cNvPr id="34" name="Freeform 106"/>
            <p:cNvSpPr>
              <a:spLocks noChangeAspect="1" noChangeArrowheads="1"/>
            </p:cNvSpPr>
            <p:nvPr/>
          </p:nvSpPr>
          <p:spPr bwMode="auto">
            <a:xfrm>
              <a:off x="3940093" y="9886149"/>
              <a:ext cx="448912" cy="451987"/>
            </a:xfrm>
            <a:custGeom>
              <a:avLst/>
              <a:gdLst>
                <a:gd name="T0" fmla="*/ 372 w 426"/>
                <a:gd name="T1" fmla="*/ 0 h 427"/>
                <a:gd name="T2" fmla="*/ 372 w 426"/>
                <a:gd name="T3" fmla="*/ 0 h 427"/>
                <a:gd name="T4" fmla="*/ 53 w 426"/>
                <a:gd name="T5" fmla="*/ 0 h 427"/>
                <a:gd name="T6" fmla="*/ 0 w 426"/>
                <a:gd name="T7" fmla="*/ 53 h 427"/>
                <a:gd name="T8" fmla="*/ 0 w 426"/>
                <a:gd name="T9" fmla="*/ 372 h 427"/>
                <a:gd name="T10" fmla="*/ 53 w 426"/>
                <a:gd name="T11" fmla="*/ 426 h 427"/>
                <a:gd name="T12" fmla="*/ 213 w 426"/>
                <a:gd name="T13" fmla="*/ 426 h 427"/>
                <a:gd name="T14" fmla="*/ 213 w 426"/>
                <a:gd name="T15" fmla="*/ 274 h 427"/>
                <a:gd name="T16" fmla="*/ 160 w 426"/>
                <a:gd name="T17" fmla="*/ 274 h 427"/>
                <a:gd name="T18" fmla="*/ 160 w 426"/>
                <a:gd name="T19" fmla="*/ 204 h 427"/>
                <a:gd name="T20" fmla="*/ 213 w 426"/>
                <a:gd name="T21" fmla="*/ 204 h 427"/>
                <a:gd name="T22" fmla="*/ 213 w 426"/>
                <a:gd name="T23" fmla="*/ 168 h 427"/>
                <a:gd name="T24" fmla="*/ 301 w 426"/>
                <a:gd name="T25" fmla="*/ 80 h 427"/>
                <a:gd name="T26" fmla="*/ 346 w 426"/>
                <a:gd name="T27" fmla="*/ 80 h 427"/>
                <a:gd name="T28" fmla="*/ 346 w 426"/>
                <a:gd name="T29" fmla="*/ 160 h 427"/>
                <a:gd name="T30" fmla="*/ 310 w 426"/>
                <a:gd name="T31" fmla="*/ 160 h 427"/>
                <a:gd name="T32" fmla="*/ 292 w 426"/>
                <a:gd name="T33" fmla="*/ 168 h 427"/>
                <a:gd name="T34" fmla="*/ 292 w 426"/>
                <a:gd name="T35" fmla="*/ 204 h 427"/>
                <a:gd name="T36" fmla="*/ 346 w 426"/>
                <a:gd name="T37" fmla="*/ 204 h 427"/>
                <a:gd name="T38" fmla="*/ 346 w 426"/>
                <a:gd name="T39" fmla="*/ 274 h 427"/>
                <a:gd name="T40" fmla="*/ 292 w 426"/>
                <a:gd name="T41" fmla="*/ 274 h 427"/>
                <a:gd name="T42" fmla="*/ 292 w 426"/>
                <a:gd name="T43" fmla="*/ 426 h 427"/>
                <a:gd name="T44" fmla="*/ 372 w 426"/>
                <a:gd name="T45" fmla="*/ 426 h 427"/>
                <a:gd name="T46" fmla="*/ 425 w 426"/>
                <a:gd name="T47" fmla="*/ 372 h 427"/>
                <a:gd name="T48" fmla="*/ 425 w 426"/>
                <a:gd name="T49" fmla="*/ 53 h 427"/>
                <a:gd name="T50" fmla="*/ 372 w 426"/>
                <a:gd name="T5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accent1"/>
            </a:solidFill>
            <a:ln>
              <a:noFill/>
            </a:ln>
            <a:effectLst/>
          </p:spPr>
          <p:txBody>
            <a:bodyPr wrap="none" lIns="34290" tIns="17145" rIns="34290" bIns="17145" anchor="ctr"/>
            <a:lstStyle/>
            <a:p>
              <a:pPr>
                <a:defRPr/>
              </a:pPr>
              <a:endParaRPr lang="en-US" dirty="0"/>
            </a:p>
          </p:txBody>
        </p:sp>
        <p:sp>
          <p:nvSpPr>
            <p:cNvPr id="35" name="Freeform 211"/>
            <p:cNvSpPr>
              <a:spLocks noChangeAspect="1" noEditPoints="1"/>
            </p:cNvSpPr>
            <p:nvPr/>
          </p:nvSpPr>
          <p:spPr bwMode="auto">
            <a:xfrm>
              <a:off x="4481246" y="9887112"/>
              <a:ext cx="460857" cy="457200"/>
            </a:xfrm>
            <a:custGeom>
              <a:avLst/>
              <a:gdLst>
                <a:gd name="T0" fmla="*/ 200025 w 58"/>
                <a:gd name="T1" fmla="*/ 171067 h 58"/>
                <a:gd name="T2" fmla="*/ 175884 w 58"/>
                <a:gd name="T3" fmla="*/ 198438 h 58"/>
                <a:gd name="T4" fmla="*/ 24141 w 58"/>
                <a:gd name="T5" fmla="*/ 198438 h 58"/>
                <a:gd name="T6" fmla="*/ 0 w 58"/>
                <a:gd name="T7" fmla="*/ 171067 h 58"/>
                <a:gd name="T8" fmla="*/ 0 w 58"/>
                <a:gd name="T9" fmla="*/ 23949 h 58"/>
                <a:gd name="T10" fmla="*/ 24141 w 58"/>
                <a:gd name="T11" fmla="*/ 0 h 58"/>
                <a:gd name="T12" fmla="*/ 175884 w 58"/>
                <a:gd name="T13" fmla="*/ 0 h 58"/>
                <a:gd name="T14" fmla="*/ 200025 w 58"/>
                <a:gd name="T15" fmla="*/ 23949 h 58"/>
                <a:gd name="T16" fmla="*/ 200025 w 58"/>
                <a:gd name="T17" fmla="*/ 171067 h 58"/>
                <a:gd name="T18" fmla="*/ 175884 w 58"/>
                <a:gd name="T19" fmla="*/ 82112 h 58"/>
                <a:gd name="T20" fmla="*/ 158641 w 58"/>
                <a:gd name="T21" fmla="*/ 82112 h 58"/>
                <a:gd name="T22" fmla="*/ 162089 w 58"/>
                <a:gd name="T23" fmla="*/ 99219 h 58"/>
                <a:gd name="T24" fmla="*/ 100013 w 58"/>
                <a:gd name="T25" fmla="*/ 160803 h 58"/>
                <a:gd name="T26" fmla="*/ 37936 w 58"/>
                <a:gd name="T27" fmla="*/ 99219 h 58"/>
                <a:gd name="T28" fmla="*/ 41384 w 58"/>
                <a:gd name="T29" fmla="*/ 82112 h 58"/>
                <a:gd name="T30" fmla="*/ 20692 w 58"/>
                <a:gd name="T31" fmla="*/ 82112 h 58"/>
                <a:gd name="T32" fmla="*/ 20692 w 58"/>
                <a:gd name="T33" fmla="*/ 167646 h 58"/>
                <a:gd name="T34" fmla="*/ 31038 w 58"/>
                <a:gd name="T35" fmla="*/ 174489 h 58"/>
                <a:gd name="T36" fmla="*/ 168987 w 58"/>
                <a:gd name="T37" fmla="*/ 174489 h 58"/>
                <a:gd name="T38" fmla="*/ 175884 w 58"/>
                <a:gd name="T39" fmla="*/ 167646 h 58"/>
                <a:gd name="T40" fmla="*/ 175884 w 58"/>
                <a:gd name="T41" fmla="*/ 82112 h 58"/>
                <a:gd name="T42" fmla="*/ 100013 w 58"/>
                <a:gd name="T43" fmla="*/ 58163 h 58"/>
                <a:gd name="T44" fmla="*/ 58628 w 58"/>
                <a:gd name="T45" fmla="*/ 99219 h 58"/>
                <a:gd name="T46" fmla="*/ 100013 w 58"/>
                <a:gd name="T47" fmla="*/ 136854 h 58"/>
                <a:gd name="T48" fmla="*/ 141397 w 58"/>
                <a:gd name="T49" fmla="*/ 99219 h 58"/>
                <a:gd name="T50" fmla="*/ 100013 w 58"/>
                <a:gd name="T51" fmla="*/ 58163 h 58"/>
                <a:gd name="T52" fmla="*/ 175884 w 58"/>
                <a:gd name="T53" fmla="*/ 30792 h 58"/>
                <a:gd name="T54" fmla="*/ 168987 w 58"/>
                <a:gd name="T55" fmla="*/ 20528 h 58"/>
                <a:gd name="T56" fmla="*/ 144846 w 58"/>
                <a:gd name="T57" fmla="*/ 20528 h 58"/>
                <a:gd name="T58" fmla="*/ 137948 w 58"/>
                <a:gd name="T59" fmla="*/ 30792 h 58"/>
                <a:gd name="T60" fmla="*/ 137948 w 58"/>
                <a:gd name="T61" fmla="*/ 51320 h 58"/>
                <a:gd name="T62" fmla="*/ 144846 w 58"/>
                <a:gd name="T63" fmla="*/ 61584 h 58"/>
                <a:gd name="T64" fmla="*/ 168987 w 58"/>
                <a:gd name="T65" fmla="*/ 61584 h 58"/>
                <a:gd name="T66" fmla="*/ 175884 w 58"/>
                <a:gd name="T67" fmla="*/ 51320 h 58"/>
                <a:gd name="T68" fmla="*/ 175884 w 58"/>
                <a:gd name="T69" fmla="*/ 3079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accent1"/>
            </a:solidFill>
            <a:ln>
              <a:noFill/>
            </a:ln>
          </p:spPr>
          <p:txBody>
            <a:bodyPr/>
            <a:lstStyle/>
            <a:p>
              <a:endParaRPr lang="en-US"/>
            </a:p>
          </p:txBody>
        </p:sp>
        <p:sp>
          <p:nvSpPr>
            <p:cNvPr id="36" name="Freeform 177"/>
            <p:cNvSpPr>
              <a:spLocks noChangeAspect="1" noEditPoints="1"/>
            </p:cNvSpPr>
            <p:nvPr/>
          </p:nvSpPr>
          <p:spPr bwMode="auto">
            <a:xfrm>
              <a:off x="5027159" y="9880936"/>
              <a:ext cx="457199" cy="457200"/>
            </a:xfrm>
            <a:custGeom>
              <a:avLst/>
              <a:gdLst>
                <a:gd name="T0" fmla="*/ 273830 w 116"/>
                <a:gd name="T1" fmla="*/ 0 h 116"/>
                <a:gd name="T2" fmla="*/ 20473 w 116"/>
                <a:gd name="T3" fmla="*/ 0 h 116"/>
                <a:gd name="T4" fmla="*/ 0 w 116"/>
                <a:gd name="T5" fmla="*/ 23032 h 116"/>
                <a:gd name="T6" fmla="*/ 0 w 116"/>
                <a:gd name="T7" fmla="*/ 276390 h 116"/>
                <a:gd name="T8" fmla="*/ 20473 w 116"/>
                <a:gd name="T9" fmla="*/ 296863 h 116"/>
                <a:gd name="T10" fmla="*/ 273830 w 116"/>
                <a:gd name="T11" fmla="*/ 296863 h 116"/>
                <a:gd name="T12" fmla="*/ 296862 w 116"/>
                <a:gd name="T13" fmla="*/ 276390 h 116"/>
                <a:gd name="T14" fmla="*/ 296862 w 116"/>
                <a:gd name="T15" fmla="*/ 23032 h 116"/>
                <a:gd name="T16" fmla="*/ 273830 w 116"/>
                <a:gd name="T17" fmla="*/ 0 h 116"/>
                <a:gd name="T18" fmla="*/ 89570 w 116"/>
                <a:gd name="T19" fmla="*/ 250798 h 116"/>
                <a:gd name="T20" fmla="*/ 43506 w 116"/>
                <a:gd name="T21" fmla="*/ 250798 h 116"/>
                <a:gd name="T22" fmla="*/ 43506 w 116"/>
                <a:gd name="T23" fmla="*/ 115162 h 116"/>
                <a:gd name="T24" fmla="*/ 89570 w 116"/>
                <a:gd name="T25" fmla="*/ 115162 h 116"/>
                <a:gd name="T26" fmla="*/ 89570 w 116"/>
                <a:gd name="T27" fmla="*/ 250798 h 116"/>
                <a:gd name="T28" fmla="*/ 66538 w 116"/>
                <a:gd name="T29" fmla="*/ 97248 h 116"/>
                <a:gd name="T30" fmla="*/ 66538 w 116"/>
                <a:gd name="T31" fmla="*/ 97248 h 116"/>
                <a:gd name="T32" fmla="*/ 40946 w 116"/>
                <a:gd name="T33" fmla="*/ 74216 h 116"/>
                <a:gd name="T34" fmla="*/ 66538 w 116"/>
                <a:gd name="T35" fmla="*/ 51183 h 116"/>
                <a:gd name="T36" fmla="*/ 92130 w 116"/>
                <a:gd name="T37" fmla="*/ 74216 h 116"/>
                <a:gd name="T38" fmla="*/ 66538 w 116"/>
                <a:gd name="T39" fmla="*/ 97248 h 116"/>
                <a:gd name="T40" fmla="*/ 250797 w 116"/>
                <a:gd name="T41" fmla="*/ 250798 h 116"/>
                <a:gd name="T42" fmla="*/ 207292 w 116"/>
                <a:gd name="T43" fmla="*/ 250798 h 116"/>
                <a:gd name="T44" fmla="*/ 207292 w 116"/>
                <a:gd name="T45" fmla="*/ 176582 h 116"/>
                <a:gd name="T46" fmla="*/ 184259 w 116"/>
                <a:gd name="T47" fmla="*/ 148432 h 116"/>
                <a:gd name="T48" fmla="*/ 161227 w 116"/>
                <a:gd name="T49" fmla="*/ 163786 h 116"/>
                <a:gd name="T50" fmla="*/ 158668 w 116"/>
                <a:gd name="T51" fmla="*/ 174023 h 116"/>
                <a:gd name="T52" fmla="*/ 158668 w 116"/>
                <a:gd name="T53" fmla="*/ 250798 h 116"/>
                <a:gd name="T54" fmla="*/ 115162 w 116"/>
                <a:gd name="T55" fmla="*/ 250798 h 116"/>
                <a:gd name="T56" fmla="*/ 115162 w 116"/>
                <a:gd name="T57" fmla="*/ 115162 h 116"/>
                <a:gd name="T58" fmla="*/ 158668 w 116"/>
                <a:gd name="T59" fmla="*/ 115162 h 116"/>
                <a:gd name="T60" fmla="*/ 158668 w 116"/>
                <a:gd name="T61" fmla="*/ 135636 h 116"/>
                <a:gd name="T62" fmla="*/ 199614 w 116"/>
                <a:gd name="T63" fmla="*/ 112603 h 116"/>
                <a:gd name="T64" fmla="*/ 250797 w 116"/>
                <a:gd name="T65" fmla="*/ 171464 h 116"/>
                <a:gd name="T66" fmla="*/ 250797 w 116"/>
                <a:gd name="T67" fmla="*/ 250798 h 116"/>
                <a:gd name="T68" fmla="*/ 158668 w 116"/>
                <a:gd name="T69" fmla="*/ 135636 h 116"/>
                <a:gd name="T70" fmla="*/ 158668 w 116"/>
                <a:gd name="T71" fmla="*/ 135636 h 116"/>
                <a:gd name="T72" fmla="*/ 158668 w 116"/>
                <a:gd name="T73" fmla="*/ 135636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6" h="116">
                  <a:moveTo>
                    <a:pt x="107" y="0"/>
                  </a:moveTo>
                  <a:cubicBezTo>
                    <a:pt x="8" y="0"/>
                    <a:pt x="8" y="0"/>
                    <a:pt x="8" y="0"/>
                  </a:cubicBezTo>
                  <a:cubicBezTo>
                    <a:pt x="4" y="0"/>
                    <a:pt x="0" y="4"/>
                    <a:pt x="0" y="9"/>
                  </a:cubicBezTo>
                  <a:cubicBezTo>
                    <a:pt x="0" y="108"/>
                    <a:pt x="0" y="108"/>
                    <a:pt x="0" y="108"/>
                  </a:cubicBezTo>
                  <a:cubicBezTo>
                    <a:pt x="0" y="113"/>
                    <a:pt x="4" y="116"/>
                    <a:pt x="8" y="116"/>
                  </a:cubicBezTo>
                  <a:cubicBezTo>
                    <a:pt x="107" y="116"/>
                    <a:pt x="107" y="116"/>
                    <a:pt x="107" y="116"/>
                  </a:cubicBezTo>
                  <a:cubicBezTo>
                    <a:pt x="112" y="116"/>
                    <a:pt x="116" y="113"/>
                    <a:pt x="116" y="108"/>
                  </a:cubicBezTo>
                  <a:cubicBezTo>
                    <a:pt x="116" y="9"/>
                    <a:pt x="116" y="9"/>
                    <a:pt x="116" y="9"/>
                  </a:cubicBezTo>
                  <a:cubicBezTo>
                    <a:pt x="116" y="4"/>
                    <a:pt x="112" y="0"/>
                    <a:pt x="107" y="0"/>
                  </a:cubicBezTo>
                  <a:close/>
                  <a:moveTo>
                    <a:pt x="35" y="98"/>
                  </a:moveTo>
                  <a:cubicBezTo>
                    <a:pt x="17" y="98"/>
                    <a:pt x="17" y="98"/>
                    <a:pt x="17" y="98"/>
                  </a:cubicBezTo>
                  <a:cubicBezTo>
                    <a:pt x="17" y="45"/>
                    <a:pt x="17" y="45"/>
                    <a:pt x="17" y="45"/>
                  </a:cubicBezTo>
                  <a:cubicBezTo>
                    <a:pt x="35" y="45"/>
                    <a:pt x="35" y="45"/>
                    <a:pt x="35" y="45"/>
                  </a:cubicBezTo>
                  <a:lnTo>
                    <a:pt x="35" y="98"/>
                  </a:lnTo>
                  <a:close/>
                  <a:moveTo>
                    <a:pt x="26" y="38"/>
                  </a:moveTo>
                  <a:cubicBezTo>
                    <a:pt x="26" y="38"/>
                    <a:pt x="26" y="38"/>
                    <a:pt x="26" y="38"/>
                  </a:cubicBezTo>
                  <a:cubicBezTo>
                    <a:pt x="20" y="38"/>
                    <a:pt x="16" y="34"/>
                    <a:pt x="16" y="29"/>
                  </a:cubicBezTo>
                  <a:cubicBezTo>
                    <a:pt x="16" y="24"/>
                    <a:pt x="20" y="20"/>
                    <a:pt x="26" y="20"/>
                  </a:cubicBezTo>
                  <a:cubicBezTo>
                    <a:pt x="32" y="20"/>
                    <a:pt x="36" y="24"/>
                    <a:pt x="36" y="29"/>
                  </a:cubicBezTo>
                  <a:cubicBezTo>
                    <a:pt x="36" y="34"/>
                    <a:pt x="32" y="38"/>
                    <a:pt x="26" y="38"/>
                  </a:cubicBezTo>
                  <a:close/>
                  <a:moveTo>
                    <a:pt x="98" y="98"/>
                  </a:moveTo>
                  <a:cubicBezTo>
                    <a:pt x="81" y="98"/>
                    <a:pt x="81" y="98"/>
                    <a:pt x="81" y="98"/>
                  </a:cubicBezTo>
                  <a:cubicBezTo>
                    <a:pt x="81" y="69"/>
                    <a:pt x="81" y="69"/>
                    <a:pt x="81" y="69"/>
                  </a:cubicBezTo>
                  <a:cubicBezTo>
                    <a:pt x="81" y="62"/>
                    <a:pt x="78" y="58"/>
                    <a:pt x="72" y="58"/>
                  </a:cubicBezTo>
                  <a:cubicBezTo>
                    <a:pt x="67" y="58"/>
                    <a:pt x="64" y="61"/>
                    <a:pt x="63" y="64"/>
                  </a:cubicBezTo>
                  <a:cubicBezTo>
                    <a:pt x="62" y="65"/>
                    <a:pt x="62" y="67"/>
                    <a:pt x="62" y="68"/>
                  </a:cubicBezTo>
                  <a:cubicBezTo>
                    <a:pt x="62" y="98"/>
                    <a:pt x="62" y="98"/>
                    <a:pt x="62" y="98"/>
                  </a:cubicBezTo>
                  <a:cubicBezTo>
                    <a:pt x="45" y="98"/>
                    <a:pt x="45" y="98"/>
                    <a:pt x="45" y="98"/>
                  </a:cubicBezTo>
                  <a:cubicBezTo>
                    <a:pt x="45" y="98"/>
                    <a:pt x="45" y="50"/>
                    <a:pt x="45" y="45"/>
                  </a:cubicBezTo>
                  <a:cubicBezTo>
                    <a:pt x="62" y="45"/>
                    <a:pt x="62" y="45"/>
                    <a:pt x="62" y="45"/>
                  </a:cubicBezTo>
                  <a:cubicBezTo>
                    <a:pt x="62" y="53"/>
                    <a:pt x="62" y="53"/>
                    <a:pt x="62" y="53"/>
                  </a:cubicBezTo>
                  <a:cubicBezTo>
                    <a:pt x="64" y="49"/>
                    <a:pt x="69" y="44"/>
                    <a:pt x="78" y="44"/>
                  </a:cubicBezTo>
                  <a:cubicBezTo>
                    <a:pt x="90" y="44"/>
                    <a:pt x="98" y="51"/>
                    <a:pt x="98" y="67"/>
                  </a:cubicBezTo>
                  <a:lnTo>
                    <a:pt x="98" y="98"/>
                  </a:lnTo>
                  <a:close/>
                  <a:moveTo>
                    <a:pt x="62" y="53"/>
                  </a:moveTo>
                  <a:cubicBezTo>
                    <a:pt x="62" y="53"/>
                    <a:pt x="62" y="53"/>
                    <a:pt x="62" y="53"/>
                  </a:cubicBezTo>
                  <a:cubicBezTo>
                    <a:pt x="62" y="53"/>
                    <a:pt x="62" y="53"/>
                    <a:pt x="62" y="53"/>
                  </a:cubicBezTo>
                  <a:close/>
                </a:path>
              </a:pathLst>
            </a:custGeom>
            <a:solidFill>
              <a:schemeClr val="accent1"/>
            </a:solidFill>
            <a:ln>
              <a:noFill/>
            </a:ln>
          </p:spPr>
          <p:txBody>
            <a:bodyPr/>
            <a:lstStyle/>
            <a:p>
              <a:endParaRPr lang="en-US"/>
            </a:p>
          </p:txBody>
        </p:sp>
      </p:grpSp>
      <p:grpSp>
        <p:nvGrpSpPr>
          <p:cNvPr id="37" name="Group 36"/>
          <p:cNvGrpSpPr/>
          <p:nvPr/>
        </p:nvGrpSpPr>
        <p:grpSpPr>
          <a:xfrm>
            <a:off x="16024129" y="10232793"/>
            <a:ext cx="2091192" cy="463376"/>
            <a:chOff x="3393166" y="9880936"/>
            <a:chExt cx="2091192" cy="463376"/>
          </a:xfrm>
        </p:grpSpPr>
        <p:sp>
          <p:nvSpPr>
            <p:cNvPr id="38" name="Freeform 23"/>
            <p:cNvSpPr>
              <a:spLocks noEditPoints="1"/>
            </p:cNvSpPr>
            <p:nvPr/>
          </p:nvSpPr>
          <p:spPr bwMode="auto">
            <a:xfrm>
              <a:off x="3393166" y="9886614"/>
              <a:ext cx="454932" cy="454932"/>
            </a:xfrm>
            <a:custGeom>
              <a:avLst/>
              <a:gdLst>
                <a:gd name="T0" fmla="*/ 212725 w 62"/>
                <a:gd name="T1" fmla="*/ 174983 h 62"/>
                <a:gd name="T2" fmla="*/ 174983 w 62"/>
                <a:gd name="T3" fmla="*/ 212725 h 62"/>
                <a:gd name="T4" fmla="*/ 41173 w 62"/>
                <a:gd name="T5" fmla="*/ 212725 h 62"/>
                <a:gd name="T6" fmla="*/ 0 w 62"/>
                <a:gd name="T7" fmla="*/ 174983 h 62"/>
                <a:gd name="T8" fmla="*/ 0 w 62"/>
                <a:gd name="T9" fmla="*/ 41173 h 62"/>
                <a:gd name="T10" fmla="*/ 41173 w 62"/>
                <a:gd name="T11" fmla="*/ 0 h 62"/>
                <a:gd name="T12" fmla="*/ 174983 w 62"/>
                <a:gd name="T13" fmla="*/ 0 h 62"/>
                <a:gd name="T14" fmla="*/ 212725 w 62"/>
                <a:gd name="T15" fmla="*/ 41173 h 62"/>
                <a:gd name="T16" fmla="*/ 212725 w 62"/>
                <a:gd name="T17" fmla="*/ 174983 h 62"/>
                <a:gd name="T18" fmla="*/ 161259 w 62"/>
                <a:gd name="T19" fmla="*/ 72052 h 62"/>
                <a:gd name="T20" fmla="*/ 174983 w 62"/>
                <a:gd name="T21" fmla="*/ 54897 h 62"/>
                <a:gd name="T22" fmla="*/ 154397 w 62"/>
                <a:gd name="T23" fmla="*/ 65190 h 62"/>
                <a:gd name="T24" fmla="*/ 133811 w 62"/>
                <a:gd name="T25" fmla="*/ 54897 h 62"/>
                <a:gd name="T26" fmla="*/ 106363 w 62"/>
                <a:gd name="T27" fmla="*/ 82345 h 62"/>
                <a:gd name="T28" fmla="*/ 106363 w 62"/>
                <a:gd name="T29" fmla="*/ 89207 h 62"/>
                <a:gd name="T30" fmla="*/ 48035 w 62"/>
                <a:gd name="T31" fmla="*/ 58328 h 62"/>
                <a:gd name="T32" fmla="*/ 41173 w 62"/>
                <a:gd name="T33" fmla="*/ 75483 h 62"/>
                <a:gd name="T34" fmla="*/ 54897 w 62"/>
                <a:gd name="T35" fmla="*/ 99500 h 62"/>
                <a:gd name="T36" fmla="*/ 41173 w 62"/>
                <a:gd name="T37" fmla="*/ 96069 h 62"/>
                <a:gd name="T38" fmla="*/ 41173 w 62"/>
                <a:gd name="T39" fmla="*/ 96069 h 62"/>
                <a:gd name="T40" fmla="*/ 65190 w 62"/>
                <a:gd name="T41" fmla="*/ 123518 h 62"/>
                <a:gd name="T42" fmla="*/ 58328 w 62"/>
                <a:gd name="T43" fmla="*/ 123518 h 62"/>
                <a:gd name="T44" fmla="*/ 51466 w 62"/>
                <a:gd name="T45" fmla="*/ 123518 h 62"/>
                <a:gd name="T46" fmla="*/ 78914 w 62"/>
                <a:gd name="T47" fmla="*/ 144104 h 62"/>
                <a:gd name="T48" fmla="*/ 44604 w 62"/>
                <a:gd name="T49" fmla="*/ 157828 h 62"/>
                <a:gd name="T50" fmla="*/ 37742 w 62"/>
                <a:gd name="T51" fmla="*/ 157828 h 62"/>
                <a:gd name="T52" fmla="*/ 82345 w 62"/>
                <a:gd name="T53" fmla="*/ 168121 h 62"/>
                <a:gd name="T54" fmla="*/ 164690 w 62"/>
                <a:gd name="T55" fmla="*/ 85776 h 62"/>
                <a:gd name="T56" fmla="*/ 164690 w 62"/>
                <a:gd name="T57" fmla="*/ 82345 h 62"/>
                <a:gd name="T58" fmla="*/ 178415 w 62"/>
                <a:gd name="T59" fmla="*/ 68621 h 62"/>
                <a:gd name="T60" fmla="*/ 161259 w 62"/>
                <a:gd name="T61" fmla="*/ 7205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accent1"/>
            </a:solidFill>
            <a:ln>
              <a:noFill/>
            </a:ln>
          </p:spPr>
          <p:txBody>
            <a:bodyPr/>
            <a:lstStyle/>
            <a:p>
              <a:endParaRPr lang="en-US"/>
            </a:p>
          </p:txBody>
        </p:sp>
        <p:sp>
          <p:nvSpPr>
            <p:cNvPr id="39" name="Freeform 106"/>
            <p:cNvSpPr>
              <a:spLocks noChangeAspect="1" noChangeArrowheads="1"/>
            </p:cNvSpPr>
            <p:nvPr/>
          </p:nvSpPr>
          <p:spPr bwMode="auto">
            <a:xfrm>
              <a:off x="3940093" y="9886149"/>
              <a:ext cx="448912" cy="451987"/>
            </a:xfrm>
            <a:custGeom>
              <a:avLst/>
              <a:gdLst>
                <a:gd name="T0" fmla="*/ 372 w 426"/>
                <a:gd name="T1" fmla="*/ 0 h 427"/>
                <a:gd name="T2" fmla="*/ 372 w 426"/>
                <a:gd name="T3" fmla="*/ 0 h 427"/>
                <a:gd name="T4" fmla="*/ 53 w 426"/>
                <a:gd name="T5" fmla="*/ 0 h 427"/>
                <a:gd name="T6" fmla="*/ 0 w 426"/>
                <a:gd name="T7" fmla="*/ 53 h 427"/>
                <a:gd name="T8" fmla="*/ 0 w 426"/>
                <a:gd name="T9" fmla="*/ 372 h 427"/>
                <a:gd name="T10" fmla="*/ 53 w 426"/>
                <a:gd name="T11" fmla="*/ 426 h 427"/>
                <a:gd name="T12" fmla="*/ 213 w 426"/>
                <a:gd name="T13" fmla="*/ 426 h 427"/>
                <a:gd name="T14" fmla="*/ 213 w 426"/>
                <a:gd name="T15" fmla="*/ 274 h 427"/>
                <a:gd name="T16" fmla="*/ 160 w 426"/>
                <a:gd name="T17" fmla="*/ 274 h 427"/>
                <a:gd name="T18" fmla="*/ 160 w 426"/>
                <a:gd name="T19" fmla="*/ 204 h 427"/>
                <a:gd name="T20" fmla="*/ 213 w 426"/>
                <a:gd name="T21" fmla="*/ 204 h 427"/>
                <a:gd name="T22" fmla="*/ 213 w 426"/>
                <a:gd name="T23" fmla="*/ 168 h 427"/>
                <a:gd name="T24" fmla="*/ 301 w 426"/>
                <a:gd name="T25" fmla="*/ 80 h 427"/>
                <a:gd name="T26" fmla="*/ 346 w 426"/>
                <a:gd name="T27" fmla="*/ 80 h 427"/>
                <a:gd name="T28" fmla="*/ 346 w 426"/>
                <a:gd name="T29" fmla="*/ 160 h 427"/>
                <a:gd name="T30" fmla="*/ 310 w 426"/>
                <a:gd name="T31" fmla="*/ 160 h 427"/>
                <a:gd name="T32" fmla="*/ 292 w 426"/>
                <a:gd name="T33" fmla="*/ 168 h 427"/>
                <a:gd name="T34" fmla="*/ 292 w 426"/>
                <a:gd name="T35" fmla="*/ 204 h 427"/>
                <a:gd name="T36" fmla="*/ 346 w 426"/>
                <a:gd name="T37" fmla="*/ 204 h 427"/>
                <a:gd name="T38" fmla="*/ 346 w 426"/>
                <a:gd name="T39" fmla="*/ 274 h 427"/>
                <a:gd name="T40" fmla="*/ 292 w 426"/>
                <a:gd name="T41" fmla="*/ 274 h 427"/>
                <a:gd name="T42" fmla="*/ 292 w 426"/>
                <a:gd name="T43" fmla="*/ 426 h 427"/>
                <a:gd name="T44" fmla="*/ 372 w 426"/>
                <a:gd name="T45" fmla="*/ 426 h 427"/>
                <a:gd name="T46" fmla="*/ 425 w 426"/>
                <a:gd name="T47" fmla="*/ 372 h 427"/>
                <a:gd name="T48" fmla="*/ 425 w 426"/>
                <a:gd name="T49" fmla="*/ 53 h 427"/>
                <a:gd name="T50" fmla="*/ 372 w 426"/>
                <a:gd name="T5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accent1"/>
            </a:solidFill>
            <a:ln>
              <a:noFill/>
            </a:ln>
            <a:effectLst/>
          </p:spPr>
          <p:txBody>
            <a:bodyPr wrap="none" lIns="34290" tIns="17145" rIns="34290" bIns="17145" anchor="ctr"/>
            <a:lstStyle/>
            <a:p>
              <a:pPr>
                <a:defRPr/>
              </a:pPr>
              <a:endParaRPr lang="en-US" dirty="0"/>
            </a:p>
          </p:txBody>
        </p:sp>
        <p:sp>
          <p:nvSpPr>
            <p:cNvPr id="40" name="Freeform 211"/>
            <p:cNvSpPr>
              <a:spLocks noChangeAspect="1" noEditPoints="1"/>
            </p:cNvSpPr>
            <p:nvPr/>
          </p:nvSpPr>
          <p:spPr bwMode="auto">
            <a:xfrm>
              <a:off x="4481246" y="9887112"/>
              <a:ext cx="460857" cy="457200"/>
            </a:xfrm>
            <a:custGeom>
              <a:avLst/>
              <a:gdLst>
                <a:gd name="T0" fmla="*/ 200025 w 58"/>
                <a:gd name="T1" fmla="*/ 171067 h 58"/>
                <a:gd name="T2" fmla="*/ 175884 w 58"/>
                <a:gd name="T3" fmla="*/ 198438 h 58"/>
                <a:gd name="T4" fmla="*/ 24141 w 58"/>
                <a:gd name="T5" fmla="*/ 198438 h 58"/>
                <a:gd name="T6" fmla="*/ 0 w 58"/>
                <a:gd name="T7" fmla="*/ 171067 h 58"/>
                <a:gd name="T8" fmla="*/ 0 w 58"/>
                <a:gd name="T9" fmla="*/ 23949 h 58"/>
                <a:gd name="T10" fmla="*/ 24141 w 58"/>
                <a:gd name="T11" fmla="*/ 0 h 58"/>
                <a:gd name="T12" fmla="*/ 175884 w 58"/>
                <a:gd name="T13" fmla="*/ 0 h 58"/>
                <a:gd name="T14" fmla="*/ 200025 w 58"/>
                <a:gd name="T15" fmla="*/ 23949 h 58"/>
                <a:gd name="T16" fmla="*/ 200025 w 58"/>
                <a:gd name="T17" fmla="*/ 171067 h 58"/>
                <a:gd name="T18" fmla="*/ 175884 w 58"/>
                <a:gd name="T19" fmla="*/ 82112 h 58"/>
                <a:gd name="T20" fmla="*/ 158641 w 58"/>
                <a:gd name="T21" fmla="*/ 82112 h 58"/>
                <a:gd name="T22" fmla="*/ 162089 w 58"/>
                <a:gd name="T23" fmla="*/ 99219 h 58"/>
                <a:gd name="T24" fmla="*/ 100013 w 58"/>
                <a:gd name="T25" fmla="*/ 160803 h 58"/>
                <a:gd name="T26" fmla="*/ 37936 w 58"/>
                <a:gd name="T27" fmla="*/ 99219 h 58"/>
                <a:gd name="T28" fmla="*/ 41384 w 58"/>
                <a:gd name="T29" fmla="*/ 82112 h 58"/>
                <a:gd name="T30" fmla="*/ 20692 w 58"/>
                <a:gd name="T31" fmla="*/ 82112 h 58"/>
                <a:gd name="T32" fmla="*/ 20692 w 58"/>
                <a:gd name="T33" fmla="*/ 167646 h 58"/>
                <a:gd name="T34" fmla="*/ 31038 w 58"/>
                <a:gd name="T35" fmla="*/ 174489 h 58"/>
                <a:gd name="T36" fmla="*/ 168987 w 58"/>
                <a:gd name="T37" fmla="*/ 174489 h 58"/>
                <a:gd name="T38" fmla="*/ 175884 w 58"/>
                <a:gd name="T39" fmla="*/ 167646 h 58"/>
                <a:gd name="T40" fmla="*/ 175884 w 58"/>
                <a:gd name="T41" fmla="*/ 82112 h 58"/>
                <a:gd name="T42" fmla="*/ 100013 w 58"/>
                <a:gd name="T43" fmla="*/ 58163 h 58"/>
                <a:gd name="T44" fmla="*/ 58628 w 58"/>
                <a:gd name="T45" fmla="*/ 99219 h 58"/>
                <a:gd name="T46" fmla="*/ 100013 w 58"/>
                <a:gd name="T47" fmla="*/ 136854 h 58"/>
                <a:gd name="T48" fmla="*/ 141397 w 58"/>
                <a:gd name="T49" fmla="*/ 99219 h 58"/>
                <a:gd name="T50" fmla="*/ 100013 w 58"/>
                <a:gd name="T51" fmla="*/ 58163 h 58"/>
                <a:gd name="T52" fmla="*/ 175884 w 58"/>
                <a:gd name="T53" fmla="*/ 30792 h 58"/>
                <a:gd name="T54" fmla="*/ 168987 w 58"/>
                <a:gd name="T55" fmla="*/ 20528 h 58"/>
                <a:gd name="T56" fmla="*/ 144846 w 58"/>
                <a:gd name="T57" fmla="*/ 20528 h 58"/>
                <a:gd name="T58" fmla="*/ 137948 w 58"/>
                <a:gd name="T59" fmla="*/ 30792 h 58"/>
                <a:gd name="T60" fmla="*/ 137948 w 58"/>
                <a:gd name="T61" fmla="*/ 51320 h 58"/>
                <a:gd name="T62" fmla="*/ 144846 w 58"/>
                <a:gd name="T63" fmla="*/ 61584 h 58"/>
                <a:gd name="T64" fmla="*/ 168987 w 58"/>
                <a:gd name="T65" fmla="*/ 61584 h 58"/>
                <a:gd name="T66" fmla="*/ 175884 w 58"/>
                <a:gd name="T67" fmla="*/ 51320 h 58"/>
                <a:gd name="T68" fmla="*/ 175884 w 58"/>
                <a:gd name="T69" fmla="*/ 3079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accent1"/>
            </a:solidFill>
            <a:ln>
              <a:noFill/>
            </a:ln>
          </p:spPr>
          <p:txBody>
            <a:bodyPr/>
            <a:lstStyle/>
            <a:p>
              <a:endParaRPr lang="en-US"/>
            </a:p>
          </p:txBody>
        </p:sp>
        <p:sp>
          <p:nvSpPr>
            <p:cNvPr id="41" name="Freeform 177"/>
            <p:cNvSpPr>
              <a:spLocks noChangeAspect="1" noEditPoints="1"/>
            </p:cNvSpPr>
            <p:nvPr/>
          </p:nvSpPr>
          <p:spPr bwMode="auto">
            <a:xfrm>
              <a:off x="5027159" y="9880936"/>
              <a:ext cx="457199" cy="457200"/>
            </a:xfrm>
            <a:custGeom>
              <a:avLst/>
              <a:gdLst>
                <a:gd name="T0" fmla="*/ 273830 w 116"/>
                <a:gd name="T1" fmla="*/ 0 h 116"/>
                <a:gd name="T2" fmla="*/ 20473 w 116"/>
                <a:gd name="T3" fmla="*/ 0 h 116"/>
                <a:gd name="T4" fmla="*/ 0 w 116"/>
                <a:gd name="T5" fmla="*/ 23032 h 116"/>
                <a:gd name="T6" fmla="*/ 0 w 116"/>
                <a:gd name="T7" fmla="*/ 276390 h 116"/>
                <a:gd name="T8" fmla="*/ 20473 w 116"/>
                <a:gd name="T9" fmla="*/ 296863 h 116"/>
                <a:gd name="T10" fmla="*/ 273830 w 116"/>
                <a:gd name="T11" fmla="*/ 296863 h 116"/>
                <a:gd name="T12" fmla="*/ 296862 w 116"/>
                <a:gd name="T13" fmla="*/ 276390 h 116"/>
                <a:gd name="T14" fmla="*/ 296862 w 116"/>
                <a:gd name="T15" fmla="*/ 23032 h 116"/>
                <a:gd name="T16" fmla="*/ 273830 w 116"/>
                <a:gd name="T17" fmla="*/ 0 h 116"/>
                <a:gd name="T18" fmla="*/ 89570 w 116"/>
                <a:gd name="T19" fmla="*/ 250798 h 116"/>
                <a:gd name="T20" fmla="*/ 43506 w 116"/>
                <a:gd name="T21" fmla="*/ 250798 h 116"/>
                <a:gd name="T22" fmla="*/ 43506 w 116"/>
                <a:gd name="T23" fmla="*/ 115162 h 116"/>
                <a:gd name="T24" fmla="*/ 89570 w 116"/>
                <a:gd name="T25" fmla="*/ 115162 h 116"/>
                <a:gd name="T26" fmla="*/ 89570 w 116"/>
                <a:gd name="T27" fmla="*/ 250798 h 116"/>
                <a:gd name="T28" fmla="*/ 66538 w 116"/>
                <a:gd name="T29" fmla="*/ 97248 h 116"/>
                <a:gd name="T30" fmla="*/ 66538 w 116"/>
                <a:gd name="T31" fmla="*/ 97248 h 116"/>
                <a:gd name="T32" fmla="*/ 40946 w 116"/>
                <a:gd name="T33" fmla="*/ 74216 h 116"/>
                <a:gd name="T34" fmla="*/ 66538 w 116"/>
                <a:gd name="T35" fmla="*/ 51183 h 116"/>
                <a:gd name="T36" fmla="*/ 92130 w 116"/>
                <a:gd name="T37" fmla="*/ 74216 h 116"/>
                <a:gd name="T38" fmla="*/ 66538 w 116"/>
                <a:gd name="T39" fmla="*/ 97248 h 116"/>
                <a:gd name="T40" fmla="*/ 250797 w 116"/>
                <a:gd name="T41" fmla="*/ 250798 h 116"/>
                <a:gd name="T42" fmla="*/ 207292 w 116"/>
                <a:gd name="T43" fmla="*/ 250798 h 116"/>
                <a:gd name="T44" fmla="*/ 207292 w 116"/>
                <a:gd name="T45" fmla="*/ 176582 h 116"/>
                <a:gd name="T46" fmla="*/ 184259 w 116"/>
                <a:gd name="T47" fmla="*/ 148432 h 116"/>
                <a:gd name="T48" fmla="*/ 161227 w 116"/>
                <a:gd name="T49" fmla="*/ 163786 h 116"/>
                <a:gd name="T50" fmla="*/ 158668 w 116"/>
                <a:gd name="T51" fmla="*/ 174023 h 116"/>
                <a:gd name="T52" fmla="*/ 158668 w 116"/>
                <a:gd name="T53" fmla="*/ 250798 h 116"/>
                <a:gd name="T54" fmla="*/ 115162 w 116"/>
                <a:gd name="T55" fmla="*/ 250798 h 116"/>
                <a:gd name="T56" fmla="*/ 115162 w 116"/>
                <a:gd name="T57" fmla="*/ 115162 h 116"/>
                <a:gd name="T58" fmla="*/ 158668 w 116"/>
                <a:gd name="T59" fmla="*/ 115162 h 116"/>
                <a:gd name="T60" fmla="*/ 158668 w 116"/>
                <a:gd name="T61" fmla="*/ 135636 h 116"/>
                <a:gd name="T62" fmla="*/ 199614 w 116"/>
                <a:gd name="T63" fmla="*/ 112603 h 116"/>
                <a:gd name="T64" fmla="*/ 250797 w 116"/>
                <a:gd name="T65" fmla="*/ 171464 h 116"/>
                <a:gd name="T66" fmla="*/ 250797 w 116"/>
                <a:gd name="T67" fmla="*/ 250798 h 116"/>
                <a:gd name="T68" fmla="*/ 158668 w 116"/>
                <a:gd name="T69" fmla="*/ 135636 h 116"/>
                <a:gd name="T70" fmla="*/ 158668 w 116"/>
                <a:gd name="T71" fmla="*/ 135636 h 116"/>
                <a:gd name="T72" fmla="*/ 158668 w 116"/>
                <a:gd name="T73" fmla="*/ 135636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6" h="116">
                  <a:moveTo>
                    <a:pt x="107" y="0"/>
                  </a:moveTo>
                  <a:cubicBezTo>
                    <a:pt x="8" y="0"/>
                    <a:pt x="8" y="0"/>
                    <a:pt x="8" y="0"/>
                  </a:cubicBezTo>
                  <a:cubicBezTo>
                    <a:pt x="4" y="0"/>
                    <a:pt x="0" y="4"/>
                    <a:pt x="0" y="9"/>
                  </a:cubicBezTo>
                  <a:cubicBezTo>
                    <a:pt x="0" y="108"/>
                    <a:pt x="0" y="108"/>
                    <a:pt x="0" y="108"/>
                  </a:cubicBezTo>
                  <a:cubicBezTo>
                    <a:pt x="0" y="113"/>
                    <a:pt x="4" y="116"/>
                    <a:pt x="8" y="116"/>
                  </a:cubicBezTo>
                  <a:cubicBezTo>
                    <a:pt x="107" y="116"/>
                    <a:pt x="107" y="116"/>
                    <a:pt x="107" y="116"/>
                  </a:cubicBezTo>
                  <a:cubicBezTo>
                    <a:pt x="112" y="116"/>
                    <a:pt x="116" y="113"/>
                    <a:pt x="116" y="108"/>
                  </a:cubicBezTo>
                  <a:cubicBezTo>
                    <a:pt x="116" y="9"/>
                    <a:pt x="116" y="9"/>
                    <a:pt x="116" y="9"/>
                  </a:cubicBezTo>
                  <a:cubicBezTo>
                    <a:pt x="116" y="4"/>
                    <a:pt x="112" y="0"/>
                    <a:pt x="107" y="0"/>
                  </a:cubicBezTo>
                  <a:close/>
                  <a:moveTo>
                    <a:pt x="35" y="98"/>
                  </a:moveTo>
                  <a:cubicBezTo>
                    <a:pt x="17" y="98"/>
                    <a:pt x="17" y="98"/>
                    <a:pt x="17" y="98"/>
                  </a:cubicBezTo>
                  <a:cubicBezTo>
                    <a:pt x="17" y="45"/>
                    <a:pt x="17" y="45"/>
                    <a:pt x="17" y="45"/>
                  </a:cubicBezTo>
                  <a:cubicBezTo>
                    <a:pt x="35" y="45"/>
                    <a:pt x="35" y="45"/>
                    <a:pt x="35" y="45"/>
                  </a:cubicBezTo>
                  <a:lnTo>
                    <a:pt x="35" y="98"/>
                  </a:lnTo>
                  <a:close/>
                  <a:moveTo>
                    <a:pt x="26" y="38"/>
                  </a:moveTo>
                  <a:cubicBezTo>
                    <a:pt x="26" y="38"/>
                    <a:pt x="26" y="38"/>
                    <a:pt x="26" y="38"/>
                  </a:cubicBezTo>
                  <a:cubicBezTo>
                    <a:pt x="20" y="38"/>
                    <a:pt x="16" y="34"/>
                    <a:pt x="16" y="29"/>
                  </a:cubicBezTo>
                  <a:cubicBezTo>
                    <a:pt x="16" y="24"/>
                    <a:pt x="20" y="20"/>
                    <a:pt x="26" y="20"/>
                  </a:cubicBezTo>
                  <a:cubicBezTo>
                    <a:pt x="32" y="20"/>
                    <a:pt x="36" y="24"/>
                    <a:pt x="36" y="29"/>
                  </a:cubicBezTo>
                  <a:cubicBezTo>
                    <a:pt x="36" y="34"/>
                    <a:pt x="32" y="38"/>
                    <a:pt x="26" y="38"/>
                  </a:cubicBezTo>
                  <a:close/>
                  <a:moveTo>
                    <a:pt x="98" y="98"/>
                  </a:moveTo>
                  <a:cubicBezTo>
                    <a:pt x="81" y="98"/>
                    <a:pt x="81" y="98"/>
                    <a:pt x="81" y="98"/>
                  </a:cubicBezTo>
                  <a:cubicBezTo>
                    <a:pt x="81" y="69"/>
                    <a:pt x="81" y="69"/>
                    <a:pt x="81" y="69"/>
                  </a:cubicBezTo>
                  <a:cubicBezTo>
                    <a:pt x="81" y="62"/>
                    <a:pt x="78" y="58"/>
                    <a:pt x="72" y="58"/>
                  </a:cubicBezTo>
                  <a:cubicBezTo>
                    <a:pt x="67" y="58"/>
                    <a:pt x="64" y="61"/>
                    <a:pt x="63" y="64"/>
                  </a:cubicBezTo>
                  <a:cubicBezTo>
                    <a:pt x="62" y="65"/>
                    <a:pt x="62" y="67"/>
                    <a:pt x="62" y="68"/>
                  </a:cubicBezTo>
                  <a:cubicBezTo>
                    <a:pt x="62" y="98"/>
                    <a:pt x="62" y="98"/>
                    <a:pt x="62" y="98"/>
                  </a:cubicBezTo>
                  <a:cubicBezTo>
                    <a:pt x="45" y="98"/>
                    <a:pt x="45" y="98"/>
                    <a:pt x="45" y="98"/>
                  </a:cubicBezTo>
                  <a:cubicBezTo>
                    <a:pt x="45" y="98"/>
                    <a:pt x="45" y="50"/>
                    <a:pt x="45" y="45"/>
                  </a:cubicBezTo>
                  <a:cubicBezTo>
                    <a:pt x="62" y="45"/>
                    <a:pt x="62" y="45"/>
                    <a:pt x="62" y="45"/>
                  </a:cubicBezTo>
                  <a:cubicBezTo>
                    <a:pt x="62" y="53"/>
                    <a:pt x="62" y="53"/>
                    <a:pt x="62" y="53"/>
                  </a:cubicBezTo>
                  <a:cubicBezTo>
                    <a:pt x="64" y="49"/>
                    <a:pt x="69" y="44"/>
                    <a:pt x="78" y="44"/>
                  </a:cubicBezTo>
                  <a:cubicBezTo>
                    <a:pt x="90" y="44"/>
                    <a:pt x="98" y="51"/>
                    <a:pt x="98" y="67"/>
                  </a:cubicBezTo>
                  <a:lnTo>
                    <a:pt x="98" y="98"/>
                  </a:lnTo>
                  <a:close/>
                  <a:moveTo>
                    <a:pt x="62" y="53"/>
                  </a:moveTo>
                  <a:cubicBezTo>
                    <a:pt x="62" y="53"/>
                    <a:pt x="62" y="53"/>
                    <a:pt x="62" y="53"/>
                  </a:cubicBezTo>
                  <a:cubicBezTo>
                    <a:pt x="62" y="53"/>
                    <a:pt x="62" y="53"/>
                    <a:pt x="62" y="53"/>
                  </a:cubicBezTo>
                  <a:close/>
                </a:path>
              </a:pathLst>
            </a:custGeom>
            <a:solidFill>
              <a:schemeClr val="accent1"/>
            </a:solidFill>
            <a:ln>
              <a:noFill/>
            </a:ln>
          </p:spPr>
          <p:txBody>
            <a:bodyPr/>
            <a:lstStyle/>
            <a:p>
              <a:endParaRPr lang="en-US"/>
            </a:p>
          </p:txBody>
        </p:sp>
      </p:grpSp>
      <p:sp>
        <p:nvSpPr>
          <p:cNvPr id="42" name="TextBox 41"/>
          <p:cNvSpPr txBox="1"/>
          <p:nvPr/>
        </p:nvSpPr>
        <p:spPr>
          <a:xfrm>
            <a:off x="2182267" y="2669263"/>
            <a:ext cx="17920403" cy="1200328"/>
          </a:xfrm>
          <a:prstGeom prst="rect">
            <a:avLst/>
          </a:prstGeom>
          <a:noFill/>
        </p:spPr>
        <p:txBody>
          <a:bodyPr wrap="square" rtlCol="0">
            <a:spAutoFit/>
          </a:bodyPr>
          <a:lstStyle/>
          <a:p>
            <a:r>
              <a:rPr lang="en-US" sz="2400" dirty="0" err="1">
                <a:cs typeface="Lato Light"/>
              </a:rPr>
              <a:t>Lorem</a:t>
            </a:r>
            <a:r>
              <a:rPr lang="en-US" sz="2400" dirty="0">
                <a:cs typeface="Lato Light"/>
              </a:rPr>
              <a:t> </a:t>
            </a:r>
            <a:r>
              <a:rPr lang="en-US" sz="2400" dirty="0" err="1">
                <a:cs typeface="Lato Light"/>
              </a:rPr>
              <a:t>ipsum</a:t>
            </a:r>
            <a:r>
              <a:rPr lang="en-US" sz="2400" dirty="0">
                <a:cs typeface="Lato Light"/>
              </a:rPr>
              <a:t> dolor sit </a:t>
            </a:r>
            <a:r>
              <a:rPr lang="en-US" sz="2400" dirty="0" err="1">
                <a:cs typeface="Lato Light"/>
              </a:rPr>
              <a:t>amet</a:t>
            </a:r>
            <a:r>
              <a:rPr lang="en-US" sz="2400" dirty="0">
                <a:cs typeface="Lato Light"/>
              </a:rPr>
              <a:t>, </a:t>
            </a:r>
            <a:r>
              <a:rPr lang="en-US" sz="2400" dirty="0" err="1">
                <a:cs typeface="Lato Light"/>
              </a:rPr>
              <a:t>consectetur</a:t>
            </a:r>
            <a:r>
              <a:rPr lang="en-US" sz="2400" dirty="0">
                <a:cs typeface="Lato Light"/>
              </a:rPr>
              <a:t> </a:t>
            </a:r>
            <a:r>
              <a:rPr lang="en-US" sz="2400" dirty="0" err="1">
                <a:cs typeface="Lato Light"/>
              </a:rPr>
              <a:t>adipiscing</a:t>
            </a:r>
            <a:r>
              <a:rPr lang="en-US" sz="2400" dirty="0">
                <a:cs typeface="Lato Light"/>
              </a:rPr>
              <a:t> </a:t>
            </a:r>
            <a:r>
              <a:rPr lang="en-US" sz="2400" dirty="0" err="1">
                <a:cs typeface="Lato Light"/>
              </a:rPr>
              <a:t>elit</a:t>
            </a:r>
            <a:r>
              <a:rPr lang="en-US" sz="2400" dirty="0">
                <a:cs typeface="Lato Light"/>
              </a:rPr>
              <a:t>. </a:t>
            </a:r>
            <a:r>
              <a:rPr lang="en-US" sz="2400" dirty="0" err="1">
                <a:cs typeface="Lato Light"/>
              </a:rPr>
              <a:t>Nulla</a:t>
            </a:r>
            <a:r>
              <a:rPr lang="en-US" sz="2400" dirty="0">
                <a:cs typeface="Lato Light"/>
              </a:rPr>
              <a:t> </a:t>
            </a:r>
            <a:r>
              <a:rPr lang="en-US" sz="2400" dirty="0" err="1">
                <a:cs typeface="Lato Light"/>
              </a:rPr>
              <a:t>scelerisque</a:t>
            </a:r>
            <a:r>
              <a:rPr lang="en-US" sz="2400" dirty="0">
                <a:cs typeface="Lato Light"/>
              </a:rPr>
              <a:t> </a:t>
            </a:r>
            <a:r>
              <a:rPr lang="en-US" sz="2400" dirty="0" err="1">
                <a:cs typeface="Lato Light"/>
              </a:rPr>
              <a:t>est</a:t>
            </a:r>
            <a:r>
              <a:rPr lang="en-US" sz="2400" dirty="0">
                <a:cs typeface="Lato Light"/>
              </a:rPr>
              <a:t> </a:t>
            </a:r>
            <a:r>
              <a:rPr lang="en-US" sz="2400" dirty="0" err="1">
                <a:cs typeface="Lato Light"/>
              </a:rPr>
              <a:t>eget</a:t>
            </a:r>
            <a:r>
              <a:rPr lang="en-US" sz="2400" dirty="0">
                <a:cs typeface="Lato Light"/>
              </a:rPr>
              <a:t> </a:t>
            </a:r>
            <a:r>
              <a:rPr lang="en-US" sz="2400" dirty="0" err="1">
                <a:cs typeface="Lato Light"/>
              </a:rPr>
              <a:t>tincidunt</a:t>
            </a:r>
            <a:r>
              <a:rPr lang="en-US" sz="2400" dirty="0">
                <a:cs typeface="Lato Light"/>
              </a:rPr>
              <a:t> </a:t>
            </a:r>
            <a:r>
              <a:rPr lang="en-US" sz="2400" dirty="0" err="1">
                <a:cs typeface="Lato Light"/>
              </a:rPr>
              <a:t>venenatis</a:t>
            </a:r>
            <a:r>
              <a:rPr lang="en-US" sz="2400" dirty="0">
                <a:cs typeface="Lato Light"/>
              </a:rPr>
              <a:t>. In non </a:t>
            </a:r>
            <a:r>
              <a:rPr lang="en-US" sz="2400" dirty="0" err="1">
                <a:cs typeface="Lato Light"/>
              </a:rPr>
              <a:t>eros</a:t>
            </a:r>
            <a:r>
              <a:rPr lang="en-US" sz="2400" dirty="0">
                <a:cs typeface="Lato Light"/>
              </a:rPr>
              <a:t> lacus. </a:t>
            </a:r>
            <a:r>
              <a:rPr lang="en-US" sz="2400" dirty="0" err="1">
                <a:cs typeface="Lato Light"/>
              </a:rPr>
              <a:t>Fusce</a:t>
            </a:r>
            <a:r>
              <a:rPr lang="en-US" sz="2400" dirty="0">
                <a:cs typeface="Lato Light"/>
              </a:rPr>
              <a:t> </a:t>
            </a:r>
            <a:r>
              <a:rPr lang="en-US" sz="2400" dirty="0" err="1">
                <a:cs typeface="Lato Light"/>
              </a:rPr>
              <a:t>metus</a:t>
            </a:r>
            <a:r>
              <a:rPr lang="en-US" sz="2400" dirty="0">
                <a:cs typeface="Lato Light"/>
              </a:rPr>
              <a:t> </a:t>
            </a:r>
            <a:r>
              <a:rPr lang="en-US" sz="2400" dirty="0" err="1">
                <a:cs typeface="Lato Light"/>
              </a:rPr>
              <a:t>turpis</a:t>
            </a:r>
            <a:r>
              <a:rPr lang="en-US" sz="2400" dirty="0">
                <a:cs typeface="Lato Light"/>
              </a:rPr>
              <a:t>, </a:t>
            </a:r>
            <a:r>
              <a:rPr lang="en-US" sz="2400" dirty="0" err="1">
                <a:cs typeface="Lato Light"/>
              </a:rPr>
              <a:t>bibendum</a:t>
            </a:r>
            <a:r>
              <a:rPr lang="en-US" sz="2400" dirty="0">
                <a:cs typeface="Lato Light"/>
              </a:rPr>
              <a:t> in mi a, </a:t>
            </a:r>
            <a:r>
              <a:rPr lang="en-US" sz="2400" dirty="0" err="1">
                <a:cs typeface="Lato Light"/>
              </a:rPr>
              <a:t>tristique</a:t>
            </a:r>
            <a:r>
              <a:rPr lang="en-US" sz="2400" dirty="0">
                <a:cs typeface="Lato Light"/>
              </a:rPr>
              <a:t> </a:t>
            </a:r>
            <a:r>
              <a:rPr lang="en-US" sz="2400" dirty="0" err="1">
                <a:cs typeface="Lato Light"/>
              </a:rPr>
              <a:t>maximus</a:t>
            </a:r>
            <a:r>
              <a:rPr lang="en-US" sz="2400" dirty="0">
                <a:cs typeface="Lato Light"/>
              </a:rPr>
              <a:t> </a:t>
            </a:r>
            <a:r>
              <a:rPr lang="en-US" sz="2400" dirty="0" err="1">
                <a:cs typeface="Lato Light"/>
              </a:rPr>
              <a:t>elit</a:t>
            </a:r>
            <a:r>
              <a:rPr lang="en-US" sz="2400" dirty="0">
                <a:cs typeface="Lato Light"/>
              </a:rPr>
              <a:t>. </a:t>
            </a:r>
            <a:r>
              <a:rPr lang="en-US" sz="2400" dirty="0" err="1">
                <a:cs typeface="Lato Light"/>
              </a:rPr>
              <a:t>Aenean</a:t>
            </a:r>
            <a:r>
              <a:rPr lang="en-US" sz="2400" dirty="0">
                <a:cs typeface="Lato Light"/>
              </a:rPr>
              <a:t> vitae </a:t>
            </a:r>
            <a:r>
              <a:rPr lang="en-US" sz="2400" dirty="0" err="1">
                <a:cs typeface="Lato Light"/>
              </a:rPr>
              <a:t>nulla</a:t>
            </a:r>
            <a:r>
              <a:rPr lang="en-US" sz="2400" dirty="0">
                <a:cs typeface="Lato Light"/>
              </a:rPr>
              <a:t> </a:t>
            </a:r>
            <a:r>
              <a:rPr lang="en-US" sz="2400" dirty="0" err="1">
                <a:cs typeface="Lato Light"/>
              </a:rPr>
              <a:t>vehicula</a:t>
            </a:r>
            <a:r>
              <a:rPr lang="en-US" sz="2400" dirty="0">
                <a:cs typeface="Lato Light"/>
              </a:rPr>
              <a:t>, </a:t>
            </a:r>
            <a:r>
              <a:rPr lang="en-US" sz="2400" dirty="0" err="1">
                <a:cs typeface="Lato Light"/>
              </a:rPr>
              <a:t>imperdiet</a:t>
            </a:r>
            <a:r>
              <a:rPr lang="en-US" sz="2400" dirty="0">
                <a:cs typeface="Lato Light"/>
              </a:rPr>
              <a:t> </a:t>
            </a:r>
            <a:r>
              <a:rPr lang="en-US" sz="2400" dirty="0" err="1">
                <a:cs typeface="Lato Light"/>
              </a:rPr>
              <a:t>arcu</a:t>
            </a:r>
            <a:r>
              <a:rPr lang="en-US" sz="2400" dirty="0">
                <a:cs typeface="Lato Light"/>
              </a:rPr>
              <a:t> </a:t>
            </a:r>
            <a:r>
              <a:rPr lang="en-US" sz="2400" dirty="0" err="1">
                <a:cs typeface="Lato Light"/>
              </a:rPr>
              <a:t>consequat</a:t>
            </a:r>
            <a:r>
              <a:rPr lang="en-US" sz="2400" dirty="0">
                <a:cs typeface="Lato Light"/>
              </a:rPr>
              <a:t>, </a:t>
            </a:r>
            <a:r>
              <a:rPr lang="en-US" sz="2400" dirty="0" err="1">
                <a:cs typeface="Lato Light"/>
              </a:rPr>
              <a:t>fringilla</a:t>
            </a:r>
            <a:r>
              <a:rPr lang="en-US" sz="2400" dirty="0">
                <a:cs typeface="Lato Light"/>
              </a:rPr>
              <a:t> </a:t>
            </a:r>
            <a:r>
              <a:rPr lang="en-US" sz="2400" dirty="0" err="1">
                <a:cs typeface="Lato Light"/>
              </a:rPr>
              <a:t>lectus</a:t>
            </a:r>
            <a:r>
              <a:rPr lang="en-US" sz="2400" dirty="0">
                <a:cs typeface="Lato Light"/>
              </a:rPr>
              <a:t>. </a:t>
            </a:r>
            <a:r>
              <a:rPr lang="en-US" sz="2400" dirty="0" err="1">
                <a:cs typeface="Lato Light"/>
              </a:rPr>
              <a:t>Donec</a:t>
            </a:r>
            <a:r>
              <a:rPr lang="en-US" sz="2400" dirty="0">
                <a:cs typeface="Lato Light"/>
              </a:rPr>
              <a:t> </a:t>
            </a:r>
            <a:r>
              <a:rPr lang="en-US" sz="2400" dirty="0" err="1">
                <a:cs typeface="Lato Light"/>
              </a:rPr>
              <a:t>ut</a:t>
            </a:r>
            <a:r>
              <a:rPr lang="en-US" sz="2400" dirty="0">
                <a:cs typeface="Lato Light"/>
              </a:rPr>
              <a:t> </a:t>
            </a:r>
            <a:r>
              <a:rPr lang="en-US" sz="2400" dirty="0" err="1">
                <a:cs typeface="Lato Light"/>
              </a:rPr>
              <a:t>mattis</a:t>
            </a:r>
            <a:r>
              <a:rPr lang="en-US" sz="2400" dirty="0">
                <a:cs typeface="Lato Light"/>
              </a:rPr>
              <a:t> nisi, </a:t>
            </a:r>
            <a:r>
              <a:rPr lang="en-US" sz="2400" dirty="0" err="1">
                <a:cs typeface="Lato Light"/>
              </a:rPr>
              <a:t>ut</a:t>
            </a:r>
            <a:r>
              <a:rPr lang="en-US" sz="2400" dirty="0">
                <a:cs typeface="Lato Light"/>
              </a:rPr>
              <a:t> </a:t>
            </a:r>
            <a:r>
              <a:rPr lang="en-US" sz="2400" dirty="0" err="1">
                <a:cs typeface="Lato Light"/>
              </a:rPr>
              <a:t>rutrum</a:t>
            </a:r>
            <a:r>
              <a:rPr lang="en-US" sz="2400" dirty="0">
                <a:cs typeface="Lato Light"/>
              </a:rPr>
              <a:t> </a:t>
            </a:r>
            <a:r>
              <a:rPr lang="en-US" sz="2400" dirty="0" err="1">
                <a:cs typeface="Lato Light"/>
              </a:rPr>
              <a:t>neque</a:t>
            </a:r>
            <a:r>
              <a:rPr lang="en-US" sz="2400" dirty="0">
                <a:cs typeface="Lato Light"/>
              </a:rPr>
              <a:t>. </a:t>
            </a:r>
            <a:endParaRPr lang="en-US" sz="2400" dirty="0">
              <a:latin typeface="Lato Light"/>
              <a:cs typeface="Lato Light"/>
            </a:endParaRPr>
          </a:p>
        </p:txBody>
      </p:sp>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Picture Placeholder 3"/>
          <p:cNvSpPr>
            <a:spLocks noGrp="1"/>
          </p:cNvSpPr>
          <p:nvPr>
            <p:ph type="pic" sz="quarter" idx="15"/>
          </p:nvPr>
        </p:nvSpPr>
        <p:spPr/>
      </p:sp>
      <p:sp>
        <p:nvSpPr>
          <p:cNvPr id="6" name="Picture Placeholder 5"/>
          <p:cNvSpPr>
            <a:spLocks noGrp="1"/>
          </p:cNvSpPr>
          <p:nvPr>
            <p:ph type="pic" sz="quarter" idx="16"/>
          </p:nvPr>
        </p:nvSpPr>
        <p:spPr/>
      </p:sp>
    </p:spTree>
    <p:extLst>
      <p:ext uri="{BB962C8B-B14F-4D97-AF65-F5344CB8AC3E}">
        <p14:creationId xmlns:p14="http://schemas.microsoft.com/office/powerpoint/2010/main" val="153014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hoto-1425136738262-212551713a58.jpg"/>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 b="781"/>
          <a:stretch>
            <a:fillRect/>
          </a:stretch>
        </p:blipFill>
        <p:spPr/>
      </p:pic>
      <p:sp>
        <p:nvSpPr>
          <p:cNvPr id="2" name="Rectangle 1"/>
          <p:cNvSpPr/>
          <p:nvPr/>
        </p:nvSpPr>
        <p:spPr>
          <a:xfrm>
            <a:off x="3176" y="0"/>
            <a:ext cx="24374475" cy="13716000"/>
          </a:xfrm>
          <a:prstGeom prst="rect">
            <a:avLst/>
          </a:prstGeom>
          <a:solidFill>
            <a:srgbClr val="000000">
              <a:alpha val="75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5" name="Straight Connector 34"/>
          <p:cNvCxnSpPr/>
          <p:nvPr/>
        </p:nvCxnSpPr>
        <p:spPr>
          <a:xfrm>
            <a:off x="12776804" y="1953366"/>
            <a:ext cx="0" cy="9957849"/>
          </a:xfrm>
          <a:prstGeom prst="line">
            <a:avLst/>
          </a:prstGeom>
          <a:ln>
            <a:solidFill>
              <a:schemeClr val="bg1">
                <a:lumMod val="85000"/>
              </a:schemeClr>
            </a:solidFill>
            <a:prstDash val="lgDash"/>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248920" y="2476940"/>
            <a:ext cx="7957765" cy="1627112"/>
          </a:xfrm>
          <a:prstGeom prst="rect">
            <a:avLst/>
          </a:prstGeom>
          <a:noFill/>
        </p:spPr>
        <p:txBody>
          <a:bodyPr wrap="square" rtlCol="0">
            <a:spAutoFit/>
          </a:bodyPr>
          <a:lstStyle/>
          <a:p>
            <a:pPr>
              <a:lnSpc>
                <a:spcPct val="90000"/>
              </a:lnSpc>
              <a:tabLst>
                <a:tab pos="4629150" algn="l"/>
              </a:tabLst>
            </a:pPr>
            <a:r>
              <a:rPr lang="en-US" sz="6600" b="1" dirty="0">
                <a:solidFill>
                  <a:srgbClr val="FFFFFF"/>
                </a:solidFill>
                <a:latin typeface="Lato Regular"/>
                <a:cs typeface="Lato Regular"/>
              </a:rPr>
              <a:t>About John Doe</a:t>
            </a:r>
          </a:p>
          <a:p>
            <a:pPr>
              <a:lnSpc>
                <a:spcPct val="90000"/>
              </a:lnSpc>
            </a:pPr>
            <a:r>
              <a:rPr lang="en-US" sz="4400" dirty="0">
                <a:solidFill>
                  <a:srgbClr val="FFFFFF"/>
                </a:solidFill>
                <a:latin typeface="Lato Light"/>
                <a:cs typeface="Lato Light"/>
              </a:rPr>
              <a:t>Community Manager</a:t>
            </a:r>
          </a:p>
        </p:txBody>
      </p:sp>
      <p:sp>
        <p:nvSpPr>
          <p:cNvPr id="37" name="Rounded Rectangle 36"/>
          <p:cNvSpPr/>
          <p:nvPr/>
        </p:nvSpPr>
        <p:spPr>
          <a:xfrm>
            <a:off x="2451161" y="8523562"/>
            <a:ext cx="6418287" cy="282842"/>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38" name="Rounded Rectangle 37"/>
          <p:cNvSpPr/>
          <p:nvPr/>
        </p:nvSpPr>
        <p:spPr>
          <a:xfrm>
            <a:off x="2366923" y="8523562"/>
            <a:ext cx="6239561" cy="28284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39" name="TextBox 38"/>
          <p:cNvSpPr txBox="1"/>
          <p:nvPr/>
        </p:nvSpPr>
        <p:spPr>
          <a:xfrm>
            <a:off x="2206463" y="7903172"/>
            <a:ext cx="6502526" cy="588071"/>
          </a:xfrm>
          <a:prstGeom prst="rect">
            <a:avLst/>
          </a:prstGeom>
          <a:noFill/>
        </p:spPr>
        <p:txBody>
          <a:bodyPr wrap="square" lIns="243852" tIns="121926" rIns="243852" bIns="121926" rtlCol="0">
            <a:noAutofit/>
          </a:bodyPr>
          <a:lstStyle/>
          <a:p>
            <a:r>
              <a:rPr lang="en-US" sz="2400" dirty="0">
                <a:solidFill>
                  <a:srgbClr val="FFFFFF"/>
                </a:solidFill>
                <a:latin typeface="Lato Light"/>
                <a:cs typeface="Lato Light"/>
              </a:rPr>
              <a:t>Motivation</a:t>
            </a:r>
          </a:p>
        </p:txBody>
      </p:sp>
      <p:sp>
        <p:nvSpPr>
          <p:cNvPr id="40" name="TextBox 39"/>
          <p:cNvSpPr txBox="1"/>
          <p:nvPr/>
        </p:nvSpPr>
        <p:spPr>
          <a:xfrm>
            <a:off x="9021968" y="8373591"/>
            <a:ext cx="1210116" cy="588071"/>
          </a:xfrm>
          <a:prstGeom prst="rect">
            <a:avLst/>
          </a:prstGeom>
          <a:noFill/>
        </p:spPr>
        <p:txBody>
          <a:bodyPr wrap="square" lIns="243852" tIns="121926" rIns="243852" bIns="121926" rtlCol="0">
            <a:noAutofit/>
          </a:bodyPr>
          <a:lstStyle/>
          <a:p>
            <a:r>
              <a:rPr lang="en-US" sz="2400" dirty="0">
                <a:solidFill>
                  <a:srgbClr val="FFFFFF"/>
                </a:solidFill>
                <a:latin typeface="Lato Light"/>
                <a:cs typeface="Lato Light"/>
              </a:rPr>
              <a:t>95%</a:t>
            </a:r>
          </a:p>
        </p:txBody>
      </p:sp>
      <p:sp>
        <p:nvSpPr>
          <p:cNvPr id="41" name="Rounded Rectangle 40"/>
          <p:cNvSpPr/>
          <p:nvPr/>
        </p:nvSpPr>
        <p:spPr>
          <a:xfrm>
            <a:off x="2451161" y="9460495"/>
            <a:ext cx="6418287" cy="282842"/>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42" name="Rounded Rectangle 41"/>
          <p:cNvSpPr/>
          <p:nvPr/>
        </p:nvSpPr>
        <p:spPr>
          <a:xfrm>
            <a:off x="2366923" y="9460495"/>
            <a:ext cx="6010961" cy="28284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43" name="TextBox 42"/>
          <p:cNvSpPr txBox="1"/>
          <p:nvPr/>
        </p:nvSpPr>
        <p:spPr>
          <a:xfrm>
            <a:off x="2206463" y="8840105"/>
            <a:ext cx="6502526" cy="588071"/>
          </a:xfrm>
          <a:prstGeom prst="rect">
            <a:avLst/>
          </a:prstGeom>
          <a:noFill/>
        </p:spPr>
        <p:txBody>
          <a:bodyPr wrap="square" lIns="243852" tIns="121926" rIns="243852" bIns="121926" rtlCol="0">
            <a:noAutofit/>
          </a:bodyPr>
          <a:lstStyle/>
          <a:p>
            <a:r>
              <a:rPr lang="en-US" sz="2400" dirty="0">
                <a:solidFill>
                  <a:srgbClr val="FFFFFF"/>
                </a:solidFill>
                <a:latin typeface="Lato Light"/>
                <a:cs typeface="Lato Light"/>
              </a:rPr>
              <a:t>Inspiration</a:t>
            </a:r>
          </a:p>
        </p:txBody>
      </p:sp>
      <p:sp>
        <p:nvSpPr>
          <p:cNvPr id="44" name="TextBox 43"/>
          <p:cNvSpPr txBox="1"/>
          <p:nvPr/>
        </p:nvSpPr>
        <p:spPr>
          <a:xfrm>
            <a:off x="9021968" y="9310524"/>
            <a:ext cx="1210116" cy="588071"/>
          </a:xfrm>
          <a:prstGeom prst="rect">
            <a:avLst/>
          </a:prstGeom>
          <a:noFill/>
        </p:spPr>
        <p:txBody>
          <a:bodyPr wrap="square" lIns="243852" tIns="121926" rIns="243852" bIns="121926" rtlCol="0">
            <a:noAutofit/>
          </a:bodyPr>
          <a:lstStyle/>
          <a:p>
            <a:r>
              <a:rPr lang="en-US" sz="2400" dirty="0">
                <a:solidFill>
                  <a:srgbClr val="FFFFFF"/>
                </a:solidFill>
                <a:latin typeface="Lato Light"/>
                <a:cs typeface="Lato Light"/>
              </a:rPr>
              <a:t>90%</a:t>
            </a:r>
          </a:p>
        </p:txBody>
      </p:sp>
      <p:sp>
        <p:nvSpPr>
          <p:cNvPr id="45" name="Rounded Rectangle 44"/>
          <p:cNvSpPr/>
          <p:nvPr/>
        </p:nvSpPr>
        <p:spPr>
          <a:xfrm>
            <a:off x="2451161" y="10404653"/>
            <a:ext cx="6418287" cy="282842"/>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46" name="Rounded Rectangle 45"/>
          <p:cNvSpPr/>
          <p:nvPr/>
        </p:nvSpPr>
        <p:spPr>
          <a:xfrm>
            <a:off x="2366924" y="10404653"/>
            <a:ext cx="5528361" cy="28284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47" name="TextBox 46"/>
          <p:cNvSpPr txBox="1"/>
          <p:nvPr/>
        </p:nvSpPr>
        <p:spPr>
          <a:xfrm>
            <a:off x="2206463" y="9784263"/>
            <a:ext cx="6502526" cy="588071"/>
          </a:xfrm>
          <a:prstGeom prst="rect">
            <a:avLst/>
          </a:prstGeom>
          <a:noFill/>
        </p:spPr>
        <p:txBody>
          <a:bodyPr wrap="square" lIns="243852" tIns="121926" rIns="243852" bIns="121926" rtlCol="0">
            <a:noAutofit/>
          </a:bodyPr>
          <a:lstStyle/>
          <a:p>
            <a:r>
              <a:rPr lang="en-US" sz="2400" dirty="0">
                <a:solidFill>
                  <a:srgbClr val="FFFFFF"/>
                </a:solidFill>
                <a:latin typeface="Lato Light"/>
                <a:cs typeface="Lato Light"/>
              </a:rPr>
              <a:t>Positive Mindset</a:t>
            </a:r>
          </a:p>
        </p:txBody>
      </p:sp>
      <p:sp>
        <p:nvSpPr>
          <p:cNvPr id="48" name="TextBox 47"/>
          <p:cNvSpPr txBox="1"/>
          <p:nvPr/>
        </p:nvSpPr>
        <p:spPr>
          <a:xfrm>
            <a:off x="9021968" y="10254682"/>
            <a:ext cx="1210116" cy="588071"/>
          </a:xfrm>
          <a:prstGeom prst="rect">
            <a:avLst/>
          </a:prstGeom>
          <a:noFill/>
        </p:spPr>
        <p:txBody>
          <a:bodyPr wrap="square" lIns="243852" tIns="121926" rIns="243852" bIns="121926" rtlCol="0">
            <a:noAutofit/>
          </a:bodyPr>
          <a:lstStyle/>
          <a:p>
            <a:r>
              <a:rPr lang="en-US" sz="2400" dirty="0">
                <a:solidFill>
                  <a:srgbClr val="FFFFFF"/>
                </a:solidFill>
                <a:latin typeface="Lato Light"/>
                <a:cs typeface="Lato Light"/>
              </a:rPr>
              <a:t>75%</a:t>
            </a:r>
          </a:p>
        </p:txBody>
      </p:sp>
      <p:sp>
        <p:nvSpPr>
          <p:cNvPr id="49" name="Rounded Rectangle 48"/>
          <p:cNvSpPr/>
          <p:nvPr/>
        </p:nvSpPr>
        <p:spPr>
          <a:xfrm>
            <a:off x="2451161" y="11341586"/>
            <a:ext cx="6418287" cy="282842"/>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50" name="Rounded Rectangle 49"/>
          <p:cNvSpPr/>
          <p:nvPr/>
        </p:nvSpPr>
        <p:spPr>
          <a:xfrm>
            <a:off x="2366923" y="11341586"/>
            <a:ext cx="6010960" cy="28284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51" name="TextBox 50"/>
          <p:cNvSpPr txBox="1"/>
          <p:nvPr/>
        </p:nvSpPr>
        <p:spPr>
          <a:xfrm>
            <a:off x="2206463" y="10721196"/>
            <a:ext cx="6502526" cy="588071"/>
          </a:xfrm>
          <a:prstGeom prst="rect">
            <a:avLst/>
          </a:prstGeom>
          <a:noFill/>
        </p:spPr>
        <p:txBody>
          <a:bodyPr wrap="square" lIns="243852" tIns="121926" rIns="243852" bIns="121926" rtlCol="0">
            <a:noAutofit/>
          </a:bodyPr>
          <a:lstStyle/>
          <a:p>
            <a:r>
              <a:rPr lang="en-US" sz="2400" dirty="0">
                <a:solidFill>
                  <a:srgbClr val="FFFFFF"/>
                </a:solidFill>
                <a:latin typeface="Lato Light"/>
                <a:cs typeface="Lato Light"/>
              </a:rPr>
              <a:t>Passion</a:t>
            </a:r>
          </a:p>
        </p:txBody>
      </p:sp>
      <p:sp>
        <p:nvSpPr>
          <p:cNvPr id="52" name="TextBox 51"/>
          <p:cNvSpPr txBox="1"/>
          <p:nvPr/>
        </p:nvSpPr>
        <p:spPr>
          <a:xfrm>
            <a:off x="9021968" y="11191615"/>
            <a:ext cx="1210116" cy="588071"/>
          </a:xfrm>
          <a:prstGeom prst="rect">
            <a:avLst/>
          </a:prstGeom>
          <a:noFill/>
        </p:spPr>
        <p:txBody>
          <a:bodyPr wrap="square" lIns="243852" tIns="121926" rIns="243852" bIns="121926" rtlCol="0">
            <a:noAutofit/>
          </a:bodyPr>
          <a:lstStyle/>
          <a:p>
            <a:r>
              <a:rPr lang="en-US" sz="2400" dirty="0">
                <a:solidFill>
                  <a:srgbClr val="FFFFFF"/>
                </a:solidFill>
                <a:latin typeface="Lato Light"/>
                <a:cs typeface="Lato Light"/>
              </a:rPr>
              <a:t>80%</a:t>
            </a:r>
          </a:p>
        </p:txBody>
      </p:sp>
      <p:sp>
        <p:nvSpPr>
          <p:cNvPr id="53" name="TextBox 52"/>
          <p:cNvSpPr txBox="1"/>
          <p:nvPr/>
        </p:nvSpPr>
        <p:spPr>
          <a:xfrm>
            <a:off x="2298761" y="6803634"/>
            <a:ext cx="8251953" cy="622927"/>
          </a:xfrm>
          <a:prstGeom prst="rect">
            <a:avLst/>
          </a:prstGeom>
          <a:noFill/>
        </p:spPr>
        <p:txBody>
          <a:bodyPr wrap="square" rtlCol="0">
            <a:spAutoFit/>
          </a:bodyPr>
          <a:lstStyle/>
          <a:p>
            <a:pPr>
              <a:lnSpc>
                <a:spcPct val="120000"/>
              </a:lnSpc>
            </a:pPr>
            <a:r>
              <a:rPr lang="en-US" sz="3200" b="1" dirty="0">
                <a:solidFill>
                  <a:schemeClr val="accent1"/>
                </a:solidFill>
                <a:latin typeface="Lato Bold"/>
                <a:cs typeface="Lato Bold"/>
              </a:rPr>
              <a:t>Skills</a:t>
            </a:r>
            <a:endParaRPr lang="en-US" sz="1800" b="1" dirty="0">
              <a:solidFill>
                <a:schemeClr val="accent1"/>
              </a:solidFill>
              <a:latin typeface="Lato Bold"/>
              <a:cs typeface="Lato Bold"/>
            </a:endParaRPr>
          </a:p>
        </p:txBody>
      </p:sp>
      <p:cxnSp>
        <p:nvCxnSpPr>
          <p:cNvPr id="54" name="Straight Connector 53"/>
          <p:cNvCxnSpPr/>
          <p:nvPr/>
        </p:nvCxnSpPr>
        <p:spPr>
          <a:xfrm>
            <a:off x="2425760" y="7738552"/>
            <a:ext cx="7780924"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248919" y="4613825"/>
            <a:ext cx="8301794" cy="2146228"/>
          </a:xfrm>
          <a:prstGeom prst="rect">
            <a:avLst/>
          </a:prstGeom>
          <a:noFill/>
        </p:spPr>
        <p:txBody>
          <a:bodyPr wrap="square" rtlCol="0">
            <a:spAutoFit/>
          </a:bodyPr>
          <a:lstStyle/>
          <a:p>
            <a:pPr>
              <a:lnSpc>
                <a:spcPct val="120000"/>
              </a:lnSpc>
            </a:pPr>
            <a:r>
              <a:rPr lang="en-US" sz="2800" dirty="0" err="1">
                <a:solidFill>
                  <a:srgbClr val="FFFFFF"/>
                </a:solidFill>
                <a:latin typeface="Lato Light"/>
                <a:cs typeface="Lato Light"/>
              </a:rPr>
              <a:t>Nulla</a:t>
            </a:r>
            <a:r>
              <a:rPr lang="en-US" sz="2800" dirty="0">
                <a:solidFill>
                  <a:srgbClr val="FFFFFF"/>
                </a:solidFill>
                <a:latin typeface="Lato Light"/>
                <a:cs typeface="Lato Light"/>
              </a:rPr>
              <a:t> </a:t>
            </a:r>
            <a:r>
              <a:rPr lang="en-US" sz="2800" dirty="0" err="1">
                <a:solidFill>
                  <a:srgbClr val="FFFFFF"/>
                </a:solidFill>
                <a:latin typeface="Lato Light"/>
                <a:cs typeface="Lato Light"/>
              </a:rPr>
              <a:t>varius</a:t>
            </a:r>
            <a:r>
              <a:rPr lang="en-US" sz="2800" dirty="0">
                <a:solidFill>
                  <a:srgbClr val="FFFFFF"/>
                </a:solidFill>
                <a:latin typeface="Lato Light"/>
                <a:cs typeface="Lato Light"/>
              </a:rPr>
              <a:t> </a:t>
            </a:r>
            <a:r>
              <a:rPr lang="en-US" sz="2800" dirty="0" err="1">
                <a:solidFill>
                  <a:srgbClr val="FFFFFF"/>
                </a:solidFill>
                <a:latin typeface="Lato Light"/>
                <a:cs typeface="Lato Light"/>
              </a:rPr>
              <a:t>vehicula</a:t>
            </a:r>
            <a:r>
              <a:rPr lang="en-US" sz="2800" dirty="0">
                <a:solidFill>
                  <a:srgbClr val="FFFFFF"/>
                </a:solidFill>
                <a:latin typeface="Lato Light"/>
                <a:cs typeface="Lato Light"/>
              </a:rPr>
              <a:t> </a:t>
            </a:r>
            <a:r>
              <a:rPr lang="en-US" sz="2800" dirty="0" err="1">
                <a:solidFill>
                  <a:srgbClr val="FFFFFF"/>
                </a:solidFill>
                <a:latin typeface="Lato Light"/>
                <a:cs typeface="Lato Light"/>
              </a:rPr>
              <a:t>augue</a:t>
            </a:r>
            <a:r>
              <a:rPr lang="en-US" sz="2800" dirty="0">
                <a:solidFill>
                  <a:srgbClr val="FFFFFF"/>
                </a:solidFill>
                <a:latin typeface="Lato Light"/>
                <a:cs typeface="Lato Light"/>
              </a:rPr>
              <a:t>, id </a:t>
            </a:r>
            <a:r>
              <a:rPr lang="en-US" sz="2800" dirty="0" err="1">
                <a:solidFill>
                  <a:srgbClr val="FFFFFF"/>
                </a:solidFill>
                <a:latin typeface="Lato Light"/>
                <a:cs typeface="Lato Light"/>
              </a:rPr>
              <a:t>placerat</a:t>
            </a:r>
            <a:r>
              <a:rPr lang="en-US" sz="2800" dirty="0">
                <a:solidFill>
                  <a:srgbClr val="FFFFFF"/>
                </a:solidFill>
                <a:latin typeface="Lato Light"/>
                <a:cs typeface="Lato Light"/>
              </a:rPr>
              <a:t> nisi </a:t>
            </a:r>
            <a:r>
              <a:rPr lang="en-US" sz="2800" dirty="0" err="1">
                <a:solidFill>
                  <a:srgbClr val="FFFFFF"/>
                </a:solidFill>
                <a:latin typeface="Lato Light"/>
                <a:cs typeface="Lato Light"/>
              </a:rPr>
              <a:t>luctus</a:t>
            </a:r>
            <a:r>
              <a:rPr lang="en-US" sz="2800" dirty="0">
                <a:solidFill>
                  <a:srgbClr val="FFFFFF"/>
                </a:solidFill>
                <a:latin typeface="Lato Light"/>
                <a:cs typeface="Lato Light"/>
              </a:rPr>
              <a:t> a. </a:t>
            </a:r>
            <a:r>
              <a:rPr lang="en-US" sz="2800" dirty="0" err="1">
                <a:solidFill>
                  <a:srgbClr val="FFFFFF"/>
                </a:solidFill>
                <a:latin typeface="Lato Light"/>
                <a:cs typeface="Lato Light"/>
              </a:rPr>
              <a:t>Suspendisse</a:t>
            </a:r>
            <a:r>
              <a:rPr lang="en-US" sz="2800" dirty="0">
                <a:solidFill>
                  <a:srgbClr val="FFFFFF"/>
                </a:solidFill>
                <a:latin typeface="Lato Light"/>
                <a:cs typeface="Lato Light"/>
              </a:rPr>
              <a:t> magna </a:t>
            </a:r>
            <a:r>
              <a:rPr lang="en-US" sz="2800" dirty="0" err="1">
                <a:solidFill>
                  <a:srgbClr val="FFFFFF"/>
                </a:solidFill>
                <a:latin typeface="Lato Light"/>
                <a:cs typeface="Lato Light"/>
              </a:rPr>
              <a:t>tellus</a:t>
            </a:r>
            <a:r>
              <a:rPr lang="en-US" sz="2800" dirty="0">
                <a:solidFill>
                  <a:srgbClr val="FFFFFF"/>
                </a:solidFill>
                <a:latin typeface="Lato Light"/>
                <a:cs typeface="Lato Light"/>
              </a:rPr>
              <a:t>, </a:t>
            </a:r>
            <a:r>
              <a:rPr lang="en-US" sz="2800" dirty="0" err="1">
                <a:solidFill>
                  <a:srgbClr val="FFFFFF"/>
                </a:solidFill>
                <a:latin typeface="Lato Light"/>
                <a:cs typeface="Lato Light"/>
              </a:rPr>
              <a:t>imperdietid</a:t>
            </a:r>
            <a:r>
              <a:rPr lang="en-US" sz="2800" dirty="0">
                <a:solidFill>
                  <a:srgbClr val="FFFFFF"/>
                </a:solidFill>
                <a:latin typeface="Lato Light"/>
                <a:cs typeface="Lato Light"/>
              </a:rPr>
              <a:t> </a:t>
            </a:r>
            <a:r>
              <a:rPr lang="en-US" sz="2800" dirty="0" err="1">
                <a:solidFill>
                  <a:srgbClr val="FFFFFF"/>
                </a:solidFill>
                <a:latin typeface="Lato Light"/>
                <a:cs typeface="Lato Light"/>
              </a:rPr>
              <a:t>turpis</a:t>
            </a:r>
            <a:r>
              <a:rPr lang="en-US" sz="2800" dirty="0">
                <a:solidFill>
                  <a:srgbClr val="FFFFFF"/>
                </a:solidFill>
                <a:latin typeface="Lato Light"/>
                <a:cs typeface="Lato Light"/>
              </a:rPr>
              <a:t> in, </a:t>
            </a:r>
            <a:r>
              <a:rPr lang="en-US" sz="2800" dirty="0" err="1">
                <a:solidFill>
                  <a:srgbClr val="FFFFFF"/>
                </a:solidFill>
                <a:latin typeface="Lato Light"/>
                <a:cs typeface="Lato Light"/>
              </a:rPr>
              <a:t>gravida</a:t>
            </a:r>
            <a:r>
              <a:rPr lang="en-US" sz="2800" dirty="0">
                <a:solidFill>
                  <a:srgbClr val="FFFFFF"/>
                </a:solidFill>
                <a:latin typeface="Lato Light"/>
                <a:cs typeface="Lato Light"/>
              </a:rPr>
              <a:t> </a:t>
            </a:r>
            <a:r>
              <a:rPr lang="en-US" sz="2800" dirty="0" err="1">
                <a:solidFill>
                  <a:srgbClr val="FFFFFF"/>
                </a:solidFill>
                <a:latin typeface="Lato Light"/>
                <a:cs typeface="Lato Light"/>
              </a:rPr>
              <a:t>fermentum</a:t>
            </a:r>
            <a:r>
              <a:rPr lang="en-US" sz="2800" dirty="0">
                <a:solidFill>
                  <a:srgbClr val="FFFFFF"/>
                </a:solidFill>
                <a:latin typeface="Lato Light"/>
                <a:cs typeface="Lato Light"/>
              </a:rPr>
              <a:t> sem. Integer </a:t>
            </a:r>
            <a:r>
              <a:rPr lang="en-US" sz="2800" dirty="0" err="1">
                <a:solidFill>
                  <a:srgbClr val="FFFFFF"/>
                </a:solidFill>
                <a:latin typeface="Lato Light"/>
                <a:cs typeface="Lato Light"/>
              </a:rPr>
              <a:t>commodo</a:t>
            </a:r>
            <a:r>
              <a:rPr lang="en-US" sz="2800" dirty="0">
                <a:solidFill>
                  <a:srgbClr val="FFFFFF"/>
                </a:solidFill>
                <a:latin typeface="Lato Light"/>
                <a:cs typeface="Lato Light"/>
              </a:rPr>
              <a:t> </a:t>
            </a:r>
            <a:r>
              <a:rPr lang="en-US" sz="2800" dirty="0" err="1">
                <a:solidFill>
                  <a:srgbClr val="FFFFFF"/>
                </a:solidFill>
                <a:latin typeface="Lato Light"/>
                <a:cs typeface="Lato Light"/>
              </a:rPr>
              <a:t>pharetra</a:t>
            </a:r>
            <a:r>
              <a:rPr lang="en-US" sz="2800" dirty="0">
                <a:solidFill>
                  <a:srgbClr val="FFFFFF"/>
                </a:solidFill>
                <a:latin typeface="Lato Light"/>
                <a:cs typeface="Lato Light"/>
              </a:rPr>
              <a:t> dui a </a:t>
            </a:r>
            <a:r>
              <a:rPr lang="en-US" sz="2800" dirty="0" err="1">
                <a:solidFill>
                  <a:srgbClr val="FFFFFF"/>
                </a:solidFill>
                <a:latin typeface="Lato Light"/>
                <a:cs typeface="Lato Light"/>
              </a:rPr>
              <a:t>congue</a:t>
            </a:r>
            <a:r>
              <a:rPr lang="en-US" sz="2800" dirty="0">
                <a:solidFill>
                  <a:srgbClr val="FFFFFF"/>
                </a:solidFill>
                <a:latin typeface="Lato Light"/>
                <a:cs typeface="Lato Light"/>
              </a:rPr>
              <a:t>. </a:t>
            </a:r>
            <a:r>
              <a:rPr lang="en-US" sz="2800" dirty="0" err="1">
                <a:solidFill>
                  <a:srgbClr val="FFFFFF"/>
                </a:solidFill>
                <a:latin typeface="Lato Light"/>
                <a:cs typeface="Lato Light"/>
              </a:rPr>
              <a:t>Vivamus</a:t>
            </a:r>
            <a:r>
              <a:rPr lang="en-US" sz="2800" dirty="0">
                <a:solidFill>
                  <a:srgbClr val="FFFFFF"/>
                </a:solidFill>
                <a:latin typeface="Lato Light"/>
                <a:cs typeface="Lato Light"/>
              </a:rPr>
              <a:t>.</a:t>
            </a:r>
            <a:endParaRPr lang="en-US" sz="2800" b="1" dirty="0">
              <a:solidFill>
                <a:srgbClr val="FFFFFF"/>
              </a:solidFill>
              <a:latin typeface="Lato Light"/>
              <a:cs typeface="Lato Light"/>
            </a:endParaRPr>
          </a:p>
        </p:txBody>
      </p:sp>
      <p:cxnSp>
        <p:nvCxnSpPr>
          <p:cNvPr id="56" name="Straight Connector 55"/>
          <p:cNvCxnSpPr/>
          <p:nvPr/>
        </p:nvCxnSpPr>
        <p:spPr>
          <a:xfrm>
            <a:off x="2324160" y="4412114"/>
            <a:ext cx="7780924"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49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2130356" y="1509823"/>
            <a:ext cx="12859253"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Meet our Awesome </a:t>
            </a:r>
            <a:r>
              <a:rPr lang="en-US" sz="7200" dirty="0">
                <a:solidFill>
                  <a:schemeClr val="accent1"/>
                </a:solidFill>
                <a:latin typeface="Lato Black"/>
                <a:cs typeface="Lato Black"/>
              </a:rPr>
              <a:t>Team</a:t>
            </a:r>
          </a:p>
        </p:txBody>
      </p:sp>
      <p:sp>
        <p:nvSpPr>
          <p:cNvPr id="44" name="TextBox 43"/>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45" name="Rectangle 44"/>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Rectangle 6"/>
          <p:cNvSpPr/>
          <p:nvPr/>
        </p:nvSpPr>
        <p:spPr>
          <a:xfrm>
            <a:off x="3176" y="2995414"/>
            <a:ext cx="10091499" cy="428943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3176" y="7524479"/>
            <a:ext cx="5327811" cy="4289432"/>
          </a:xfrm>
          <a:prstGeom prst="rect">
            <a:avLst/>
          </a:prstGeom>
          <a:solidFill>
            <a:srgbClr val="3737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15021176" y="7524479"/>
            <a:ext cx="4572000" cy="428943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p:cNvSpPr txBox="1"/>
          <p:nvPr/>
        </p:nvSpPr>
        <p:spPr>
          <a:xfrm>
            <a:off x="1766492" y="3516015"/>
            <a:ext cx="7128988" cy="1938992"/>
          </a:xfrm>
          <a:prstGeom prst="rect">
            <a:avLst/>
          </a:prstGeom>
          <a:noFill/>
        </p:spPr>
        <p:txBody>
          <a:bodyPr wrap="square" rtlCol="0">
            <a:spAutoFit/>
          </a:bodyPr>
          <a:lstStyle/>
          <a:p>
            <a:pPr algn="ctr"/>
            <a:r>
              <a:rPr lang="en-US" sz="6000" dirty="0">
                <a:solidFill>
                  <a:schemeClr val="bg1"/>
                </a:solidFill>
                <a:latin typeface="Lato Black"/>
                <a:cs typeface="Lato Black"/>
              </a:rPr>
              <a:t>People behind</a:t>
            </a:r>
          </a:p>
          <a:p>
            <a:pPr algn="ctr"/>
            <a:r>
              <a:rPr lang="en-US" sz="6000" dirty="0">
                <a:solidFill>
                  <a:schemeClr val="bg1"/>
                </a:solidFill>
                <a:latin typeface="Lato Black"/>
                <a:cs typeface="Lato Black"/>
              </a:rPr>
              <a:t>The Scenes</a:t>
            </a:r>
            <a:endParaRPr lang="en-US" sz="8000" dirty="0">
              <a:solidFill>
                <a:schemeClr val="bg1"/>
              </a:solidFill>
              <a:latin typeface="Lato Black"/>
              <a:cs typeface="Lato Black"/>
            </a:endParaRPr>
          </a:p>
        </p:txBody>
      </p:sp>
      <p:sp>
        <p:nvSpPr>
          <p:cNvPr id="74" name="TextBox 73"/>
          <p:cNvSpPr txBox="1"/>
          <p:nvPr/>
        </p:nvSpPr>
        <p:spPr>
          <a:xfrm>
            <a:off x="1766492" y="5446653"/>
            <a:ext cx="7128989" cy="1569660"/>
          </a:xfrm>
          <a:prstGeom prst="rect">
            <a:avLst/>
          </a:prstGeom>
          <a:noFill/>
        </p:spPr>
        <p:txBody>
          <a:bodyPr wrap="square" rtlCol="0">
            <a:spAutoFit/>
          </a:bodyPr>
          <a:lstStyle/>
          <a:p>
            <a:pPr algn="ctr"/>
            <a:r>
              <a:rPr lang="en-US" sz="2400" dirty="0" err="1">
                <a:solidFill>
                  <a:schemeClr val="bg1"/>
                </a:solidFill>
                <a:cs typeface="Lato Light"/>
              </a:rPr>
              <a:t>Lorem</a:t>
            </a:r>
            <a:r>
              <a:rPr lang="en-US" sz="2400" dirty="0">
                <a:solidFill>
                  <a:schemeClr val="bg1"/>
                </a:solidFill>
                <a:cs typeface="Lato Light"/>
              </a:rPr>
              <a:t> </a:t>
            </a:r>
            <a:r>
              <a:rPr lang="en-US" sz="2400" dirty="0" err="1">
                <a:solidFill>
                  <a:schemeClr val="bg1"/>
                </a:solidFill>
                <a:cs typeface="Lato Light"/>
              </a:rPr>
              <a:t>ipsum</a:t>
            </a:r>
            <a:r>
              <a:rPr lang="en-US" sz="2400" dirty="0">
                <a:solidFill>
                  <a:schemeClr val="bg1"/>
                </a:solidFill>
                <a:cs typeface="Lato Light"/>
              </a:rPr>
              <a:t> dolor sit </a:t>
            </a:r>
            <a:r>
              <a:rPr lang="en-US" sz="2400" dirty="0" err="1">
                <a:solidFill>
                  <a:schemeClr val="bg1"/>
                </a:solidFill>
                <a:cs typeface="Lato Light"/>
              </a:rPr>
              <a:t>amet</a:t>
            </a:r>
            <a:r>
              <a:rPr lang="en-US" sz="2400" dirty="0">
                <a:solidFill>
                  <a:schemeClr val="bg1"/>
                </a:solidFill>
                <a:cs typeface="Lato Light"/>
              </a:rPr>
              <a:t>, </a:t>
            </a:r>
            <a:r>
              <a:rPr lang="en-US" sz="2400" dirty="0" err="1">
                <a:solidFill>
                  <a:schemeClr val="bg1"/>
                </a:solidFill>
                <a:cs typeface="Lato Light"/>
              </a:rPr>
              <a:t>consectetur</a:t>
            </a:r>
            <a:r>
              <a:rPr lang="en-US" sz="2400" dirty="0">
                <a:solidFill>
                  <a:schemeClr val="bg1"/>
                </a:solidFill>
                <a:cs typeface="Lato Light"/>
              </a:rPr>
              <a:t> </a:t>
            </a:r>
            <a:r>
              <a:rPr lang="en-US" sz="2400" dirty="0" err="1">
                <a:solidFill>
                  <a:schemeClr val="bg1"/>
                </a:solidFill>
                <a:cs typeface="Lato Light"/>
              </a:rPr>
              <a:t>adipiscing</a:t>
            </a:r>
            <a:r>
              <a:rPr lang="en-US" sz="2400" dirty="0">
                <a:solidFill>
                  <a:schemeClr val="bg1"/>
                </a:solidFill>
                <a:cs typeface="Lato Light"/>
              </a:rPr>
              <a:t> </a:t>
            </a:r>
            <a:r>
              <a:rPr lang="en-US" sz="2400" dirty="0" err="1">
                <a:solidFill>
                  <a:schemeClr val="bg1"/>
                </a:solidFill>
                <a:cs typeface="Lato Light"/>
              </a:rPr>
              <a:t>elit</a:t>
            </a:r>
            <a:r>
              <a:rPr lang="en-US" sz="2400" dirty="0">
                <a:solidFill>
                  <a:schemeClr val="bg1"/>
                </a:solidFill>
                <a:cs typeface="Lato Light"/>
              </a:rPr>
              <a:t>. </a:t>
            </a:r>
            <a:r>
              <a:rPr lang="en-US" sz="2400" dirty="0" err="1">
                <a:solidFill>
                  <a:schemeClr val="bg1"/>
                </a:solidFill>
                <a:cs typeface="Lato Light"/>
              </a:rPr>
              <a:t>Nulla</a:t>
            </a:r>
            <a:r>
              <a:rPr lang="en-US" sz="2400" dirty="0">
                <a:solidFill>
                  <a:schemeClr val="bg1"/>
                </a:solidFill>
                <a:cs typeface="Lato Light"/>
              </a:rPr>
              <a:t> </a:t>
            </a:r>
            <a:r>
              <a:rPr lang="en-US" sz="2400" dirty="0" err="1">
                <a:solidFill>
                  <a:schemeClr val="bg1"/>
                </a:solidFill>
                <a:cs typeface="Lato Light"/>
              </a:rPr>
              <a:t>scelerisque</a:t>
            </a:r>
            <a:r>
              <a:rPr lang="en-US" sz="2400" dirty="0">
                <a:solidFill>
                  <a:schemeClr val="bg1"/>
                </a:solidFill>
                <a:cs typeface="Lato Light"/>
              </a:rPr>
              <a:t> </a:t>
            </a:r>
            <a:r>
              <a:rPr lang="en-US" sz="2400" dirty="0" err="1">
                <a:solidFill>
                  <a:schemeClr val="bg1"/>
                </a:solidFill>
                <a:cs typeface="Lato Light"/>
              </a:rPr>
              <a:t>est</a:t>
            </a:r>
            <a:r>
              <a:rPr lang="en-US" sz="2400" dirty="0">
                <a:solidFill>
                  <a:schemeClr val="bg1"/>
                </a:solidFill>
                <a:cs typeface="Lato Light"/>
              </a:rPr>
              <a:t> </a:t>
            </a:r>
            <a:r>
              <a:rPr lang="en-US" sz="2400" dirty="0" err="1">
                <a:solidFill>
                  <a:schemeClr val="bg1"/>
                </a:solidFill>
                <a:cs typeface="Lato Light"/>
              </a:rPr>
              <a:t>eget</a:t>
            </a:r>
            <a:r>
              <a:rPr lang="en-US" sz="2400" dirty="0">
                <a:solidFill>
                  <a:schemeClr val="bg1"/>
                </a:solidFill>
                <a:cs typeface="Lato Light"/>
              </a:rPr>
              <a:t> </a:t>
            </a:r>
            <a:r>
              <a:rPr lang="en-US" sz="2400" dirty="0" err="1">
                <a:solidFill>
                  <a:schemeClr val="bg1"/>
                </a:solidFill>
                <a:cs typeface="Lato Light"/>
              </a:rPr>
              <a:t>tincidunt</a:t>
            </a:r>
            <a:r>
              <a:rPr lang="en-US" sz="2400" dirty="0">
                <a:solidFill>
                  <a:schemeClr val="bg1"/>
                </a:solidFill>
                <a:cs typeface="Lato Light"/>
              </a:rPr>
              <a:t> </a:t>
            </a:r>
            <a:r>
              <a:rPr lang="en-US" sz="2400" dirty="0" err="1">
                <a:solidFill>
                  <a:schemeClr val="bg1"/>
                </a:solidFill>
                <a:cs typeface="Lato Light"/>
              </a:rPr>
              <a:t>venenatis</a:t>
            </a:r>
            <a:r>
              <a:rPr lang="en-US" sz="2400" dirty="0">
                <a:solidFill>
                  <a:schemeClr val="bg1"/>
                </a:solidFill>
                <a:cs typeface="Lato Light"/>
              </a:rPr>
              <a:t>. In non </a:t>
            </a:r>
            <a:r>
              <a:rPr lang="en-US" sz="2400" dirty="0" err="1">
                <a:solidFill>
                  <a:schemeClr val="bg1"/>
                </a:solidFill>
                <a:cs typeface="Lato Light"/>
              </a:rPr>
              <a:t>eros</a:t>
            </a:r>
            <a:r>
              <a:rPr lang="en-US" sz="2400" dirty="0">
                <a:solidFill>
                  <a:schemeClr val="bg1"/>
                </a:solidFill>
                <a:cs typeface="Lato Light"/>
              </a:rPr>
              <a:t> lacus. </a:t>
            </a:r>
            <a:r>
              <a:rPr lang="en-US" sz="2400" dirty="0" err="1">
                <a:solidFill>
                  <a:schemeClr val="bg1"/>
                </a:solidFill>
                <a:cs typeface="Lato Light"/>
              </a:rPr>
              <a:t>Fusce</a:t>
            </a:r>
            <a:r>
              <a:rPr lang="en-US" sz="2400" dirty="0">
                <a:solidFill>
                  <a:schemeClr val="bg1"/>
                </a:solidFill>
                <a:cs typeface="Lato Light"/>
              </a:rPr>
              <a:t> </a:t>
            </a:r>
            <a:r>
              <a:rPr lang="en-US" sz="2400" dirty="0" err="1">
                <a:solidFill>
                  <a:schemeClr val="bg1"/>
                </a:solidFill>
                <a:cs typeface="Lato Light"/>
              </a:rPr>
              <a:t>metus</a:t>
            </a:r>
            <a:r>
              <a:rPr lang="en-US" sz="2400" dirty="0">
                <a:solidFill>
                  <a:schemeClr val="bg1"/>
                </a:solidFill>
                <a:cs typeface="Lato Light"/>
              </a:rPr>
              <a:t> </a:t>
            </a:r>
            <a:r>
              <a:rPr lang="en-US" sz="2400" dirty="0" err="1">
                <a:solidFill>
                  <a:schemeClr val="bg1"/>
                </a:solidFill>
                <a:cs typeface="Lato Light"/>
              </a:rPr>
              <a:t>turpis</a:t>
            </a:r>
            <a:r>
              <a:rPr lang="en-US" sz="2400" dirty="0">
                <a:solidFill>
                  <a:schemeClr val="bg1"/>
                </a:solidFill>
                <a:cs typeface="Lato Light"/>
              </a:rPr>
              <a:t>, </a:t>
            </a:r>
            <a:r>
              <a:rPr lang="en-US" sz="2400" dirty="0" err="1">
                <a:solidFill>
                  <a:schemeClr val="bg1"/>
                </a:solidFill>
                <a:cs typeface="Lato Light"/>
              </a:rPr>
              <a:t>bibendum</a:t>
            </a:r>
            <a:r>
              <a:rPr lang="en-US" sz="2400" dirty="0">
                <a:solidFill>
                  <a:schemeClr val="bg1"/>
                </a:solidFill>
                <a:cs typeface="Lato Light"/>
              </a:rPr>
              <a:t> in mi a, </a:t>
            </a:r>
            <a:endParaRPr lang="en-US" sz="2400" dirty="0">
              <a:solidFill>
                <a:schemeClr val="bg1"/>
              </a:solidFill>
              <a:latin typeface="Lato Light"/>
              <a:cs typeface="Lato Light"/>
            </a:endParaRPr>
          </a:p>
        </p:txBody>
      </p:sp>
      <p:sp>
        <p:nvSpPr>
          <p:cNvPr id="75" name="TextBox 74"/>
          <p:cNvSpPr txBox="1"/>
          <p:nvPr/>
        </p:nvSpPr>
        <p:spPr>
          <a:xfrm>
            <a:off x="15928463" y="8143016"/>
            <a:ext cx="3507342" cy="3046988"/>
          </a:xfrm>
          <a:prstGeom prst="rect">
            <a:avLst/>
          </a:prstGeom>
          <a:noFill/>
        </p:spPr>
        <p:txBody>
          <a:bodyPr wrap="square" rtlCol="0">
            <a:spAutoFit/>
          </a:bodyPr>
          <a:lstStyle/>
          <a:p>
            <a:r>
              <a:rPr lang="en-US" sz="2400" dirty="0" err="1">
                <a:solidFill>
                  <a:schemeClr val="bg1"/>
                </a:solidFill>
                <a:latin typeface="Lato Light"/>
                <a:cs typeface="Lato Light"/>
              </a:rPr>
              <a:t>Lorem</a:t>
            </a:r>
            <a:r>
              <a:rPr lang="en-US" sz="2400" dirty="0">
                <a:solidFill>
                  <a:schemeClr val="bg1"/>
                </a:solidFill>
                <a:latin typeface="Lato Light"/>
                <a:cs typeface="Lato Light"/>
              </a:rPr>
              <a:t> </a:t>
            </a:r>
            <a:r>
              <a:rPr lang="en-US" sz="2400" dirty="0" err="1">
                <a:solidFill>
                  <a:schemeClr val="bg1"/>
                </a:solidFill>
                <a:latin typeface="Lato Light"/>
                <a:cs typeface="Lato Light"/>
              </a:rPr>
              <a:t>ipsum</a:t>
            </a:r>
            <a:r>
              <a:rPr lang="en-US" sz="2400" dirty="0">
                <a:solidFill>
                  <a:schemeClr val="bg1"/>
                </a:solidFill>
                <a:latin typeface="Lato Light"/>
                <a:cs typeface="Lato Light"/>
              </a:rPr>
              <a:t> dolor sit </a:t>
            </a:r>
            <a:r>
              <a:rPr lang="en-US" sz="2400" dirty="0" err="1">
                <a:solidFill>
                  <a:schemeClr val="bg1"/>
                </a:solidFill>
                <a:latin typeface="Lato Light"/>
                <a:cs typeface="Lato Light"/>
              </a:rPr>
              <a:t>amet</a:t>
            </a:r>
            <a:r>
              <a:rPr lang="en-US" sz="2400" dirty="0">
                <a:solidFill>
                  <a:schemeClr val="bg1"/>
                </a:solidFill>
                <a:latin typeface="Lato Light"/>
                <a:cs typeface="Lato Light"/>
              </a:rPr>
              <a:t>, </a:t>
            </a:r>
            <a:r>
              <a:rPr lang="en-US" sz="2400" dirty="0" err="1">
                <a:solidFill>
                  <a:schemeClr val="bg1"/>
                </a:solidFill>
                <a:latin typeface="Lato Light"/>
                <a:cs typeface="Lato Light"/>
              </a:rPr>
              <a:t>consectetur</a:t>
            </a:r>
            <a:r>
              <a:rPr lang="en-US" sz="2400" dirty="0">
                <a:solidFill>
                  <a:schemeClr val="bg1"/>
                </a:solidFill>
                <a:latin typeface="Lato Light"/>
                <a:cs typeface="Lato Light"/>
              </a:rPr>
              <a:t> </a:t>
            </a:r>
            <a:r>
              <a:rPr lang="en-US" sz="2400" dirty="0" err="1">
                <a:solidFill>
                  <a:schemeClr val="bg1"/>
                </a:solidFill>
                <a:latin typeface="Lato Light"/>
                <a:cs typeface="Lato Light"/>
              </a:rPr>
              <a:t>adipiscing</a:t>
            </a:r>
            <a:r>
              <a:rPr lang="en-US" sz="2400" dirty="0">
                <a:solidFill>
                  <a:schemeClr val="bg1"/>
                </a:solidFill>
                <a:latin typeface="Lato Light"/>
                <a:cs typeface="Lato Light"/>
              </a:rPr>
              <a:t> </a:t>
            </a:r>
            <a:r>
              <a:rPr lang="en-US" sz="2400" dirty="0" err="1">
                <a:solidFill>
                  <a:schemeClr val="bg1"/>
                </a:solidFill>
                <a:latin typeface="Lato Light"/>
                <a:cs typeface="Lato Light"/>
              </a:rPr>
              <a:t>elit</a:t>
            </a:r>
            <a:r>
              <a:rPr lang="en-US" sz="2400" dirty="0">
                <a:solidFill>
                  <a:schemeClr val="bg1"/>
                </a:solidFill>
                <a:latin typeface="Lato Light"/>
                <a:cs typeface="Lato Light"/>
              </a:rPr>
              <a:t>. </a:t>
            </a:r>
            <a:r>
              <a:rPr lang="en-US" sz="2400" dirty="0" err="1">
                <a:solidFill>
                  <a:schemeClr val="bg1"/>
                </a:solidFill>
                <a:latin typeface="Lato Light"/>
                <a:cs typeface="Lato Light"/>
              </a:rPr>
              <a:t>Nulla</a:t>
            </a:r>
            <a:r>
              <a:rPr lang="en-US" sz="2400" dirty="0">
                <a:solidFill>
                  <a:schemeClr val="bg1"/>
                </a:solidFill>
                <a:latin typeface="Lato Light"/>
                <a:cs typeface="Lato Light"/>
              </a:rPr>
              <a:t> </a:t>
            </a:r>
            <a:r>
              <a:rPr lang="en-US" sz="2400" dirty="0" err="1">
                <a:solidFill>
                  <a:schemeClr val="bg1"/>
                </a:solidFill>
                <a:latin typeface="Lato Light"/>
                <a:cs typeface="Lato Light"/>
              </a:rPr>
              <a:t>scelerisque</a:t>
            </a:r>
            <a:r>
              <a:rPr lang="en-US" sz="2400" dirty="0">
                <a:solidFill>
                  <a:schemeClr val="bg1"/>
                </a:solidFill>
                <a:latin typeface="Lato Light"/>
                <a:cs typeface="Lato Light"/>
              </a:rPr>
              <a:t> </a:t>
            </a:r>
            <a:r>
              <a:rPr lang="en-US" sz="2400" dirty="0" err="1">
                <a:solidFill>
                  <a:schemeClr val="bg1"/>
                </a:solidFill>
                <a:latin typeface="Lato Light"/>
                <a:cs typeface="Lato Light"/>
              </a:rPr>
              <a:t>est</a:t>
            </a:r>
            <a:r>
              <a:rPr lang="en-US" sz="2400" dirty="0">
                <a:solidFill>
                  <a:schemeClr val="bg1"/>
                </a:solidFill>
                <a:latin typeface="Lato Light"/>
                <a:cs typeface="Lato Light"/>
              </a:rPr>
              <a:t> </a:t>
            </a:r>
            <a:r>
              <a:rPr lang="en-US" sz="2400" dirty="0" err="1">
                <a:solidFill>
                  <a:schemeClr val="bg1"/>
                </a:solidFill>
                <a:latin typeface="Lato Light"/>
                <a:cs typeface="Lato Light"/>
              </a:rPr>
              <a:t>eget</a:t>
            </a:r>
            <a:r>
              <a:rPr lang="en-US" sz="2400" dirty="0">
                <a:solidFill>
                  <a:schemeClr val="bg1"/>
                </a:solidFill>
                <a:latin typeface="Lato Light"/>
                <a:cs typeface="Lato Light"/>
              </a:rPr>
              <a:t> </a:t>
            </a:r>
            <a:r>
              <a:rPr lang="en-US" sz="2400" dirty="0" err="1">
                <a:solidFill>
                  <a:schemeClr val="bg1"/>
                </a:solidFill>
                <a:latin typeface="Lato Light"/>
                <a:cs typeface="Lato Light"/>
              </a:rPr>
              <a:t>tincidunt</a:t>
            </a:r>
            <a:r>
              <a:rPr lang="en-US" sz="2400" dirty="0">
                <a:solidFill>
                  <a:schemeClr val="bg1"/>
                </a:solidFill>
                <a:latin typeface="Lato Light"/>
                <a:cs typeface="Lato Light"/>
              </a:rPr>
              <a:t> </a:t>
            </a:r>
            <a:r>
              <a:rPr lang="en-US" sz="2400" dirty="0" err="1">
                <a:solidFill>
                  <a:schemeClr val="bg1"/>
                </a:solidFill>
                <a:latin typeface="Lato Light"/>
                <a:cs typeface="Lato Light"/>
              </a:rPr>
              <a:t>venenatis</a:t>
            </a:r>
            <a:r>
              <a:rPr lang="en-US" sz="2400" dirty="0">
                <a:solidFill>
                  <a:schemeClr val="bg1"/>
                </a:solidFill>
                <a:latin typeface="Lato Light"/>
                <a:cs typeface="Lato Light"/>
              </a:rPr>
              <a:t>. In non </a:t>
            </a:r>
            <a:r>
              <a:rPr lang="en-US" sz="2400" dirty="0" err="1">
                <a:solidFill>
                  <a:schemeClr val="bg1"/>
                </a:solidFill>
                <a:latin typeface="Lato Light"/>
                <a:cs typeface="Lato Light"/>
              </a:rPr>
              <a:t>eros</a:t>
            </a:r>
            <a:r>
              <a:rPr lang="en-US" sz="2400" dirty="0">
                <a:solidFill>
                  <a:schemeClr val="bg1"/>
                </a:solidFill>
                <a:latin typeface="Lato Light"/>
                <a:cs typeface="Lato Light"/>
              </a:rPr>
              <a:t> lacus. </a:t>
            </a:r>
            <a:r>
              <a:rPr lang="en-US" sz="2400" dirty="0" err="1">
                <a:solidFill>
                  <a:schemeClr val="bg1"/>
                </a:solidFill>
                <a:latin typeface="Lato Light"/>
                <a:cs typeface="Lato Light"/>
              </a:rPr>
              <a:t>Fusce</a:t>
            </a:r>
            <a:r>
              <a:rPr lang="en-US" sz="2400" dirty="0">
                <a:solidFill>
                  <a:schemeClr val="bg1"/>
                </a:solidFill>
                <a:latin typeface="Lato Light"/>
                <a:cs typeface="Lato Light"/>
              </a:rPr>
              <a:t> </a:t>
            </a:r>
            <a:r>
              <a:rPr lang="en-US" sz="2400" dirty="0" err="1">
                <a:solidFill>
                  <a:schemeClr val="bg1"/>
                </a:solidFill>
                <a:latin typeface="Lato Light"/>
                <a:cs typeface="Lato Light"/>
              </a:rPr>
              <a:t>metus</a:t>
            </a:r>
            <a:r>
              <a:rPr lang="en-US" sz="2400" dirty="0">
                <a:solidFill>
                  <a:schemeClr val="bg1"/>
                </a:solidFill>
                <a:latin typeface="Lato Light"/>
                <a:cs typeface="Lato Light"/>
              </a:rPr>
              <a:t> </a:t>
            </a:r>
            <a:r>
              <a:rPr lang="en-US" sz="2400" dirty="0" err="1">
                <a:solidFill>
                  <a:schemeClr val="bg1"/>
                </a:solidFill>
                <a:latin typeface="Lato Light"/>
                <a:cs typeface="Lato Light"/>
              </a:rPr>
              <a:t>turpis</a:t>
            </a:r>
            <a:r>
              <a:rPr lang="en-US" sz="2400" dirty="0">
                <a:solidFill>
                  <a:schemeClr val="bg1"/>
                </a:solidFill>
                <a:latin typeface="Lato Light"/>
                <a:cs typeface="Lato Light"/>
              </a:rPr>
              <a:t>, </a:t>
            </a:r>
            <a:r>
              <a:rPr lang="en-US" sz="2400" dirty="0" err="1">
                <a:solidFill>
                  <a:schemeClr val="bg1"/>
                </a:solidFill>
                <a:latin typeface="Lato Light"/>
                <a:cs typeface="Lato Light"/>
              </a:rPr>
              <a:t>bibendum</a:t>
            </a:r>
            <a:r>
              <a:rPr lang="en-US" sz="2400" dirty="0">
                <a:solidFill>
                  <a:schemeClr val="bg1"/>
                </a:solidFill>
                <a:latin typeface="Lato Light"/>
                <a:cs typeface="Lato Light"/>
              </a:rPr>
              <a:t> in mi a, </a:t>
            </a:r>
          </a:p>
        </p:txBody>
      </p:sp>
      <p:sp>
        <p:nvSpPr>
          <p:cNvPr id="76" name="TextBox 75"/>
          <p:cNvSpPr txBox="1"/>
          <p:nvPr/>
        </p:nvSpPr>
        <p:spPr>
          <a:xfrm>
            <a:off x="15151876" y="7784206"/>
            <a:ext cx="954132" cy="2215991"/>
          </a:xfrm>
          <a:prstGeom prst="rect">
            <a:avLst/>
          </a:prstGeom>
          <a:noFill/>
        </p:spPr>
        <p:txBody>
          <a:bodyPr wrap="square" rtlCol="0">
            <a:spAutoFit/>
          </a:bodyPr>
          <a:lstStyle/>
          <a:p>
            <a:r>
              <a:rPr lang="en-US" sz="13800" dirty="0">
                <a:solidFill>
                  <a:schemeClr val="bg1"/>
                </a:solidFill>
                <a:latin typeface="Lato Bold"/>
                <a:cs typeface="Lato Bold"/>
              </a:rPr>
              <a:t>“</a:t>
            </a:r>
          </a:p>
        </p:txBody>
      </p:sp>
      <p:sp>
        <p:nvSpPr>
          <p:cNvPr id="4" name="Picture Placeholder 3"/>
          <p:cNvSpPr>
            <a:spLocks noGrp="1"/>
          </p:cNvSpPr>
          <p:nvPr>
            <p:ph type="pic" sz="quarter" idx="18"/>
          </p:nvPr>
        </p:nvSpPr>
        <p:spPr/>
      </p:sp>
      <p:sp>
        <p:nvSpPr>
          <p:cNvPr id="8" name="Picture Placeholder 7"/>
          <p:cNvSpPr>
            <a:spLocks noGrp="1"/>
          </p:cNvSpPr>
          <p:nvPr>
            <p:ph type="pic" sz="quarter" idx="16"/>
          </p:nvPr>
        </p:nvSpPr>
        <p:spPr/>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
        <p:nvSpPr>
          <p:cNvPr id="2" name="Picture Placeholder 1"/>
          <p:cNvSpPr>
            <a:spLocks noGrp="1"/>
          </p:cNvSpPr>
          <p:nvPr>
            <p:ph type="pic" sz="quarter" idx="13"/>
          </p:nvPr>
        </p:nvSpPr>
        <p:spPr/>
      </p:sp>
      <p:sp>
        <p:nvSpPr>
          <p:cNvPr id="3" name="Picture Placeholder 2"/>
          <p:cNvSpPr>
            <a:spLocks noGrp="1"/>
          </p:cNvSpPr>
          <p:nvPr>
            <p:ph type="pic" sz="quarter" idx="17"/>
          </p:nvPr>
        </p:nvSpPr>
        <p:spPr/>
      </p:sp>
    </p:spTree>
    <p:extLst>
      <p:ext uri="{BB962C8B-B14F-4D97-AF65-F5344CB8AC3E}">
        <p14:creationId xmlns:p14="http://schemas.microsoft.com/office/powerpoint/2010/main" val="388673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 y="8670649"/>
            <a:ext cx="24377652" cy="3283502"/>
          </a:xfrm>
          <a:prstGeom prst="rect">
            <a:avLst/>
          </a:prstGeom>
          <a:solidFill>
            <a:schemeClr val="accent1">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2272296" y="9993423"/>
            <a:ext cx="8756173" cy="1015663"/>
          </a:xfrm>
          <a:prstGeom prst="rect">
            <a:avLst/>
          </a:prstGeom>
          <a:noFill/>
        </p:spPr>
        <p:txBody>
          <a:bodyPr wrap="square" rtlCol="0">
            <a:spAutoFit/>
          </a:bodyPr>
          <a:lstStyle/>
          <a:p>
            <a:pPr>
              <a:lnSpc>
                <a:spcPct val="80000"/>
              </a:lnSpc>
            </a:pPr>
            <a:r>
              <a:rPr lang="en-US" sz="7200" dirty="0">
                <a:solidFill>
                  <a:srgbClr val="FFFFFF"/>
                </a:solidFill>
                <a:latin typeface="Lato Black"/>
                <a:cs typeface="Lato Black"/>
              </a:rPr>
              <a:t>Our Services</a:t>
            </a:r>
          </a:p>
        </p:txBody>
      </p:sp>
      <p:sp>
        <p:nvSpPr>
          <p:cNvPr id="61" name="TextBox 60"/>
          <p:cNvSpPr txBox="1"/>
          <p:nvPr/>
        </p:nvSpPr>
        <p:spPr>
          <a:xfrm>
            <a:off x="2272296" y="9558711"/>
            <a:ext cx="8756172" cy="523220"/>
          </a:xfrm>
          <a:prstGeom prst="rect">
            <a:avLst/>
          </a:prstGeom>
          <a:noFill/>
        </p:spPr>
        <p:txBody>
          <a:bodyPr wrap="square" rtlCol="0">
            <a:spAutoFit/>
          </a:bodyPr>
          <a:lstStyle/>
          <a:p>
            <a:r>
              <a:rPr lang="en-US" sz="2800" dirty="0">
                <a:solidFill>
                  <a:srgbClr val="FFFFFF"/>
                </a:solidFill>
                <a:latin typeface="Lato Light"/>
                <a:cs typeface="Lato Light"/>
              </a:rPr>
              <a:t>WRITE A GREAT TITLE HERE</a:t>
            </a:r>
          </a:p>
        </p:txBody>
      </p:sp>
      <p:sp>
        <p:nvSpPr>
          <p:cNvPr id="62" name="Rectangle 61"/>
          <p:cNvSpPr/>
          <p:nvPr/>
        </p:nvSpPr>
        <p:spPr>
          <a:xfrm>
            <a:off x="2013753" y="9676405"/>
            <a:ext cx="141940" cy="12561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304522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29"/>
          <p:cNvSpPr>
            <a:spLocks noChangeArrowheads="1"/>
          </p:cNvSpPr>
          <p:nvPr/>
        </p:nvSpPr>
        <p:spPr bwMode="auto">
          <a:xfrm>
            <a:off x="4594417" y="3724019"/>
            <a:ext cx="968789" cy="962184"/>
          </a:xfrm>
          <a:custGeom>
            <a:avLst/>
            <a:gdLst>
              <a:gd name="T0" fmla="*/ 833592 w 1230"/>
              <a:gd name="T1" fmla="*/ 274797 h 1221"/>
              <a:gd name="T2" fmla="*/ 797723 w 1230"/>
              <a:gd name="T3" fmla="*/ 310672 h 1221"/>
              <a:gd name="T4" fmla="*/ 569598 w 1230"/>
              <a:gd name="T5" fmla="*/ 83228 h 1221"/>
              <a:gd name="T6" fmla="*/ 605466 w 1230"/>
              <a:gd name="T7" fmla="*/ 40897 h 1221"/>
              <a:gd name="T8" fmla="*/ 761137 w 1230"/>
              <a:gd name="T9" fmla="*/ 40897 h 1221"/>
              <a:gd name="T10" fmla="*/ 833592 w 1230"/>
              <a:gd name="T11" fmla="*/ 119103 h 1221"/>
              <a:gd name="T12" fmla="*/ 833592 w 1230"/>
              <a:gd name="T13" fmla="*/ 274797 h 1221"/>
              <a:gd name="T14" fmla="*/ 299864 w 1230"/>
              <a:gd name="T15" fmla="*/ 731119 h 1221"/>
              <a:gd name="T16" fmla="*/ 299864 w 1230"/>
              <a:gd name="T17" fmla="*/ 772733 h 1221"/>
              <a:gd name="T18" fmla="*/ 335733 w 1230"/>
              <a:gd name="T19" fmla="*/ 772733 h 1221"/>
              <a:gd name="T20" fmla="*/ 761137 w 1230"/>
              <a:gd name="T21" fmla="*/ 347263 h 1221"/>
              <a:gd name="T22" fmla="*/ 719529 w 1230"/>
              <a:gd name="T23" fmla="*/ 310672 h 1221"/>
              <a:gd name="T24" fmla="*/ 299864 w 1230"/>
              <a:gd name="T25" fmla="*/ 731119 h 1221"/>
              <a:gd name="T26" fmla="*/ 107607 w 1230"/>
              <a:gd name="T27" fmla="*/ 538832 h 1221"/>
              <a:gd name="T28" fmla="*/ 107607 w 1230"/>
              <a:gd name="T29" fmla="*/ 581164 h 1221"/>
              <a:gd name="T30" fmla="*/ 149932 w 1230"/>
              <a:gd name="T31" fmla="*/ 581164 h 1221"/>
              <a:gd name="T32" fmla="*/ 569598 w 1230"/>
              <a:gd name="T33" fmla="*/ 154977 h 1221"/>
              <a:gd name="T34" fmla="*/ 527272 w 1230"/>
              <a:gd name="T35" fmla="*/ 119103 h 1221"/>
              <a:gd name="T36" fmla="*/ 107607 w 1230"/>
              <a:gd name="T37" fmla="*/ 538832 h 1221"/>
              <a:gd name="T38" fmla="*/ 605466 w 1230"/>
              <a:gd name="T39" fmla="*/ 197309 h 1221"/>
              <a:gd name="T40" fmla="*/ 185801 w 1230"/>
              <a:gd name="T41" fmla="*/ 617038 h 1221"/>
              <a:gd name="T42" fmla="*/ 185801 w 1230"/>
              <a:gd name="T43" fmla="*/ 695244 h 1221"/>
              <a:gd name="T44" fmla="*/ 263277 w 1230"/>
              <a:gd name="T45" fmla="*/ 695244 h 1221"/>
              <a:gd name="T46" fmla="*/ 683661 w 1230"/>
              <a:gd name="T47" fmla="*/ 274797 h 1221"/>
              <a:gd name="T48" fmla="*/ 605466 w 1230"/>
              <a:gd name="T49" fmla="*/ 197309 h 1221"/>
              <a:gd name="T50" fmla="*/ 263277 w 1230"/>
              <a:gd name="T51" fmla="*/ 808607 h 1221"/>
              <a:gd name="T52" fmla="*/ 239604 w 1230"/>
              <a:gd name="T53" fmla="*/ 761253 h 1221"/>
              <a:gd name="T54" fmla="*/ 221670 w 1230"/>
              <a:gd name="T55" fmla="*/ 761253 h 1221"/>
              <a:gd name="T56" fmla="*/ 149932 w 1230"/>
              <a:gd name="T57" fmla="*/ 731119 h 1221"/>
              <a:gd name="T58" fmla="*/ 113346 w 1230"/>
              <a:gd name="T59" fmla="*/ 652913 h 1221"/>
              <a:gd name="T60" fmla="*/ 119802 w 1230"/>
              <a:gd name="T61" fmla="*/ 640715 h 1221"/>
              <a:gd name="T62" fmla="*/ 71738 w 1230"/>
              <a:gd name="T63" fmla="*/ 617038 h 1221"/>
              <a:gd name="T64" fmla="*/ 65999 w 1230"/>
              <a:gd name="T65" fmla="*/ 611298 h 1221"/>
              <a:gd name="T66" fmla="*/ 0 w 1230"/>
              <a:gd name="T67" fmla="*/ 875334 h 1221"/>
              <a:gd name="T68" fmla="*/ 263277 w 1230"/>
              <a:gd name="T69" fmla="*/ 808607 h 1221"/>
              <a:gd name="T70" fmla="*/ 263277 w 1230"/>
              <a:gd name="T71" fmla="*/ 808607 h 1221"/>
              <a:gd name="T72" fmla="*/ 263277 w 1230"/>
              <a:gd name="T73" fmla="*/ 808607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accent1"/>
          </a:solidFill>
          <a:ln>
            <a:noFill/>
          </a:ln>
        </p:spPr>
        <p:txBody>
          <a:bodyPr wrap="none" lIns="121917" tIns="60958" rIns="121917" bIns="60958" anchor="ctr"/>
          <a:lstStyle/>
          <a:p>
            <a:endParaRPr lang="en-US" dirty="0">
              <a:latin typeface="Lato Light"/>
              <a:cs typeface="Lato Light"/>
            </a:endParaRPr>
          </a:p>
        </p:txBody>
      </p:sp>
      <p:sp>
        <p:nvSpPr>
          <p:cNvPr id="9" name="TextBox 8"/>
          <p:cNvSpPr txBox="1">
            <a:spLocks noChangeArrowheads="1"/>
          </p:cNvSpPr>
          <p:nvPr/>
        </p:nvSpPr>
        <p:spPr bwMode="auto">
          <a:xfrm>
            <a:off x="2678021" y="4892578"/>
            <a:ext cx="469208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3200" b="1" dirty="0">
                <a:latin typeface="Lato Regular"/>
                <a:cs typeface="Lato Regular"/>
              </a:rPr>
              <a:t>Graphic Design</a:t>
            </a:r>
          </a:p>
        </p:txBody>
      </p:sp>
      <p:sp>
        <p:nvSpPr>
          <p:cNvPr id="10" name="TextBox 9"/>
          <p:cNvSpPr txBox="1">
            <a:spLocks noChangeArrowheads="1"/>
          </p:cNvSpPr>
          <p:nvPr/>
        </p:nvSpPr>
        <p:spPr bwMode="auto">
          <a:xfrm>
            <a:off x="2678021" y="5578219"/>
            <a:ext cx="4692087" cy="1520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lnSpc>
                <a:spcPct val="120000"/>
              </a:lnSpc>
            </a:pPr>
            <a:r>
              <a:rPr lang="en-US" sz="2400" dirty="0" err="1">
                <a:latin typeface="Lato Light"/>
                <a:cs typeface="Lato Light"/>
              </a:rPr>
              <a:t>Lorem</a:t>
            </a:r>
            <a:r>
              <a:rPr lang="en-US" sz="2400" dirty="0">
                <a:latin typeface="Lato Light"/>
                <a:cs typeface="Lato Light"/>
              </a:rPr>
              <a:t> </a:t>
            </a:r>
            <a:r>
              <a:rPr lang="en-US" sz="2400" dirty="0" err="1">
                <a:latin typeface="Lato Light"/>
                <a:cs typeface="Lato Light"/>
              </a:rPr>
              <a:t>ipsum</a:t>
            </a:r>
            <a:r>
              <a:rPr lang="en-US" sz="2400" dirty="0">
                <a:latin typeface="Lato Light"/>
                <a:cs typeface="Lato Light"/>
              </a:rPr>
              <a:t> dolor sit </a:t>
            </a:r>
            <a:r>
              <a:rPr lang="en-US" sz="2400" dirty="0" err="1">
                <a:latin typeface="Lato Light"/>
                <a:cs typeface="Lato Light"/>
              </a:rPr>
              <a:t>amet</a:t>
            </a:r>
            <a:r>
              <a:rPr lang="en-US" sz="2400" dirty="0">
                <a:latin typeface="Lato Light"/>
                <a:cs typeface="Lato Light"/>
              </a:rPr>
              <a:t>, </a:t>
            </a:r>
            <a:r>
              <a:rPr lang="en-US" sz="2400" dirty="0" err="1">
                <a:latin typeface="Lato Light"/>
                <a:cs typeface="Lato Light"/>
              </a:rPr>
              <a:t>consectetur</a:t>
            </a:r>
            <a:r>
              <a:rPr lang="en-US" sz="2400" dirty="0">
                <a:latin typeface="Lato Light"/>
                <a:cs typeface="Lato Light"/>
              </a:rPr>
              <a:t> </a:t>
            </a:r>
            <a:r>
              <a:rPr lang="en-US" sz="2400" dirty="0" err="1">
                <a:latin typeface="Lato Light"/>
                <a:cs typeface="Lato Light"/>
              </a:rPr>
              <a:t>adipiscing</a:t>
            </a:r>
            <a:r>
              <a:rPr lang="en-US" sz="2400" dirty="0">
                <a:latin typeface="Lato Light"/>
                <a:cs typeface="Lato Light"/>
              </a:rPr>
              <a:t> </a:t>
            </a:r>
            <a:r>
              <a:rPr lang="en-US" sz="2400" dirty="0" err="1">
                <a:latin typeface="Lato Light"/>
                <a:cs typeface="Lato Light"/>
              </a:rPr>
              <a:t>elit</a:t>
            </a:r>
            <a:r>
              <a:rPr lang="en-US" sz="2400" dirty="0">
                <a:latin typeface="Lato Light"/>
                <a:cs typeface="Lato Light"/>
              </a:rPr>
              <a:t>. </a:t>
            </a:r>
            <a:r>
              <a:rPr lang="en-US" sz="2400" dirty="0" err="1">
                <a:latin typeface="Lato Light"/>
                <a:cs typeface="Lato Light"/>
              </a:rPr>
              <a:t>Praesent</a:t>
            </a:r>
            <a:r>
              <a:rPr lang="en-US" sz="2400" dirty="0">
                <a:latin typeface="Lato Light"/>
                <a:cs typeface="Lato Light"/>
              </a:rPr>
              <a:t> </a:t>
            </a:r>
            <a:r>
              <a:rPr lang="en-US" sz="2400" dirty="0" err="1">
                <a:latin typeface="Lato Light"/>
                <a:cs typeface="Lato Light"/>
              </a:rPr>
              <a:t>molestie</a:t>
            </a:r>
            <a:r>
              <a:rPr lang="en-US" sz="2400" dirty="0">
                <a:latin typeface="Lato Light"/>
                <a:cs typeface="Lato Light"/>
              </a:rPr>
              <a:t> </a:t>
            </a:r>
            <a:r>
              <a:rPr lang="en-US" sz="2400" dirty="0" err="1">
                <a:latin typeface="Lato Light"/>
                <a:cs typeface="Lato Light"/>
              </a:rPr>
              <a:t>efficitur</a:t>
            </a:r>
            <a:r>
              <a:rPr lang="en-US" sz="2400" dirty="0">
                <a:latin typeface="Lato Light"/>
                <a:cs typeface="Lato Light"/>
              </a:rPr>
              <a:t> </a:t>
            </a:r>
            <a:r>
              <a:rPr lang="en-US" sz="2400" dirty="0" err="1">
                <a:latin typeface="Lato Light"/>
                <a:cs typeface="Lato Light"/>
              </a:rPr>
              <a:t>est</a:t>
            </a:r>
            <a:r>
              <a:rPr lang="en-US" sz="2400" dirty="0">
                <a:latin typeface="Lato Light"/>
                <a:cs typeface="Lato Light"/>
              </a:rPr>
              <a:t>,</a:t>
            </a:r>
          </a:p>
        </p:txBody>
      </p:sp>
      <p:sp>
        <p:nvSpPr>
          <p:cNvPr id="14" name="TextBox 13"/>
          <p:cNvSpPr txBox="1">
            <a:spLocks noChangeArrowheads="1"/>
          </p:cNvSpPr>
          <p:nvPr/>
        </p:nvSpPr>
        <p:spPr bwMode="auto">
          <a:xfrm>
            <a:off x="7410097" y="4892578"/>
            <a:ext cx="469208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3200" b="1" dirty="0">
                <a:latin typeface="Lato Regular"/>
                <a:cs typeface="Lato Regular"/>
              </a:rPr>
              <a:t>Sound Design</a:t>
            </a:r>
          </a:p>
        </p:txBody>
      </p:sp>
      <p:sp>
        <p:nvSpPr>
          <p:cNvPr id="15" name="TextBox 14"/>
          <p:cNvSpPr txBox="1">
            <a:spLocks noChangeArrowheads="1"/>
          </p:cNvSpPr>
          <p:nvPr/>
        </p:nvSpPr>
        <p:spPr bwMode="auto">
          <a:xfrm>
            <a:off x="7410097" y="5578219"/>
            <a:ext cx="4692087" cy="1520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lnSpc>
                <a:spcPct val="120000"/>
              </a:lnSpc>
            </a:pPr>
            <a:r>
              <a:rPr lang="en-US" sz="2400">
                <a:latin typeface="Lato Light"/>
                <a:cs typeface="Lato Light"/>
              </a:rPr>
              <a:t>Lorem ipsum dolor sit amet, consectetur adipiscing elit. Praesent molestie efficitur est,</a:t>
            </a:r>
          </a:p>
        </p:txBody>
      </p:sp>
      <p:sp>
        <p:nvSpPr>
          <p:cNvPr id="16" name="AutoShape 131"/>
          <p:cNvSpPr>
            <a:spLocks/>
          </p:cNvSpPr>
          <p:nvPr/>
        </p:nvSpPr>
        <p:spPr bwMode="auto">
          <a:xfrm>
            <a:off x="9373147" y="3834988"/>
            <a:ext cx="815180" cy="721201"/>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2"/>
          </a:solidFill>
          <a:ln>
            <a:noFill/>
          </a:ln>
          <a:effectLst/>
        </p:spPr>
        <p:txBody>
          <a:bodyPr lIns="38100" tIns="38100" rIns="38100" bIns="38100" anchor="ctr"/>
          <a:lstStyle/>
          <a:p>
            <a:pPr defTabSz="342528">
              <a:defRPr/>
            </a:pPr>
            <a:endParaRPr lang="es-ES" sz="2100" dirty="0">
              <a:solidFill>
                <a:srgbClr val="44CEB9"/>
              </a:solidFill>
              <a:effectLst>
                <a:outerShdw blurRad="38100" dist="38100" dir="2700000" algn="tl">
                  <a:srgbClr val="000000"/>
                </a:outerShdw>
              </a:effectLst>
              <a:latin typeface="Lato Light"/>
              <a:cs typeface="Lato Light"/>
              <a:sym typeface="Gill Sans" charset="0"/>
            </a:endParaRPr>
          </a:p>
        </p:txBody>
      </p:sp>
      <p:sp>
        <p:nvSpPr>
          <p:cNvPr id="19" name="TextBox 18"/>
          <p:cNvSpPr txBox="1">
            <a:spLocks noChangeArrowheads="1"/>
          </p:cNvSpPr>
          <p:nvPr/>
        </p:nvSpPr>
        <p:spPr bwMode="auto">
          <a:xfrm>
            <a:off x="12038945" y="4892578"/>
            <a:ext cx="4693832"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3200" b="1" dirty="0">
                <a:latin typeface="Lato Regular"/>
                <a:cs typeface="Lato Regular"/>
              </a:rPr>
              <a:t>Photography</a:t>
            </a:r>
          </a:p>
        </p:txBody>
      </p:sp>
      <p:sp>
        <p:nvSpPr>
          <p:cNvPr id="20" name="TextBox 19"/>
          <p:cNvSpPr txBox="1">
            <a:spLocks noChangeArrowheads="1"/>
          </p:cNvSpPr>
          <p:nvPr/>
        </p:nvSpPr>
        <p:spPr bwMode="auto">
          <a:xfrm>
            <a:off x="12038945" y="5578219"/>
            <a:ext cx="4693832" cy="1520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lnSpc>
                <a:spcPct val="120000"/>
              </a:lnSpc>
            </a:pPr>
            <a:r>
              <a:rPr lang="en-US" sz="2400">
                <a:latin typeface="Lato Light"/>
                <a:cs typeface="Lato Light"/>
              </a:rPr>
              <a:t>Lorem ipsum dolor sit amet, consectetur adipiscing elit. Praesent molestie efficitur est,</a:t>
            </a:r>
          </a:p>
        </p:txBody>
      </p:sp>
      <p:sp>
        <p:nvSpPr>
          <p:cNvPr id="22" name="TextBox 21"/>
          <p:cNvSpPr txBox="1">
            <a:spLocks noChangeArrowheads="1"/>
          </p:cNvSpPr>
          <p:nvPr/>
        </p:nvSpPr>
        <p:spPr bwMode="auto">
          <a:xfrm>
            <a:off x="16771021" y="4892578"/>
            <a:ext cx="4693832"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3200" b="1" dirty="0">
                <a:latin typeface="Lato Regular"/>
                <a:cs typeface="Lato Regular"/>
              </a:rPr>
              <a:t>Cloud Service</a:t>
            </a:r>
          </a:p>
        </p:txBody>
      </p:sp>
      <p:sp>
        <p:nvSpPr>
          <p:cNvPr id="23" name="TextBox 22"/>
          <p:cNvSpPr txBox="1">
            <a:spLocks noChangeArrowheads="1"/>
          </p:cNvSpPr>
          <p:nvPr/>
        </p:nvSpPr>
        <p:spPr bwMode="auto">
          <a:xfrm>
            <a:off x="16771021" y="5578219"/>
            <a:ext cx="4693832" cy="1520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lnSpc>
                <a:spcPct val="120000"/>
              </a:lnSpc>
            </a:pPr>
            <a:r>
              <a:rPr lang="en-US" sz="2400">
                <a:latin typeface="Lato Light"/>
                <a:cs typeface="Lato Light"/>
              </a:rPr>
              <a:t>Lorem ipsum dolor sit amet, consectetur adipiscing elit. Praesent molestie efficitur est,</a:t>
            </a:r>
          </a:p>
        </p:txBody>
      </p:sp>
      <p:sp>
        <p:nvSpPr>
          <p:cNvPr id="27" name="TextBox 26"/>
          <p:cNvSpPr txBox="1">
            <a:spLocks noChangeArrowheads="1"/>
          </p:cNvSpPr>
          <p:nvPr/>
        </p:nvSpPr>
        <p:spPr bwMode="auto">
          <a:xfrm>
            <a:off x="2678021" y="8672336"/>
            <a:ext cx="469208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3200" b="1" dirty="0" err="1">
                <a:latin typeface="Lato Regular"/>
                <a:cs typeface="Lato Regular"/>
              </a:rPr>
              <a:t>Tv</a:t>
            </a:r>
            <a:r>
              <a:rPr lang="en-US" sz="3200" b="1" dirty="0">
                <a:latin typeface="Lato Regular"/>
                <a:cs typeface="Lato Regular"/>
              </a:rPr>
              <a:t> Production</a:t>
            </a:r>
          </a:p>
        </p:txBody>
      </p:sp>
      <p:sp>
        <p:nvSpPr>
          <p:cNvPr id="28" name="TextBox 27"/>
          <p:cNvSpPr txBox="1">
            <a:spLocks noChangeArrowheads="1"/>
          </p:cNvSpPr>
          <p:nvPr/>
        </p:nvSpPr>
        <p:spPr bwMode="auto">
          <a:xfrm>
            <a:off x="2678021" y="9357978"/>
            <a:ext cx="4692087" cy="1522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lnSpc>
                <a:spcPct val="120000"/>
              </a:lnSpc>
            </a:pPr>
            <a:r>
              <a:rPr lang="en-US" sz="2400">
                <a:latin typeface="Lato Light"/>
                <a:cs typeface="Lato Light"/>
              </a:rPr>
              <a:t>Lorem ipsum dolor sit amet, consectetur adipiscing elit. Praesent molestie efficitur est,</a:t>
            </a:r>
          </a:p>
        </p:txBody>
      </p:sp>
      <p:sp>
        <p:nvSpPr>
          <p:cNvPr id="31" name="TextBox 30"/>
          <p:cNvSpPr txBox="1">
            <a:spLocks noChangeArrowheads="1"/>
          </p:cNvSpPr>
          <p:nvPr/>
        </p:nvSpPr>
        <p:spPr bwMode="auto">
          <a:xfrm>
            <a:off x="7410097" y="8672336"/>
            <a:ext cx="469208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3200" b="1" dirty="0">
                <a:latin typeface="Lato Regular"/>
                <a:cs typeface="Lato Regular"/>
              </a:rPr>
              <a:t>Research</a:t>
            </a:r>
          </a:p>
        </p:txBody>
      </p:sp>
      <p:sp>
        <p:nvSpPr>
          <p:cNvPr id="32" name="TextBox 31"/>
          <p:cNvSpPr txBox="1">
            <a:spLocks noChangeArrowheads="1"/>
          </p:cNvSpPr>
          <p:nvPr/>
        </p:nvSpPr>
        <p:spPr bwMode="auto">
          <a:xfrm>
            <a:off x="7410097" y="9357978"/>
            <a:ext cx="4692087" cy="1522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lnSpc>
                <a:spcPct val="120000"/>
              </a:lnSpc>
            </a:pPr>
            <a:r>
              <a:rPr lang="en-US" sz="2400">
                <a:latin typeface="Lato Light"/>
                <a:cs typeface="Lato Light"/>
              </a:rPr>
              <a:t>Lorem ipsum dolor sit amet, consectetur adipiscing elit. Praesent molestie efficitur est,</a:t>
            </a:r>
          </a:p>
        </p:txBody>
      </p:sp>
      <p:sp>
        <p:nvSpPr>
          <p:cNvPr id="36" name="TextBox 35"/>
          <p:cNvSpPr txBox="1">
            <a:spLocks noChangeArrowheads="1"/>
          </p:cNvSpPr>
          <p:nvPr/>
        </p:nvSpPr>
        <p:spPr bwMode="auto">
          <a:xfrm>
            <a:off x="12038945" y="8672336"/>
            <a:ext cx="4693832"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3200" b="1" dirty="0">
                <a:latin typeface="Lato Regular"/>
                <a:cs typeface="Lato Regular"/>
              </a:rPr>
              <a:t>Marketing</a:t>
            </a:r>
          </a:p>
        </p:txBody>
      </p:sp>
      <p:sp>
        <p:nvSpPr>
          <p:cNvPr id="37" name="TextBox 36"/>
          <p:cNvSpPr txBox="1">
            <a:spLocks noChangeArrowheads="1"/>
          </p:cNvSpPr>
          <p:nvPr/>
        </p:nvSpPr>
        <p:spPr bwMode="auto">
          <a:xfrm>
            <a:off x="12038945" y="9357978"/>
            <a:ext cx="4693832" cy="1522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lnSpc>
                <a:spcPct val="120000"/>
              </a:lnSpc>
            </a:pPr>
            <a:r>
              <a:rPr lang="en-US" sz="2400">
                <a:latin typeface="Lato Light"/>
                <a:cs typeface="Lato Light"/>
              </a:rPr>
              <a:t>Lorem ipsum dolor sit amet, consectetur adipiscing elit. Praesent molestie efficitur est,</a:t>
            </a:r>
          </a:p>
        </p:txBody>
      </p:sp>
      <p:sp>
        <p:nvSpPr>
          <p:cNvPr id="39" name="TextBox 38"/>
          <p:cNvSpPr txBox="1">
            <a:spLocks noChangeArrowheads="1"/>
          </p:cNvSpPr>
          <p:nvPr/>
        </p:nvSpPr>
        <p:spPr bwMode="auto">
          <a:xfrm>
            <a:off x="16771021" y="8672336"/>
            <a:ext cx="4693832"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r>
              <a:rPr lang="en-US" sz="3200" b="1" dirty="0">
                <a:latin typeface="Lato Regular"/>
                <a:cs typeface="Lato Regular"/>
              </a:rPr>
              <a:t>Pictures</a:t>
            </a:r>
          </a:p>
        </p:txBody>
      </p:sp>
      <p:sp>
        <p:nvSpPr>
          <p:cNvPr id="40" name="TextBox 39"/>
          <p:cNvSpPr txBox="1">
            <a:spLocks noChangeArrowheads="1"/>
          </p:cNvSpPr>
          <p:nvPr/>
        </p:nvSpPr>
        <p:spPr bwMode="auto">
          <a:xfrm>
            <a:off x="16771021" y="9357978"/>
            <a:ext cx="4693832" cy="1522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a:lnSpc>
                <a:spcPct val="120000"/>
              </a:lnSpc>
            </a:pPr>
            <a:r>
              <a:rPr lang="en-US" sz="2400">
                <a:latin typeface="Lato Light"/>
                <a:cs typeface="Lato Light"/>
              </a:rPr>
              <a:t>Lorem ipsum dolor sit amet, consectetur adipiscing elit. Praesent molestie efficitur est,</a:t>
            </a:r>
          </a:p>
        </p:txBody>
      </p:sp>
      <p:grpSp>
        <p:nvGrpSpPr>
          <p:cNvPr id="42" name="Group 41"/>
          <p:cNvGrpSpPr/>
          <p:nvPr/>
        </p:nvGrpSpPr>
        <p:grpSpPr>
          <a:xfrm>
            <a:off x="4637525" y="7860433"/>
            <a:ext cx="794251" cy="452163"/>
            <a:chOff x="6350" y="1588"/>
            <a:chExt cx="1931988" cy="1330325"/>
          </a:xfrm>
          <a:solidFill>
            <a:schemeClr val="accent5"/>
          </a:solidFill>
        </p:grpSpPr>
        <p:sp>
          <p:nvSpPr>
            <p:cNvPr id="43" name="Freeform 18"/>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261">
                <a:defRPr/>
              </a:pPr>
              <a:endParaRPr lang="id-ID" sz="4000" dirty="0">
                <a:latin typeface="Lato Light"/>
                <a:cs typeface="Lato Light"/>
              </a:endParaRPr>
            </a:p>
          </p:txBody>
        </p:sp>
        <p:sp>
          <p:nvSpPr>
            <p:cNvPr id="44" name="Freeform 19"/>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261">
                <a:defRPr/>
              </a:pPr>
              <a:endParaRPr lang="id-ID" sz="4000" dirty="0">
                <a:latin typeface="Lato Light"/>
                <a:cs typeface="Lato Light"/>
              </a:endParaRPr>
            </a:p>
          </p:txBody>
        </p:sp>
      </p:grpSp>
      <p:sp>
        <p:nvSpPr>
          <p:cNvPr id="45" name="AutoShape 63"/>
          <p:cNvSpPr>
            <a:spLocks/>
          </p:cNvSpPr>
          <p:nvPr/>
        </p:nvSpPr>
        <p:spPr bwMode="auto">
          <a:xfrm>
            <a:off x="13994776" y="3933808"/>
            <a:ext cx="801216" cy="6426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3"/>
          </a:solidFill>
          <a:ln>
            <a:noFill/>
          </a:ln>
          <a:effectLst/>
        </p:spPr>
        <p:txBody>
          <a:bodyPr lIns="38100" tIns="38100" rIns="38100" bIns="38100" anchor="ctr"/>
          <a:lstStyle/>
          <a:p>
            <a:pPr defTabSz="342528">
              <a:defRPr/>
            </a:pPr>
            <a:endParaRPr lang="es-ES" sz="2100" dirty="0">
              <a:solidFill>
                <a:srgbClr val="44CEB9"/>
              </a:solidFill>
              <a:effectLst>
                <a:outerShdw blurRad="38100" dist="38100" dir="2700000" algn="tl">
                  <a:srgbClr val="000000"/>
                </a:outerShdw>
              </a:effectLst>
              <a:latin typeface="Lato Light"/>
              <a:cs typeface="Lato Light"/>
              <a:sym typeface="Gill Sans" charset="0"/>
            </a:endParaRPr>
          </a:p>
        </p:txBody>
      </p:sp>
      <p:sp>
        <p:nvSpPr>
          <p:cNvPr id="46" name="AutoShape 68"/>
          <p:cNvSpPr>
            <a:spLocks/>
          </p:cNvSpPr>
          <p:nvPr/>
        </p:nvSpPr>
        <p:spPr bwMode="auto">
          <a:xfrm>
            <a:off x="18645922" y="4022948"/>
            <a:ext cx="801215" cy="5326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38100" tIns="38100" rIns="38100" bIns="38100" anchor="ctr"/>
          <a:lstStyle/>
          <a:p>
            <a:pPr defTabSz="342528">
              <a:defRPr/>
            </a:pPr>
            <a:endParaRPr lang="es-ES" sz="2100" dirty="0">
              <a:solidFill>
                <a:srgbClr val="44CEB9"/>
              </a:solidFill>
              <a:effectLst>
                <a:outerShdw blurRad="38100" dist="38100" dir="2700000" algn="tl">
                  <a:srgbClr val="000000"/>
                </a:outerShdw>
              </a:effectLst>
              <a:latin typeface="Lato Light"/>
              <a:cs typeface="Lato Light"/>
              <a:sym typeface="Gill Sans" charset="0"/>
            </a:endParaRPr>
          </a:p>
        </p:txBody>
      </p:sp>
      <p:sp>
        <p:nvSpPr>
          <p:cNvPr id="50" name="AutoShape 19"/>
          <p:cNvSpPr>
            <a:spLocks/>
          </p:cNvSpPr>
          <p:nvPr/>
        </p:nvSpPr>
        <p:spPr bwMode="auto">
          <a:xfrm>
            <a:off x="14094987" y="7783495"/>
            <a:ext cx="726156" cy="64262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1"/>
          </a:solidFill>
          <a:ln>
            <a:noFill/>
          </a:ln>
          <a:effectLst/>
        </p:spPr>
        <p:txBody>
          <a:bodyPr lIns="38100" tIns="38100" rIns="38100" bIns="38100" anchor="ctr"/>
          <a:lstStyle/>
          <a:p>
            <a:pPr defTabSz="342528">
              <a:defRPr/>
            </a:pPr>
            <a:endParaRPr lang="es-ES" sz="2400">
              <a:effectLst>
                <a:outerShdw blurRad="38100" dist="38100" dir="2700000" algn="tl">
                  <a:srgbClr val="000000"/>
                </a:outerShdw>
              </a:effectLst>
              <a:latin typeface="Lato Light"/>
              <a:cs typeface="Lato Light"/>
              <a:sym typeface="Gill Sans" charset="0"/>
            </a:endParaRPr>
          </a:p>
        </p:txBody>
      </p:sp>
      <p:sp>
        <p:nvSpPr>
          <p:cNvPr id="51" name="AutoShape 43"/>
          <p:cNvSpPr>
            <a:spLocks/>
          </p:cNvSpPr>
          <p:nvPr/>
        </p:nvSpPr>
        <p:spPr bwMode="auto">
          <a:xfrm>
            <a:off x="18709554" y="7782939"/>
            <a:ext cx="727902" cy="5849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2"/>
          </a:solidFill>
          <a:ln>
            <a:noFill/>
          </a:ln>
          <a:effectLst/>
        </p:spPr>
        <p:txBody>
          <a:bodyPr lIns="38100" tIns="38100" rIns="38100" bIns="38100" anchor="ctr"/>
          <a:lstStyle/>
          <a:p>
            <a:pPr defTabSz="342528">
              <a:defRPr/>
            </a:pPr>
            <a:endParaRPr lang="es-ES" sz="2400">
              <a:effectLst>
                <a:outerShdw blurRad="38100" dist="38100" dir="2700000" algn="tl">
                  <a:srgbClr val="000000"/>
                </a:outerShdw>
              </a:effectLst>
              <a:latin typeface="Lato Light"/>
              <a:cs typeface="Lato Light"/>
              <a:sym typeface="Gill Sans" charset="0"/>
            </a:endParaRPr>
          </a:p>
        </p:txBody>
      </p:sp>
      <p:sp>
        <p:nvSpPr>
          <p:cNvPr id="52" name="AutoShape 12"/>
          <p:cNvSpPr>
            <a:spLocks/>
          </p:cNvSpPr>
          <p:nvPr/>
        </p:nvSpPr>
        <p:spPr bwMode="auto">
          <a:xfrm>
            <a:off x="9509379" y="7841044"/>
            <a:ext cx="680772" cy="70373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6"/>
          </a:solidFill>
          <a:ln>
            <a:noFill/>
          </a:ln>
          <a:effectLst/>
        </p:spPr>
        <p:txBody>
          <a:bodyPr lIns="50779" tIns="50779" rIns="50779" bIns="50779" anchor="ctr"/>
          <a:lstStyle/>
          <a:p>
            <a:pPr defTabSz="457009">
              <a:defRPr/>
            </a:pPr>
            <a:endParaRPr lang="es-ES" sz="3200" dirty="0">
              <a:effectLst>
                <a:outerShdw blurRad="38100" dist="38100" dir="2700000" algn="tl">
                  <a:srgbClr val="000000"/>
                </a:outerShdw>
              </a:effectLst>
              <a:latin typeface="Lato Light"/>
              <a:cs typeface="Lato Light"/>
              <a:sym typeface="Gill Sans" charset="0"/>
            </a:endParaRPr>
          </a:p>
        </p:txBody>
      </p:sp>
      <p:sp>
        <p:nvSpPr>
          <p:cNvPr id="34" name="TextBox 33"/>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Our Common </a:t>
            </a:r>
            <a:r>
              <a:rPr lang="en-US" sz="7200" dirty="0">
                <a:solidFill>
                  <a:schemeClr val="accent1"/>
                </a:solidFill>
                <a:latin typeface="Lato Black"/>
                <a:cs typeface="Lato Black"/>
              </a:rPr>
              <a:t>Services</a:t>
            </a:r>
          </a:p>
        </p:txBody>
      </p:sp>
      <p:sp>
        <p:nvSpPr>
          <p:cNvPr id="41" name="TextBox 40"/>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47" name="Rectangle 46"/>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674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Our Common </a:t>
            </a:r>
            <a:r>
              <a:rPr lang="en-US" sz="7200" dirty="0">
                <a:solidFill>
                  <a:schemeClr val="accent1"/>
                </a:solidFill>
                <a:latin typeface="Lato Black"/>
                <a:cs typeface="Lato Black"/>
              </a:rPr>
              <a:t>Services</a:t>
            </a:r>
          </a:p>
        </p:txBody>
      </p:sp>
      <p:sp>
        <p:nvSpPr>
          <p:cNvPr id="41" name="TextBox 40"/>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47" name="Rectangle 46"/>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3" name="Oval 32"/>
          <p:cNvSpPr/>
          <p:nvPr/>
        </p:nvSpPr>
        <p:spPr>
          <a:xfrm>
            <a:off x="1218302" y="3382432"/>
            <a:ext cx="6215343" cy="6218768"/>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35" name="Oval 34"/>
          <p:cNvSpPr/>
          <p:nvPr/>
        </p:nvSpPr>
        <p:spPr>
          <a:xfrm>
            <a:off x="6481019" y="3382432"/>
            <a:ext cx="6215343" cy="6218768"/>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38" name="Oval 37"/>
          <p:cNvSpPr/>
          <p:nvPr/>
        </p:nvSpPr>
        <p:spPr>
          <a:xfrm>
            <a:off x="11777610" y="3382432"/>
            <a:ext cx="6215343" cy="6218768"/>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48" name="Oval 47"/>
          <p:cNvSpPr/>
          <p:nvPr/>
        </p:nvSpPr>
        <p:spPr>
          <a:xfrm>
            <a:off x="16972585" y="3382432"/>
            <a:ext cx="6215343" cy="6218768"/>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49" name="TextBox 48"/>
          <p:cNvSpPr txBox="1"/>
          <p:nvPr/>
        </p:nvSpPr>
        <p:spPr>
          <a:xfrm>
            <a:off x="1980403" y="5863167"/>
            <a:ext cx="4513321" cy="2585277"/>
          </a:xfrm>
          <a:prstGeom prst="rect">
            <a:avLst/>
          </a:prstGeom>
          <a:noFill/>
        </p:spPr>
        <p:txBody>
          <a:bodyPr lIns="243799" tIns="121897" rIns="243799" bIns="121897">
            <a:spAutoFit/>
          </a:bodyPr>
          <a:lstStyle/>
          <a:p>
            <a:pPr algn="ctr" defTabSz="1218984">
              <a:defRPr/>
            </a:pPr>
            <a:r>
              <a:rPr lang="en-US" dirty="0">
                <a:solidFill>
                  <a:schemeClr val="bg1"/>
                </a:solidFill>
                <a:latin typeface="Lato Light"/>
                <a:cs typeface="Lato Light"/>
              </a:rPr>
              <a:t>Photography</a:t>
            </a:r>
          </a:p>
          <a:p>
            <a:pPr algn="ctr" defTabSz="1218984">
              <a:defRPr/>
            </a:pPr>
            <a:r>
              <a:rPr lang="en-US" sz="2900" dirty="0" err="1">
                <a:solidFill>
                  <a:schemeClr val="bg1"/>
                </a:solidFill>
                <a:latin typeface="Lato Light"/>
                <a:cs typeface="Lato Light"/>
              </a:rPr>
              <a:t>Lorem</a:t>
            </a:r>
            <a:r>
              <a:rPr lang="en-US" sz="2900" dirty="0">
                <a:solidFill>
                  <a:schemeClr val="bg1"/>
                </a:solidFill>
                <a:latin typeface="Lato Light"/>
                <a:cs typeface="Lato Light"/>
              </a:rPr>
              <a:t> </a:t>
            </a:r>
            <a:r>
              <a:rPr lang="en-US" sz="2900" dirty="0" err="1">
                <a:solidFill>
                  <a:schemeClr val="bg1"/>
                </a:solidFill>
                <a:latin typeface="Lato Light"/>
                <a:cs typeface="Lato Light"/>
              </a:rPr>
              <a:t>ipsum</a:t>
            </a:r>
            <a:r>
              <a:rPr lang="en-US" sz="2900" dirty="0">
                <a:solidFill>
                  <a:schemeClr val="bg1"/>
                </a:solidFill>
                <a:latin typeface="Lato Light"/>
                <a:cs typeface="Lato Light"/>
              </a:rPr>
              <a:t> dolor sit </a:t>
            </a:r>
            <a:r>
              <a:rPr lang="en-US" sz="2900" dirty="0" err="1">
                <a:solidFill>
                  <a:schemeClr val="bg1"/>
                </a:solidFill>
                <a:latin typeface="Lato Light"/>
                <a:cs typeface="Lato Light"/>
              </a:rPr>
              <a:t>amet</a:t>
            </a:r>
            <a:r>
              <a:rPr lang="en-US" sz="2900" dirty="0">
                <a:solidFill>
                  <a:schemeClr val="bg1"/>
                </a:solidFill>
                <a:latin typeface="Lato Light"/>
                <a:cs typeface="Lato Light"/>
              </a:rPr>
              <a:t>, </a:t>
            </a:r>
            <a:r>
              <a:rPr lang="en-US" sz="2900" dirty="0" err="1">
                <a:solidFill>
                  <a:schemeClr val="bg1"/>
                </a:solidFill>
                <a:latin typeface="Lato Light"/>
                <a:cs typeface="Lato Light"/>
              </a:rPr>
              <a:t>consectetur</a:t>
            </a:r>
            <a:r>
              <a:rPr lang="en-US" sz="2900" dirty="0">
                <a:solidFill>
                  <a:schemeClr val="bg1"/>
                </a:solidFill>
                <a:latin typeface="Lato Light"/>
                <a:cs typeface="Lato Light"/>
              </a:rPr>
              <a:t> </a:t>
            </a:r>
            <a:r>
              <a:rPr lang="en-US" sz="2900" dirty="0" err="1">
                <a:solidFill>
                  <a:schemeClr val="bg1"/>
                </a:solidFill>
                <a:latin typeface="Lato Light"/>
                <a:cs typeface="Lato Light"/>
              </a:rPr>
              <a:t>adipiscing</a:t>
            </a:r>
            <a:r>
              <a:rPr lang="en-US" sz="2900" dirty="0">
                <a:solidFill>
                  <a:schemeClr val="bg1"/>
                </a:solidFill>
                <a:latin typeface="Lato Light"/>
                <a:cs typeface="Lato Light"/>
              </a:rPr>
              <a:t> </a:t>
            </a:r>
            <a:r>
              <a:rPr lang="en-US" sz="2900" dirty="0" err="1">
                <a:solidFill>
                  <a:schemeClr val="bg1"/>
                </a:solidFill>
                <a:latin typeface="Lato Light"/>
                <a:cs typeface="Lato Light"/>
              </a:rPr>
              <a:t>elit</a:t>
            </a:r>
            <a:r>
              <a:rPr lang="en-US" sz="2900" dirty="0">
                <a:solidFill>
                  <a:schemeClr val="bg1"/>
                </a:solidFill>
                <a:latin typeface="Lato Light"/>
                <a:cs typeface="Lato Light"/>
              </a:rPr>
              <a:t>. </a:t>
            </a:r>
            <a:r>
              <a:rPr lang="en-US" sz="2900" dirty="0" err="1">
                <a:solidFill>
                  <a:schemeClr val="bg1"/>
                </a:solidFill>
                <a:latin typeface="Lato Light"/>
                <a:cs typeface="Lato Light"/>
              </a:rPr>
              <a:t>Ut</a:t>
            </a:r>
            <a:r>
              <a:rPr lang="en-US" sz="2900" dirty="0">
                <a:solidFill>
                  <a:schemeClr val="bg1"/>
                </a:solidFill>
                <a:latin typeface="Lato Light"/>
                <a:cs typeface="Lato Light"/>
              </a:rPr>
              <a:t> </a:t>
            </a:r>
            <a:r>
              <a:rPr lang="en-US" sz="2900" dirty="0" err="1">
                <a:solidFill>
                  <a:schemeClr val="bg1"/>
                </a:solidFill>
                <a:latin typeface="Lato Light"/>
                <a:cs typeface="Lato Light"/>
              </a:rPr>
              <a:t>efficitur</a:t>
            </a:r>
            <a:endParaRPr lang="ru-RU" sz="2900" dirty="0">
              <a:solidFill>
                <a:schemeClr val="bg1"/>
              </a:solidFill>
              <a:latin typeface="Lato Light"/>
              <a:cs typeface="Lato Light"/>
            </a:endParaRPr>
          </a:p>
        </p:txBody>
      </p:sp>
      <p:sp>
        <p:nvSpPr>
          <p:cNvPr id="53" name="TextBox 52"/>
          <p:cNvSpPr txBox="1"/>
          <p:nvPr/>
        </p:nvSpPr>
        <p:spPr>
          <a:xfrm>
            <a:off x="7281225" y="6028268"/>
            <a:ext cx="4509086" cy="2585277"/>
          </a:xfrm>
          <a:prstGeom prst="rect">
            <a:avLst/>
          </a:prstGeom>
          <a:noFill/>
        </p:spPr>
        <p:txBody>
          <a:bodyPr lIns="243799" tIns="121897" rIns="243799" bIns="121897">
            <a:spAutoFit/>
          </a:bodyPr>
          <a:lstStyle/>
          <a:p>
            <a:pPr algn="ctr" defTabSz="1218984">
              <a:defRPr/>
            </a:pPr>
            <a:r>
              <a:rPr lang="en-US" dirty="0">
                <a:solidFill>
                  <a:schemeClr val="bg1"/>
                </a:solidFill>
                <a:latin typeface="Lato Light"/>
                <a:cs typeface="Lato Light"/>
              </a:rPr>
              <a:t>Web Server</a:t>
            </a:r>
          </a:p>
          <a:p>
            <a:pPr algn="ctr" defTabSz="1218984">
              <a:defRPr/>
            </a:pPr>
            <a:r>
              <a:rPr lang="en-US" sz="2900" dirty="0">
                <a:solidFill>
                  <a:schemeClr val="bg1"/>
                </a:solidFill>
                <a:latin typeface="Lato Light"/>
                <a:cs typeface="Lato Light"/>
              </a:rPr>
              <a:t>Lorem ipsum dolor sit amet, consectetur adipiscing elit. </a:t>
            </a:r>
            <a:r>
              <a:rPr lang="en-US" sz="2900" dirty="0" err="1">
                <a:solidFill>
                  <a:schemeClr val="bg1"/>
                </a:solidFill>
                <a:latin typeface="Lato Light"/>
                <a:cs typeface="Lato Light"/>
              </a:rPr>
              <a:t>Ut</a:t>
            </a:r>
            <a:r>
              <a:rPr lang="en-US" sz="2900" dirty="0">
                <a:solidFill>
                  <a:schemeClr val="bg1"/>
                </a:solidFill>
                <a:latin typeface="Lato Light"/>
                <a:cs typeface="Lato Light"/>
              </a:rPr>
              <a:t> </a:t>
            </a:r>
            <a:r>
              <a:rPr lang="en-US" sz="2900" dirty="0" err="1">
                <a:solidFill>
                  <a:schemeClr val="bg1"/>
                </a:solidFill>
                <a:latin typeface="Lato Light"/>
                <a:cs typeface="Lato Light"/>
              </a:rPr>
              <a:t>efficitur</a:t>
            </a:r>
            <a:endParaRPr lang="ru-RU" sz="2900" dirty="0">
              <a:solidFill>
                <a:schemeClr val="bg1"/>
              </a:solidFill>
              <a:latin typeface="Lato Light"/>
              <a:cs typeface="Lato Light"/>
            </a:endParaRPr>
          </a:p>
        </p:txBody>
      </p:sp>
      <p:sp>
        <p:nvSpPr>
          <p:cNvPr id="54" name="TextBox 53"/>
          <p:cNvSpPr txBox="1"/>
          <p:nvPr/>
        </p:nvSpPr>
        <p:spPr>
          <a:xfrm>
            <a:off x="12772572" y="6028268"/>
            <a:ext cx="4212716" cy="2585277"/>
          </a:xfrm>
          <a:prstGeom prst="rect">
            <a:avLst/>
          </a:prstGeom>
          <a:noFill/>
        </p:spPr>
        <p:txBody>
          <a:bodyPr lIns="243799" tIns="121897" rIns="243799" bIns="121897">
            <a:spAutoFit/>
          </a:bodyPr>
          <a:lstStyle/>
          <a:p>
            <a:pPr algn="ctr" defTabSz="1218984">
              <a:defRPr/>
            </a:pPr>
            <a:r>
              <a:rPr lang="en-US" dirty="0">
                <a:solidFill>
                  <a:schemeClr val="bg1"/>
                </a:solidFill>
                <a:latin typeface="Lato Light"/>
                <a:cs typeface="Lato Light"/>
              </a:rPr>
              <a:t>Web Design</a:t>
            </a:r>
          </a:p>
          <a:p>
            <a:pPr algn="ctr" defTabSz="1218984">
              <a:defRPr/>
            </a:pPr>
            <a:r>
              <a:rPr lang="en-US" sz="2900" dirty="0">
                <a:solidFill>
                  <a:schemeClr val="bg1"/>
                </a:solidFill>
                <a:latin typeface="Lato Light"/>
                <a:cs typeface="Lato Light"/>
              </a:rPr>
              <a:t>Lorem ipsum dolor sit amet, consectetur adipiscing elit. </a:t>
            </a:r>
            <a:r>
              <a:rPr lang="en-US" sz="2900" dirty="0" err="1">
                <a:solidFill>
                  <a:schemeClr val="bg1"/>
                </a:solidFill>
                <a:latin typeface="Lato Light"/>
                <a:cs typeface="Lato Light"/>
              </a:rPr>
              <a:t>Ut</a:t>
            </a:r>
            <a:r>
              <a:rPr lang="en-US" sz="2900" dirty="0">
                <a:solidFill>
                  <a:schemeClr val="bg1"/>
                </a:solidFill>
                <a:latin typeface="Lato Light"/>
                <a:cs typeface="Lato Light"/>
              </a:rPr>
              <a:t> </a:t>
            </a:r>
            <a:r>
              <a:rPr lang="en-US" sz="2900" dirty="0" err="1">
                <a:solidFill>
                  <a:schemeClr val="bg1"/>
                </a:solidFill>
                <a:latin typeface="Lato Light"/>
                <a:cs typeface="Lato Light"/>
              </a:rPr>
              <a:t>efficitur</a:t>
            </a:r>
            <a:endParaRPr lang="ru-RU" sz="2900" dirty="0">
              <a:solidFill>
                <a:schemeClr val="bg1"/>
              </a:solidFill>
              <a:latin typeface="Lato Light"/>
              <a:cs typeface="Lato Light"/>
            </a:endParaRPr>
          </a:p>
        </p:txBody>
      </p:sp>
      <p:sp>
        <p:nvSpPr>
          <p:cNvPr id="55" name="TextBox 54"/>
          <p:cNvSpPr txBox="1"/>
          <p:nvPr/>
        </p:nvSpPr>
        <p:spPr>
          <a:xfrm>
            <a:off x="17911763" y="6028268"/>
            <a:ext cx="4513321" cy="2585277"/>
          </a:xfrm>
          <a:prstGeom prst="rect">
            <a:avLst/>
          </a:prstGeom>
          <a:noFill/>
        </p:spPr>
        <p:txBody>
          <a:bodyPr lIns="243799" tIns="121897" rIns="243799" bIns="121897">
            <a:spAutoFit/>
          </a:bodyPr>
          <a:lstStyle/>
          <a:p>
            <a:pPr algn="ctr" defTabSz="1218984">
              <a:defRPr/>
            </a:pPr>
            <a:r>
              <a:rPr lang="en-US" dirty="0">
                <a:solidFill>
                  <a:schemeClr val="bg1"/>
                </a:solidFill>
                <a:latin typeface="Lato Light"/>
                <a:cs typeface="Lato Light"/>
              </a:rPr>
              <a:t>Promotion</a:t>
            </a:r>
          </a:p>
          <a:p>
            <a:pPr algn="ctr" defTabSz="1218984">
              <a:defRPr/>
            </a:pPr>
            <a:r>
              <a:rPr lang="en-US" sz="2900" dirty="0">
                <a:solidFill>
                  <a:schemeClr val="bg1"/>
                </a:solidFill>
                <a:latin typeface="Lato Light"/>
                <a:cs typeface="Lato Light"/>
              </a:rPr>
              <a:t>Lorem ipsum dolor sit amet, consectetur adipiscing elit. </a:t>
            </a:r>
            <a:r>
              <a:rPr lang="en-US" sz="2900" dirty="0" err="1">
                <a:solidFill>
                  <a:schemeClr val="bg1"/>
                </a:solidFill>
                <a:latin typeface="Lato Light"/>
                <a:cs typeface="Lato Light"/>
              </a:rPr>
              <a:t>Ut</a:t>
            </a:r>
            <a:r>
              <a:rPr lang="en-US" sz="2900" dirty="0">
                <a:solidFill>
                  <a:schemeClr val="bg1"/>
                </a:solidFill>
                <a:latin typeface="Lato Light"/>
                <a:cs typeface="Lato Light"/>
              </a:rPr>
              <a:t> </a:t>
            </a:r>
            <a:r>
              <a:rPr lang="en-US" sz="2900" dirty="0" err="1">
                <a:solidFill>
                  <a:schemeClr val="bg1"/>
                </a:solidFill>
                <a:latin typeface="Lato Light"/>
                <a:cs typeface="Lato Light"/>
              </a:rPr>
              <a:t>efficitur</a:t>
            </a:r>
            <a:endParaRPr lang="ru-RU" sz="2900" dirty="0">
              <a:solidFill>
                <a:schemeClr val="bg1"/>
              </a:solidFill>
              <a:latin typeface="Lato Light"/>
              <a:cs typeface="Lato Light"/>
            </a:endParaRPr>
          </a:p>
        </p:txBody>
      </p:sp>
      <p:sp>
        <p:nvSpPr>
          <p:cNvPr id="56" name="AutoShape 64"/>
          <p:cNvSpPr>
            <a:spLocks/>
          </p:cNvSpPr>
          <p:nvPr/>
        </p:nvSpPr>
        <p:spPr bwMode="auto">
          <a:xfrm>
            <a:off x="3439147" y="4396184"/>
            <a:ext cx="1631700" cy="13097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p:spPr>
        <p:txBody>
          <a:bodyPr lIns="38100" tIns="38100" rIns="38100" bIns="38100" anchor="ctr"/>
          <a:lstStyle/>
          <a:p>
            <a:pPr defTabSz="342900">
              <a:defRPr/>
            </a:pPr>
            <a:endParaRPr lang="es-ES" sz="22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57" name="Freeform 82"/>
          <p:cNvSpPr>
            <a:spLocks noChangeArrowheads="1"/>
          </p:cNvSpPr>
          <p:nvPr/>
        </p:nvSpPr>
        <p:spPr bwMode="auto">
          <a:xfrm>
            <a:off x="8615363" y="4407055"/>
            <a:ext cx="1879379" cy="1527101"/>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p:spPr>
        <p:txBody>
          <a:bodyPr wrap="none" anchor="ctr"/>
          <a:lstStyle/>
          <a:p>
            <a:endParaRPr lang="en-US"/>
          </a:p>
        </p:txBody>
      </p:sp>
      <p:sp>
        <p:nvSpPr>
          <p:cNvPr id="58" name="Freeform 102"/>
          <p:cNvSpPr>
            <a:spLocks noChangeArrowheads="1"/>
          </p:cNvSpPr>
          <p:nvPr/>
        </p:nvSpPr>
        <p:spPr bwMode="auto">
          <a:xfrm>
            <a:off x="13826696" y="4307159"/>
            <a:ext cx="1875266" cy="1676112"/>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a:p>
        </p:txBody>
      </p:sp>
      <p:sp>
        <p:nvSpPr>
          <p:cNvPr id="59" name="Freeform 116"/>
          <p:cNvSpPr>
            <a:spLocks noChangeArrowheads="1"/>
          </p:cNvSpPr>
          <p:nvPr/>
        </p:nvSpPr>
        <p:spPr bwMode="auto">
          <a:xfrm>
            <a:off x="19207162" y="4054908"/>
            <a:ext cx="1680698" cy="1747246"/>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endParaRPr lang="en-US"/>
          </a:p>
        </p:txBody>
      </p:sp>
      <p:sp>
        <p:nvSpPr>
          <p:cNvPr id="60" name="TextBox 59"/>
          <p:cNvSpPr txBox="1"/>
          <p:nvPr/>
        </p:nvSpPr>
        <p:spPr>
          <a:xfrm>
            <a:off x="2182266" y="9983753"/>
            <a:ext cx="20173556" cy="1569660"/>
          </a:xfrm>
          <a:prstGeom prst="rect">
            <a:avLst/>
          </a:prstGeom>
          <a:noFill/>
        </p:spPr>
        <p:txBody>
          <a:bodyPr wrap="square" rtlCol="0">
            <a:spAutoFit/>
          </a:bodyPr>
          <a:lstStyle/>
          <a:p>
            <a:r>
              <a:rPr lang="en-US" sz="3200" dirty="0" err="1">
                <a:cs typeface="Lato Light"/>
              </a:rPr>
              <a:t>Lorem</a:t>
            </a:r>
            <a:r>
              <a:rPr lang="en-US" sz="3200" dirty="0">
                <a:cs typeface="Lato Light"/>
              </a:rPr>
              <a:t> </a:t>
            </a:r>
            <a:r>
              <a:rPr lang="en-US" sz="3200" dirty="0" err="1">
                <a:cs typeface="Lato Light"/>
              </a:rPr>
              <a:t>ipsum</a:t>
            </a:r>
            <a:r>
              <a:rPr lang="en-US" sz="3200" dirty="0">
                <a:cs typeface="Lato Light"/>
              </a:rPr>
              <a:t> dolor sit </a:t>
            </a:r>
            <a:r>
              <a:rPr lang="en-US" sz="3200" dirty="0" err="1">
                <a:cs typeface="Lato Light"/>
              </a:rPr>
              <a:t>amet</a:t>
            </a:r>
            <a:r>
              <a:rPr lang="en-US" sz="3200" dirty="0">
                <a:cs typeface="Lato Light"/>
              </a:rPr>
              <a:t>, </a:t>
            </a:r>
            <a:r>
              <a:rPr lang="en-US" sz="3200" dirty="0" err="1">
                <a:cs typeface="Lato Light"/>
              </a:rPr>
              <a:t>consectetur</a:t>
            </a:r>
            <a:r>
              <a:rPr lang="en-US" sz="3200" dirty="0">
                <a:cs typeface="Lato Light"/>
              </a:rPr>
              <a:t> </a:t>
            </a:r>
            <a:r>
              <a:rPr lang="en-US" sz="3200" dirty="0" err="1">
                <a:cs typeface="Lato Light"/>
              </a:rPr>
              <a:t>adipiscing</a:t>
            </a:r>
            <a:r>
              <a:rPr lang="en-US" sz="3200" dirty="0">
                <a:cs typeface="Lato Light"/>
              </a:rPr>
              <a:t> </a:t>
            </a:r>
            <a:r>
              <a:rPr lang="en-US" sz="3200" dirty="0" err="1">
                <a:cs typeface="Lato Light"/>
              </a:rPr>
              <a:t>elit</a:t>
            </a:r>
            <a:r>
              <a:rPr lang="en-US" sz="3200" dirty="0">
                <a:cs typeface="Lato Light"/>
              </a:rPr>
              <a:t>. </a:t>
            </a:r>
            <a:r>
              <a:rPr lang="en-US" sz="3200" dirty="0" err="1">
                <a:cs typeface="Lato Light"/>
              </a:rPr>
              <a:t>Nulla</a:t>
            </a:r>
            <a:r>
              <a:rPr lang="en-US" sz="3200" dirty="0">
                <a:cs typeface="Lato Light"/>
              </a:rPr>
              <a:t> </a:t>
            </a:r>
            <a:r>
              <a:rPr lang="en-US" sz="3200" dirty="0" err="1">
                <a:cs typeface="Lato Light"/>
              </a:rPr>
              <a:t>scelerisque</a:t>
            </a:r>
            <a:r>
              <a:rPr lang="en-US" sz="3200" dirty="0">
                <a:cs typeface="Lato Light"/>
              </a:rPr>
              <a:t> </a:t>
            </a:r>
            <a:r>
              <a:rPr lang="en-US" sz="3200" dirty="0" err="1">
                <a:cs typeface="Lato Light"/>
              </a:rPr>
              <a:t>est</a:t>
            </a:r>
            <a:r>
              <a:rPr lang="en-US" sz="3200" dirty="0">
                <a:cs typeface="Lato Light"/>
              </a:rPr>
              <a:t> </a:t>
            </a:r>
            <a:r>
              <a:rPr lang="en-US" sz="3200" dirty="0" err="1">
                <a:cs typeface="Lato Light"/>
              </a:rPr>
              <a:t>eget</a:t>
            </a:r>
            <a:r>
              <a:rPr lang="en-US" sz="3200" dirty="0">
                <a:cs typeface="Lato Light"/>
              </a:rPr>
              <a:t> </a:t>
            </a:r>
            <a:r>
              <a:rPr lang="en-US" sz="3200" dirty="0" err="1">
                <a:cs typeface="Lato Light"/>
              </a:rPr>
              <a:t>tincidunt</a:t>
            </a:r>
            <a:r>
              <a:rPr lang="en-US" sz="3200" dirty="0">
                <a:cs typeface="Lato Light"/>
              </a:rPr>
              <a:t> </a:t>
            </a:r>
            <a:r>
              <a:rPr lang="en-US" sz="3200" dirty="0" err="1">
                <a:cs typeface="Lato Light"/>
              </a:rPr>
              <a:t>venenatis</a:t>
            </a:r>
            <a:r>
              <a:rPr lang="en-US" sz="3200" dirty="0">
                <a:cs typeface="Lato Light"/>
              </a:rPr>
              <a:t>. In non </a:t>
            </a:r>
            <a:r>
              <a:rPr lang="en-US" sz="3200" dirty="0" err="1">
                <a:cs typeface="Lato Light"/>
              </a:rPr>
              <a:t>eros</a:t>
            </a:r>
            <a:r>
              <a:rPr lang="en-US" sz="3200" dirty="0">
                <a:cs typeface="Lato Light"/>
              </a:rPr>
              <a:t> lacus. </a:t>
            </a:r>
            <a:r>
              <a:rPr lang="en-US" sz="3200" dirty="0" err="1">
                <a:cs typeface="Lato Light"/>
              </a:rPr>
              <a:t>Fusce</a:t>
            </a:r>
            <a:r>
              <a:rPr lang="en-US" sz="3200" dirty="0">
                <a:cs typeface="Lato Light"/>
              </a:rPr>
              <a:t> </a:t>
            </a:r>
            <a:r>
              <a:rPr lang="en-US" sz="3200" dirty="0" err="1">
                <a:cs typeface="Lato Light"/>
              </a:rPr>
              <a:t>metus</a:t>
            </a:r>
            <a:r>
              <a:rPr lang="en-US" sz="3200" dirty="0">
                <a:cs typeface="Lato Light"/>
              </a:rPr>
              <a:t> </a:t>
            </a:r>
            <a:r>
              <a:rPr lang="en-US" sz="3200" dirty="0" err="1">
                <a:cs typeface="Lato Light"/>
              </a:rPr>
              <a:t>turpis</a:t>
            </a:r>
            <a:r>
              <a:rPr lang="en-US" sz="3200" dirty="0">
                <a:cs typeface="Lato Light"/>
              </a:rPr>
              <a:t>, </a:t>
            </a:r>
            <a:r>
              <a:rPr lang="en-US" sz="3200" dirty="0" err="1">
                <a:cs typeface="Lato Light"/>
              </a:rPr>
              <a:t>bibendum</a:t>
            </a:r>
            <a:r>
              <a:rPr lang="en-US" sz="3200" dirty="0">
                <a:cs typeface="Lato Light"/>
              </a:rPr>
              <a:t> in mi a, </a:t>
            </a:r>
            <a:r>
              <a:rPr lang="en-US" sz="3200" dirty="0" err="1">
                <a:cs typeface="Lato Light"/>
              </a:rPr>
              <a:t>tristique</a:t>
            </a:r>
            <a:r>
              <a:rPr lang="en-US" sz="3200" dirty="0">
                <a:cs typeface="Lato Light"/>
              </a:rPr>
              <a:t> </a:t>
            </a:r>
            <a:r>
              <a:rPr lang="en-US" sz="3200" dirty="0" err="1">
                <a:cs typeface="Lato Light"/>
              </a:rPr>
              <a:t>maximus</a:t>
            </a:r>
            <a:r>
              <a:rPr lang="en-US" sz="3200" dirty="0">
                <a:cs typeface="Lato Light"/>
              </a:rPr>
              <a:t> </a:t>
            </a:r>
            <a:r>
              <a:rPr lang="en-US" sz="3200" dirty="0" err="1">
                <a:cs typeface="Lato Light"/>
              </a:rPr>
              <a:t>elit</a:t>
            </a:r>
            <a:r>
              <a:rPr lang="en-US" sz="3200" dirty="0">
                <a:cs typeface="Lato Light"/>
              </a:rPr>
              <a:t>. </a:t>
            </a:r>
            <a:r>
              <a:rPr lang="en-US" sz="3200" dirty="0" err="1">
                <a:cs typeface="Lato Light"/>
              </a:rPr>
              <a:t>Aenean</a:t>
            </a:r>
            <a:r>
              <a:rPr lang="en-US" sz="3200" dirty="0">
                <a:cs typeface="Lato Light"/>
              </a:rPr>
              <a:t> vitae </a:t>
            </a:r>
            <a:r>
              <a:rPr lang="en-US" sz="3200" dirty="0" err="1">
                <a:cs typeface="Lato Light"/>
              </a:rPr>
              <a:t>nulla</a:t>
            </a:r>
            <a:r>
              <a:rPr lang="en-US" sz="3200" dirty="0">
                <a:cs typeface="Lato Light"/>
              </a:rPr>
              <a:t> </a:t>
            </a:r>
            <a:r>
              <a:rPr lang="en-US" sz="3200" dirty="0" err="1">
                <a:cs typeface="Lato Light"/>
              </a:rPr>
              <a:t>vehicula</a:t>
            </a:r>
            <a:r>
              <a:rPr lang="en-US" sz="3200" dirty="0">
                <a:cs typeface="Lato Light"/>
              </a:rPr>
              <a:t>, </a:t>
            </a:r>
            <a:r>
              <a:rPr lang="en-US" sz="3200" dirty="0" err="1">
                <a:cs typeface="Lato Light"/>
              </a:rPr>
              <a:t>imperdiet</a:t>
            </a:r>
            <a:r>
              <a:rPr lang="en-US" sz="3200" dirty="0">
                <a:cs typeface="Lato Light"/>
              </a:rPr>
              <a:t> </a:t>
            </a:r>
            <a:r>
              <a:rPr lang="en-US" sz="3200" dirty="0" err="1">
                <a:cs typeface="Lato Light"/>
              </a:rPr>
              <a:t>arcu</a:t>
            </a:r>
            <a:r>
              <a:rPr lang="en-US" sz="3200" dirty="0">
                <a:cs typeface="Lato Light"/>
              </a:rPr>
              <a:t> </a:t>
            </a:r>
            <a:r>
              <a:rPr lang="en-US" sz="3200" dirty="0" err="1">
                <a:cs typeface="Lato Light"/>
              </a:rPr>
              <a:t>consequat</a:t>
            </a:r>
            <a:r>
              <a:rPr lang="en-US" sz="3200" dirty="0">
                <a:cs typeface="Lato Light"/>
              </a:rPr>
              <a:t>, </a:t>
            </a:r>
            <a:r>
              <a:rPr lang="en-US" sz="3200" dirty="0" err="1">
                <a:cs typeface="Lato Light"/>
              </a:rPr>
              <a:t>fringilla</a:t>
            </a:r>
            <a:r>
              <a:rPr lang="en-US" sz="3200" dirty="0">
                <a:cs typeface="Lato Light"/>
              </a:rPr>
              <a:t> </a:t>
            </a:r>
            <a:r>
              <a:rPr lang="en-US" sz="3200" dirty="0" err="1">
                <a:cs typeface="Lato Light"/>
              </a:rPr>
              <a:t>lectus</a:t>
            </a:r>
            <a:r>
              <a:rPr lang="en-US" sz="3200" dirty="0">
                <a:cs typeface="Lato Light"/>
              </a:rPr>
              <a:t>. </a:t>
            </a:r>
            <a:r>
              <a:rPr lang="en-US" sz="3200" dirty="0" err="1">
                <a:cs typeface="Lato Light"/>
              </a:rPr>
              <a:t>Donec</a:t>
            </a:r>
            <a:r>
              <a:rPr lang="en-US" sz="3200" dirty="0">
                <a:cs typeface="Lato Light"/>
              </a:rPr>
              <a:t> </a:t>
            </a:r>
            <a:r>
              <a:rPr lang="en-US" sz="3200" dirty="0" err="1">
                <a:cs typeface="Lato Light"/>
              </a:rPr>
              <a:t>ut</a:t>
            </a:r>
            <a:r>
              <a:rPr lang="en-US" sz="3200" dirty="0">
                <a:cs typeface="Lato Light"/>
              </a:rPr>
              <a:t> </a:t>
            </a:r>
            <a:r>
              <a:rPr lang="en-US" sz="3200" dirty="0" err="1">
                <a:cs typeface="Lato Light"/>
              </a:rPr>
              <a:t>mattis</a:t>
            </a:r>
            <a:r>
              <a:rPr lang="en-US" sz="3200" dirty="0">
                <a:cs typeface="Lato Light"/>
              </a:rPr>
              <a:t> nisi, </a:t>
            </a:r>
            <a:r>
              <a:rPr lang="en-US" sz="3200" dirty="0" err="1">
                <a:cs typeface="Lato Light"/>
              </a:rPr>
              <a:t>ut</a:t>
            </a:r>
            <a:r>
              <a:rPr lang="en-US" sz="3200" dirty="0">
                <a:cs typeface="Lato Light"/>
              </a:rPr>
              <a:t> </a:t>
            </a:r>
            <a:r>
              <a:rPr lang="en-US" sz="3200" dirty="0" err="1">
                <a:cs typeface="Lato Light"/>
              </a:rPr>
              <a:t>rutrum</a:t>
            </a:r>
            <a:r>
              <a:rPr lang="en-US" sz="3200" dirty="0">
                <a:cs typeface="Lato Light"/>
              </a:rPr>
              <a:t> </a:t>
            </a:r>
            <a:r>
              <a:rPr lang="en-US" sz="3200" dirty="0" err="1">
                <a:cs typeface="Lato Light"/>
              </a:rPr>
              <a:t>neque</a:t>
            </a:r>
            <a:r>
              <a:rPr lang="en-US" sz="3200" dirty="0">
                <a:cs typeface="Lato Light"/>
              </a:rPr>
              <a:t>. </a:t>
            </a:r>
            <a:endParaRPr lang="en-US" sz="3200" dirty="0">
              <a:latin typeface="Lato Light"/>
              <a:cs typeface="Lato Light"/>
            </a:endParaRPr>
          </a:p>
        </p:txBody>
      </p:sp>
    </p:spTree>
    <p:extLst>
      <p:ext uri="{BB962C8B-B14F-4D97-AF65-F5344CB8AC3E}">
        <p14:creationId xmlns:p14="http://schemas.microsoft.com/office/powerpoint/2010/main" val="365989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plitShire-1732.jpg"/>
          <p:cNvPicPr>
            <a:picLocks noGrp="1" noChangeAspect="1"/>
          </p:cNvPicPr>
          <p:nvPr>
            <p:ph type="pic" sz="quarter" idx="13"/>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a:fillRect/>
          </a:stretch>
        </p:blipFill>
        <p:spPr/>
      </p:pic>
      <p:sp>
        <p:nvSpPr>
          <p:cNvPr id="2" name="Rectangle 1"/>
          <p:cNvSpPr/>
          <p:nvPr/>
        </p:nvSpPr>
        <p:spPr>
          <a:xfrm>
            <a:off x="3176" y="0"/>
            <a:ext cx="24374475" cy="13716000"/>
          </a:xfrm>
          <a:prstGeom prst="rect">
            <a:avLst/>
          </a:prstGeom>
          <a:solidFill>
            <a:srgbClr val="000000">
              <a:alpha val="69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p:cNvSpPr txBox="1"/>
          <p:nvPr/>
        </p:nvSpPr>
        <p:spPr>
          <a:xfrm>
            <a:off x="12229121" y="3721513"/>
            <a:ext cx="9390049" cy="2105192"/>
          </a:xfrm>
          <a:prstGeom prst="rect">
            <a:avLst/>
          </a:prstGeom>
          <a:noFill/>
        </p:spPr>
        <p:txBody>
          <a:bodyPr wrap="square" rtlCol="0">
            <a:spAutoFit/>
          </a:bodyPr>
          <a:lstStyle/>
          <a:p>
            <a:pPr>
              <a:lnSpc>
                <a:spcPct val="90000"/>
              </a:lnSpc>
            </a:pPr>
            <a:r>
              <a:rPr lang="en-US" sz="7200" dirty="0">
                <a:solidFill>
                  <a:schemeClr val="bg1"/>
                </a:solidFill>
                <a:latin typeface="Lato Black"/>
                <a:cs typeface="Lato Black"/>
              </a:rPr>
              <a:t>Reasons to love</a:t>
            </a:r>
          </a:p>
          <a:p>
            <a:pPr>
              <a:lnSpc>
                <a:spcPct val="90000"/>
              </a:lnSpc>
            </a:pPr>
            <a:r>
              <a:rPr lang="en-US" sz="7200" dirty="0">
                <a:solidFill>
                  <a:schemeClr val="accent1"/>
                </a:solidFill>
                <a:latin typeface="Lato Black"/>
                <a:cs typeface="Lato Black"/>
              </a:rPr>
              <a:t>Our Products</a:t>
            </a:r>
            <a:endParaRPr lang="en-US" sz="9600" dirty="0">
              <a:solidFill>
                <a:schemeClr val="accent1"/>
              </a:solidFill>
              <a:latin typeface="Lato Black"/>
              <a:cs typeface="Lato Black"/>
            </a:endParaRPr>
          </a:p>
        </p:txBody>
      </p:sp>
      <p:sp>
        <p:nvSpPr>
          <p:cNvPr id="22" name="TextBox 21"/>
          <p:cNvSpPr txBox="1"/>
          <p:nvPr/>
        </p:nvSpPr>
        <p:spPr>
          <a:xfrm>
            <a:off x="12229121" y="3121718"/>
            <a:ext cx="7128989" cy="523220"/>
          </a:xfrm>
          <a:prstGeom prst="rect">
            <a:avLst/>
          </a:prstGeom>
          <a:noFill/>
        </p:spPr>
        <p:txBody>
          <a:bodyPr wrap="square" rtlCol="0">
            <a:spAutoFit/>
          </a:bodyPr>
          <a:lstStyle/>
          <a:p>
            <a:r>
              <a:rPr lang="en-US" sz="2800" dirty="0">
                <a:solidFill>
                  <a:schemeClr val="bg1"/>
                </a:solidFill>
                <a:latin typeface="Lato Light"/>
                <a:cs typeface="Lato Light"/>
              </a:rPr>
              <a:t>WRITE A GREAT TEXT HERE</a:t>
            </a:r>
          </a:p>
        </p:txBody>
      </p:sp>
      <p:sp>
        <p:nvSpPr>
          <p:cNvPr id="23" name="Rectangle 22"/>
          <p:cNvSpPr/>
          <p:nvPr/>
        </p:nvSpPr>
        <p:spPr>
          <a:xfrm>
            <a:off x="11998800" y="3166039"/>
            <a:ext cx="141940" cy="269256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sp>
        <p:nvSpPr>
          <p:cNvPr id="24" name="TextBox 23"/>
          <p:cNvSpPr txBox="1"/>
          <p:nvPr/>
        </p:nvSpPr>
        <p:spPr>
          <a:xfrm>
            <a:off x="12229121" y="5898590"/>
            <a:ext cx="7128989" cy="1815882"/>
          </a:xfrm>
          <a:prstGeom prst="rect">
            <a:avLst/>
          </a:prstGeom>
          <a:noFill/>
        </p:spPr>
        <p:txBody>
          <a:bodyPr wrap="square" rtlCol="0">
            <a:spAutoFit/>
          </a:bodyPr>
          <a:lstStyle/>
          <a:p>
            <a:r>
              <a:rPr lang="en-US" sz="2800" dirty="0">
                <a:solidFill>
                  <a:schemeClr val="bg1"/>
                </a:solidFill>
                <a:latin typeface="Lato Light"/>
                <a:cs typeface="Lato Light"/>
              </a:rPr>
              <a:t>You have to fight for your dreams, you have to work hard everyday in order to get what you wish for. Stop wishing and start doing. Start now and you will be </a:t>
            </a:r>
            <a:r>
              <a:rPr lang="en-US" sz="2800" dirty="0" err="1">
                <a:solidFill>
                  <a:schemeClr val="bg1"/>
                </a:solidFill>
                <a:latin typeface="Lato Light"/>
                <a:cs typeface="Lato Light"/>
              </a:rPr>
              <a:t>succesful</a:t>
            </a:r>
            <a:r>
              <a:rPr lang="en-US" sz="2800" dirty="0">
                <a:solidFill>
                  <a:schemeClr val="bg1"/>
                </a:solidFill>
                <a:latin typeface="Lato Light"/>
                <a:cs typeface="Lato Light"/>
              </a:rPr>
              <a:t>.</a:t>
            </a:r>
          </a:p>
        </p:txBody>
      </p:sp>
      <p:sp>
        <p:nvSpPr>
          <p:cNvPr id="13" name="Freeform 58"/>
          <p:cNvSpPr>
            <a:spLocks noEditPoints="1"/>
          </p:cNvSpPr>
          <p:nvPr/>
        </p:nvSpPr>
        <p:spPr bwMode="auto">
          <a:xfrm>
            <a:off x="12323752" y="8101070"/>
            <a:ext cx="358799" cy="358799"/>
          </a:xfrm>
          <a:custGeom>
            <a:avLst/>
            <a:gdLst>
              <a:gd name="T0" fmla="*/ 106363 w 62"/>
              <a:gd name="T1" fmla="*/ 212725 h 62"/>
              <a:gd name="T2" fmla="*/ 0 w 62"/>
              <a:gd name="T3" fmla="*/ 106363 h 62"/>
              <a:gd name="T4" fmla="*/ 106363 w 62"/>
              <a:gd name="T5" fmla="*/ 0 h 62"/>
              <a:gd name="T6" fmla="*/ 212725 w 62"/>
              <a:gd name="T7" fmla="*/ 106363 h 62"/>
              <a:gd name="T8" fmla="*/ 106363 w 62"/>
              <a:gd name="T9" fmla="*/ 212725 h 62"/>
              <a:gd name="T10" fmla="*/ 106363 w 62"/>
              <a:gd name="T11" fmla="*/ 30879 h 62"/>
              <a:gd name="T12" fmla="*/ 30879 w 62"/>
              <a:gd name="T13" fmla="*/ 106363 h 62"/>
              <a:gd name="T14" fmla="*/ 106363 w 62"/>
              <a:gd name="T15" fmla="*/ 181846 h 62"/>
              <a:gd name="T16" fmla="*/ 181846 w 62"/>
              <a:gd name="T17" fmla="*/ 106363 h 62"/>
              <a:gd name="T18" fmla="*/ 106363 w 62"/>
              <a:gd name="T19" fmla="*/ 30879 h 62"/>
              <a:gd name="T20" fmla="*/ 106363 w 62"/>
              <a:gd name="T21" fmla="*/ 154397 h 62"/>
              <a:gd name="T22" fmla="*/ 92638 w 62"/>
              <a:gd name="T23" fmla="*/ 154397 h 62"/>
              <a:gd name="T24" fmla="*/ 51466 w 62"/>
              <a:gd name="T25" fmla="*/ 113225 h 62"/>
              <a:gd name="T26" fmla="*/ 51466 w 62"/>
              <a:gd name="T27" fmla="*/ 99500 h 62"/>
              <a:gd name="T28" fmla="*/ 65190 w 62"/>
              <a:gd name="T29" fmla="*/ 85776 h 62"/>
              <a:gd name="T30" fmla="*/ 78914 w 62"/>
              <a:gd name="T31" fmla="*/ 85776 h 62"/>
              <a:gd name="T32" fmla="*/ 99500 w 62"/>
              <a:gd name="T33" fmla="*/ 106363 h 62"/>
              <a:gd name="T34" fmla="*/ 137242 w 62"/>
              <a:gd name="T35" fmla="*/ 68621 h 62"/>
              <a:gd name="T36" fmla="*/ 147535 w 62"/>
              <a:gd name="T37" fmla="*/ 68621 h 62"/>
              <a:gd name="T38" fmla="*/ 164690 w 62"/>
              <a:gd name="T39" fmla="*/ 82345 h 62"/>
              <a:gd name="T40" fmla="*/ 164690 w 62"/>
              <a:gd name="T41" fmla="*/ 96069 h 62"/>
              <a:gd name="T42" fmla="*/ 106363 w 62"/>
              <a:gd name="T43" fmla="*/ 154397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9"/>
                </a:moveTo>
                <a:cubicBezTo>
                  <a:pt x="19" y="9"/>
                  <a:pt x="9" y="19"/>
                  <a:pt x="9" y="31"/>
                </a:cubicBezTo>
                <a:cubicBezTo>
                  <a:pt x="9" y="43"/>
                  <a:pt x="19" y="53"/>
                  <a:pt x="31" y="53"/>
                </a:cubicBezTo>
                <a:cubicBezTo>
                  <a:pt x="43" y="53"/>
                  <a:pt x="53" y="43"/>
                  <a:pt x="53" y="31"/>
                </a:cubicBezTo>
                <a:cubicBezTo>
                  <a:pt x="53" y="19"/>
                  <a:pt x="43" y="9"/>
                  <a:pt x="31" y="9"/>
                </a:cubicBezTo>
                <a:close/>
                <a:moveTo>
                  <a:pt x="31" y="45"/>
                </a:moveTo>
                <a:cubicBezTo>
                  <a:pt x="30" y="46"/>
                  <a:pt x="28" y="46"/>
                  <a:pt x="27" y="45"/>
                </a:cubicBezTo>
                <a:cubicBezTo>
                  <a:pt x="15" y="33"/>
                  <a:pt x="15" y="33"/>
                  <a:pt x="15" y="33"/>
                </a:cubicBezTo>
                <a:cubicBezTo>
                  <a:pt x="14" y="32"/>
                  <a:pt x="14" y="30"/>
                  <a:pt x="15" y="29"/>
                </a:cubicBezTo>
                <a:cubicBezTo>
                  <a:pt x="19" y="25"/>
                  <a:pt x="19" y="25"/>
                  <a:pt x="19" y="25"/>
                </a:cubicBezTo>
                <a:cubicBezTo>
                  <a:pt x="20" y="24"/>
                  <a:pt x="22" y="24"/>
                  <a:pt x="23" y="25"/>
                </a:cubicBezTo>
                <a:cubicBezTo>
                  <a:pt x="29" y="31"/>
                  <a:pt x="29" y="31"/>
                  <a:pt x="29" y="31"/>
                </a:cubicBezTo>
                <a:cubicBezTo>
                  <a:pt x="40" y="20"/>
                  <a:pt x="40" y="20"/>
                  <a:pt x="40" y="20"/>
                </a:cubicBezTo>
                <a:cubicBezTo>
                  <a:pt x="41" y="19"/>
                  <a:pt x="42" y="19"/>
                  <a:pt x="43" y="20"/>
                </a:cubicBezTo>
                <a:cubicBezTo>
                  <a:pt x="48" y="24"/>
                  <a:pt x="48" y="24"/>
                  <a:pt x="48" y="24"/>
                </a:cubicBezTo>
                <a:cubicBezTo>
                  <a:pt x="49" y="25"/>
                  <a:pt x="49" y="27"/>
                  <a:pt x="48" y="28"/>
                </a:cubicBezTo>
                <a:lnTo>
                  <a:pt x="31" y="45"/>
                </a:lnTo>
                <a:close/>
              </a:path>
            </a:pathLst>
          </a:custGeom>
          <a:solidFill>
            <a:schemeClr val="accent2"/>
          </a:solidFill>
          <a:ln>
            <a:noFill/>
          </a:ln>
        </p:spPr>
        <p:txBody>
          <a:bodyPr/>
          <a:lstStyle/>
          <a:p>
            <a:endParaRPr lang="en-US"/>
          </a:p>
        </p:txBody>
      </p:sp>
      <p:sp>
        <p:nvSpPr>
          <p:cNvPr id="14" name="TextBox 13"/>
          <p:cNvSpPr txBox="1"/>
          <p:nvPr/>
        </p:nvSpPr>
        <p:spPr>
          <a:xfrm>
            <a:off x="12733351" y="7917672"/>
            <a:ext cx="7128989" cy="707886"/>
          </a:xfrm>
          <a:prstGeom prst="rect">
            <a:avLst/>
          </a:prstGeom>
          <a:noFill/>
        </p:spPr>
        <p:txBody>
          <a:bodyPr wrap="square" rtlCol="0">
            <a:spAutoFit/>
          </a:bodyPr>
          <a:lstStyle/>
          <a:p>
            <a:r>
              <a:rPr lang="en-US" sz="2000" dirty="0">
                <a:solidFill>
                  <a:schemeClr val="bg1"/>
                </a:solidFill>
                <a:latin typeface="Lato Light"/>
                <a:cs typeface="Lato Light"/>
              </a:rPr>
              <a:t>You have to fight for your dreams, you have to work hard everyday in order to get what you wish for. Stop wishing and.</a:t>
            </a:r>
          </a:p>
        </p:txBody>
      </p:sp>
      <p:sp>
        <p:nvSpPr>
          <p:cNvPr id="15" name="Freeform 58"/>
          <p:cNvSpPr>
            <a:spLocks noEditPoints="1"/>
          </p:cNvSpPr>
          <p:nvPr/>
        </p:nvSpPr>
        <p:spPr bwMode="auto">
          <a:xfrm>
            <a:off x="12323752" y="9113756"/>
            <a:ext cx="358799" cy="358799"/>
          </a:xfrm>
          <a:custGeom>
            <a:avLst/>
            <a:gdLst>
              <a:gd name="T0" fmla="*/ 106363 w 62"/>
              <a:gd name="T1" fmla="*/ 212725 h 62"/>
              <a:gd name="T2" fmla="*/ 0 w 62"/>
              <a:gd name="T3" fmla="*/ 106363 h 62"/>
              <a:gd name="T4" fmla="*/ 106363 w 62"/>
              <a:gd name="T5" fmla="*/ 0 h 62"/>
              <a:gd name="T6" fmla="*/ 212725 w 62"/>
              <a:gd name="T7" fmla="*/ 106363 h 62"/>
              <a:gd name="T8" fmla="*/ 106363 w 62"/>
              <a:gd name="T9" fmla="*/ 212725 h 62"/>
              <a:gd name="T10" fmla="*/ 106363 w 62"/>
              <a:gd name="T11" fmla="*/ 30879 h 62"/>
              <a:gd name="T12" fmla="*/ 30879 w 62"/>
              <a:gd name="T13" fmla="*/ 106363 h 62"/>
              <a:gd name="T14" fmla="*/ 106363 w 62"/>
              <a:gd name="T15" fmla="*/ 181846 h 62"/>
              <a:gd name="T16" fmla="*/ 181846 w 62"/>
              <a:gd name="T17" fmla="*/ 106363 h 62"/>
              <a:gd name="T18" fmla="*/ 106363 w 62"/>
              <a:gd name="T19" fmla="*/ 30879 h 62"/>
              <a:gd name="T20" fmla="*/ 106363 w 62"/>
              <a:gd name="T21" fmla="*/ 154397 h 62"/>
              <a:gd name="T22" fmla="*/ 92638 w 62"/>
              <a:gd name="T23" fmla="*/ 154397 h 62"/>
              <a:gd name="T24" fmla="*/ 51466 w 62"/>
              <a:gd name="T25" fmla="*/ 113225 h 62"/>
              <a:gd name="T26" fmla="*/ 51466 w 62"/>
              <a:gd name="T27" fmla="*/ 99500 h 62"/>
              <a:gd name="T28" fmla="*/ 65190 w 62"/>
              <a:gd name="T29" fmla="*/ 85776 h 62"/>
              <a:gd name="T30" fmla="*/ 78914 w 62"/>
              <a:gd name="T31" fmla="*/ 85776 h 62"/>
              <a:gd name="T32" fmla="*/ 99500 w 62"/>
              <a:gd name="T33" fmla="*/ 106363 h 62"/>
              <a:gd name="T34" fmla="*/ 137242 w 62"/>
              <a:gd name="T35" fmla="*/ 68621 h 62"/>
              <a:gd name="T36" fmla="*/ 147535 w 62"/>
              <a:gd name="T37" fmla="*/ 68621 h 62"/>
              <a:gd name="T38" fmla="*/ 164690 w 62"/>
              <a:gd name="T39" fmla="*/ 82345 h 62"/>
              <a:gd name="T40" fmla="*/ 164690 w 62"/>
              <a:gd name="T41" fmla="*/ 96069 h 62"/>
              <a:gd name="T42" fmla="*/ 106363 w 62"/>
              <a:gd name="T43" fmla="*/ 154397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9"/>
                </a:moveTo>
                <a:cubicBezTo>
                  <a:pt x="19" y="9"/>
                  <a:pt x="9" y="19"/>
                  <a:pt x="9" y="31"/>
                </a:cubicBezTo>
                <a:cubicBezTo>
                  <a:pt x="9" y="43"/>
                  <a:pt x="19" y="53"/>
                  <a:pt x="31" y="53"/>
                </a:cubicBezTo>
                <a:cubicBezTo>
                  <a:pt x="43" y="53"/>
                  <a:pt x="53" y="43"/>
                  <a:pt x="53" y="31"/>
                </a:cubicBezTo>
                <a:cubicBezTo>
                  <a:pt x="53" y="19"/>
                  <a:pt x="43" y="9"/>
                  <a:pt x="31" y="9"/>
                </a:cubicBezTo>
                <a:close/>
                <a:moveTo>
                  <a:pt x="31" y="45"/>
                </a:moveTo>
                <a:cubicBezTo>
                  <a:pt x="30" y="46"/>
                  <a:pt x="28" y="46"/>
                  <a:pt x="27" y="45"/>
                </a:cubicBezTo>
                <a:cubicBezTo>
                  <a:pt x="15" y="33"/>
                  <a:pt x="15" y="33"/>
                  <a:pt x="15" y="33"/>
                </a:cubicBezTo>
                <a:cubicBezTo>
                  <a:pt x="14" y="32"/>
                  <a:pt x="14" y="30"/>
                  <a:pt x="15" y="29"/>
                </a:cubicBezTo>
                <a:cubicBezTo>
                  <a:pt x="19" y="25"/>
                  <a:pt x="19" y="25"/>
                  <a:pt x="19" y="25"/>
                </a:cubicBezTo>
                <a:cubicBezTo>
                  <a:pt x="20" y="24"/>
                  <a:pt x="22" y="24"/>
                  <a:pt x="23" y="25"/>
                </a:cubicBezTo>
                <a:cubicBezTo>
                  <a:pt x="29" y="31"/>
                  <a:pt x="29" y="31"/>
                  <a:pt x="29" y="31"/>
                </a:cubicBezTo>
                <a:cubicBezTo>
                  <a:pt x="40" y="20"/>
                  <a:pt x="40" y="20"/>
                  <a:pt x="40" y="20"/>
                </a:cubicBezTo>
                <a:cubicBezTo>
                  <a:pt x="41" y="19"/>
                  <a:pt x="42" y="19"/>
                  <a:pt x="43" y="20"/>
                </a:cubicBezTo>
                <a:cubicBezTo>
                  <a:pt x="48" y="24"/>
                  <a:pt x="48" y="24"/>
                  <a:pt x="48" y="24"/>
                </a:cubicBezTo>
                <a:cubicBezTo>
                  <a:pt x="49" y="25"/>
                  <a:pt x="49" y="27"/>
                  <a:pt x="48" y="28"/>
                </a:cubicBezTo>
                <a:lnTo>
                  <a:pt x="31" y="45"/>
                </a:lnTo>
                <a:close/>
              </a:path>
            </a:pathLst>
          </a:custGeom>
          <a:solidFill>
            <a:schemeClr val="accent3"/>
          </a:solidFill>
          <a:ln>
            <a:noFill/>
          </a:ln>
        </p:spPr>
        <p:txBody>
          <a:bodyPr/>
          <a:lstStyle/>
          <a:p>
            <a:endParaRPr lang="en-US"/>
          </a:p>
        </p:txBody>
      </p:sp>
      <p:sp>
        <p:nvSpPr>
          <p:cNvPr id="16" name="TextBox 15"/>
          <p:cNvSpPr txBox="1"/>
          <p:nvPr/>
        </p:nvSpPr>
        <p:spPr>
          <a:xfrm>
            <a:off x="12733351" y="8930358"/>
            <a:ext cx="7128989" cy="707886"/>
          </a:xfrm>
          <a:prstGeom prst="rect">
            <a:avLst/>
          </a:prstGeom>
          <a:noFill/>
        </p:spPr>
        <p:txBody>
          <a:bodyPr wrap="square" rtlCol="0">
            <a:spAutoFit/>
          </a:bodyPr>
          <a:lstStyle/>
          <a:p>
            <a:r>
              <a:rPr lang="en-US" sz="2000" dirty="0">
                <a:solidFill>
                  <a:schemeClr val="bg1"/>
                </a:solidFill>
                <a:latin typeface="Lato Light"/>
                <a:cs typeface="Lato Light"/>
              </a:rPr>
              <a:t>You have to fight for your dreams, you have to work hard everyday in order to get what you wish for. Stop wishing and.</a:t>
            </a:r>
          </a:p>
        </p:txBody>
      </p:sp>
      <p:sp>
        <p:nvSpPr>
          <p:cNvPr id="17" name="Freeform 58"/>
          <p:cNvSpPr>
            <a:spLocks noEditPoints="1"/>
          </p:cNvSpPr>
          <p:nvPr/>
        </p:nvSpPr>
        <p:spPr bwMode="auto">
          <a:xfrm>
            <a:off x="12323752" y="10075642"/>
            <a:ext cx="358799" cy="358799"/>
          </a:xfrm>
          <a:custGeom>
            <a:avLst/>
            <a:gdLst>
              <a:gd name="T0" fmla="*/ 106363 w 62"/>
              <a:gd name="T1" fmla="*/ 212725 h 62"/>
              <a:gd name="T2" fmla="*/ 0 w 62"/>
              <a:gd name="T3" fmla="*/ 106363 h 62"/>
              <a:gd name="T4" fmla="*/ 106363 w 62"/>
              <a:gd name="T5" fmla="*/ 0 h 62"/>
              <a:gd name="T6" fmla="*/ 212725 w 62"/>
              <a:gd name="T7" fmla="*/ 106363 h 62"/>
              <a:gd name="T8" fmla="*/ 106363 w 62"/>
              <a:gd name="T9" fmla="*/ 212725 h 62"/>
              <a:gd name="T10" fmla="*/ 106363 w 62"/>
              <a:gd name="T11" fmla="*/ 30879 h 62"/>
              <a:gd name="T12" fmla="*/ 30879 w 62"/>
              <a:gd name="T13" fmla="*/ 106363 h 62"/>
              <a:gd name="T14" fmla="*/ 106363 w 62"/>
              <a:gd name="T15" fmla="*/ 181846 h 62"/>
              <a:gd name="T16" fmla="*/ 181846 w 62"/>
              <a:gd name="T17" fmla="*/ 106363 h 62"/>
              <a:gd name="T18" fmla="*/ 106363 w 62"/>
              <a:gd name="T19" fmla="*/ 30879 h 62"/>
              <a:gd name="T20" fmla="*/ 106363 w 62"/>
              <a:gd name="T21" fmla="*/ 154397 h 62"/>
              <a:gd name="T22" fmla="*/ 92638 w 62"/>
              <a:gd name="T23" fmla="*/ 154397 h 62"/>
              <a:gd name="T24" fmla="*/ 51466 w 62"/>
              <a:gd name="T25" fmla="*/ 113225 h 62"/>
              <a:gd name="T26" fmla="*/ 51466 w 62"/>
              <a:gd name="T27" fmla="*/ 99500 h 62"/>
              <a:gd name="T28" fmla="*/ 65190 w 62"/>
              <a:gd name="T29" fmla="*/ 85776 h 62"/>
              <a:gd name="T30" fmla="*/ 78914 w 62"/>
              <a:gd name="T31" fmla="*/ 85776 h 62"/>
              <a:gd name="T32" fmla="*/ 99500 w 62"/>
              <a:gd name="T33" fmla="*/ 106363 h 62"/>
              <a:gd name="T34" fmla="*/ 137242 w 62"/>
              <a:gd name="T35" fmla="*/ 68621 h 62"/>
              <a:gd name="T36" fmla="*/ 147535 w 62"/>
              <a:gd name="T37" fmla="*/ 68621 h 62"/>
              <a:gd name="T38" fmla="*/ 164690 w 62"/>
              <a:gd name="T39" fmla="*/ 82345 h 62"/>
              <a:gd name="T40" fmla="*/ 164690 w 62"/>
              <a:gd name="T41" fmla="*/ 96069 h 62"/>
              <a:gd name="T42" fmla="*/ 106363 w 62"/>
              <a:gd name="T43" fmla="*/ 154397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9"/>
                </a:moveTo>
                <a:cubicBezTo>
                  <a:pt x="19" y="9"/>
                  <a:pt x="9" y="19"/>
                  <a:pt x="9" y="31"/>
                </a:cubicBezTo>
                <a:cubicBezTo>
                  <a:pt x="9" y="43"/>
                  <a:pt x="19" y="53"/>
                  <a:pt x="31" y="53"/>
                </a:cubicBezTo>
                <a:cubicBezTo>
                  <a:pt x="43" y="53"/>
                  <a:pt x="53" y="43"/>
                  <a:pt x="53" y="31"/>
                </a:cubicBezTo>
                <a:cubicBezTo>
                  <a:pt x="53" y="19"/>
                  <a:pt x="43" y="9"/>
                  <a:pt x="31" y="9"/>
                </a:cubicBezTo>
                <a:close/>
                <a:moveTo>
                  <a:pt x="31" y="45"/>
                </a:moveTo>
                <a:cubicBezTo>
                  <a:pt x="30" y="46"/>
                  <a:pt x="28" y="46"/>
                  <a:pt x="27" y="45"/>
                </a:cubicBezTo>
                <a:cubicBezTo>
                  <a:pt x="15" y="33"/>
                  <a:pt x="15" y="33"/>
                  <a:pt x="15" y="33"/>
                </a:cubicBezTo>
                <a:cubicBezTo>
                  <a:pt x="14" y="32"/>
                  <a:pt x="14" y="30"/>
                  <a:pt x="15" y="29"/>
                </a:cubicBezTo>
                <a:cubicBezTo>
                  <a:pt x="19" y="25"/>
                  <a:pt x="19" y="25"/>
                  <a:pt x="19" y="25"/>
                </a:cubicBezTo>
                <a:cubicBezTo>
                  <a:pt x="20" y="24"/>
                  <a:pt x="22" y="24"/>
                  <a:pt x="23" y="25"/>
                </a:cubicBezTo>
                <a:cubicBezTo>
                  <a:pt x="29" y="31"/>
                  <a:pt x="29" y="31"/>
                  <a:pt x="29" y="31"/>
                </a:cubicBezTo>
                <a:cubicBezTo>
                  <a:pt x="40" y="20"/>
                  <a:pt x="40" y="20"/>
                  <a:pt x="40" y="20"/>
                </a:cubicBezTo>
                <a:cubicBezTo>
                  <a:pt x="41" y="19"/>
                  <a:pt x="42" y="19"/>
                  <a:pt x="43" y="20"/>
                </a:cubicBezTo>
                <a:cubicBezTo>
                  <a:pt x="48" y="24"/>
                  <a:pt x="48" y="24"/>
                  <a:pt x="48" y="24"/>
                </a:cubicBezTo>
                <a:cubicBezTo>
                  <a:pt x="49" y="25"/>
                  <a:pt x="49" y="27"/>
                  <a:pt x="48" y="28"/>
                </a:cubicBezTo>
                <a:lnTo>
                  <a:pt x="31" y="45"/>
                </a:lnTo>
                <a:close/>
              </a:path>
            </a:pathLst>
          </a:custGeom>
          <a:solidFill>
            <a:schemeClr val="accent4"/>
          </a:solidFill>
          <a:ln>
            <a:noFill/>
          </a:ln>
        </p:spPr>
        <p:txBody>
          <a:bodyPr/>
          <a:lstStyle/>
          <a:p>
            <a:endParaRPr lang="en-US"/>
          </a:p>
        </p:txBody>
      </p:sp>
      <p:sp>
        <p:nvSpPr>
          <p:cNvPr id="18" name="TextBox 17"/>
          <p:cNvSpPr txBox="1"/>
          <p:nvPr/>
        </p:nvSpPr>
        <p:spPr>
          <a:xfrm>
            <a:off x="12733351" y="9892244"/>
            <a:ext cx="7128989" cy="707886"/>
          </a:xfrm>
          <a:prstGeom prst="rect">
            <a:avLst/>
          </a:prstGeom>
          <a:noFill/>
        </p:spPr>
        <p:txBody>
          <a:bodyPr wrap="square" rtlCol="0">
            <a:spAutoFit/>
          </a:bodyPr>
          <a:lstStyle/>
          <a:p>
            <a:r>
              <a:rPr lang="en-US" sz="2000" dirty="0">
                <a:solidFill>
                  <a:schemeClr val="bg1"/>
                </a:solidFill>
                <a:latin typeface="Lato Light"/>
                <a:cs typeface="Lato Light"/>
              </a:rPr>
              <a:t>You have to fight for your dreams, you have to work hard everyday in order to get what you wish for. Stop wishing and.</a:t>
            </a:r>
          </a:p>
        </p:txBody>
      </p:sp>
    </p:spTree>
    <p:extLst>
      <p:ext uri="{BB962C8B-B14F-4D97-AF65-F5344CB8AC3E}">
        <p14:creationId xmlns:p14="http://schemas.microsoft.com/office/powerpoint/2010/main" val="419750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63975" y="3706091"/>
            <a:ext cx="4445000" cy="7065818"/>
            <a:chOff x="3149600" y="3352800"/>
            <a:chExt cx="4445000" cy="7772400"/>
          </a:xfrm>
        </p:grpSpPr>
        <p:sp>
          <p:nvSpPr>
            <p:cNvPr id="2" name="Rectangle 1"/>
            <p:cNvSpPr/>
            <p:nvPr/>
          </p:nvSpPr>
          <p:spPr>
            <a:xfrm>
              <a:off x="3149600" y="3352800"/>
              <a:ext cx="4445000" cy="7772400"/>
            </a:xfrm>
            <a:prstGeom prst="rect">
              <a:avLst/>
            </a:prstGeom>
            <a:noFill/>
            <a:ln w="31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149600" y="3352800"/>
              <a:ext cx="4445000" cy="783770"/>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5353"/>
                  </a:solidFill>
                  <a:latin typeface="Lato Regular"/>
                  <a:cs typeface="Lato Regular"/>
                </a:rPr>
                <a:t>FREELANCER</a:t>
              </a:r>
            </a:p>
          </p:txBody>
        </p:sp>
      </p:grpSp>
      <p:grpSp>
        <p:nvGrpSpPr>
          <p:cNvPr id="12" name="Group 11"/>
          <p:cNvGrpSpPr/>
          <p:nvPr/>
        </p:nvGrpSpPr>
        <p:grpSpPr>
          <a:xfrm>
            <a:off x="9769475" y="2964180"/>
            <a:ext cx="4889500" cy="8549640"/>
            <a:chOff x="3149600" y="3352800"/>
            <a:chExt cx="4445000" cy="7772400"/>
          </a:xfrm>
        </p:grpSpPr>
        <p:sp>
          <p:nvSpPr>
            <p:cNvPr id="13" name="Rectangle 12"/>
            <p:cNvSpPr/>
            <p:nvPr/>
          </p:nvSpPr>
          <p:spPr>
            <a:xfrm>
              <a:off x="3149600" y="3352800"/>
              <a:ext cx="4445000" cy="7772400"/>
            </a:xfrm>
            <a:prstGeom prst="rect">
              <a:avLst/>
            </a:prstGeom>
            <a:noFill/>
            <a:ln w="31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149600" y="3352800"/>
              <a:ext cx="4445000" cy="783770"/>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Lato Regular"/>
                  <a:cs typeface="Lato Regular"/>
                </a:rPr>
                <a:t>POPULAR</a:t>
              </a:r>
            </a:p>
          </p:txBody>
        </p:sp>
      </p:grpSp>
      <p:grpSp>
        <p:nvGrpSpPr>
          <p:cNvPr id="15" name="Group 14"/>
          <p:cNvGrpSpPr/>
          <p:nvPr/>
        </p:nvGrpSpPr>
        <p:grpSpPr>
          <a:xfrm>
            <a:off x="16119475" y="3706091"/>
            <a:ext cx="4445000" cy="7065818"/>
            <a:chOff x="3149600" y="3352800"/>
            <a:chExt cx="4445000" cy="7772400"/>
          </a:xfrm>
        </p:grpSpPr>
        <p:sp>
          <p:nvSpPr>
            <p:cNvPr id="16" name="Rectangle 15"/>
            <p:cNvSpPr/>
            <p:nvPr/>
          </p:nvSpPr>
          <p:spPr>
            <a:xfrm>
              <a:off x="3149600" y="3352800"/>
              <a:ext cx="4445000" cy="7772400"/>
            </a:xfrm>
            <a:prstGeom prst="rect">
              <a:avLst/>
            </a:prstGeom>
            <a:noFill/>
            <a:ln w="31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149600" y="3352800"/>
              <a:ext cx="4445000" cy="783770"/>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5353"/>
                  </a:solidFill>
                  <a:latin typeface="Lato Regular"/>
                  <a:cs typeface="Lato Regular"/>
                </a:rPr>
                <a:t>ENTERPRISE</a:t>
              </a:r>
            </a:p>
          </p:txBody>
        </p:sp>
      </p:grpSp>
      <p:sp>
        <p:nvSpPr>
          <p:cNvPr id="4" name="TextBox 3"/>
          <p:cNvSpPr txBox="1"/>
          <p:nvPr/>
        </p:nvSpPr>
        <p:spPr>
          <a:xfrm>
            <a:off x="3863975" y="4749800"/>
            <a:ext cx="4445000" cy="4353500"/>
          </a:xfrm>
          <a:prstGeom prst="rect">
            <a:avLst/>
          </a:prstGeom>
          <a:noFill/>
        </p:spPr>
        <p:txBody>
          <a:bodyPr wrap="square" rtlCol="0">
            <a:spAutoFit/>
          </a:bodyPr>
          <a:lstStyle/>
          <a:p>
            <a:pPr algn="ctr">
              <a:lnSpc>
                <a:spcPct val="110000"/>
              </a:lnSpc>
            </a:pPr>
            <a:r>
              <a:rPr lang="en-US" sz="1800" dirty="0">
                <a:latin typeface="Lato Black"/>
                <a:cs typeface="Lato Black"/>
              </a:rPr>
              <a:t>RADIO</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TV AD</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CORPORATE ID</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PRINT DESIGN</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BASSIC SUPPORT</a:t>
            </a:r>
          </a:p>
          <a:p>
            <a:pPr algn="ctr">
              <a:lnSpc>
                <a:spcPct val="110000"/>
              </a:lnSpc>
            </a:pPr>
            <a:r>
              <a:rPr lang="en-US" sz="1800" dirty="0">
                <a:latin typeface="Lato Regular"/>
                <a:cs typeface="Lato Regular"/>
              </a:rPr>
              <a:t>What is included in that feature</a:t>
            </a:r>
          </a:p>
        </p:txBody>
      </p:sp>
      <p:sp>
        <p:nvSpPr>
          <p:cNvPr id="18" name="TextBox 17"/>
          <p:cNvSpPr txBox="1"/>
          <p:nvPr/>
        </p:nvSpPr>
        <p:spPr>
          <a:xfrm>
            <a:off x="3863975" y="9167714"/>
            <a:ext cx="4445000" cy="1107996"/>
          </a:xfrm>
          <a:prstGeom prst="rect">
            <a:avLst/>
          </a:prstGeom>
          <a:noFill/>
        </p:spPr>
        <p:txBody>
          <a:bodyPr wrap="square" rtlCol="0">
            <a:spAutoFit/>
          </a:bodyPr>
          <a:lstStyle/>
          <a:p>
            <a:pPr algn="ctr"/>
            <a:r>
              <a:rPr lang="en-US" sz="6600" dirty="0">
                <a:latin typeface="Lato Black"/>
                <a:cs typeface="Lato Black"/>
              </a:rPr>
              <a:t>$99</a:t>
            </a:r>
            <a:endParaRPr lang="en-US" sz="6600" dirty="0">
              <a:latin typeface="Lato Regular"/>
              <a:cs typeface="Lato Regular"/>
            </a:endParaRPr>
          </a:p>
        </p:txBody>
      </p:sp>
      <p:sp>
        <p:nvSpPr>
          <p:cNvPr id="19" name="TextBox 18"/>
          <p:cNvSpPr txBox="1"/>
          <p:nvPr/>
        </p:nvSpPr>
        <p:spPr>
          <a:xfrm>
            <a:off x="16144875" y="4749800"/>
            <a:ext cx="4445000" cy="4353500"/>
          </a:xfrm>
          <a:prstGeom prst="rect">
            <a:avLst/>
          </a:prstGeom>
          <a:noFill/>
        </p:spPr>
        <p:txBody>
          <a:bodyPr wrap="square" rtlCol="0">
            <a:spAutoFit/>
          </a:bodyPr>
          <a:lstStyle/>
          <a:p>
            <a:pPr algn="ctr">
              <a:lnSpc>
                <a:spcPct val="110000"/>
              </a:lnSpc>
            </a:pPr>
            <a:r>
              <a:rPr lang="en-US" sz="1800" dirty="0">
                <a:latin typeface="Lato Black"/>
                <a:cs typeface="Lato Black"/>
              </a:rPr>
              <a:t>WEB DESIGN</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CORPORATE ID</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GOOGLE ADWORDS</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BLOGGING</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PREMIUM SUPPORT</a:t>
            </a:r>
          </a:p>
          <a:p>
            <a:pPr algn="ctr">
              <a:lnSpc>
                <a:spcPct val="110000"/>
              </a:lnSpc>
            </a:pPr>
            <a:r>
              <a:rPr lang="en-US" sz="1800" dirty="0">
                <a:latin typeface="Lato Regular"/>
                <a:cs typeface="Lato Regular"/>
              </a:rPr>
              <a:t>What is included in that feature</a:t>
            </a:r>
          </a:p>
        </p:txBody>
      </p:sp>
      <p:sp>
        <p:nvSpPr>
          <p:cNvPr id="20" name="TextBox 19"/>
          <p:cNvSpPr txBox="1"/>
          <p:nvPr/>
        </p:nvSpPr>
        <p:spPr>
          <a:xfrm>
            <a:off x="16144875" y="9167714"/>
            <a:ext cx="4445000" cy="1107996"/>
          </a:xfrm>
          <a:prstGeom prst="rect">
            <a:avLst/>
          </a:prstGeom>
          <a:noFill/>
        </p:spPr>
        <p:txBody>
          <a:bodyPr wrap="square" rtlCol="0">
            <a:spAutoFit/>
          </a:bodyPr>
          <a:lstStyle/>
          <a:p>
            <a:pPr algn="ctr"/>
            <a:r>
              <a:rPr lang="en-US" sz="6600" dirty="0">
                <a:latin typeface="Lato Black"/>
                <a:cs typeface="Lato Black"/>
              </a:rPr>
              <a:t>$299</a:t>
            </a:r>
            <a:endParaRPr lang="en-US" sz="6600" dirty="0">
              <a:latin typeface="Lato Regular"/>
              <a:cs typeface="Lato Regular"/>
            </a:endParaRPr>
          </a:p>
        </p:txBody>
      </p:sp>
      <p:sp>
        <p:nvSpPr>
          <p:cNvPr id="21" name="TextBox 20"/>
          <p:cNvSpPr txBox="1"/>
          <p:nvPr/>
        </p:nvSpPr>
        <p:spPr>
          <a:xfrm>
            <a:off x="9991725" y="4343400"/>
            <a:ext cx="4445000" cy="5572296"/>
          </a:xfrm>
          <a:prstGeom prst="rect">
            <a:avLst/>
          </a:prstGeom>
          <a:noFill/>
        </p:spPr>
        <p:txBody>
          <a:bodyPr wrap="square" rtlCol="0">
            <a:spAutoFit/>
          </a:bodyPr>
          <a:lstStyle/>
          <a:p>
            <a:pPr algn="ctr">
              <a:lnSpc>
                <a:spcPct val="110000"/>
              </a:lnSpc>
            </a:pPr>
            <a:r>
              <a:rPr lang="en-US" sz="1800" dirty="0">
                <a:latin typeface="Lato Black"/>
                <a:cs typeface="Lato Black"/>
              </a:rPr>
              <a:t>SOCIAL MEDIA</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MARKETING</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EMAIL CAMPAIGN</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GOOGLE ADWORDS</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CORPORATE ID</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PREMIUM SUPPORT</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p:txBody>
      </p:sp>
      <p:sp>
        <p:nvSpPr>
          <p:cNvPr id="22" name="TextBox 21"/>
          <p:cNvSpPr txBox="1"/>
          <p:nvPr/>
        </p:nvSpPr>
        <p:spPr>
          <a:xfrm>
            <a:off x="9991725" y="9802714"/>
            <a:ext cx="4445000" cy="1107996"/>
          </a:xfrm>
          <a:prstGeom prst="rect">
            <a:avLst/>
          </a:prstGeom>
          <a:noFill/>
        </p:spPr>
        <p:txBody>
          <a:bodyPr wrap="square" rtlCol="0">
            <a:spAutoFit/>
          </a:bodyPr>
          <a:lstStyle/>
          <a:p>
            <a:pPr algn="ctr"/>
            <a:r>
              <a:rPr lang="en-US" sz="6600" dirty="0">
                <a:solidFill>
                  <a:schemeClr val="accent1"/>
                </a:solidFill>
                <a:latin typeface="Lato Black"/>
                <a:cs typeface="Lato Black"/>
              </a:rPr>
              <a:t>$199</a:t>
            </a:r>
            <a:endParaRPr lang="en-US" sz="6600" dirty="0">
              <a:solidFill>
                <a:schemeClr val="accent1"/>
              </a:solidFill>
              <a:latin typeface="Lato Regular"/>
              <a:cs typeface="Lato Regular"/>
            </a:endParaRPr>
          </a:p>
        </p:txBody>
      </p:sp>
      <p:sp>
        <p:nvSpPr>
          <p:cNvPr id="23" name="TextBox 22"/>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Pricing Table </a:t>
            </a:r>
            <a:r>
              <a:rPr lang="en-US" sz="7200" dirty="0">
                <a:solidFill>
                  <a:schemeClr val="accent1"/>
                </a:solidFill>
                <a:latin typeface="Lato Black"/>
                <a:cs typeface="Lato Black"/>
              </a:rPr>
              <a:t>Three Columns</a:t>
            </a:r>
          </a:p>
        </p:txBody>
      </p:sp>
      <p:sp>
        <p:nvSpPr>
          <p:cNvPr id="24" name="TextBox 23"/>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25" name="Rectangle 24"/>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33127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5C2741F-3911-4F86-A75F-5CB65FE7B897}"/>
              </a:ext>
            </a:extLst>
          </p:cNvPr>
          <p:cNvSpPr>
            <a:spLocks noGrp="1"/>
          </p:cNvSpPr>
          <p:nvPr>
            <p:ph type="pic" sz="quarter" idx="13"/>
          </p:nvPr>
        </p:nvSpPr>
        <p:spPr/>
      </p:sp>
    </p:spTree>
    <p:extLst>
      <p:ext uri="{BB962C8B-B14F-4D97-AF65-F5344CB8AC3E}">
        <p14:creationId xmlns:p14="http://schemas.microsoft.com/office/powerpoint/2010/main" val="1754237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Pricing Table </a:t>
            </a:r>
            <a:r>
              <a:rPr lang="en-US" sz="7200" dirty="0">
                <a:solidFill>
                  <a:schemeClr val="accent1"/>
                </a:solidFill>
                <a:latin typeface="Lato Black"/>
                <a:cs typeface="Lato Black"/>
              </a:rPr>
              <a:t>Four Columns</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11" name="Group 10"/>
          <p:cNvGrpSpPr/>
          <p:nvPr/>
        </p:nvGrpSpPr>
        <p:grpSpPr>
          <a:xfrm>
            <a:off x="2713038" y="3655291"/>
            <a:ext cx="4445000" cy="7065818"/>
            <a:chOff x="3860800" y="3706091"/>
            <a:chExt cx="4445000" cy="7065818"/>
          </a:xfrm>
        </p:grpSpPr>
        <p:sp>
          <p:nvSpPr>
            <p:cNvPr id="2" name="Rectangle 1"/>
            <p:cNvSpPr/>
            <p:nvPr/>
          </p:nvSpPr>
          <p:spPr>
            <a:xfrm>
              <a:off x="3860800" y="3706091"/>
              <a:ext cx="4445000" cy="7065818"/>
            </a:xfrm>
            <a:prstGeom prst="rect">
              <a:avLst/>
            </a:prstGeom>
            <a:noFill/>
            <a:ln w="31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860800" y="3706091"/>
              <a:ext cx="4445000" cy="712518"/>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7F7F7F"/>
                  </a:solidFill>
                  <a:latin typeface="Lato Regular"/>
                  <a:cs typeface="Lato Regular"/>
                </a:rPr>
                <a:t>FREELANCER</a:t>
              </a:r>
            </a:p>
          </p:txBody>
        </p:sp>
        <p:sp>
          <p:nvSpPr>
            <p:cNvPr id="4" name="TextBox 3"/>
            <p:cNvSpPr txBox="1"/>
            <p:nvPr/>
          </p:nvSpPr>
          <p:spPr>
            <a:xfrm>
              <a:off x="3860800" y="4749800"/>
              <a:ext cx="4445000" cy="4353500"/>
            </a:xfrm>
            <a:prstGeom prst="rect">
              <a:avLst/>
            </a:prstGeom>
            <a:noFill/>
          </p:spPr>
          <p:txBody>
            <a:bodyPr wrap="square" rtlCol="0">
              <a:spAutoFit/>
            </a:bodyPr>
            <a:lstStyle/>
            <a:p>
              <a:pPr algn="ctr">
                <a:lnSpc>
                  <a:spcPct val="110000"/>
                </a:lnSpc>
              </a:pPr>
              <a:r>
                <a:rPr lang="en-US" sz="1800" dirty="0">
                  <a:latin typeface="Lato Black"/>
                  <a:cs typeface="Lato Black"/>
                </a:rPr>
                <a:t>RADIO</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TV AD</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CORPORATE ID</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PRINT DESIGN</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BASSIC SUPPORT</a:t>
              </a:r>
            </a:p>
            <a:p>
              <a:pPr algn="ctr">
                <a:lnSpc>
                  <a:spcPct val="110000"/>
                </a:lnSpc>
              </a:pPr>
              <a:r>
                <a:rPr lang="en-US" sz="1800" dirty="0">
                  <a:latin typeface="Lato Regular"/>
                  <a:cs typeface="Lato Regular"/>
                </a:rPr>
                <a:t>What is included in that feature</a:t>
              </a:r>
            </a:p>
          </p:txBody>
        </p:sp>
        <p:sp>
          <p:nvSpPr>
            <p:cNvPr id="18" name="TextBox 17"/>
            <p:cNvSpPr txBox="1"/>
            <p:nvPr/>
          </p:nvSpPr>
          <p:spPr>
            <a:xfrm>
              <a:off x="3860800" y="9167714"/>
              <a:ext cx="4445000" cy="1107996"/>
            </a:xfrm>
            <a:prstGeom prst="rect">
              <a:avLst/>
            </a:prstGeom>
            <a:noFill/>
          </p:spPr>
          <p:txBody>
            <a:bodyPr wrap="square" rtlCol="0">
              <a:spAutoFit/>
            </a:bodyPr>
            <a:lstStyle/>
            <a:p>
              <a:pPr algn="ctr"/>
              <a:r>
                <a:rPr lang="en-US" sz="6600" dirty="0">
                  <a:latin typeface="Lato Black"/>
                  <a:cs typeface="Lato Black"/>
                </a:rPr>
                <a:t>$99</a:t>
              </a:r>
              <a:endParaRPr lang="en-US" sz="6600" dirty="0">
                <a:latin typeface="Lato Regular"/>
                <a:cs typeface="Lato Regular"/>
              </a:endParaRPr>
            </a:p>
          </p:txBody>
        </p:sp>
      </p:grpSp>
      <p:grpSp>
        <p:nvGrpSpPr>
          <p:cNvPr id="23" name="Group 22"/>
          <p:cNvGrpSpPr/>
          <p:nvPr/>
        </p:nvGrpSpPr>
        <p:grpSpPr>
          <a:xfrm>
            <a:off x="7601991" y="3655291"/>
            <a:ext cx="4470400" cy="7065818"/>
            <a:chOff x="16116300" y="3706091"/>
            <a:chExt cx="4470400" cy="7065818"/>
          </a:xfrm>
        </p:grpSpPr>
        <p:sp>
          <p:nvSpPr>
            <p:cNvPr id="16" name="Rectangle 15"/>
            <p:cNvSpPr/>
            <p:nvPr/>
          </p:nvSpPr>
          <p:spPr>
            <a:xfrm>
              <a:off x="16116300" y="3706091"/>
              <a:ext cx="4445000" cy="7065818"/>
            </a:xfrm>
            <a:prstGeom prst="rect">
              <a:avLst/>
            </a:prstGeom>
            <a:noFill/>
            <a:ln w="31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16116300" y="3706091"/>
              <a:ext cx="4445000" cy="712518"/>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7F7F7F"/>
                  </a:solidFill>
                  <a:latin typeface="Lato Regular"/>
                  <a:cs typeface="Lato Regular"/>
                </a:rPr>
                <a:t>ENTERPRISE</a:t>
              </a:r>
            </a:p>
          </p:txBody>
        </p:sp>
        <p:sp>
          <p:nvSpPr>
            <p:cNvPr id="19" name="TextBox 18"/>
            <p:cNvSpPr txBox="1"/>
            <p:nvPr/>
          </p:nvSpPr>
          <p:spPr>
            <a:xfrm>
              <a:off x="16141700" y="4749800"/>
              <a:ext cx="4445000" cy="4353500"/>
            </a:xfrm>
            <a:prstGeom prst="rect">
              <a:avLst/>
            </a:prstGeom>
            <a:noFill/>
          </p:spPr>
          <p:txBody>
            <a:bodyPr wrap="square" rtlCol="0">
              <a:spAutoFit/>
            </a:bodyPr>
            <a:lstStyle/>
            <a:p>
              <a:pPr algn="ctr">
                <a:lnSpc>
                  <a:spcPct val="110000"/>
                </a:lnSpc>
              </a:pPr>
              <a:r>
                <a:rPr lang="en-US" sz="1800" dirty="0">
                  <a:latin typeface="Lato Black"/>
                  <a:cs typeface="Lato Black"/>
                </a:rPr>
                <a:t>WEB DESIGN</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CORPORATE ID</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GOOGLE ADWORDS</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BLOGGING</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PREMIUM SUPPORT</a:t>
              </a:r>
            </a:p>
            <a:p>
              <a:pPr algn="ctr">
                <a:lnSpc>
                  <a:spcPct val="110000"/>
                </a:lnSpc>
              </a:pPr>
              <a:r>
                <a:rPr lang="en-US" sz="1800" dirty="0">
                  <a:latin typeface="Lato Regular"/>
                  <a:cs typeface="Lato Regular"/>
                </a:rPr>
                <a:t>What is included in that feature</a:t>
              </a:r>
            </a:p>
          </p:txBody>
        </p:sp>
        <p:sp>
          <p:nvSpPr>
            <p:cNvPr id="20" name="TextBox 19"/>
            <p:cNvSpPr txBox="1"/>
            <p:nvPr/>
          </p:nvSpPr>
          <p:spPr>
            <a:xfrm>
              <a:off x="16141700" y="9167714"/>
              <a:ext cx="4445000" cy="1107996"/>
            </a:xfrm>
            <a:prstGeom prst="rect">
              <a:avLst/>
            </a:prstGeom>
            <a:noFill/>
          </p:spPr>
          <p:txBody>
            <a:bodyPr wrap="square" rtlCol="0">
              <a:spAutoFit/>
            </a:bodyPr>
            <a:lstStyle/>
            <a:p>
              <a:pPr algn="ctr"/>
              <a:r>
                <a:rPr lang="en-US" sz="6600" dirty="0">
                  <a:latin typeface="Lato Black"/>
                  <a:cs typeface="Lato Black"/>
                </a:rPr>
                <a:t>$199</a:t>
              </a:r>
              <a:endParaRPr lang="en-US" sz="6600" dirty="0">
                <a:latin typeface="Lato Regular"/>
                <a:cs typeface="Lato Regular"/>
              </a:endParaRPr>
            </a:p>
          </p:txBody>
        </p:sp>
      </p:grpSp>
      <p:grpSp>
        <p:nvGrpSpPr>
          <p:cNvPr id="24" name="Group 23"/>
          <p:cNvGrpSpPr/>
          <p:nvPr/>
        </p:nvGrpSpPr>
        <p:grpSpPr>
          <a:xfrm>
            <a:off x="12390438" y="3655291"/>
            <a:ext cx="4445000" cy="7065818"/>
            <a:chOff x="3860800" y="3706091"/>
            <a:chExt cx="4445000" cy="7065818"/>
          </a:xfrm>
        </p:grpSpPr>
        <p:sp>
          <p:nvSpPr>
            <p:cNvPr id="25" name="Rectangle 24"/>
            <p:cNvSpPr/>
            <p:nvPr/>
          </p:nvSpPr>
          <p:spPr>
            <a:xfrm>
              <a:off x="3860800" y="3706091"/>
              <a:ext cx="4445000" cy="7065818"/>
            </a:xfrm>
            <a:prstGeom prst="rect">
              <a:avLst/>
            </a:prstGeom>
            <a:noFill/>
            <a:ln w="31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3860800" y="3706091"/>
              <a:ext cx="4445000" cy="712518"/>
            </a:xfrm>
            <a:prstGeom prst="rect">
              <a:avLst/>
            </a:prstGeom>
            <a:solidFill>
              <a:schemeClr val="accent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latin typeface="Lato Regular"/>
                  <a:cs typeface="Lato Regular"/>
                </a:rPr>
                <a:t>FREELANCER</a:t>
              </a:r>
            </a:p>
          </p:txBody>
        </p:sp>
        <p:sp>
          <p:nvSpPr>
            <p:cNvPr id="27" name="TextBox 26"/>
            <p:cNvSpPr txBox="1"/>
            <p:nvPr/>
          </p:nvSpPr>
          <p:spPr>
            <a:xfrm>
              <a:off x="3860800" y="4749800"/>
              <a:ext cx="4445000" cy="4353500"/>
            </a:xfrm>
            <a:prstGeom prst="rect">
              <a:avLst/>
            </a:prstGeom>
            <a:noFill/>
          </p:spPr>
          <p:txBody>
            <a:bodyPr wrap="square" rtlCol="0">
              <a:spAutoFit/>
            </a:bodyPr>
            <a:lstStyle/>
            <a:p>
              <a:pPr algn="ctr">
                <a:lnSpc>
                  <a:spcPct val="110000"/>
                </a:lnSpc>
              </a:pPr>
              <a:r>
                <a:rPr lang="en-US" sz="1800" dirty="0">
                  <a:latin typeface="Lato Black"/>
                  <a:cs typeface="Lato Black"/>
                </a:rPr>
                <a:t>RADIO</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TV AD</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CORPORATE ID</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PRINT DESIGN</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BASSIC SUPPORT</a:t>
              </a:r>
            </a:p>
            <a:p>
              <a:pPr algn="ctr">
                <a:lnSpc>
                  <a:spcPct val="110000"/>
                </a:lnSpc>
              </a:pPr>
              <a:r>
                <a:rPr lang="en-US" sz="1800" dirty="0">
                  <a:latin typeface="Lato Regular"/>
                  <a:cs typeface="Lato Regular"/>
                </a:rPr>
                <a:t>What is included in that feature</a:t>
              </a:r>
            </a:p>
          </p:txBody>
        </p:sp>
        <p:sp>
          <p:nvSpPr>
            <p:cNvPr id="28" name="TextBox 27"/>
            <p:cNvSpPr txBox="1"/>
            <p:nvPr/>
          </p:nvSpPr>
          <p:spPr>
            <a:xfrm>
              <a:off x="3860800" y="9167714"/>
              <a:ext cx="4445000" cy="1107996"/>
            </a:xfrm>
            <a:prstGeom prst="rect">
              <a:avLst/>
            </a:prstGeom>
            <a:noFill/>
          </p:spPr>
          <p:txBody>
            <a:bodyPr wrap="square" rtlCol="0">
              <a:spAutoFit/>
            </a:bodyPr>
            <a:lstStyle/>
            <a:p>
              <a:pPr algn="ctr"/>
              <a:r>
                <a:rPr lang="en-US" sz="6600" dirty="0">
                  <a:latin typeface="Lato Black"/>
                  <a:cs typeface="Lato Black"/>
                </a:rPr>
                <a:t>$299</a:t>
              </a:r>
              <a:endParaRPr lang="en-US" sz="6600" dirty="0">
                <a:latin typeface="Lato Regular"/>
                <a:cs typeface="Lato Regular"/>
              </a:endParaRPr>
            </a:p>
          </p:txBody>
        </p:sp>
      </p:grpSp>
      <p:grpSp>
        <p:nvGrpSpPr>
          <p:cNvPr id="29" name="Group 28"/>
          <p:cNvGrpSpPr/>
          <p:nvPr/>
        </p:nvGrpSpPr>
        <p:grpSpPr>
          <a:xfrm>
            <a:off x="17279391" y="3655291"/>
            <a:ext cx="4470400" cy="7065818"/>
            <a:chOff x="16116300" y="3706091"/>
            <a:chExt cx="4470400" cy="7065818"/>
          </a:xfrm>
        </p:grpSpPr>
        <p:sp>
          <p:nvSpPr>
            <p:cNvPr id="30" name="Rectangle 29"/>
            <p:cNvSpPr/>
            <p:nvPr/>
          </p:nvSpPr>
          <p:spPr>
            <a:xfrm>
              <a:off x="16116300" y="3706091"/>
              <a:ext cx="4445000" cy="7065818"/>
            </a:xfrm>
            <a:prstGeom prst="rect">
              <a:avLst/>
            </a:prstGeom>
            <a:noFill/>
            <a:ln w="31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16116300" y="3706091"/>
              <a:ext cx="4445000" cy="712518"/>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7F7F7F"/>
                  </a:solidFill>
                  <a:latin typeface="Lato Regular"/>
                  <a:cs typeface="Lato Regular"/>
                </a:rPr>
                <a:t>ENTERPRISE</a:t>
              </a:r>
            </a:p>
          </p:txBody>
        </p:sp>
        <p:sp>
          <p:nvSpPr>
            <p:cNvPr id="32" name="TextBox 31"/>
            <p:cNvSpPr txBox="1"/>
            <p:nvPr/>
          </p:nvSpPr>
          <p:spPr>
            <a:xfrm>
              <a:off x="16141700" y="4749800"/>
              <a:ext cx="4445000" cy="4353500"/>
            </a:xfrm>
            <a:prstGeom prst="rect">
              <a:avLst/>
            </a:prstGeom>
            <a:noFill/>
          </p:spPr>
          <p:txBody>
            <a:bodyPr wrap="square" rtlCol="0">
              <a:spAutoFit/>
            </a:bodyPr>
            <a:lstStyle/>
            <a:p>
              <a:pPr algn="ctr">
                <a:lnSpc>
                  <a:spcPct val="110000"/>
                </a:lnSpc>
              </a:pPr>
              <a:r>
                <a:rPr lang="en-US" sz="1800" dirty="0">
                  <a:latin typeface="Lato Black"/>
                  <a:cs typeface="Lato Black"/>
                </a:rPr>
                <a:t>WEB DESIGN</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CORPORATE ID</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GOOGLE ADWORDS</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BLOGGING</a:t>
              </a:r>
            </a:p>
            <a:p>
              <a:pPr algn="ctr">
                <a:lnSpc>
                  <a:spcPct val="110000"/>
                </a:lnSpc>
              </a:pPr>
              <a:r>
                <a:rPr lang="en-US" sz="1800" dirty="0">
                  <a:latin typeface="Lato Regular"/>
                  <a:cs typeface="Lato Regular"/>
                </a:rPr>
                <a:t>What is included in that feature</a:t>
              </a:r>
            </a:p>
            <a:p>
              <a:pPr algn="ctr">
                <a:lnSpc>
                  <a:spcPct val="110000"/>
                </a:lnSpc>
              </a:pPr>
              <a:endParaRPr lang="en-US" sz="1800" dirty="0">
                <a:latin typeface="Lato Regular"/>
                <a:cs typeface="Lato Regular"/>
              </a:endParaRPr>
            </a:p>
            <a:p>
              <a:pPr algn="ctr">
                <a:lnSpc>
                  <a:spcPct val="110000"/>
                </a:lnSpc>
              </a:pPr>
              <a:r>
                <a:rPr lang="en-US" sz="1800" dirty="0">
                  <a:latin typeface="Lato Black"/>
                  <a:cs typeface="Lato Black"/>
                </a:rPr>
                <a:t>PREMIUM SUPPORT</a:t>
              </a:r>
            </a:p>
            <a:p>
              <a:pPr algn="ctr">
                <a:lnSpc>
                  <a:spcPct val="110000"/>
                </a:lnSpc>
              </a:pPr>
              <a:r>
                <a:rPr lang="en-US" sz="1800" dirty="0">
                  <a:latin typeface="Lato Regular"/>
                  <a:cs typeface="Lato Regular"/>
                </a:rPr>
                <a:t>What is included in that feature</a:t>
              </a:r>
            </a:p>
          </p:txBody>
        </p:sp>
        <p:sp>
          <p:nvSpPr>
            <p:cNvPr id="33" name="TextBox 32"/>
            <p:cNvSpPr txBox="1"/>
            <p:nvPr/>
          </p:nvSpPr>
          <p:spPr>
            <a:xfrm>
              <a:off x="16141700" y="9167714"/>
              <a:ext cx="4445000" cy="1107996"/>
            </a:xfrm>
            <a:prstGeom prst="rect">
              <a:avLst/>
            </a:prstGeom>
            <a:noFill/>
          </p:spPr>
          <p:txBody>
            <a:bodyPr wrap="square" rtlCol="0">
              <a:spAutoFit/>
            </a:bodyPr>
            <a:lstStyle/>
            <a:p>
              <a:pPr algn="ctr"/>
              <a:r>
                <a:rPr lang="en-US" sz="6600" dirty="0">
                  <a:latin typeface="Lato Black"/>
                  <a:cs typeface="Lato Black"/>
                </a:rPr>
                <a:t>$399</a:t>
              </a:r>
              <a:endParaRPr lang="en-US" sz="6600" dirty="0">
                <a:latin typeface="Lato Regular"/>
                <a:cs typeface="Lato Regular"/>
              </a:endParaRPr>
            </a:p>
          </p:txBody>
        </p:sp>
      </p:grpSp>
    </p:spTree>
    <p:extLst>
      <p:ext uri="{BB962C8B-B14F-4D97-AF65-F5344CB8AC3E}">
        <p14:creationId xmlns:p14="http://schemas.microsoft.com/office/powerpoint/2010/main" val="357704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p:cNvSpPr>
            <a:spLocks/>
          </p:cNvSpPr>
          <p:nvPr/>
        </p:nvSpPr>
        <p:spPr bwMode="auto">
          <a:xfrm>
            <a:off x="2745305" y="4468813"/>
            <a:ext cx="5612795" cy="6477000"/>
          </a:xfrm>
          <a:prstGeom prst="rect">
            <a:avLst/>
          </a:prstGeom>
          <a:solidFill>
            <a:schemeClr val="bg1">
              <a:lumMod val="95000"/>
            </a:schemeClr>
          </a:solidFill>
          <a:ln>
            <a:noFill/>
          </a:ln>
        </p:spPr>
        <p:txBody>
          <a:bodyPr lIns="0" tIns="0" rIns="0" bIns="0"/>
          <a:lstStyle/>
          <a:p>
            <a:pPr defTabSz="1219261">
              <a:defRPr/>
            </a:pPr>
            <a:endParaRPr lang="en-US"/>
          </a:p>
        </p:txBody>
      </p:sp>
      <p:sp>
        <p:nvSpPr>
          <p:cNvPr id="14342" name="AutoShape 8"/>
          <p:cNvSpPr>
            <a:spLocks/>
          </p:cNvSpPr>
          <p:nvPr/>
        </p:nvSpPr>
        <p:spPr bwMode="auto">
          <a:xfrm>
            <a:off x="9107106" y="4367213"/>
            <a:ext cx="5611208" cy="6477000"/>
          </a:xfrm>
          <a:prstGeom prst="rect">
            <a:avLst/>
          </a:prstGeom>
          <a:solidFill>
            <a:schemeClr val="bg1">
              <a:lumMod val="95000"/>
            </a:schemeClr>
          </a:solidFill>
          <a:ln>
            <a:noFill/>
          </a:ln>
        </p:spPr>
        <p:txBody>
          <a:bodyPr lIns="0" tIns="0" rIns="0" bIns="0"/>
          <a:lstStyle/>
          <a:p>
            <a:pPr defTabSz="1219261">
              <a:defRPr/>
            </a:pPr>
            <a:endParaRPr lang="en-US"/>
          </a:p>
        </p:txBody>
      </p:sp>
      <p:sp>
        <p:nvSpPr>
          <p:cNvPr id="14345" name="AutoShape 13"/>
          <p:cNvSpPr>
            <a:spLocks/>
          </p:cNvSpPr>
          <p:nvPr/>
        </p:nvSpPr>
        <p:spPr bwMode="auto">
          <a:xfrm>
            <a:off x="15556186" y="4367213"/>
            <a:ext cx="5612794" cy="6477000"/>
          </a:xfrm>
          <a:prstGeom prst="rect">
            <a:avLst/>
          </a:prstGeom>
          <a:solidFill>
            <a:schemeClr val="bg1">
              <a:lumMod val="95000"/>
            </a:schemeClr>
          </a:solidFill>
          <a:ln>
            <a:noFill/>
          </a:ln>
        </p:spPr>
        <p:txBody>
          <a:bodyPr lIns="0" tIns="0" rIns="0" bIns="0"/>
          <a:lstStyle/>
          <a:p>
            <a:pPr defTabSz="1219261">
              <a:defRPr/>
            </a:pPr>
            <a:endParaRPr lang="en-US"/>
          </a:p>
        </p:txBody>
      </p:sp>
      <p:sp>
        <p:nvSpPr>
          <p:cNvPr id="26" name="Rectangle 25"/>
          <p:cNvSpPr/>
          <p:nvPr/>
        </p:nvSpPr>
        <p:spPr>
          <a:xfrm>
            <a:off x="9994171" y="5186363"/>
            <a:ext cx="4013220" cy="5197330"/>
          </a:xfrm>
          <a:prstGeom prst="rect">
            <a:avLst/>
          </a:prstGeom>
        </p:spPr>
        <p:txBody>
          <a:bodyPr lIns="182889" tIns="91445" rIns="182889" bIns="91445">
            <a:spAutoFit/>
          </a:bodyPr>
          <a:lstStyle/>
          <a:p>
            <a:pPr algn="ctr" defTabSz="1219261">
              <a:lnSpc>
                <a:spcPct val="120000"/>
              </a:lnSpc>
              <a:defRPr/>
            </a:pPr>
            <a:r>
              <a:rPr lang="fr-FR" sz="2800" dirty="0" err="1">
                <a:solidFill>
                  <a:schemeClr val="bg1">
                    <a:lumMod val="50000"/>
                  </a:schemeClr>
                </a:solidFill>
                <a:latin typeface="Lato Light"/>
                <a:cs typeface="Lato Light"/>
              </a:rPr>
              <a:t>Lorem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ipsum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dolor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sit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amet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consectetur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adipiscing</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elit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Aliquam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tincidunt</a:t>
            </a:r>
            <a:r>
              <a:rPr lang="fr-FR" sz="2800" dirty="0">
                <a:solidFill>
                  <a:schemeClr val="bg1">
                    <a:lumMod val="50000"/>
                  </a:schemeClr>
                </a:solidFill>
                <a:latin typeface="Lato Light"/>
                <a:cs typeface="Lato Light"/>
              </a:rPr>
              <a:t> ante nec </a:t>
            </a:r>
            <a:r>
              <a:rPr lang="fr-FR" sz="2800" dirty="0" err="1">
                <a:solidFill>
                  <a:schemeClr val="bg1">
                    <a:lumMod val="50000"/>
                  </a:schemeClr>
                </a:solidFill>
                <a:latin typeface="Lato Light"/>
                <a:cs typeface="Lato Light"/>
              </a:rPr>
              <a:t>semorem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ipsum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dolor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sit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amet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consectetur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adipiscing</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elit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Aliquam</a:t>
            </a:r>
            <a:r>
              <a:rPr lang="fr-FR" sz="2800" dirty="0">
                <a:solidFill>
                  <a:schemeClr val="bg1">
                    <a:lumMod val="50000"/>
                  </a:schemeClr>
                </a:solidFill>
                <a:latin typeface="Lato Light"/>
                <a:cs typeface="Lato Light"/>
              </a:rPr>
              <a:t> </a:t>
            </a:r>
          </a:p>
          <a:p>
            <a:pPr algn="ctr" defTabSz="1219261">
              <a:lnSpc>
                <a:spcPct val="120000"/>
              </a:lnSpc>
              <a:defRPr/>
            </a:pPr>
            <a:endParaRPr lang="fr-FR" sz="2800" dirty="0">
              <a:solidFill>
                <a:schemeClr val="bg1">
                  <a:lumMod val="50000"/>
                </a:schemeClr>
              </a:solidFill>
              <a:latin typeface="Lato Light"/>
              <a:cs typeface="Lato Light"/>
            </a:endParaRPr>
          </a:p>
          <a:p>
            <a:pPr algn="ctr" defTabSz="1219261">
              <a:lnSpc>
                <a:spcPct val="120000"/>
              </a:lnSpc>
              <a:defRPr/>
            </a:pPr>
            <a:r>
              <a:rPr lang="fr-FR" sz="2800" dirty="0">
                <a:solidFill>
                  <a:schemeClr val="bg1">
                    <a:lumMod val="50000"/>
                  </a:schemeClr>
                </a:solidFill>
                <a:latin typeface="Lato Light"/>
                <a:cs typeface="Lato Light"/>
              </a:rPr>
              <a:t>JOHN DOE</a:t>
            </a:r>
          </a:p>
          <a:p>
            <a:pPr algn="ctr" defTabSz="1219261">
              <a:lnSpc>
                <a:spcPct val="120000"/>
              </a:lnSpc>
              <a:defRPr/>
            </a:pPr>
            <a:r>
              <a:rPr lang="fr-FR" sz="2000" dirty="0">
                <a:solidFill>
                  <a:schemeClr val="bg1">
                    <a:lumMod val="50000"/>
                  </a:schemeClr>
                </a:solidFill>
                <a:latin typeface="Lato Light"/>
                <a:cs typeface="Lato Light"/>
              </a:rPr>
              <a:t>SLIDEMART CO-FOUNDER</a:t>
            </a:r>
            <a:endParaRPr lang="en-US" sz="2800" dirty="0">
              <a:solidFill>
                <a:schemeClr val="bg1">
                  <a:lumMod val="50000"/>
                </a:schemeClr>
              </a:solidFill>
              <a:latin typeface="Lato Light"/>
              <a:cs typeface="Lato Light"/>
            </a:endParaRPr>
          </a:p>
        </p:txBody>
      </p:sp>
      <p:sp>
        <p:nvSpPr>
          <p:cNvPr id="27" name="Rectangle 26"/>
          <p:cNvSpPr/>
          <p:nvPr/>
        </p:nvSpPr>
        <p:spPr>
          <a:xfrm>
            <a:off x="8816707" y="5448302"/>
            <a:ext cx="1790001" cy="2740025"/>
          </a:xfrm>
          <a:prstGeom prst="rect">
            <a:avLst/>
          </a:prstGeom>
        </p:spPr>
        <p:txBody>
          <a:bodyPr lIns="182889" tIns="91445" rIns="182889" bIns="91445">
            <a:spAutoFit/>
          </a:bodyPr>
          <a:lstStyle/>
          <a:p>
            <a:pPr algn="ctr" defTabSz="1219261">
              <a:defRPr/>
            </a:pPr>
            <a:r>
              <a:rPr lang="fr-FR" sz="16600" spc="-300" dirty="0">
                <a:solidFill>
                  <a:schemeClr val="accent2"/>
                </a:solidFill>
                <a:latin typeface="Arial"/>
                <a:cs typeface="Arial"/>
              </a:rPr>
              <a:t>‘‘</a:t>
            </a:r>
            <a:endParaRPr lang="en-US" sz="16600" spc="-300" dirty="0">
              <a:solidFill>
                <a:schemeClr val="accent2"/>
              </a:solidFill>
              <a:latin typeface="Arial"/>
              <a:cs typeface="Arial"/>
            </a:endParaRPr>
          </a:p>
        </p:txBody>
      </p:sp>
      <p:sp>
        <p:nvSpPr>
          <p:cNvPr id="28" name="Rectangle 27"/>
          <p:cNvSpPr/>
          <p:nvPr/>
        </p:nvSpPr>
        <p:spPr>
          <a:xfrm>
            <a:off x="13250450" y="8137527"/>
            <a:ext cx="1790001" cy="2740025"/>
          </a:xfrm>
          <a:prstGeom prst="rect">
            <a:avLst/>
          </a:prstGeom>
        </p:spPr>
        <p:txBody>
          <a:bodyPr lIns="182889" tIns="91445" rIns="182889" bIns="91445">
            <a:spAutoFit/>
          </a:bodyPr>
          <a:lstStyle/>
          <a:p>
            <a:pPr algn="ctr" defTabSz="1219261">
              <a:defRPr/>
            </a:pPr>
            <a:r>
              <a:rPr lang="fr-FR" sz="16600" spc="-300" dirty="0">
                <a:solidFill>
                  <a:schemeClr val="accent2"/>
                </a:solidFill>
                <a:latin typeface="Arial"/>
                <a:cs typeface="Arial"/>
              </a:rPr>
              <a:t>’’</a:t>
            </a:r>
            <a:endParaRPr lang="en-US" sz="16600" spc="-300" dirty="0">
              <a:solidFill>
                <a:schemeClr val="accent2"/>
              </a:solidFill>
              <a:latin typeface="Arial"/>
              <a:cs typeface="Arial"/>
            </a:endParaRPr>
          </a:p>
        </p:txBody>
      </p:sp>
      <p:sp>
        <p:nvSpPr>
          <p:cNvPr id="29" name="Rectangle 28"/>
          <p:cNvSpPr/>
          <p:nvPr/>
        </p:nvSpPr>
        <p:spPr>
          <a:xfrm>
            <a:off x="3622850" y="5186363"/>
            <a:ext cx="4013219" cy="5197330"/>
          </a:xfrm>
          <a:prstGeom prst="rect">
            <a:avLst/>
          </a:prstGeom>
        </p:spPr>
        <p:txBody>
          <a:bodyPr lIns="182889" tIns="91445" rIns="182889" bIns="91445">
            <a:spAutoFit/>
          </a:bodyPr>
          <a:lstStyle/>
          <a:p>
            <a:pPr algn="ctr" defTabSz="1219261">
              <a:lnSpc>
                <a:spcPct val="120000"/>
              </a:lnSpc>
              <a:defRPr/>
            </a:pPr>
            <a:r>
              <a:rPr lang="fr-FR" sz="2800" dirty="0" err="1">
                <a:solidFill>
                  <a:schemeClr val="bg1">
                    <a:lumMod val="50000"/>
                  </a:schemeClr>
                </a:solidFill>
                <a:latin typeface="Lato Light"/>
                <a:cs typeface="Lato Light"/>
              </a:rPr>
              <a:t>Lorem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ipsum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dolor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sit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amet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consectetur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adipiscing</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elit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Aliquam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tincidunt</a:t>
            </a:r>
            <a:r>
              <a:rPr lang="fr-FR" sz="2800" dirty="0">
                <a:solidFill>
                  <a:schemeClr val="bg1">
                    <a:lumMod val="50000"/>
                  </a:schemeClr>
                </a:solidFill>
                <a:latin typeface="Lato Light"/>
                <a:cs typeface="Lato Light"/>
              </a:rPr>
              <a:t> ante nec </a:t>
            </a:r>
            <a:r>
              <a:rPr lang="fr-FR" sz="2800" dirty="0" err="1">
                <a:solidFill>
                  <a:schemeClr val="bg1">
                    <a:lumMod val="50000"/>
                  </a:schemeClr>
                </a:solidFill>
                <a:latin typeface="Lato Light"/>
                <a:cs typeface="Lato Light"/>
              </a:rPr>
              <a:t>semorem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ipsum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dolor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sit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amet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consectetur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adipiscing</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elit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Aliquam</a:t>
            </a:r>
            <a:r>
              <a:rPr lang="fr-FR" sz="2800" dirty="0">
                <a:solidFill>
                  <a:schemeClr val="bg1">
                    <a:lumMod val="50000"/>
                  </a:schemeClr>
                </a:solidFill>
                <a:latin typeface="Lato Light"/>
                <a:cs typeface="Lato Light"/>
              </a:rPr>
              <a:t> </a:t>
            </a:r>
          </a:p>
          <a:p>
            <a:pPr algn="ctr" defTabSz="1219261">
              <a:lnSpc>
                <a:spcPct val="120000"/>
              </a:lnSpc>
              <a:defRPr/>
            </a:pPr>
            <a:endParaRPr lang="fr-FR" sz="2800" dirty="0">
              <a:solidFill>
                <a:schemeClr val="bg1">
                  <a:lumMod val="50000"/>
                </a:schemeClr>
              </a:solidFill>
              <a:latin typeface="Lato Light"/>
              <a:cs typeface="Lato Light"/>
            </a:endParaRPr>
          </a:p>
          <a:p>
            <a:pPr algn="ctr" defTabSz="1219261">
              <a:lnSpc>
                <a:spcPct val="120000"/>
              </a:lnSpc>
              <a:defRPr/>
            </a:pPr>
            <a:r>
              <a:rPr lang="fr-FR" sz="2800" dirty="0">
                <a:solidFill>
                  <a:schemeClr val="bg1">
                    <a:lumMod val="50000"/>
                  </a:schemeClr>
                </a:solidFill>
                <a:latin typeface="Lato Light"/>
                <a:cs typeface="Lato Light"/>
              </a:rPr>
              <a:t>JOHN DOE</a:t>
            </a:r>
          </a:p>
          <a:p>
            <a:pPr algn="ctr" defTabSz="1219261">
              <a:lnSpc>
                <a:spcPct val="120000"/>
              </a:lnSpc>
              <a:defRPr/>
            </a:pPr>
            <a:r>
              <a:rPr lang="fr-FR" sz="2000" dirty="0">
                <a:solidFill>
                  <a:schemeClr val="bg1">
                    <a:lumMod val="50000"/>
                  </a:schemeClr>
                </a:solidFill>
                <a:latin typeface="Lato Light"/>
                <a:cs typeface="Lato Light"/>
              </a:rPr>
              <a:t>SLIDEMART CO-FOUNDER</a:t>
            </a:r>
            <a:endParaRPr lang="en-US" sz="2800" dirty="0">
              <a:solidFill>
                <a:schemeClr val="bg1">
                  <a:lumMod val="50000"/>
                </a:schemeClr>
              </a:solidFill>
              <a:latin typeface="Lato Light"/>
              <a:cs typeface="Lato Light"/>
            </a:endParaRPr>
          </a:p>
        </p:txBody>
      </p:sp>
      <p:sp>
        <p:nvSpPr>
          <p:cNvPr id="30" name="Rectangle 29"/>
          <p:cNvSpPr/>
          <p:nvPr/>
        </p:nvSpPr>
        <p:spPr>
          <a:xfrm>
            <a:off x="2445385" y="5448302"/>
            <a:ext cx="1790001" cy="2740025"/>
          </a:xfrm>
          <a:prstGeom prst="rect">
            <a:avLst/>
          </a:prstGeom>
        </p:spPr>
        <p:txBody>
          <a:bodyPr lIns="182889" tIns="91445" rIns="182889" bIns="91445">
            <a:spAutoFit/>
          </a:bodyPr>
          <a:lstStyle/>
          <a:p>
            <a:pPr algn="ctr" defTabSz="1219261">
              <a:defRPr/>
            </a:pPr>
            <a:r>
              <a:rPr lang="fr-FR" sz="16600" spc="-300" dirty="0">
                <a:solidFill>
                  <a:schemeClr val="accent1"/>
                </a:solidFill>
                <a:latin typeface="Arial"/>
                <a:cs typeface="Arial"/>
              </a:rPr>
              <a:t>‘‘</a:t>
            </a:r>
            <a:endParaRPr lang="en-US" sz="16600" spc="-300" dirty="0">
              <a:solidFill>
                <a:schemeClr val="accent1"/>
              </a:solidFill>
              <a:latin typeface="Arial"/>
              <a:cs typeface="Arial"/>
            </a:endParaRPr>
          </a:p>
        </p:txBody>
      </p:sp>
      <p:sp>
        <p:nvSpPr>
          <p:cNvPr id="31" name="Rectangle 30"/>
          <p:cNvSpPr/>
          <p:nvPr/>
        </p:nvSpPr>
        <p:spPr>
          <a:xfrm>
            <a:off x="6879127" y="8137527"/>
            <a:ext cx="1788413" cy="2740025"/>
          </a:xfrm>
          <a:prstGeom prst="rect">
            <a:avLst/>
          </a:prstGeom>
        </p:spPr>
        <p:txBody>
          <a:bodyPr lIns="182889" tIns="91445" rIns="182889" bIns="91445">
            <a:spAutoFit/>
          </a:bodyPr>
          <a:lstStyle/>
          <a:p>
            <a:pPr algn="ctr" defTabSz="1219261">
              <a:defRPr/>
            </a:pPr>
            <a:r>
              <a:rPr lang="fr-FR" sz="16600" spc="-300" dirty="0">
                <a:solidFill>
                  <a:schemeClr val="accent1"/>
                </a:solidFill>
                <a:latin typeface="Arial"/>
                <a:cs typeface="Arial"/>
              </a:rPr>
              <a:t>’’</a:t>
            </a:r>
            <a:endParaRPr lang="en-US" sz="16600" spc="-300" dirty="0">
              <a:solidFill>
                <a:schemeClr val="accent1"/>
              </a:solidFill>
              <a:latin typeface="Arial"/>
              <a:cs typeface="Arial"/>
            </a:endParaRPr>
          </a:p>
        </p:txBody>
      </p:sp>
      <p:sp>
        <p:nvSpPr>
          <p:cNvPr id="32" name="Rectangle 31"/>
          <p:cNvSpPr/>
          <p:nvPr/>
        </p:nvSpPr>
        <p:spPr>
          <a:xfrm>
            <a:off x="16425798" y="5186363"/>
            <a:ext cx="4013219" cy="5197330"/>
          </a:xfrm>
          <a:prstGeom prst="rect">
            <a:avLst/>
          </a:prstGeom>
        </p:spPr>
        <p:txBody>
          <a:bodyPr lIns="182889" tIns="91445" rIns="182889" bIns="91445">
            <a:spAutoFit/>
          </a:bodyPr>
          <a:lstStyle/>
          <a:p>
            <a:pPr algn="ctr" defTabSz="1219261">
              <a:lnSpc>
                <a:spcPct val="120000"/>
              </a:lnSpc>
              <a:defRPr/>
            </a:pPr>
            <a:r>
              <a:rPr lang="fr-FR" sz="2800" dirty="0" err="1">
                <a:solidFill>
                  <a:schemeClr val="bg1">
                    <a:lumMod val="50000"/>
                  </a:schemeClr>
                </a:solidFill>
                <a:latin typeface="Lato Light"/>
                <a:cs typeface="Lato Light"/>
              </a:rPr>
              <a:t>Lorem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ipsum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dolor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sit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amet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consectetur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adipiscing</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elit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Aliquam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tincidunt</a:t>
            </a:r>
            <a:r>
              <a:rPr lang="fr-FR" sz="2800" dirty="0">
                <a:solidFill>
                  <a:schemeClr val="bg1">
                    <a:lumMod val="50000"/>
                  </a:schemeClr>
                </a:solidFill>
                <a:latin typeface="Lato Light"/>
                <a:cs typeface="Lato Light"/>
              </a:rPr>
              <a:t> ante nec </a:t>
            </a:r>
            <a:r>
              <a:rPr lang="fr-FR" sz="2800" dirty="0" err="1">
                <a:solidFill>
                  <a:schemeClr val="bg1">
                    <a:lumMod val="50000"/>
                  </a:schemeClr>
                </a:solidFill>
                <a:latin typeface="Lato Light"/>
                <a:cs typeface="Lato Light"/>
              </a:rPr>
              <a:t>semorem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ipsum</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dolor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sit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amet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consectetur</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adipiscing</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elit</a:t>
            </a:r>
            <a:r>
              <a:rPr lang="fr-FR" sz="2800" dirty="0">
                <a:solidFill>
                  <a:schemeClr val="bg1">
                    <a:lumMod val="50000"/>
                  </a:schemeClr>
                </a:solidFill>
                <a:latin typeface="Lato Light"/>
                <a:cs typeface="Lato Light"/>
              </a:rPr>
              <a:t>. </a:t>
            </a:r>
            <a:r>
              <a:rPr lang="fr-FR" sz="2800" dirty="0" err="1">
                <a:solidFill>
                  <a:schemeClr val="bg1">
                    <a:lumMod val="50000"/>
                  </a:schemeClr>
                </a:solidFill>
                <a:latin typeface="Lato Light"/>
                <a:cs typeface="Lato Light"/>
              </a:rPr>
              <a:t>Aliquam</a:t>
            </a:r>
            <a:r>
              <a:rPr lang="fr-FR" sz="2800" dirty="0">
                <a:solidFill>
                  <a:schemeClr val="bg1">
                    <a:lumMod val="50000"/>
                  </a:schemeClr>
                </a:solidFill>
                <a:latin typeface="Lato Light"/>
                <a:cs typeface="Lato Light"/>
              </a:rPr>
              <a:t> </a:t>
            </a:r>
          </a:p>
          <a:p>
            <a:pPr algn="ctr" defTabSz="1219261">
              <a:lnSpc>
                <a:spcPct val="120000"/>
              </a:lnSpc>
              <a:defRPr/>
            </a:pPr>
            <a:endParaRPr lang="fr-FR" sz="2800" dirty="0">
              <a:solidFill>
                <a:schemeClr val="bg1">
                  <a:lumMod val="50000"/>
                </a:schemeClr>
              </a:solidFill>
              <a:latin typeface="Lato Light"/>
              <a:cs typeface="Lato Light"/>
            </a:endParaRPr>
          </a:p>
          <a:p>
            <a:pPr algn="ctr" defTabSz="1219261">
              <a:lnSpc>
                <a:spcPct val="120000"/>
              </a:lnSpc>
              <a:defRPr/>
            </a:pPr>
            <a:r>
              <a:rPr lang="fr-FR" sz="2800" dirty="0">
                <a:solidFill>
                  <a:schemeClr val="bg1">
                    <a:lumMod val="50000"/>
                  </a:schemeClr>
                </a:solidFill>
                <a:latin typeface="Lato Light"/>
                <a:cs typeface="Lato Light"/>
              </a:rPr>
              <a:t>JOHN DOE</a:t>
            </a:r>
          </a:p>
          <a:p>
            <a:pPr algn="ctr" defTabSz="1219261">
              <a:lnSpc>
                <a:spcPct val="120000"/>
              </a:lnSpc>
              <a:defRPr/>
            </a:pPr>
            <a:r>
              <a:rPr lang="fr-FR" sz="2000" dirty="0">
                <a:solidFill>
                  <a:schemeClr val="bg1">
                    <a:lumMod val="50000"/>
                  </a:schemeClr>
                </a:solidFill>
                <a:latin typeface="Lato Light"/>
                <a:cs typeface="Lato Light"/>
              </a:rPr>
              <a:t>SLIDEMART CO-FOUNDER</a:t>
            </a:r>
            <a:endParaRPr lang="en-US" sz="2800" dirty="0">
              <a:solidFill>
                <a:schemeClr val="bg1">
                  <a:lumMod val="50000"/>
                </a:schemeClr>
              </a:solidFill>
              <a:latin typeface="Lato Light"/>
              <a:cs typeface="Lato Light"/>
            </a:endParaRPr>
          </a:p>
        </p:txBody>
      </p:sp>
      <p:sp>
        <p:nvSpPr>
          <p:cNvPr id="33" name="Rectangle 32"/>
          <p:cNvSpPr/>
          <p:nvPr/>
        </p:nvSpPr>
        <p:spPr>
          <a:xfrm>
            <a:off x="15248332" y="5448302"/>
            <a:ext cx="1790001" cy="2740025"/>
          </a:xfrm>
          <a:prstGeom prst="rect">
            <a:avLst/>
          </a:prstGeom>
        </p:spPr>
        <p:txBody>
          <a:bodyPr lIns="182889" tIns="91445" rIns="182889" bIns="91445">
            <a:spAutoFit/>
          </a:bodyPr>
          <a:lstStyle/>
          <a:p>
            <a:pPr algn="ctr" defTabSz="1219261">
              <a:defRPr/>
            </a:pPr>
            <a:r>
              <a:rPr lang="fr-FR" sz="16600" spc="-300" dirty="0">
                <a:solidFill>
                  <a:schemeClr val="accent3"/>
                </a:solidFill>
                <a:latin typeface="Arial"/>
                <a:cs typeface="Arial"/>
              </a:rPr>
              <a:t>‘‘</a:t>
            </a:r>
            <a:endParaRPr lang="en-US" sz="16600" spc="-300" dirty="0">
              <a:solidFill>
                <a:schemeClr val="accent3"/>
              </a:solidFill>
              <a:latin typeface="Arial"/>
              <a:cs typeface="Arial"/>
            </a:endParaRPr>
          </a:p>
        </p:txBody>
      </p:sp>
      <p:sp>
        <p:nvSpPr>
          <p:cNvPr id="34" name="Rectangle 33"/>
          <p:cNvSpPr/>
          <p:nvPr/>
        </p:nvSpPr>
        <p:spPr>
          <a:xfrm>
            <a:off x="19680487" y="8137527"/>
            <a:ext cx="1790001" cy="2740025"/>
          </a:xfrm>
          <a:prstGeom prst="rect">
            <a:avLst/>
          </a:prstGeom>
        </p:spPr>
        <p:txBody>
          <a:bodyPr lIns="182889" tIns="91445" rIns="182889" bIns="91445">
            <a:spAutoFit/>
          </a:bodyPr>
          <a:lstStyle/>
          <a:p>
            <a:pPr algn="ctr" defTabSz="1219261">
              <a:defRPr/>
            </a:pPr>
            <a:r>
              <a:rPr lang="fr-FR" sz="16600" spc="-300" dirty="0">
                <a:solidFill>
                  <a:schemeClr val="accent3"/>
                </a:solidFill>
                <a:latin typeface="Arial"/>
                <a:cs typeface="Arial"/>
              </a:rPr>
              <a:t>’’</a:t>
            </a:r>
            <a:endParaRPr lang="en-US" sz="16600" spc="-300" dirty="0">
              <a:solidFill>
                <a:schemeClr val="accent3"/>
              </a:solidFill>
              <a:latin typeface="Arial"/>
              <a:cs typeface="Arial"/>
            </a:endParaRPr>
          </a:p>
        </p:txBody>
      </p:sp>
      <p:sp>
        <p:nvSpPr>
          <p:cNvPr id="23" name="TextBox 22"/>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What our clients </a:t>
            </a:r>
            <a:r>
              <a:rPr lang="en-US" sz="7200" dirty="0">
                <a:solidFill>
                  <a:schemeClr val="accent1"/>
                </a:solidFill>
                <a:latin typeface="Lato Black"/>
                <a:cs typeface="Lato Black"/>
              </a:rPr>
              <a:t>are saying</a:t>
            </a:r>
          </a:p>
        </p:txBody>
      </p:sp>
      <p:sp>
        <p:nvSpPr>
          <p:cNvPr id="24" name="TextBox 23"/>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37" name="Rectangle 36"/>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 name="Picture Placeholder 4"/>
          <p:cNvSpPr>
            <a:spLocks noGrp="1"/>
          </p:cNvSpPr>
          <p:nvPr>
            <p:ph type="pic" sz="quarter" idx="10"/>
          </p:nvPr>
        </p:nvSpPr>
        <p:spPr/>
      </p:sp>
      <p:sp>
        <p:nvSpPr>
          <p:cNvPr id="6" name="Picture Placeholder 5"/>
          <p:cNvSpPr>
            <a:spLocks noGrp="1"/>
          </p:cNvSpPr>
          <p:nvPr>
            <p:ph type="pic" sz="quarter" idx="11"/>
          </p:nvPr>
        </p:nvSpPr>
        <p:spPr/>
      </p:sp>
      <p:sp>
        <p:nvSpPr>
          <p:cNvPr id="7" name="Picture Placeholder 6"/>
          <p:cNvSpPr>
            <a:spLocks noGrp="1"/>
          </p:cNvSpPr>
          <p:nvPr>
            <p:ph type="pic" sz="quarter" idx="12"/>
          </p:nvPr>
        </p:nvSpPr>
        <p:spPr/>
      </p:sp>
    </p:spTree>
    <p:extLst>
      <p:ext uri="{BB962C8B-B14F-4D97-AF65-F5344CB8AC3E}">
        <p14:creationId xmlns:p14="http://schemas.microsoft.com/office/powerpoint/2010/main" val="284637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post-2.jpg"/>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259" r="9259"/>
          <a:stretch>
            <a:fillRect/>
          </a:stretch>
        </p:blipFill>
        <p:spPr/>
      </p:pic>
      <p:sp>
        <p:nvSpPr>
          <p:cNvPr id="15" name="Rectangle 14"/>
          <p:cNvSpPr/>
          <p:nvPr/>
        </p:nvSpPr>
        <p:spPr>
          <a:xfrm>
            <a:off x="3175" y="-1"/>
            <a:ext cx="24390400" cy="13716000"/>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29" name="TextBox 28"/>
          <p:cNvSpPr txBox="1"/>
          <p:nvPr/>
        </p:nvSpPr>
        <p:spPr>
          <a:xfrm>
            <a:off x="3210803" y="3136845"/>
            <a:ext cx="7217930" cy="1514224"/>
          </a:xfrm>
          <a:prstGeom prst="rect">
            <a:avLst/>
          </a:prstGeom>
          <a:noFill/>
        </p:spPr>
        <p:txBody>
          <a:bodyPr wrap="square" lIns="219419" tIns="109710" rIns="219419" bIns="109710" rtlCol="0">
            <a:spAutoFit/>
          </a:bodyPr>
          <a:lstStyle/>
          <a:p>
            <a:r>
              <a:rPr lang="en-US" sz="2800" dirty="0">
                <a:solidFill>
                  <a:srgbClr val="FFFFFF"/>
                </a:solidFill>
                <a:latin typeface="Lato Light"/>
                <a:ea typeface="Lato Light"/>
                <a:cs typeface="Lato Light"/>
              </a:rPr>
              <a:t>Lorem Ipsum has two main statistical methodologies are used in data analysis which summarizes data.</a:t>
            </a:r>
          </a:p>
        </p:txBody>
      </p:sp>
      <p:sp>
        <p:nvSpPr>
          <p:cNvPr id="30" name="Round Same Side Corner Rectangle 29"/>
          <p:cNvSpPr/>
          <p:nvPr/>
        </p:nvSpPr>
        <p:spPr>
          <a:xfrm rot="10800000" flipH="1">
            <a:off x="3008898" y="3129149"/>
            <a:ext cx="109654" cy="132506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solidFill>
                <a:srgbClr val="FFFFFF"/>
              </a:solidFill>
              <a:latin typeface="Lato Light"/>
              <a:cs typeface="Lato Light"/>
            </a:endParaRPr>
          </a:p>
        </p:txBody>
      </p:sp>
      <p:sp>
        <p:nvSpPr>
          <p:cNvPr id="32" name="TextBox 31"/>
          <p:cNvSpPr txBox="1"/>
          <p:nvPr/>
        </p:nvSpPr>
        <p:spPr>
          <a:xfrm>
            <a:off x="3207839" y="4866735"/>
            <a:ext cx="7217930" cy="1514224"/>
          </a:xfrm>
          <a:prstGeom prst="rect">
            <a:avLst/>
          </a:prstGeom>
          <a:noFill/>
        </p:spPr>
        <p:txBody>
          <a:bodyPr wrap="square" lIns="219419" tIns="109710" rIns="219419" bIns="109710" rtlCol="0">
            <a:spAutoFit/>
          </a:bodyPr>
          <a:lstStyle/>
          <a:p>
            <a:r>
              <a:rPr lang="en-US" sz="2800" dirty="0">
                <a:solidFill>
                  <a:srgbClr val="FFFFFF"/>
                </a:solidFill>
                <a:latin typeface="Lato Light"/>
                <a:ea typeface="Lato Light"/>
                <a:cs typeface="Lato Light"/>
              </a:rPr>
              <a:t>Lorem Ipsum has two main statistical methodologies are used in data analysis which summarizes data.</a:t>
            </a:r>
          </a:p>
        </p:txBody>
      </p:sp>
      <p:sp>
        <p:nvSpPr>
          <p:cNvPr id="33" name="Round Same Side Corner Rectangle 32"/>
          <p:cNvSpPr/>
          <p:nvPr/>
        </p:nvSpPr>
        <p:spPr>
          <a:xfrm rot="10800000" flipH="1">
            <a:off x="3005934" y="4859039"/>
            <a:ext cx="109654" cy="1325064"/>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solidFill>
                <a:srgbClr val="FFFFFF"/>
              </a:solidFill>
              <a:latin typeface="Lato Light"/>
              <a:cs typeface="Lato Light"/>
            </a:endParaRPr>
          </a:p>
        </p:txBody>
      </p:sp>
      <p:sp>
        <p:nvSpPr>
          <p:cNvPr id="34" name="TextBox 33"/>
          <p:cNvSpPr txBox="1"/>
          <p:nvPr/>
        </p:nvSpPr>
        <p:spPr>
          <a:xfrm>
            <a:off x="3207839" y="6620650"/>
            <a:ext cx="7217930" cy="1514224"/>
          </a:xfrm>
          <a:prstGeom prst="rect">
            <a:avLst/>
          </a:prstGeom>
          <a:noFill/>
        </p:spPr>
        <p:txBody>
          <a:bodyPr wrap="square" lIns="219419" tIns="109710" rIns="219419" bIns="109710" rtlCol="0">
            <a:spAutoFit/>
          </a:bodyPr>
          <a:lstStyle/>
          <a:p>
            <a:r>
              <a:rPr lang="en-US" sz="2800" dirty="0">
                <a:solidFill>
                  <a:srgbClr val="FFFFFF"/>
                </a:solidFill>
                <a:latin typeface="Lato Light"/>
                <a:ea typeface="Lato Light"/>
                <a:cs typeface="Lato Light"/>
              </a:rPr>
              <a:t>Lorem Ipsum has two main statistical methodologies are used in data analysis which summarizes data.</a:t>
            </a:r>
          </a:p>
        </p:txBody>
      </p:sp>
      <p:sp>
        <p:nvSpPr>
          <p:cNvPr id="35" name="Round Same Side Corner Rectangle 34"/>
          <p:cNvSpPr/>
          <p:nvPr/>
        </p:nvSpPr>
        <p:spPr>
          <a:xfrm rot="10800000" flipH="1">
            <a:off x="3005934" y="6612954"/>
            <a:ext cx="109654" cy="1325064"/>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solidFill>
                <a:srgbClr val="FFFFFF"/>
              </a:solidFill>
              <a:latin typeface="Lato Light"/>
              <a:cs typeface="Lato Light"/>
            </a:endParaRPr>
          </a:p>
        </p:txBody>
      </p:sp>
      <p:sp>
        <p:nvSpPr>
          <p:cNvPr id="36" name="TextBox 35"/>
          <p:cNvSpPr txBox="1"/>
          <p:nvPr/>
        </p:nvSpPr>
        <p:spPr>
          <a:xfrm>
            <a:off x="3212943" y="8473844"/>
            <a:ext cx="7217930" cy="1514224"/>
          </a:xfrm>
          <a:prstGeom prst="rect">
            <a:avLst/>
          </a:prstGeom>
          <a:noFill/>
        </p:spPr>
        <p:txBody>
          <a:bodyPr wrap="square" lIns="219419" tIns="109710" rIns="219419" bIns="109710" rtlCol="0">
            <a:spAutoFit/>
          </a:bodyPr>
          <a:lstStyle/>
          <a:p>
            <a:r>
              <a:rPr lang="en-US" sz="2800" dirty="0">
                <a:solidFill>
                  <a:srgbClr val="FFFFFF"/>
                </a:solidFill>
                <a:latin typeface="Lato Light"/>
                <a:ea typeface="Lato Light"/>
                <a:cs typeface="Lato Light"/>
              </a:rPr>
              <a:t>Lorem Ipsum has two main statistical methodologies are used in data analysis which summarizes data.</a:t>
            </a:r>
          </a:p>
        </p:txBody>
      </p:sp>
      <p:sp>
        <p:nvSpPr>
          <p:cNvPr id="37" name="Round Same Side Corner Rectangle 36"/>
          <p:cNvSpPr/>
          <p:nvPr/>
        </p:nvSpPr>
        <p:spPr>
          <a:xfrm rot="10800000" flipH="1">
            <a:off x="3011038" y="8466148"/>
            <a:ext cx="109654" cy="1325064"/>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solidFill>
                <a:srgbClr val="FFFFFF"/>
              </a:solidFill>
              <a:latin typeface="Lato Light"/>
              <a:cs typeface="Lato Light"/>
            </a:endParaRPr>
          </a:p>
        </p:txBody>
      </p:sp>
      <p:sp>
        <p:nvSpPr>
          <p:cNvPr id="38" name="TextBox 37"/>
          <p:cNvSpPr txBox="1"/>
          <p:nvPr/>
        </p:nvSpPr>
        <p:spPr>
          <a:xfrm>
            <a:off x="3209979" y="10270574"/>
            <a:ext cx="7217930" cy="1514224"/>
          </a:xfrm>
          <a:prstGeom prst="rect">
            <a:avLst/>
          </a:prstGeom>
          <a:noFill/>
        </p:spPr>
        <p:txBody>
          <a:bodyPr wrap="square" lIns="219419" tIns="109710" rIns="219419" bIns="109710" rtlCol="0">
            <a:spAutoFit/>
          </a:bodyPr>
          <a:lstStyle/>
          <a:p>
            <a:r>
              <a:rPr lang="en-US" sz="2800" dirty="0">
                <a:solidFill>
                  <a:srgbClr val="FFFFFF"/>
                </a:solidFill>
                <a:latin typeface="Lato Light"/>
                <a:ea typeface="Lato Light"/>
                <a:cs typeface="Lato Light"/>
              </a:rPr>
              <a:t>Lorem Ipsum has two main statistical methodologies are used in data analysis which summarizes data.</a:t>
            </a:r>
          </a:p>
        </p:txBody>
      </p:sp>
      <p:sp>
        <p:nvSpPr>
          <p:cNvPr id="39" name="Round Same Side Corner Rectangle 38"/>
          <p:cNvSpPr/>
          <p:nvPr/>
        </p:nvSpPr>
        <p:spPr>
          <a:xfrm rot="10800000" flipH="1">
            <a:off x="3008074" y="10262878"/>
            <a:ext cx="109654" cy="1325064"/>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solidFill>
                <a:srgbClr val="FFFFFF"/>
              </a:solidFill>
              <a:latin typeface="Lato Light"/>
              <a:cs typeface="Lato Light"/>
            </a:endParaRPr>
          </a:p>
        </p:txBody>
      </p:sp>
      <p:grpSp>
        <p:nvGrpSpPr>
          <p:cNvPr id="45" name="Group 44"/>
          <p:cNvGrpSpPr/>
          <p:nvPr/>
        </p:nvGrpSpPr>
        <p:grpSpPr>
          <a:xfrm>
            <a:off x="15077128" y="3214478"/>
            <a:ext cx="6255047" cy="1450533"/>
            <a:chOff x="3779276" y="2838643"/>
            <a:chExt cx="6257491" cy="3109347"/>
          </a:xfrm>
        </p:grpSpPr>
        <p:sp>
          <p:nvSpPr>
            <p:cNvPr id="46" name="TextBox 45"/>
            <p:cNvSpPr txBox="1"/>
            <p:nvPr/>
          </p:nvSpPr>
          <p:spPr>
            <a:xfrm>
              <a:off x="3779276" y="4104936"/>
              <a:ext cx="6257491" cy="1843054"/>
            </a:xfrm>
            <a:prstGeom prst="rect">
              <a:avLst/>
            </a:prstGeom>
            <a:noFill/>
          </p:spPr>
          <p:txBody>
            <a:bodyPr wrap="square" rtlCol="0">
              <a:noAutofit/>
            </a:bodyPr>
            <a:lstStyle/>
            <a:p>
              <a:pPr>
                <a:lnSpc>
                  <a:spcPct val="130000"/>
                </a:lnSpc>
              </a:pPr>
              <a:r>
                <a:rPr lang="en-US" sz="2400" dirty="0">
                  <a:solidFill>
                    <a:srgbClr val="FFFFFF"/>
                  </a:solidFill>
                  <a:latin typeface="Lato Light"/>
                  <a:cs typeface="Lato Light"/>
                </a:rPr>
                <a:t>Entrepreneur  It is defined as an individual who organizes or operates a business or businesses. </a:t>
              </a:r>
            </a:p>
          </p:txBody>
        </p:sp>
        <p:sp>
          <p:nvSpPr>
            <p:cNvPr id="47" name="TextBox 46"/>
            <p:cNvSpPr txBox="1"/>
            <p:nvPr/>
          </p:nvSpPr>
          <p:spPr>
            <a:xfrm>
              <a:off x="3779276" y="2838643"/>
              <a:ext cx="6257491" cy="1222759"/>
            </a:xfrm>
            <a:prstGeom prst="rect">
              <a:avLst/>
            </a:prstGeom>
            <a:noFill/>
          </p:spPr>
          <p:txBody>
            <a:bodyPr wrap="square" rtlCol="0">
              <a:noAutofit/>
            </a:bodyPr>
            <a:lstStyle/>
            <a:p>
              <a:pPr>
                <a:lnSpc>
                  <a:spcPct val="130000"/>
                </a:lnSpc>
              </a:pPr>
              <a:r>
                <a:rPr lang="en-US" sz="2800" b="1" dirty="0">
                  <a:solidFill>
                    <a:srgbClr val="FFFFFF"/>
                  </a:solidFill>
                  <a:latin typeface="Lato Light"/>
                  <a:cs typeface="Lato Light"/>
                </a:rPr>
                <a:t>Statistics</a:t>
              </a:r>
            </a:p>
          </p:txBody>
        </p:sp>
      </p:grpSp>
      <p:sp>
        <p:nvSpPr>
          <p:cNvPr id="48" name="Freeform 31"/>
          <p:cNvSpPr>
            <a:spLocks noEditPoints="1"/>
          </p:cNvSpPr>
          <p:nvPr/>
        </p:nvSpPr>
        <p:spPr bwMode="auto">
          <a:xfrm>
            <a:off x="13745116" y="3620560"/>
            <a:ext cx="914333" cy="773172"/>
          </a:xfrm>
          <a:custGeom>
            <a:avLst/>
            <a:gdLst/>
            <a:ahLst/>
            <a:cxnLst>
              <a:cxn ang="0">
                <a:pos x="246" y="216"/>
              </a:cxn>
              <a:cxn ang="0">
                <a:pos x="10" y="216"/>
              </a:cxn>
              <a:cxn ang="0">
                <a:pos x="0" y="206"/>
              </a:cxn>
              <a:cxn ang="0">
                <a:pos x="0" y="202"/>
              </a:cxn>
              <a:cxn ang="0">
                <a:pos x="10" y="192"/>
              </a:cxn>
              <a:cxn ang="0">
                <a:pos x="246" y="192"/>
              </a:cxn>
              <a:cxn ang="0">
                <a:pos x="256" y="202"/>
              </a:cxn>
              <a:cxn ang="0">
                <a:pos x="256" y="206"/>
              </a:cxn>
              <a:cxn ang="0">
                <a:pos x="246" y="216"/>
              </a:cxn>
              <a:cxn ang="0">
                <a:pos x="208" y="180"/>
              </a:cxn>
              <a:cxn ang="0">
                <a:pos x="184" y="180"/>
              </a:cxn>
              <a:cxn ang="0">
                <a:pos x="172" y="168"/>
              </a:cxn>
              <a:cxn ang="0">
                <a:pos x="172" y="12"/>
              </a:cxn>
              <a:cxn ang="0">
                <a:pos x="184" y="0"/>
              </a:cxn>
              <a:cxn ang="0">
                <a:pos x="208" y="0"/>
              </a:cxn>
              <a:cxn ang="0">
                <a:pos x="220" y="12"/>
              </a:cxn>
              <a:cxn ang="0">
                <a:pos x="220" y="168"/>
              </a:cxn>
              <a:cxn ang="0">
                <a:pos x="208" y="180"/>
              </a:cxn>
              <a:cxn ang="0">
                <a:pos x="140" y="180"/>
              </a:cxn>
              <a:cxn ang="0">
                <a:pos x="116" y="180"/>
              </a:cxn>
              <a:cxn ang="0">
                <a:pos x="104" y="168"/>
              </a:cxn>
              <a:cxn ang="0">
                <a:pos x="104" y="68"/>
              </a:cxn>
              <a:cxn ang="0">
                <a:pos x="116" y="56"/>
              </a:cxn>
              <a:cxn ang="0">
                <a:pos x="140" y="56"/>
              </a:cxn>
              <a:cxn ang="0">
                <a:pos x="152" y="68"/>
              </a:cxn>
              <a:cxn ang="0">
                <a:pos x="152" y="168"/>
              </a:cxn>
              <a:cxn ang="0">
                <a:pos x="140" y="180"/>
              </a:cxn>
              <a:cxn ang="0">
                <a:pos x="72" y="180"/>
              </a:cxn>
              <a:cxn ang="0">
                <a:pos x="48" y="180"/>
              </a:cxn>
              <a:cxn ang="0">
                <a:pos x="36" y="168"/>
              </a:cxn>
              <a:cxn ang="0">
                <a:pos x="36" y="124"/>
              </a:cxn>
              <a:cxn ang="0">
                <a:pos x="48" y="112"/>
              </a:cxn>
              <a:cxn ang="0">
                <a:pos x="72" y="112"/>
              </a:cxn>
              <a:cxn ang="0">
                <a:pos x="84" y="124"/>
              </a:cxn>
              <a:cxn ang="0">
                <a:pos x="84" y="168"/>
              </a:cxn>
              <a:cxn ang="0">
                <a:pos x="72" y="180"/>
              </a:cxn>
            </a:cxnLst>
            <a:rect l="0" t="0" r="r" b="b"/>
            <a:pathLst>
              <a:path w="256" h="216">
                <a:moveTo>
                  <a:pt x="246" y="216"/>
                </a:moveTo>
                <a:cubicBezTo>
                  <a:pt x="10" y="216"/>
                  <a:pt x="10" y="216"/>
                  <a:pt x="10" y="216"/>
                </a:cubicBezTo>
                <a:cubicBezTo>
                  <a:pt x="4" y="216"/>
                  <a:pt x="0" y="212"/>
                  <a:pt x="0" y="206"/>
                </a:cubicBezTo>
                <a:cubicBezTo>
                  <a:pt x="0" y="202"/>
                  <a:pt x="0" y="202"/>
                  <a:pt x="0" y="202"/>
                </a:cubicBezTo>
                <a:cubicBezTo>
                  <a:pt x="0" y="196"/>
                  <a:pt x="4" y="192"/>
                  <a:pt x="10" y="192"/>
                </a:cubicBezTo>
                <a:cubicBezTo>
                  <a:pt x="246" y="192"/>
                  <a:pt x="246" y="192"/>
                  <a:pt x="246" y="192"/>
                </a:cubicBezTo>
                <a:cubicBezTo>
                  <a:pt x="252" y="192"/>
                  <a:pt x="256" y="196"/>
                  <a:pt x="256" y="202"/>
                </a:cubicBezTo>
                <a:cubicBezTo>
                  <a:pt x="256" y="206"/>
                  <a:pt x="256" y="206"/>
                  <a:pt x="256" y="206"/>
                </a:cubicBezTo>
                <a:cubicBezTo>
                  <a:pt x="256" y="212"/>
                  <a:pt x="252" y="216"/>
                  <a:pt x="246" y="216"/>
                </a:cubicBezTo>
                <a:moveTo>
                  <a:pt x="208" y="180"/>
                </a:moveTo>
                <a:cubicBezTo>
                  <a:pt x="184" y="180"/>
                  <a:pt x="184" y="180"/>
                  <a:pt x="184" y="180"/>
                </a:cubicBezTo>
                <a:cubicBezTo>
                  <a:pt x="177" y="180"/>
                  <a:pt x="172" y="175"/>
                  <a:pt x="172" y="168"/>
                </a:cubicBezTo>
                <a:cubicBezTo>
                  <a:pt x="172" y="12"/>
                  <a:pt x="172" y="12"/>
                  <a:pt x="172" y="12"/>
                </a:cubicBezTo>
                <a:cubicBezTo>
                  <a:pt x="172" y="5"/>
                  <a:pt x="177" y="0"/>
                  <a:pt x="184" y="0"/>
                </a:cubicBezTo>
                <a:cubicBezTo>
                  <a:pt x="208" y="0"/>
                  <a:pt x="208" y="0"/>
                  <a:pt x="208" y="0"/>
                </a:cubicBezTo>
                <a:cubicBezTo>
                  <a:pt x="215" y="0"/>
                  <a:pt x="220" y="5"/>
                  <a:pt x="220" y="12"/>
                </a:cubicBezTo>
                <a:cubicBezTo>
                  <a:pt x="220" y="168"/>
                  <a:pt x="220" y="168"/>
                  <a:pt x="220" y="168"/>
                </a:cubicBezTo>
                <a:cubicBezTo>
                  <a:pt x="220" y="175"/>
                  <a:pt x="215" y="180"/>
                  <a:pt x="208" y="180"/>
                </a:cubicBezTo>
                <a:moveTo>
                  <a:pt x="140" y="180"/>
                </a:moveTo>
                <a:cubicBezTo>
                  <a:pt x="116" y="180"/>
                  <a:pt x="116" y="180"/>
                  <a:pt x="116" y="180"/>
                </a:cubicBezTo>
                <a:cubicBezTo>
                  <a:pt x="109" y="180"/>
                  <a:pt x="104" y="175"/>
                  <a:pt x="104" y="168"/>
                </a:cubicBezTo>
                <a:cubicBezTo>
                  <a:pt x="104" y="68"/>
                  <a:pt x="104" y="68"/>
                  <a:pt x="104" y="68"/>
                </a:cubicBezTo>
                <a:cubicBezTo>
                  <a:pt x="104" y="61"/>
                  <a:pt x="109" y="56"/>
                  <a:pt x="116" y="56"/>
                </a:cubicBezTo>
                <a:cubicBezTo>
                  <a:pt x="140" y="56"/>
                  <a:pt x="140" y="56"/>
                  <a:pt x="140" y="56"/>
                </a:cubicBezTo>
                <a:cubicBezTo>
                  <a:pt x="147" y="56"/>
                  <a:pt x="152" y="61"/>
                  <a:pt x="152" y="68"/>
                </a:cubicBezTo>
                <a:cubicBezTo>
                  <a:pt x="152" y="168"/>
                  <a:pt x="152" y="168"/>
                  <a:pt x="152" y="168"/>
                </a:cubicBezTo>
                <a:cubicBezTo>
                  <a:pt x="152" y="175"/>
                  <a:pt x="147" y="180"/>
                  <a:pt x="140" y="180"/>
                </a:cubicBezTo>
                <a:moveTo>
                  <a:pt x="72" y="180"/>
                </a:moveTo>
                <a:cubicBezTo>
                  <a:pt x="48" y="180"/>
                  <a:pt x="48" y="180"/>
                  <a:pt x="48" y="180"/>
                </a:cubicBezTo>
                <a:cubicBezTo>
                  <a:pt x="41" y="180"/>
                  <a:pt x="36" y="175"/>
                  <a:pt x="36" y="168"/>
                </a:cubicBezTo>
                <a:cubicBezTo>
                  <a:pt x="36" y="124"/>
                  <a:pt x="36" y="124"/>
                  <a:pt x="36" y="124"/>
                </a:cubicBezTo>
                <a:cubicBezTo>
                  <a:pt x="36" y="117"/>
                  <a:pt x="41" y="112"/>
                  <a:pt x="48" y="112"/>
                </a:cubicBezTo>
                <a:cubicBezTo>
                  <a:pt x="72" y="112"/>
                  <a:pt x="72" y="112"/>
                  <a:pt x="72" y="112"/>
                </a:cubicBezTo>
                <a:cubicBezTo>
                  <a:pt x="79" y="112"/>
                  <a:pt x="84" y="117"/>
                  <a:pt x="84" y="124"/>
                </a:cubicBezTo>
                <a:cubicBezTo>
                  <a:pt x="84" y="168"/>
                  <a:pt x="84" y="168"/>
                  <a:pt x="84" y="168"/>
                </a:cubicBezTo>
                <a:cubicBezTo>
                  <a:pt x="84" y="175"/>
                  <a:pt x="79" y="180"/>
                  <a:pt x="72" y="180"/>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 name="Group 49"/>
          <p:cNvGrpSpPr/>
          <p:nvPr/>
        </p:nvGrpSpPr>
        <p:grpSpPr>
          <a:xfrm>
            <a:off x="15077128" y="5439532"/>
            <a:ext cx="6255047" cy="1450533"/>
            <a:chOff x="3779276" y="2838643"/>
            <a:chExt cx="6257491" cy="3109347"/>
          </a:xfrm>
        </p:grpSpPr>
        <p:sp>
          <p:nvSpPr>
            <p:cNvPr id="51" name="TextBox 50"/>
            <p:cNvSpPr txBox="1"/>
            <p:nvPr/>
          </p:nvSpPr>
          <p:spPr>
            <a:xfrm>
              <a:off x="3779276" y="4104936"/>
              <a:ext cx="6257491" cy="1843054"/>
            </a:xfrm>
            <a:prstGeom prst="rect">
              <a:avLst/>
            </a:prstGeom>
            <a:noFill/>
          </p:spPr>
          <p:txBody>
            <a:bodyPr wrap="square" rtlCol="0">
              <a:noAutofit/>
            </a:bodyPr>
            <a:lstStyle/>
            <a:p>
              <a:pPr>
                <a:lnSpc>
                  <a:spcPct val="130000"/>
                </a:lnSpc>
              </a:pPr>
              <a:r>
                <a:rPr lang="en-US" sz="2400" dirty="0">
                  <a:solidFill>
                    <a:srgbClr val="FFFFFF"/>
                  </a:solidFill>
                  <a:latin typeface="Lato Light"/>
                  <a:cs typeface="Lato Light"/>
                </a:rPr>
                <a:t>Entrepreneur  It is defined as an individual who organizes or operates a business or businesses. </a:t>
              </a:r>
            </a:p>
          </p:txBody>
        </p:sp>
        <p:sp>
          <p:nvSpPr>
            <p:cNvPr id="52" name="TextBox 51"/>
            <p:cNvSpPr txBox="1"/>
            <p:nvPr/>
          </p:nvSpPr>
          <p:spPr>
            <a:xfrm>
              <a:off x="3779276" y="2838643"/>
              <a:ext cx="6257491" cy="1222759"/>
            </a:xfrm>
            <a:prstGeom prst="rect">
              <a:avLst/>
            </a:prstGeom>
            <a:noFill/>
          </p:spPr>
          <p:txBody>
            <a:bodyPr wrap="square" rtlCol="0">
              <a:noAutofit/>
            </a:bodyPr>
            <a:lstStyle/>
            <a:p>
              <a:pPr>
                <a:lnSpc>
                  <a:spcPct val="130000"/>
                </a:lnSpc>
              </a:pPr>
              <a:r>
                <a:rPr lang="en-US" sz="2800" b="1" dirty="0">
                  <a:solidFill>
                    <a:srgbClr val="FFFFFF"/>
                  </a:solidFill>
                  <a:latin typeface="Lato Light"/>
                  <a:cs typeface="Lato Light"/>
                </a:rPr>
                <a:t>Server</a:t>
              </a:r>
            </a:p>
          </p:txBody>
        </p:sp>
      </p:grpSp>
      <p:sp>
        <p:nvSpPr>
          <p:cNvPr id="53" name="Freeform 54"/>
          <p:cNvSpPr>
            <a:spLocks noEditPoints="1"/>
          </p:cNvSpPr>
          <p:nvPr/>
        </p:nvSpPr>
        <p:spPr bwMode="auto">
          <a:xfrm>
            <a:off x="13803041" y="5941224"/>
            <a:ext cx="839807" cy="56632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 name="Group 54"/>
          <p:cNvGrpSpPr/>
          <p:nvPr/>
        </p:nvGrpSpPr>
        <p:grpSpPr>
          <a:xfrm>
            <a:off x="15077128" y="7634078"/>
            <a:ext cx="6255047" cy="1450533"/>
            <a:chOff x="3779276" y="2838643"/>
            <a:chExt cx="6257491" cy="3109347"/>
          </a:xfrm>
        </p:grpSpPr>
        <p:sp>
          <p:nvSpPr>
            <p:cNvPr id="56" name="TextBox 55"/>
            <p:cNvSpPr txBox="1"/>
            <p:nvPr/>
          </p:nvSpPr>
          <p:spPr>
            <a:xfrm>
              <a:off x="3779276" y="4104936"/>
              <a:ext cx="6257491" cy="1843054"/>
            </a:xfrm>
            <a:prstGeom prst="rect">
              <a:avLst/>
            </a:prstGeom>
            <a:noFill/>
          </p:spPr>
          <p:txBody>
            <a:bodyPr wrap="square" rtlCol="0">
              <a:noAutofit/>
            </a:bodyPr>
            <a:lstStyle/>
            <a:p>
              <a:pPr>
                <a:lnSpc>
                  <a:spcPct val="130000"/>
                </a:lnSpc>
              </a:pPr>
              <a:r>
                <a:rPr lang="en-US" sz="2400" dirty="0">
                  <a:solidFill>
                    <a:srgbClr val="FFFFFF"/>
                  </a:solidFill>
                  <a:latin typeface="Lato Light"/>
                  <a:cs typeface="Lato Light"/>
                </a:rPr>
                <a:t>Entrepreneur  It is defined as an individual who organizes or operates a business or businesses. </a:t>
              </a:r>
            </a:p>
          </p:txBody>
        </p:sp>
        <p:sp>
          <p:nvSpPr>
            <p:cNvPr id="57" name="TextBox 56"/>
            <p:cNvSpPr txBox="1"/>
            <p:nvPr/>
          </p:nvSpPr>
          <p:spPr>
            <a:xfrm>
              <a:off x="3779276" y="2838643"/>
              <a:ext cx="6257491" cy="1222759"/>
            </a:xfrm>
            <a:prstGeom prst="rect">
              <a:avLst/>
            </a:prstGeom>
            <a:noFill/>
          </p:spPr>
          <p:txBody>
            <a:bodyPr wrap="square" rtlCol="0">
              <a:noAutofit/>
            </a:bodyPr>
            <a:lstStyle/>
            <a:p>
              <a:pPr>
                <a:lnSpc>
                  <a:spcPct val="130000"/>
                </a:lnSpc>
              </a:pPr>
              <a:r>
                <a:rPr lang="en-US" sz="2800" b="1" dirty="0">
                  <a:solidFill>
                    <a:srgbClr val="FFFFFF"/>
                  </a:solidFill>
                  <a:latin typeface="Lato Light"/>
                  <a:cs typeface="Lato Light"/>
                </a:rPr>
                <a:t>Studio</a:t>
              </a:r>
            </a:p>
          </p:txBody>
        </p:sp>
      </p:grpSp>
      <p:sp>
        <p:nvSpPr>
          <p:cNvPr id="58" name="Freeform 171"/>
          <p:cNvSpPr>
            <a:spLocks/>
          </p:cNvSpPr>
          <p:nvPr/>
        </p:nvSpPr>
        <p:spPr bwMode="auto">
          <a:xfrm>
            <a:off x="13817626" y="8210821"/>
            <a:ext cx="769784" cy="507303"/>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0" name="Group 59"/>
          <p:cNvGrpSpPr/>
          <p:nvPr/>
        </p:nvGrpSpPr>
        <p:grpSpPr>
          <a:xfrm>
            <a:off x="15077128" y="9598915"/>
            <a:ext cx="6255047" cy="1450533"/>
            <a:chOff x="3779276" y="2838643"/>
            <a:chExt cx="6257491" cy="3109347"/>
          </a:xfrm>
        </p:grpSpPr>
        <p:sp>
          <p:nvSpPr>
            <p:cNvPr id="61" name="TextBox 60"/>
            <p:cNvSpPr txBox="1"/>
            <p:nvPr/>
          </p:nvSpPr>
          <p:spPr>
            <a:xfrm>
              <a:off x="3779276" y="4104936"/>
              <a:ext cx="6257491" cy="1843054"/>
            </a:xfrm>
            <a:prstGeom prst="rect">
              <a:avLst/>
            </a:prstGeom>
            <a:noFill/>
          </p:spPr>
          <p:txBody>
            <a:bodyPr wrap="square" rtlCol="0">
              <a:noAutofit/>
            </a:bodyPr>
            <a:lstStyle/>
            <a:p>
              <a:pPr>
                <a:lnSpc>
                  <a:spcPct val="130000"/>
                </a:lnSpc>
              </a:pPr>
              <a:r>
                <a:rPr lang="en-US" sz="2400" dirty="0">
                  <a:solidFill>
                    <a:srgbClr val="FFFFFF"/>
                  </a:solidFill>
                  <a:latin typeface="Lato Light"/>
                  <a:cs typeface="Lato Light"/>
                </a:rPr>
                <a:t>Entrepreneur  It is defined as an individual who organizes or operates a business or businesses. </a:t>
              </a:r>
            </a:p>
          </p:txBody>
        </p:sp>
        <p:sp>
          <p:nvSpPr>
            <p:cNvPr id="62" name="TextBox 61"/>
            <p:cNvSpPr txBox="1"/>
            <p:nvPr/>
          </p:nvSpPr>
          <p:spPr>
            <a:xfrm>
              <a:off x="3779276" y="2838643"/>
              <a:ext cx="6257491" cy="1222759"/>
            </a:xfrm>
            <a:prstGeom prst="rect">
              <a:avLst/>
            </a:prstGeom>
            <a:noFill/>
          </p:spPr>
          <p:txBody>
            <a:bodyPr wrap="square" rtlCol="0">
              <a:noAutofit/>
            </a:bodyPr>
            <a:lstStyle/>
            <a:p>
              <a:pPr>
                <a:lnSpc>
                  <a:spcPct val="130000"/>
                </a:lnSpc>
              </a:pPr>
              <a:r>
                <a:rPr lang="en-US" sz="2800" b="1" dirty="0">
                  <a:solidFill>
                    <a:srgbClr val="FFFFFF"/>
                  </a:solidFill>
                  <a:latin typeface="Lato Light"/>
                  <a:cs typeface="Lato Light"/>
                </a:rPr>
                <a:t>Marketing</a:t>
              </a:r>
            </a:p>
          </p:txBody>
        </p:sp>
      </p:grpSp>
      <p:sp>
        <p:nvSpPr>
          <p:cNvPr id="71" name="Freeform 173"/>
          <p:cNvSpPr>
            <a:spLocks/>
          </p:cNvSpPr>
          <p:nvPr/>
        </p:nvSpPr>
        <p:spPr bwMode="auto">
          <a:xfrm>
            <a:off x="13743594" y="10081197"/>
            <a:ext cx="879131" cy="733678"/>
          </a:xfrm>
          <a:custGeom>
            <a:avLst/>
            <a:gdLst/>
            <a:ahLst/>
            <a:cxnLst>
              <a:cxn ang="0">
                <a:pos x="103" y="36"/>
              </a:cxn>
              <a:cxn ang="0">
                <a:pos x="115" y="28"/>
              </a:cxn>
              <a:cxn ang="0">
                <a:pos x="102" y="30"/>
              </a:cxn>
              <a:cxn ang="0">
                <a:pos x="101" y="27"/>
              </a:cxn>
              <a:cxn ang="0">
                <a:pos x="76" y="8"/>
              </a:cxn>
              <a:cxn ang="0">
                <a:pos x="79" y="7"/>
              </a:cxn>
              <a:cxn ang="0">
                <a:pos x="86" y="3"/>
              </a:cxn>
              <a:cxn ang="0">
                <a:pos x="75" y="5"/>
              </a:cxn>
              <a:cxn ang="0">
                <a:pos x="81" y="0"/>
              </a:cxn>
              <a:cxn ang="0">
                <a:pos x="72" y="5"/>
              </a:cxn>
              <a:cxn ang="0">
                <a:pos x="74" y="1"/>
              </a:cxn>
              <a:cxn ang="0">
                <a:pos x="56" y="29"/>
              </a:cxn>
              <a:cxn ang="0">
                <a:pos x="47" y="22"/>
              </a:cxn>
              <a:cxn ang="0">
                <a:pos x="17" y="9"/>
              </a:cxn>
              <a:cxn ang="0">
                <a:pos x="27" y="24"/>
              </a:cxn>
              <a:cxn ang="0">
                <a:pos x="20" y="25"/>
              </a:cxn>
              <a:cxn ang="0">
                <a:pos x="33" y="36"/>
              </a:cxn>
              <a:cxn ang="0">
                <a:pos x="25" y="39"/>
              </a:cxn>
              <a:cxn ang="0">
                <a:pos x="39" y="46"/>
              </a:cxn>
              <a:cxn ang="0">
                <a:pos x="43" y="56"/>
              </a:cxn>
              <a:cxn ang="0">
                <a:pos x="0" y="57"/>
              </a:cxn>
              <a:cxn ang="0">
                <a:pos x="102" y="43"/>
              </a:cxn>
              <a:cxn ang="0">
                <a:pos x="116" y="37"/>
              </a:cxn>
              <a:cxn ang="0">
                <a:pos x="103" y="36"/>
              </a:cxn>
            </a:cxnLst>
            <a:rect l="0" t="0" r="r" b="b"/>
            <a:pathLst>
              <a:path w="116" h="97">
                <a:moveTo>
                  <a:pt x="103" y="36"/>
                </a:moveTo>
                <a:cubicBezTo>
                  <a:pt x="109" y="35"/>
                  <a:pt x="114" y="33"/>
                  <a:pt x="115" y="28"/>
                </a:cubicBezTo>
                <a:cubicBezTo>
                  <a:pt x="113" y="30"/>
                  <a:pt x="106" y="32"/>
                  <a:pt x="102" y="30"/>
                </a:cubicBezTo>
                <a:cubicBezTo>
                  <a:pt x="102" y="29"/>
                  <a:pt x="101" y="28"/>
                  <a:pt x="101" y="27"/>
                </a:cubicBezTo>
                <a:cubicBezTo>
                  <a:pt x="98" y="16"/>
                  <a:pt x="88" y="7"/>
                  <a:pt x="76" y="8"/>
                </a:cubicBezTo>
                <a:cubicBezTo>
                  <a:pt x="77" y="8"/>
                  <a:pt x="78" y="7"/>
                  <a:pt x="79" y="7"/>
                </a:cubicBezTo>
                <a:cubicBezTo>
                  <a:pt x="80" y="7"/>
                  <a:pt x="88" y="5"/>
                  <a:pt x="86" y="3"/>
                </a:cubicBezTo>
                <a:cubicBezTo>
                  <a:pt x="85" y="1"/>
                  <a:pt x="77" y="5"/>
                  <a:pt x="75" y="5"/>
                </a:cubicBezTo>
                <a:cubicBezTo>
                  <a:pt x="77" y="4"/>
                  <a:pt x="81" y="3"/>
                  <a:pt x="81" y="0"/>
                </a:cubicBezTo>
                <a:cubicBezTo>
                  <a:pt x="78" y="1"/>
                  <a:pt x="75" y="2"/>
                  <a:pt x="72" y="5"/>
                </a:cubicBezTo>
                <a:cubicBezTo>
                  <a:pt x="73" y="4"/>
                  <a:pt x="74" y="3"/>
                  <a:pt x="74" y="1"/>
                </a:cubicBezTo>
                <a:cubicBezTo>
                  <a:pt x="65" y="7"/>
                  <a:pt x="60" y="18"/>
                  <a:pt x="56" y="29"/>
                </a:cubicBezTo>
                <a:cubicBezTo>
                  <a:pt x="52" y="26"/>
                  <a:pt x="50" y="24"/>
                  <a:pt x="47" y="22"/>
                </a:cubicBezTo>
                <a:cubicBezTo>
                  <a:pt x="40" y="18"/>
                  <a:pt x="31" y="14"/>
                  <a:pt x="17" y="9"/>
                </a:cubicBezTo>
                <a:cubicBezTo>
                  <a:pt x="17" y="14"/>
                  <a:pt x="19" y="20"/>
                  <a:pt x="27" y="24"/>
                </a:cubicBezTo>
                <a:cubicBezTo>
                  <a:pt x="25" y="24"/>
                  <a:pt x="22" y="24"/>
                  <a:pt x="20" y="25"/>
                </a:cubicBezTo>
                <a:cubicBezTo>
                  <a:pt x="21" y="30"/>
                  <a:pt x="24" y="34"/>
                  <a:pt x="33" y="36"/>
                </a:cubicBezTo>
                <a:cubicBezTo>
                  <a:pt x="29" y="36"/>
                  <a:pt x="27" y="37"/>
                  <a:pt x="25" y="39"/>
                </a:cubicBezTo>
                <a:cubicBezTo>
                  <a:pt x="27" y="43"/>
                  <a:pt x="31" y="47"/>
                  <a:pt x="39" y="46"/>
                </a:cubicBezTo>
                <a:cubicBezTo>
                  <a:pt x="30" y="50"/>
                  <a:pt x="36" y="57"/>
                  <a:pt x="43" y="56"/>
                </a:cubicBezTo>
                <a:cubicBezTo>
                  <a:pt x="31" y="69"/>
                  <a:pt x="11" y="68"/>
                  <a:pt x="0" y="57"/>
                </a:cubicBezTo>
                <a:cubicBezTo>
                  <a:pt x="29" y="97"/>
                  <a:pt x="93" y="81"/>
                  <a:pt x="102" y="43"/>
                </a:cubicBezTo>
                <a:cubicBezTo>
                  <a:pt x="109" y="43"/>
                  <a:pt x="113" y="40"/>
                  <a:pt x="116" y="37"/>
                </a:cubicBezTo>
                <a:cubicBezTo>
                  <a:pt x="112" y="38"/>
                  <a:pt x="106" y="37"/>
                  <a:pt x="103" y="36"/>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bg1"/>
                </a:solidFill>
                <a:latin typeface="Lato Black"/>
                <a:cs typeface="Lato Black"/>
              </a:rPr>
              <a:t>List </a:t>
            </a:r>
            <a:r>
              <a:rPr lang="en-US" sz="7200" dirty="0">
                <a:solidFill>
                  <a:schemeClr val="accent1"/>
                </a:solidFill>
                <a:latin typeface="Lato Black"/>
                <a:cs typeface="Lato Black"/>
              </a:rPr>
              <a:t>Sample</a:t>
            </a:r>
          </a:p>
        </p:txBody>
      </p:sp>
      <p:sp>
        <p:nvSpPr>
          <p:cNvPr id="44" name="TextBox 43"/>
          <p:cNvSpPr txBox="1"/>
          <p:nvPr/>
        </p:nvSpPr>
        <p:spPr>
          <a:xfrm>
            <a:off x="2130356" y="1075111"/>
            <a:ext cx="8756172" cy="523220"/>
          </a:xfrm>
          <a:prstGeom prst="rect">
            <a:avLst/>
          </a:prstGeom>
          <a:noFill/>
        </p:spPr>
        <p:txBody>
          <a:bodyPr wrap="square" rtlCol="0">
            <a:spAutoFit/>
          </a:bodyPr>
          <a:lstStyle/>
          <a:p>
            <a:r>
              <a:rPr lang="en-US" sz="2800" dirty="0">
                <a:solidFill>
                  <a:schemeClr val="bg1"/>
                </a:solidFill>
                <a:latin typeface="Lato Light"/>
                <a:cs typeface="Lato Light"/>
              </a:rPr>
              <a:t>WRITE A GREAT TITLE HERE</a:t>
            </a:r>
          </a:p>
        </p:txBody>
      </p:sp>
      <p:sp>
        <p:nvSpPr>
          <p:cNvPr id="49" name="Rectangle 48"/>
          <p:cNvSpPr/>
          <p:nvPr/>
        </p:nvSpPr>
        <p:spPr>
          <a:xfrm>
            <a:off x="1871813" y="1192805"/>
            <a:ext cx="141940" cy="12561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spTree>
    <p:extLst>
      <p:ext uri="{BB962C8B-B14F-4D97-AF65-F5344CB8AC3E}">
        <p14:creationId xmlns:p14="http://schemas.microsoft.com/office/powerpoint/2010/main" val="2549543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76" y="0"/>
            <a:ext cx="24374475" cy="13716000"/>
          </a:xfrm>
          <a:prstGeom prst="rect">
            <a:avLst/>
          </a:prstGeom>
          <a:solidFill>
            <a:srgbClr val="000000">
              <a:alpha val="44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2" y="8670649"/>
            <a:ext cx="24377652" cy="3283502"/>
          </a:xfrm>
          <a:prstGeom prst="rect">
            <a:avLst/>
          </a:prstGeom>
          <a:solidFill>
            <a:schemeClr val="accent1">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2272296" y="9993423"/>
            <a:ext cx="8756173" cy="1015663"/>
          </a:xfrm>
          <a:prstGeom prst="rect">
            <a:avLst/>
          </a:prstGeom>
          <a:noFill/>
        </p:spPr>
        <p:txBody>
          <a:bodyPr wrap="square" rtlCol="0">
            <a:spAutoFit/>
          </a:bodyPr>
          <a:lstStyle/>
          <a:p>
            <a:pPr>
              <a:lnSpc>
                <a:spcPct val="80000"/>
              </a:lnSpc>
            </a:pPr>
            <a:r>
              <a:rPr lang="en-US" sz="7200" dirty="0">
                <a:solidFill>
                  <a:srgbClr val="FFFFFF"/>
                </a:solidFill>
                <a:latin typeface="Lato Black"/>
                <a:cs typeface="Lato Black"/>
              </a:rPr>
              <a:t>Stats &amp; Reports</a:t>
            </a:r>
          </a:p>
        </p:txBody>
      </p:sp>
      <p:sp>
        <p:nvSpPr>
          <p:cNvPr id="61" name="TextBox 60"/>
          <p:cNvSpPr txBox="1"/>
          <p:nvPr/>
        </p:nvSpPr>
        <p:spPr>
          <a:xfrm>
            <a:off x="2272296" y="9558711"/>
            <a:ext cx="8756172" cy="523220"/>
          </a:xfrm>
          <a:prstGeom prst="rect">
            <a:avLst/>
          </a:prstGeom>
          <a:noFill/>
        </p:spPr>
        <p:txBody>
          <a:bodyPr wrap="square" rtlCol="0">
            <a:spAutoFit/>
          </a:bodyPr>
          <a:lstStyle/>
          <a:p>
            <a:r>
              <a:rPr lang="en-US" sz="2800" dirty="0">
                <a:solidFill>
                  <a:srgbClr val="FFFFFF"/>
                </a:solidFill>
                <a:latin typeface="Lato Light"/>
                <a:cs typeface="Lato Light"/>
              </a:rPr>
              <a:t>WRITE A GREAT TITLE HERE</a:t>
            </a:r>
          </a:p>
        </p:txBody>
      </p:sp>
      <p:sp>
        <p:nvSpPr>
          <p:cNvPr id="62" name="Rectangle 61"/>
          <p:cNvSpPr/>
          <p:nvPr/>
        </p:nvSpPr>
        <p:spPr>
          <a:xfrm>
            <a:off x="2013753" y="9676405"/>
            <a:ext cx="141940" cy="12561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360038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Analytics </a:t>
            </a:r>
            <a:r>
              <a:rPr lang="en-US" sz="7200" dirty="0">
                <a:solidFill>
                  <a:schemeClr val="accent1"/>
                </a:solidFill>
                <a:latin typeface="Lato Black"/>
                <a:cs typeface="Lato Black"/>
              </a:rPr>
              <a:t>Three Facts</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aphicFrame>
        <p:nvGraphicFramePr>
          <p:cNvPr id="3" name="Chart 2"/>
          <p:cNvGraphicFramePr/>
          <p:nvPr>
            <p:extLst>
              <p:ext uri="{D42A27DB-BD31-4B8C-83A1-F6EECF244321}">
                <p14:modId xmlns:p14="http://schemas.microsoft.com/office/powerpoint/2010/main" val="3937716540"/>
              </p:ext>
            </p:extLst>
          </p:nvPr>
        </p:nvGraphicFramePr>
        <p:xfrm>
          <a:off x="1818747" y="4006988"/>
          <a:ext cx="10649479" cy="6296905"/>
        </p:xfrm>
        <a:graphic>
          <a:graphicData uri="http://schemas.openxmlformats.org/drawingml/2006/chart">
            <c:chart xmlns:c="http://schemas.openxmlformats.org/drawingml/2006/chart" xmlns:r="http://schemas.openxmlformats.org/officeDocument/2006/relationships" r:id="rId2"/>
          </a:graphicData>
        </a:graphic>
      </p:graphicFrame>
      <p:sp>
        <p:nvSpPr>
          <p:cNvPr id="34" name="Oval 33"/>
          <p:cNvSpPr/>
          <p:nvPr/>
        </p:nvSpPr>
        <p:spPr>
          <a:xfrm>
            <a:off x="13574672" y="4645065"/>
            <a:ext cx="1388351" cy="1388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35" name="TextBox 34"/>
          <p:cNvSpPr txBox="1"/>
          <p:nvPr/>
        </p:nvSpPr>
        <p:spPr>
          <a:xfrm>
            <a:off x="15205405" y="4452481"/>
            <a:ext cx="6339343" cy="615563"/>
          </a:xfrm>
          <a:prstGeom prst="rect">
            <a:avLst/>
          </a:prstGeom>
          <a:noFill/>
        </p:spPr>
        <p:txBody>
          <a:bodyPr wrap="square" lIns="182889" tIns="91445" rIns="182889" bIns="91445" rtlCol="0">
            <a:spAutoFit/>
          </a:bodyPr>
          <a:lstStyle/>
          <a:p>
            <a:r>
              <a:rPr lang="id-ID" sz="2800" dirty="0">
                <a:latin typeface="Lato Black"/>
                <a:cs typeface="Lato Black"/>
              </a:rPr>
              <a:t>Factor Number One</a:t>
            </a:r>
          </a:p>
        </p:txBody>
      </p:sp>
      <p:sp>
        <p:nvSpPr>
          <p:cNvPr id="36" name="Rectangle 35"/>
          <p:cNvSpPr/>
          <p:nvPr/>
        </p:nvSpPr>
        <p:spPr>
          <a:xfrm>
            <a:off x="15205404" y="5022746"/>
            <a:ext cx="6253492" cy="923340"/>
          </a:xfrm>
          <a:prstGeom prst="rect">
            <a:avLst/>
          </a:prstGeom>
        </p:spPr>
        <p:txBody>
          <a:bodyPr wrap="square" lIns="182889" tIns="91445" rIns="182889" bIns="91445">
            <a:spAutoFit/>
          </a:bodyPr>
          <a:lstStyle/>
          <a:p>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 </a:t>
            </a:r>
            <a:r>
              <a:rPr lang="fr-FR" sz="2400" dirty="0" err="1">
                <a:latin typeface="Lato Light"/>
                <a:cs typeface="Lato Light"/>
              </a:rPr>
              <a:t>Aliquam</a:t>
            </a:r>
            <a:r>
              <a:rPr lang="fr-FR" sz="2400" dirty="0">
                <a:latin typeface="Lato Light"/>
                <a:cs typeface="Lato Light"/>
              </a:rPr>
              <a:t> </a:t>
            </a:r>
            <a:r>
              <a:rPr lang="fr-FR" sz="2400" dirty="0" err="1">
                <a:latin typeface="Lato Light"/>
                <a:cs typeface="Lato Light"/>
              </a:rPr>
              <a:t>tincidunt</a:t>
            </a:r>
            <a:r>
              <a:rPr lang="fr-FR" sz="2400" dirty="0">
                <a:latin typeface="Lato Light"/>
                <a:cs typeface="Lato Light"/>
              </a:rPr>
              <a:t> ante nec</a:t>
            </a:r>
            <a:endParaRPr lang="en-US" sz="2400" dirty="0">
              <a:latin typeface="Lato Light"/>
              <a:cs typeface="Lato Light"/>
            </a:endParaRPr>
          </a:p>
        </p:txBody>
      </p:sp>
      <p:sp>
        <p:nvSpPr>
          <p:cNvPr id="37" name="Oval 36"/>
          <p:cNvSpPr/>
          <p:nvPr/>
        </p:nvSpPr>
        <p:spPr>
          <a:xfrm>
            <a:off x="13574672" y="6573053"/>
            <a:ext cx="1388351" cy="1388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38" name="Oval 37"/>
          <p:cNvSpPr/>
          <p:nvPr/>
        </p:nvSpPr>
        <p:spPr>
          <a:xfrm>
            <a:off x="13574672" y="8406060"/>
            <a:ext cx="1388351" cy="1388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46" name="Freeform 91"/>
          <p:cNvSpPr>
            <a:spLocks noEditPoints="1"/>
          </p:cNvSpPr>
          <p:nvPr/>
        </p:nvSpPr>
        <p:spPr bwMode="auto">
          <a:xfrm>
            <a:off x="13891043" y="4897973"/>
            <a:ext cx="807828" cy="80782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44"/>
          <p:cNvSpPr>
            <a:spLocks noEditPoints="1"/>
          </p:cNvSpPr>
          <p:nvPr/>
        </p:nvSpPr>
        <p:spPr bwMode="auto">
          <a:xfrm>
            <a:off x="13841069" y="6890191"/>
            <a:ext cx="854957" cy="663144"/>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48"/>
          <p:cNvSpPr>
            <a:spLocks noEditPoints="1"/>
          </p:cNvSpPr>
          <p:nvPr/>
        </p:nvSpPr>
        <p:spPr bwMode="auto">
          <a:xfrm>
            <a:off x="13953640" y="8724354"/>
            <a:ext cx="692534" cy="667626"/>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TextBox 49"/>
          <p:cNvSpPr txBox="1"/>
          <p:nvPr/>
        </p:nvSpPr>
        <p:spPr>
          <a:xfrm>
            <a:off x="15205405" y="6509388"/>
            <a:ext cx="6339343" cy="615563"/>
          </a:xfrm>
          <a:prstGeom prst="rect">
            <a:avLst/>
          </a:prstGeom>
          <a:noFill/>
        </p:spPr>
        <p:txBody>
          <a:bodyPr wrap="square" lIns="182889" tIns="91445" rIns="182889" bIns="91445" rtlCol="0">
            <a:spAutoFit/>
          </a:bodyPr>
          <a:lstStyle/>
          <a:p>
            <a:r>
              <a:rPr lang="id-ID" sz="2800" dirty="0">
                <a:latin typeface="Lato Black"/>
                <a:cs typeface="Lato Black"/>
              </a:rPr>
              <a:t>Factor Number Two</a:t>
            </a:r>
          </a:p>
        </p:txBody>
      </p:sp>
      <p:sp>
        <p:nvSpPr>
          <p:cNvPr id="51" name="Rectangle 50"/>
          <p:cNvSpPr/>
          <p:nvPr/>
        </p:nvSpPr>
        <p:spPr>
          <a:xfrm>
            <a:off x="15205404" y="7079653"/>
            <a:ext cx="6253492" cy="923340"/>
          </a:xfrm>
          <a:prstGeom prst="rect">
            <a:avLst/>
          </a:prstGeom>
        </p:spPr>
        <p:txBody>
          <a:bodyPr wrap="square" lIns="182889" tIns="91445" rIns="182889" bIns="91445">
            <a:spAutoFit/>
          </a:bodyPr>
          <a:lstStyle/>
          <a:p>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 </a:t>
            </a:r>
            <a:r>
              <a:rPr lang="fr-FR" sz="2400" dirty="0" err="1">
                <a:latin typeface="Lato Light"/>
                <a:cs typeface="Lato Light"/>
              </a:rPr>
              <a:t>Aliquam</a:t>
            </a:r>
            <a:r>
              <a:rPr lang="fr-FR" sz="2400" dirty="0">
                <a:latin typeface="Lato Light"/>
                <a:cs typeface="Lato Light"/>
              </a:rPr>
              <a:t> </a:t>
            </a:r>
            <a:r>
              <a:rPr lang="fr-FR" sz="2400" dirty="0" err="1">
                <a:latin typeface="Lato Light"/>
                <a:cs typeface="Lato Light"/>
              </a:rPr>
              <a:t>tincidunt</a:t>
            </a:r>
            <a:r>
              <a:rPr lang="fr-FR" sz="2400" dirty="0">
                <a:latin typeface="Lato Light"/>
                <a:cs typeface="Lato Light"/>
              </a:rPr>
              <a:t> ante nec</a:t>
            </a:r>
            <a:endParaRPr lang="en-US" sz="2400" dirty="0">
              <a:latin typeface="Lato Light"/>
              <a:cs typeface="Lato Light"/>
            </a:endParaRPr>
          </a:p>
        </p:txBody>
      </p:sp>
      <p:sp>
        <p:nvSpPr>
          <p:cNvPr id="52" name="TextBox 51"/>
          <p:cNvSpPr txBox="1"/>
          <p:nvPr/>
        </p:nvSpPr>
        <p:spPr>
          <a:xfrm>
            <a:off x="15205405" y="8388814"/>
            <a:ext cx="6339343" cy="615563"/>
          </a:xfrm>
          <a:prstGeom prst="rect">
            <a:avLst/>
          </a:prstGeom>
          <a:noFill/>
        </p:spPr>
        <p:txBody>
          <a:bodyPr wrap="square" lIns="182889" tIns="91445" rIns="182889" bIns="91445" rtlCol="0">
            <a:spAutoFit/>
          </a:bodyPr>
          <a:lstStyle/>
          <a:p>
            <a:r>
              <a:rPr lang="id-ID" sz="2800" dirty="0">
                <a:latin typeface="Lato Black"/>
                <a:cs typeface="Lato Black"/>
              </a:rPr>
              <a:t>Factor Number Three</a:t>
            </a:r>
          </a:p>
        </p:txBody>
      </p:sp>
      <p:sp>
        <p:nvSpPr>
          <p:cNvPr id="53" name="Rectangle 52"/>
          <p:cNvSpPr/>
          <p:nvPr/>
        </p:nvSpPr>
        <p:spPr>
          <a:xfrm>
            <a:off x="15205404" y="8959079"/>
            <a:ext cx="6253492" cy="923340"/>
          </a:xfrm>
          <a:prstGeom prst="rect">
            <a:avLst/>
          </a:prstGeom>
        </p:spPr>
        <p:txBody>
          <a:bodyPr wrap="square" lIns="182889" tIns="91445" rIns="182889" bIns="91445">
            <a:spAutoFit/>
          </a:bodyPr>
          <a:lstStyle/>
          <a:p>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 </a:t>
            </a:r>
            <a:r>
              <a:rPr lang="fr-FR" sz="2400" dirty="0" err="1">
                <a:latin typeface="Lato Light"/>
                <a:cs typeface="Lato Light"/>
              </a:rPr>
              <a:t>Aliquam</a:t>
            </a:r>
            <a:r>
              <a:rPr lang="fr-FR" sz="2400" dirty="0">
                <a:latin typeface="Lato Light"/>
                <a:cs typeface="Lato Light"/>
              </a:rPr>
              <a:t> </a:t>
            </a:r>
            <a:r>
              <a:rPr lang="fr-FR" sz="2400" dirty="0" err="1">
                <a:latin typeface="Lato Light"/>
                <a:cs typeface="Lato Light"/>
              </a:rPr>
              <a:t>tincidunt</a:t>
            </a:r>
            <a:r>
              <a:rPr lang="fr-FR" sz="2400" dirty="0">
                <a:latin typeface="Lato Light"/>
                <a:cs typeface="Lato Light"/>
              </a:rPr>
              <a:t> ante nec</a:t>
            </a:r>
            <a:endParaRPr lang="en-US" sz="2400" dirty="0">
              <a:latin typeface="Lato Light"/>
              <a:cs typeface="Lato Light"/>
            </a:endParaRPr>
          </a:p>
        </p:txBody>
      </p:sp>
    </p:spTree>
    <p:extLst>
      <p:ext uri="{BB962C8B-B14F-4D97-AF65-F5344CB8AC3E}">
        <p14:creationId xmlns:p14="http://schemas.microsoft.com/office/powerpoint/2010/main" val="284355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Analytics </a:t>
            </a:r>
            <a:r>
              <a:rPr lang="en-US" sz="7200" dirty="0">
                <a:solidFill>
                  <a:schemeClr val="accent1"/>
                </a:solidFill>
                <a:latin typeface="Lato Black"/>
                <a:cs typeface="Lato Black"/>
              </a:rPr>
              <a:t>Three Facts</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aphicFrame>
        <p:nvGraphicFramePr>
          <p:cNvPr id="18" name="Chart 17"/>
          <p:cNvGraphicFramePr/>
          <p:nvPr>
            <p:extLst>
              <p:ext uri="{D42A27DB-BD31-4B8C-83A1-F6EECF244321}">
                <p14:modId xmlns:p14="http://schemas.microsoft.com/office/powerpoint/2010/main" val="867594071"/>
              </p:ext>
            </p:extLst>
          </p:nvPr>
        </p:nvGraphicFramePr>
        <p:xfrm>
          <a:off x="12188826" y="3931201"/>
          <a:ext cx="10649479" cy="6296905"/>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1697038" y="4183371"/>
            <a:ext cx="9537988" cy="5985228"/>
          </a:xfrm>
          <a:prstGeom prst="rect">
            <a:avLst/>
          </a:prstGeom>
          <a:noFill/>
        </p:spPr>
        <p:txBody>
          <a:bodyPr wrap="square" rtlCol="0">
            <a:spAutoFit/>
          </a:bodyPr>
          <a:lstStyle/>
          <a:p>
            <a:pPr>
              <a:lnSpc>
                <a:spcPct val="120000"/>
              </a:lnSpc>
            </a:pPr>
            <a:r>
              <a:rPr lang="en-US" sz="3200" dirty="0" err="1">
                <a:latin typeface="Lato Light"/>
                <a:cs typeface="Lato Light"/>
              </a:rPr>
              <a:t>Lorem</a:t>
            </a:r>
            <a:r>
              <a:rPr lang="en-US" sz="3200" dirty="0">
                <a:latin typeface="Lato Light"/>
                <a:cs typeface="Lato Light"/>
              </a:rPr>
              <a:t> </a:t>
            </a:r>
            <a:r>
              <a:rPr lang="en-US" sz="3200" dirty="0" err="1">
                <a:latin typeface="Lato Light"/>
                <a:cs typeface="Lato Light"/>
              </a:rPr>
              <a:t>ipsum</a:t>
            </a:r>
            <a:r>
              <a:rPr lang="en-US" sz="3200" dirty="0">
                <a:latin typeface="Lato Light"/>
                <a:cs typeface="Lato Light"/>
              </a:rPr>
              <a:t> dolor sit </a:t>
            </a:r>
            <a:r>
              <a:rPr lang="en-US" sz="3200" dirty="0" err="1">
                <a:latin typeface="Lato Light"/>
                <a:cs typeface="Lato Light"/>
              </a:rPr>
              <a:t>amet</a:t>
            </a:r>
            <a:r>
              <a:rPr lang="en-US" sz="3200" dirty="0">
                <a:latin typeface="Lato Light"/>
                <a:cs typeface="Lato Light"/>
              </a:rPr>
              <a:t>, </a:t>
            </a:r>
            <a:r>
              <a:rPr lang="en-US" sz="3200" dirty="0" err="1">
                <a:latin typeface="Lato Light"/>
                <a:cs typeface="Lato Light"/>
              </a:rPr>
              <a:t>consectetur</a:t>
            </a:r>
            <a:r>
              <a:rPr lang="en-US" sz="3200" dirty="0">
                <a:latin typeface="Lato Light"/>
                <a:cs typeface="Lato Light"/>
              </a:rPr>
              <a:t> </a:t>
            </a:r>
            <a:r>
              <a:rPr lang="en-US" sz="3200" dirty="0" err="1">
                <a:latin typeface="Lato Light"/>
                <a:cs typeface="Lato Light"/>
              </a:rPr>
              <a:t>adipiscing</a:t>
            </a:r>
            <a:r>
              <a:rPr lang="en-US" sz="3200" dirty="0">
                <a:latin typeface="Lato Light"/>
                <a:cs typeface="Lato Light"/>
              </a:rPr>
              <a:t> </a:t>
            </a:r>
            <a:r>
              <a:rPr lang="en-US" sz="3200" dirty="0" err="1">
                <a:latin typeface="Lato Light"/>
                <a:cs typeface="Lato Light"/>
              </a:rPr>
              <a:t>elit</a:t>
            </a:r>
            <a:r>
              <a:rPr lang="en-US" sz="3200" dirty="0">
                <a:latin typeface="Lato Light"/>
                <a:cs typeface="Lato Light"/>
              </a:rPr>
              <a:t>. </a:t>
            </a:r>
            <a:r>
              <a:rPr lang="en-US" sz="3200" dirty="0" err="1">
                <a:latin typeface="Lato Light"/>
                <a:cs typeface="Lato Light"/>
              </a:rPr>
              <a:t>Nulla</a:t>
            </a:r>
            <a:r>
              <a:rPr lang="en-US" sz="3200" dirty="0">
                <a:latin typeface="Lato Light"/>
                <a:cs typeface="Lato Light"/>
              </a:rPr>
              <a:t> </a:t>
            </a:r>
            <a:r>
              <a:rPr lang="en-US" sz="3200" dirty="0" err="1">
                <a:latin typeface="Lato Light"/>
                <a:cs typeface="Lato Light"/>
              </a:rPr>
              <a:t>scelerisque</a:t>
            </a:r>
            <a:r>
              <a:rPr lang="en-US" sz="3200" dirty="0">
                <a:latin typeface="Lato Light"/>
                <a:cs typeface="Lato Light"/>
              </a:rPr>
              <a:t> </a:t>
            </a:r>
            <a:r>
              <a:rPr lang="en-US" sz="3200" dirty="0" err="1">
                <a:latin typeface="Lato Light"/>
                <a:cs typeface="Lato Light"/>
              </a:rPr>
              <a:t>est</a:t>
            </a:r>
            <a:r>
              <a:rPr lang="en-US" sz="3200" dirty="0">
                <a:latin typeface="Lato Light"/>
                <a:cs typeface="Lato Light"/>
              </a:rPr>
              <a:t> </a:t>
            </a:r>
            <a:r>
              <a:rPr lang="en-US" sz="3200" dirty="0" err="1">
                <a:latin typeface="Lato Light"/>
                <a:cs typeface="Lato Light"/>
              </a:rPr>
              <a:t>eget</a:t>
            </a:r>
            <a:r>
              <a:rPr lang="en-US" sz="3200" dirty="0">
                <a:latin typeface="Lato Light"/>
                <a:cs typeface="Lato Light"/>
              </a:rPr>
              <a:t> </a:t>
            </a:r>
            <a:r>
              <a:rPr lang="en-US" sz="3200" dirty="0" err="1">
                <a:latin typeface="Lato Light"/>
                <a:cs typeface="Lato Light"/>
              </a:rPr>
              <a:t>tincidunt</a:t>
            </a:r>
            <a:r>
              <a:rPr lang="en-US" sz="3200" dirty="0">
                <a:latin typeface="Lato Light"/>
                <a:cs typeface="Lato Light"/>
              </a:rPr>
              <a:t> </a:t>
            </a:r>
            <a:r>
              <a:rPr lang="en-US" sz="3200" dirty="0" err="1">
                <a:latin typeface="Lato Light"/>
                <a:cs typeface="Lato Light"/>
              </a:rPr>
              <a:t>venenatis</a:t>
            </a:r>
            <a:r>
              <a:rPr lang="en-US" sz="3200" dirty="0">
                <a:latin typeface="Lato Light"/>
                <a:cs typeface="Lato Light"/>
              </a:rPr>
              <a:t>. In non </a:t>
            </a:r>
            <a:r>
              <a:rPr lang="en-US" sz="3200" dirty="0" err="1">
                <a:latin typeface="Lato Light"/>
                <a:cs typeface="Lato Light"/>
              </a:rPr>
              <a:t>eros</a:t>
            </a:r>
            <a:r>
              <a:rPr lang="en-US" sz="3200" dirty="0">
                <a:latin typeface="Lato Light"/>
                <a:cs typeface="Lato Light"/>
              </a:rPr>
              <a:t> lacus. </a:t>
            </a:r>
            <a:r>
              <a:rPr lang="en-US" sz="3200" dirty="0" err="1">
                <a:latin typeface="Lato Light"/>
                <a:cs typeface="Lato Light"/>
              </a:rPr>
              <a:t>Fusce</a:t>
            </a:r>
            <a:r>
              <a:rPr lang="en-US" sz="3200" dirty="0">
                <a:latin typeface="Lato Light"/>
                <a:cs typeface="Lato Light"/>
              </a:rPr>
              <a:t> </a:t>
            </a:r>
            <a:r>
              <a:rPr lang="en-US" sz="3200" dirty="0" err="1">
                <a:latin typeface="Lato Light"/>
                <a:cs typeface="Lato Light"/>
              </a:rPr>
              <a:t>metus</a:t>
            </a:r>
            <a:r>
              <a:rPr lang="en-US" sz="3200" dirty="0">
                <a:latin typeface="Lato Light"/>
                <a:cs typeface="Lato Light"/>
              </a:rPr>
              <a:t> </a:t>
            </a:r>
            <a:r>
              <a:rPr lang="en-US" sz="3200" dirty="0" err="1">
                <a:latin typeface="Lato Light"/>
                <a:cs typeface="Lato Light"/>
              </a:rPr>
              <a:t>turpis</a:t>
            </a:r>
            <a:r>
              <a:rPr lang="en-US" sz="3200" dirty="0">
                <a:latin typeface="Lato Light"/>
                <a:cs typeface="Lato Light"/>
              </a:rPr>
              <a:t>, </a:t>
            </a:r>
            <a:r>
              <a:rPr lang="en-US" sz="3200" dirty="0" err="1">
                <a:latin typeface="Lato Light"/>
                <a:cs typeface="Lato Light"/>
              </a:rPr>
              <a:t>bibendum</a:t>
            </a:r>
            <a:r>
              <a:rPr lang="en-US" sz="3200" dirty="0">
                <a:latin typeface="Lato Light"/>
                <a:cs typeface="Lato Light"/>
              </a:rPr>
              <a:t> in mi a, </a:t>
            </a:r>
            <a:r>
              <a:rPr lang="en-US" sz="3200" dirty="0" err="1">
                <a:latin typeface="Lato Light"/>
                <a:cs typeface="Lato Light"/>
              </a:rPr>
              <a:t>tristique</a:t>
            </a:r>
            <a:r>
              <a:rPr lang="en-US" sz="3200" dirty="0">
                <a:latin typeface="Lato Light"/>
                <a:cs typeface="Lato Light"/>
              </a:rPr>
              <a:t> </a:t>
            </a:r>
            <a:r>
              <a:rPr lang="en-US" sz="3200" dirty="0" err="1">
                <a:latin typeface="Lato Light"/>
                <a:cs typeface="Lato Light"/>
              </a:rPr>
              <a:t>maximus</a:t>
            </a:r>
            <a:r>
              <a:rPr lang="en-US" sz="3200" dirty="0">
                <a:latin typeface="Lato Light"/>
                <a:cs typeface="Lato Light"/>
              </a:rPr>
              <a:t> </a:t>
            </a:r>
            <a:r>
              <a:rPr lang="en-US" sz="3200" dirty="0" err="1">
                <a:latin typeface="Lato Light"/>
                <a:cs typeface="Lato Light"/>
              </a:rPr>
              <a:t>elit</a:t>
            </a:r>
            <a:r>
              <a:rPr lang="en-US" sz="3200" dirty="0">
                <a:latin typeface="Lato Light"/>
                <a:cs typeface="Lato Light"/>
              </a:rPr>
              <a:t>. </a:t>
            </a:r>
            <a:r>
              <a:rPr lang="en-US" sz="3200" dirty="0" err="1">
                <a:latin typeface="Lato Light"/>
                <a:cs typeface="Lato Light"/>
              </a:rPr>
              <a:t>Aenean</a:t>
            </a:r>
            <a:r>
              <a:rPr lang="en-US" sz="3200" dirty="0">
                <a:latin typeface="Lato Light"/>
                <a:cs typeface="Lato Light"/>
              </a:rPr>
              <a:t> vitae </a:t>
            </a:r>
            <a:r>
              <a:rPr lang="en-US" sz="3200" dirty="0" err="1">
                <a:latin typeface="Lato Light"/>
                <a:cs typeface="Lato Light"/>
              </a:rPr>
              <a:t>nulla</a:t>
            </a:r>
            <a:r>
              <a:rPr lang="en-US" sz="3200" dirty="0">
                <a:latin typeface="Lato Light"/>
                <a:cs typeface="Lato Light"/>
              </a:rPr>
              <a:t> </a:t>
            </a:r>
            <a:r>
              <a:rPr lang="en-US" sz="3200" dirty="0" err="1">
                <a:latin typeface="Lato Light"/>
                <a:cs typeface="Lato Light"/>
              </a:rPr>
              <a:t>vehicula</a:t>
            </a:r>
            <a:r>
              <a:rPr lang="en-US" sz="3200" dirty="0">
                <a:latin typeface="Lato Light"/>
                <a:cs typeface="Lato Light"/>
              </a:rPr>
              <a:t>, </a:t>
            </a:r>
            <a:r>
              <a:rPr lang="en-US" sz="3200" dirty="0" err="1">
                <a:latin typeface="Lato Light"/>
                <a:cs typeface="Lato Light"/>
              </a:rPr>
              <a:t>imperdiet</a:t>
            </a:r>
            <a:r>
              <a:rPr lang="en-US" sz="3200" dirty="0">
                <a:latin typeface="Lato Light"/>
                <a:cs typeface="Lato Light"/>
              </a:rPr>
              <a:t> </a:t>
            </a:r>
            <a:r>
              <a:rPr lang="en-US" sz="3200" dirty="0" err="1">
                <a:latin typeface="Lato Light"/>
                <a:cs typeface="Lato Light"/>
              </a:rPr>
              <a:t>arcu</a:t>
            </a:r>
            <a:r>
              <a:rPr lang="en-US" sz="3200" dirty="0">
                <a:latin typeface="Lato Light"/>
                <a:cs typeface="Lato Light"/>
              </a:rPr>
              <a:t> </a:t>
            </a:r>
            <a:r>
              <a:rPr lang="en-US" sz="3200" dirty="0" err="1">
                <a:latin typeface="Lato Light"/>
                <a:cs typeface="Lato Light"/>
              </a:rPr>
              <a:t>consequat</a:t>
            </a:r>
            <a:r>
              <a:rPr lang="en-US" sz="3200" dirty="0">
                <a:latin typeface="Lato Light"/>
                <a:cs typeface="Lato Light"/>
              </a:rPr>
              <a:t>, </a:t>
            </a:r>
            <a:r>
              <a:rPr lang="en-US" sz="3200" dirty="0" err="1">
                <a:latin typeface="Lato Light"/>
                <a:cs typeface="Lato Light"/>
              </a:rPr>
              <a:t>fringilla</a:t>
            </a:r>
            <a:r>
              <a:rPr lang="en-US" sz="3200" dirty="0">
                <a:latin typeface="Lato Light"/>
                <a:cs typeface="Lato Light"/>
              </a:rPr>
              <a:t> </a:t>
            </a:r>
            <a:r>
              <a:rPr lang="en-US" sz="3200" dirty="0" err="1">
                <a:latin typeface="Lato Light"/>
                <a:cs typeface="Lato Light"/>
              </a:rPr>
              <a:t>lectus</a:t>
            </a:r>
            <a:r>
              <a:rPr lang="en-US" sz="3200" dirty="0">
                <a:latin typeface="Lato Light"/>
                <a:cs typeface="Lato Light"/>
              </a:rPr>
              <a:t>. </a:t>
            </a:r>
            <a:r>
              <a:rPr lang="en-US" sz="3200" dirty="0" err="1">
                <a:latin typeface="Lato Light"/>
                <a:cs typeface="Lato Light"/>
              </a:rPr>
              <a:t>Donec</a:t>
            </a:r>
            <a:r>
              <a:rPr lang="en-US" sz="3200" dirty="0">
                <a:latin typeface="Lato Light"/>
                <a:cs typeface="Lato Light"/>
              </a:rPr>
              <a:t> </a:t>
            </a:r>
            <a:r>
              <a:rPr lang="en-US" sz="3200" dirty="0" err="1">
                <a:latin typeface="Lato Light"/>
                <a:cs typeface="Lato Light"/>
              </a:rPr>
              <a:t>ut</a:t>
            </a:r>
            <a:r>
              <a:rPr lang="en-US" sz="3200" dirty="0">
                <a:latin typeface="Lato Light"/>
                <a:cs typeface="Lato Light"/>
              </a:rPr>
              <a:t> </a:t>
            </a:r>
            <a:r>
              <a:rPr lang="en-US" sz="3200" dirty="0" err="1">
                <a:latin typeface="Lato Light"/>
                <a:cs typeface="Lato Light"/>
              </a:rPr>
              <a:t>mattis</a:t>
            </a:r>
            <a:r>
              <a:rPr lang="en-US" sz="3200" dirty="0">
                <a:latin typeface="Lato Light"/>
                <a:cs typeface="Lato Light"/>
              </a:rPr>
              <a:t> nisi, </a:t>
            </a:r>
            <a:r>
              <a:rPr lang="en-US" sz="3200" dirty="0" err="1">
                <a:latin typeface="Lato Light"/>
                <a:cs typeface="Lato Light"/>
              </a:rPr>
              <a:t>ut</a:t>
            </a:r>
            <a:r>
              <a:rPr lang="en-US" sz="3200" dirty="0">
                <a:latin typeface="Lato Light"/>
                <a:cs typeface="Lato Light"/>
              </a:rPr>
              <a:t> </a:t>
            </a:r>
            <a:r>
              <a:rPr lang="en-US" sz="3200" dirty="0" err="1">
                <a:latin typeface="Lato Light"/>
                <a:cs typeface="Lato Light"/>
              </a:rPr>
              <a:t>rutrum</a:t>
            </a:r>
            <a:r>
              <a:rPr lang="en-US" sz="3200" dirty="0">
                <a:latin typeface="Lato Light"/>
                <a:cs typeface="Lato Light"/>
              </a:rPr>
              <a:t> </a:t>
            </a:r>
            <a:r>
              <a:rPr lang="en-US" sz="3200" dirty="0" err="1">
                <a:latin typeface="Lato Light"/>
                <a:cs typeface="Lato Light"/>
              </a:rPr>
              <a:t>neque</a:t>
            </a:r>
            <a:r>
              <a:rPr lang="en-US" sz="3200" dirty="0">
                <a:latin typeface="Lato Light"/>
                <a:cs typeface="Lato Light"/>
              </a:rPr>
              <a:t>. </a:t>
            </a:r>
            <a:r>
              <a:rPr lang="en-US" sz="3200" dirty="0" err="1">
                <a:latin typeface="Lato Light"/>
                <a:cs typeface="Lato Light"/>
              </a:rPr>
              <a:t>Quisque</a:t>
            </a:r>
            <a:r>
              <a:rPr lang="en-US" sz="3200" dirty="0">
                <a:latin typeface="Lato Light"/>
                <a:cs typeface="Lato Light"/>
              </a:rPr>
              <a:t> </a:t>
            </a:r>
            <a:r>
              <a:rPr lang="en-US" sz="3200" dirty="0" err="1">
                <a:latin typeface="Lato Light"/>
                <a:cs typeface="Lato Light"/>
              </a:rPr>
              <a:t>tincidunt</a:t>
            </a:r>
            <a:r>
              <a:rPr lang="en-US" sz="3200" dirty="0">
                <a:latin typeface="Lato Light"/>
                <a:cs typeface="Lato Light"/>
              </a:rPr>
              <a:t> </a:t>
            </a:r>
            <a:r>
              <a:rPr lang="en-US" sz="3200" dirty="0" err="1">
                <a:latin typeface="Lato Light"/>
                <a:cs typeface="Lato Light"/>
              </a:rPr>
              <a:t>velit</a:t>
            </a:r>
            <a:r>
              <a:rPr lang="en-US" sz="3200" dirty="0">
                <a:latin typeface="Lato Light"/>
                <a:cs typeface="Lato Light"/>
              </a:rPr>
              <a:t> sit </a:t>
            </a:r>
            <a:r>
              <a:rPr lang="en-US" sz="3200" dirty="0" err="1">
                <a:latin typeface="Lato Light"/>
                <a:cs typeface="Lato Light"/>
              </a:rPr>
              <a:t>amet</a:t>
            </a:r>
            <a:r>
              <a:rPr lang="en-US" sz="3200" dirty="0">
                <a:latin typeface="Lato Light"/>
                <a:cs typeface="Lato Light"/>
              </a:rPr>
              <a:t> ligula </a:t>
            </a:r>
            <a:r>
              <a:rPr lang="en-US" sz="3200" dirty="0" err="1">
                <a:latin typeface="Lato Light"/>
                <a:cs typeface="Lato Light"/>
              </a:rPr>
              <a:t>hendrerit</a:t>
            </a:r>
            <a:r>
              <a:rPr lang="en-US" sz="3200" dirty="0">
                <a:latin typeface="Lato Light"/>
                <a:cs typeface="Lato Light"/>
              </a:rPr>
              <a:t>, in </a:t>
            </a:r>
            <a:r>
              <a:rPr lang="en-US" sz="3200" dirty="0" err="1">
                <a:latin typeface="Lato Light"/>
                <a:cs typeface="Lato Light"/>
              </a:rPr>
              <a:t>sagittis</a:t>
            </a:r>
            <a:r>
              <a:rPr lang="en-US" sz="3200" dirty="0">
                <a:latin typeface="Lato Light"/>
                <a:cs typeface="Lato Light"/>
              </a:rPr>
              <a:t> </a:t>
            </a:r>
            <a:r>
              <a:rPr lang="en-US" sz="3200" dirty="0" err="1">
                <a:latin typeface="Lato Light"/>
                <a:cs typeface="Lato Light"/>
              </a:rPr>
              <a:t>leo</a:t>
            </a:r>
            <a:r>
              <a:rPr lang="en-US" sz="3200" dirty="0">
                <a:latin typeface="Lato Light"/>
                <a:cs typeface="Lato Light"/>
              </a:rPr>
              <a:t> </a:t>
            </a:r>
            <a:r>
              <a:rPr lang="en-US" sz="3200" dirty="0" err="1">
                <a:latin typeface="Lato Light"/>
                <a:cs typeface="Lato Light"/>
              </a:rPr>
              <a:t>luctus</a:t>
            </a:r>
            <a:r>
              <a:rPr lang="en-US" sz="3200" dirty="0">
                <a:latin typeface="Lato Light"/>
                <a:cs typeface="Lato Light"/>
              </a:rPr>
              <a:t>. Integer </a:t>
            </a:r>
            <a:r>
              <a:rPr lang="en-US" sz="3200" dirty="0" err="1">
                <a:latin typeface="Lato Light"/>
                <a:cs typeface="Lato Light"/>
              </a:rPr>
              <a:t>tristique</a:t>
            </a:r>
            <a:r>
              <a:rPr lang="en-US" sz="3200" dirty="0">
                <a:latin typeface="Lato Light"/>
                <a:cs typeface="Lato Light"/>
              </a:rPr>
              <a:t> </a:t>
            </a:r>
            <a:r>
              <a:rPr lang="en-US" sz="3200" dirty="0" err="1">
                <a:latin typeface="Lato Light"/>
                <a:cs typeface="Lato Light"/>
              </a:rPr>
              <a:t>iaculis</a:t>
            </a:r>
            <a:r>
              <a:rPr lang="en-US" sz="3200" dirty="0">
                <a:latin typeface="Lato Light"/>
                <a:cs typeface="Lato Light"/>
              </a:rPr>
              <a:t> </a:t>
            </a:r>
            <a:r>
              <a:rPr lang="en-US" sz="3200" dirty="0" err="1">
                <a:latin typeface="Lato Light"/>
                <a:cs typeface="Lato Light"/>
              </a:rPr>
              <a:t>urna</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laoreet</a:t>
            </a:r>
            <a:r>
              <a:rPr lang="en-US" sz="3200" dirty="0">
                <a:latin typeface="Lato Light"/>
                <a:cs typeface="Lato Light"/>
              </a:rPr>
              <a:t> </a:t>
            </a:r>
            <a:r>
              <a:rPr lang="en-US" sz="3200" dirty="0" err="1">
                <a:latin typeface="Lato Light"/>
                <a:cs typeface="Lato Light"/>
              </a:rPr>
              <a:t>arcu</a:t>
            </a:r>
            <a:r>
              <a:rPr lang="en-US" sz="3200" dirty="0">
                <a:latin typeface="Lato Light"/>
                <a:cs typeface="Lato Light"/>
              </a:rPr>
              <a:t>. </a:t>
            </a:r>
            <a:r>
              <a:rPr lang="en-US" sz="3200" dirty="0" err="1">
                <a:latin typeface="Lato Light"/>
                <a:cs typeface="Lato Light"/>
              </a:rPr>
              <a:t>Phasellus</a:t>
            </a:r>
            <a:r>
              <a:rPr lang="en-US" sz="3200" dirty="0">
                <a:latin typeface="Lato Light"/>
                <a:cs typeface="Lato Light"/>
              </a:rPr>
              <a:t> </a:t>
            </a:r>
            <a:r>
              <a:rPr lang="en-US" sz="3200" dirty="0" err="1">
                <a:latin typeface="Lato Light"/>
                <a:cs typeface="Lato Light"/>
              </a:rPr>
              <a:t>pretium</a:t>
            </a:r>
            <a:r>
              <a:rPr lang="en-US" sz="3200" dirty="0">
                <a:latin typeface="Lato Light"/>
                <a:cs typeface="Lato Light"/>
              </a:rPr>
              <a:t> </a:t>
            </a:r>
            <a:r>
              <a:rPr lang="en-US" sz="3200" dirty="0" err="1">
                <a:latin typeface="Lato Light"/>
                <a:cs typeface="Lato Light"/>
              </a:rPr>
              <a:t>purus</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libero</a:t>
            </a:r>
            <a:r>
              <a:rPr lang="en-US" sz="3200" dirty="0">
                <a:latin typeface="Lato Light"/>
                <a:cs typeface="Lato Light"/>
              </a:rPr>
              <a:t> </a:t>
            </a:r>
            <a:r>
              <a:rPr lang="en-US" sz="3200" dirty="0" err="1">
                <a:latin typeface="Lato Light"/>
                <a:cs typeface="Lato Light"/>
              </a:rPr>
              <a:t>eleifend</a:t>
            </a:r>
            <a:r>
              <a:rPr lang="en-US" sz="3200" dirty="0">
                <a:latin typeface="Lato Light"/>
                <a:cs typeface="Lato Light"/>
              </a:rPr>
              <a:t> </a:t>
            </a:r>
            <a:r>
              <a:rPr lang="en-US" sz="3200" dirty="0" err="1">
                <a:latin typeface="Lato Light"/>
                <a:cs typeface="Lato Light"/>
              </a:rPr>
              <a:t>suscipit</a:t>
            </a:r>
            <a:r>
              <a:rPr lang="en-US" sz="3200" dirty="0">
                <a:latin typeface="Lato Light"/>
                <a:cs typeface="Lato Light"/>
              </a:rPr>
              <a:t> et id </a:t>
            </a:r>
            <a:r>
              <a:rPr lang="en-US" sz="3200" dirty="0" err="1">
                <a:latin typeface="Lato Light"/>
                <a:cs typeface="Lato Light"/>
              </a:rPr>
              <a:t>metus</a:t>
            </a:r>
            <a:r>
              <a:rPr lang="en-US" sz="3200" dirty="0">
                <a:latin typeface="Lato Light"/>
                <a:cs typeface="Lato Light"/>
              </a:rPr>
              <a:t>. </a:t>
            </a:r>
            <a:r>
              <a:rPr lang="en-US" sz="3200" dirty="0" err="1">
                <a:latin typeface="Lato Light"/>
                <a:cs typeface="Lato Light"/>
              </a:rPr>
              <a:t>Donec</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sem</a:t>
            </a:r>
            <a:r>
              <a:rPr lang="en-US" sz="3200" dirty="0">
                <a:latin typeface="Lato Light"/>
                <a:cs typeface="Lato Light"/>
              </a:rPr>
              <a:t> </a:t>
            </a:r>
            <a:r>
              <a:rPr lang="en-US" sz="3200" dirty="0" err="1">
                <a:latin typeface="Lato Light"/>
                <a:cs typeface="Lato Light"/>
              </a:rPr>
              <a:t>sed</a:t>
            </a:r>
            <a:r>
              <a:rPr lang="en-US" sz="3200" dirty="0">
                <a:latin typeface="Lato Light"/>
                <a:cs typeface="Lato Light"/>
              </a:rPr>
              <a:t> </a:t>
            </a:r>
            <a:r>
              <a:rPr lang="en-US" sz="3200" dirty="0" err="1">
                <a:latin typeface="Lato Light"/>
                <a:cs typeface="Lato Light"/>
              </a:rPr>
              <a:t>odio</a:t>
            </a:r>
            <a:r>
              <a:rPr lang="en-US" sz="3200" dirty="0">
                <a:latin typeface="Lato Light"/>
                <a:cs typeface="Lato Light"/>
              </a:rPr>
              <a:t> </a:t>
            </a:r>
            <a:r>
              <a:rPr lang="en-US" sz="3200" dirty="0" err="1">
                <a:latin typeface="Lato Light"/>
                <a:cs typeface="Lato Light"/>
              </a:rPr>
              <a:t>sagittis</a:t>
            </a:r>
            <a:r>
              <a:rPr lang="en-US" sz="3200" dirty="0">
                <a:latin typeface="Lato Light"/>
                <a:cs typeface="Lato Light"/>
              </a:rPr>
              <a:t> tempus </a:t>
            </a:r>
            <a:r>
              <a:rPr lang="en-US" sz="3200" dirty="0" err="1">
                <a:latin typeface="Lato Light"/>
                <a:cs typeface="Lato Light"/>
              </a:rPr>
              <a:t>vel</a:t>
            </a:r>
            <a:r>
              <a:rPr lang="en-US" sz="3200" dirty="0">
                <a:latin typeface="Lato Light"/>
                <a:cs typeface="Lato Light"/>
              </a:rPr>
              <a:t> </a:t>
            </a:r>
            <a:r>
              <a:rPr lang="en-US" sz="3200" dirty="0" err="1">
                <a:latin typeface="Lato Light"/>
                <a:cs typeface="Lato Light"/>
              </a:rPr>
              <a:t>quis</a:t>
            </a:r>
            <a:r>
              <a:rPr lang="en-US" sz="3200" dirty="0">
                <a:latin typeface="Lato Light"/>
                <a:cs typeface="Lato Light"/>
              </a:rPr>
              <a:t> </a:t>
            </a:r>
            <a:r>
              <a:rPr lang="en-US" sz="3200" dirty="0" err="1">
                <a:latin typeface="Lato Light"/>
                <a:cs typeface="Lato Light"/>
              </a:rPr>
              <a:t>nibh</a:t>
            </a:r>
            <a:r>
              <a:rPr lang="en-US" sz="3200" dirty="0">
                <a:latin typeface="Lato Light"/>
                <a:cs typeface="Lato Light"/>
              </a:rPr>
              <a:t>.</a:t>
            </a:r>
          </a:p>
        </p:txBody>
      </p:sp>
      <p:sp>
        <p:nvSpPr>
          <p:cNvPr id="21" name="TextBox 20"/>
          <p:cNvSpPr txBox="1"/>
          <p:nvPr/>
        </p:nvSpPr>
        <p:spPr>
          <a:xfrm>
            <a:off x="1697039" y="3444697"/>
            <a:ext cx="6339343" cy="738674"/>
          </a:xfrm>
          <a:prstGeom prst="rect">
            <a:avLst/>
          </a:prstGeom>
          <a:noFill/>
        </p:spPr>
        <p:txBody>
          <a:bodyPr wrap="square" lIns="182889" tIns="91445" rIns="182889" bIns="91445" rtlCol="0">
            <a:spAutoFit/>
          </a:bodyPr>
          <a:lstStyle/>
          <a:p>
            <a:r>
              <a:rPr lang="id-ID" dirty="0">
                <a:latin typeface="Lato Black"/>
                <a:cs typeface="Lato Black"/>
              </a:rPr>
              <a:t>Analysis of the Chart</a:t>
            </a:r>
          </a:p>
        </p:txBody>
      </p:sp>
      <p:sp>
        <p:nvSpPr>
          <p:cNvPr id="22" name="Oval 21"/>
          <p:cNvSpPr/>
          <p:nvPr/>
        </p:nvSpPr>
        <p:spPr>
          <a:xfrm>
            <a:off x="1754219" y="10464015"/>
            <a:ext cx="952823" cy="9526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23" name="Oval 22"/>
          <p:cNvSpPr/>
          <p:nvPr/>
        </p:nvSpPr>
        <p:spPr>
          <a:xfrm>
            <a:off x="2835002" y="10464015"/>
            <a:ext cx="952823" cy="9526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24" name="Oval 23"/>
          <p:cNvSpPr/>
          <p:nvPr/>
        </p:nvSpPr>
        <p:spPr>
          <a:xfrm>
            <a:off x="3933217" y="10464015"/>
            <a:ext cx="952823" cy="9526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30" name="Freeform 62"/>
          <p:cNvSpPr>
            <a:spLocks noEditPoints="1"/>
          </p:cNvSpPr>
          <p:nvPr/>
        </p:nvSpPr>
        <p:spPr bwMode="auto">
          <a:xfrm>
            <a:off x="1983088" y="10694153"/>
            <a:ext cx="479525" cy="433769"/>
          </a:xfrm>
          <a:custGeom>
            <a:avLst/>
            <a:gdLst/>
            <a:ahLst/>
            <a:cxnLst>
              <a:cxn ang="0">
                <a:pos x="244" y="232"/>
              </a:cxn>
              <a:cxn ang="0">
                <a:pos x="224" y="232"/>
              </a:cxn>
              <a:cxn ang="0">
                <a:pos x="224" y="136"/>
              </a:cxn>
              <a:cxn ang="0">
                <a:pos x="224" y="60"/>
              </a:cxn>
              <a:cxn ang="0">
                <a:pos x="244" y="60"/>
              </a:cxn>
              <a:cxn ang="0">
                <a:pos x="256" y="72"/>
              </a:cxn>
              <a:cxn ang="0">
                <a:pos x="256" y="148"/>
              </a:cxn>
              <a:cxn ang="0">
                <a:pos x="256" y="196"/>
              </a:cxn>
              <a:cxn ang="0">
                <a:pos x="256" y="220"/>
              </a:cxn>
              <a:cxn ang="0">
                <a:pos x="244" y="232"/>
              </a:cxn>
              <a:cxn ang="0">
                <a:pos x="44" y="232"/>
              </a:cxn>
              <a:cxn ang="0">
                <a:pos x="44" y="136"/>
              </a:cxn>
              <a:cxn ang="0">
                <a:pos x="44" y="132"/>
              </a:cxn>
              <a:cxn ang="0">
                <a:pos x="44" y="60"/>
              </a:cxn>
              <a:cxn ang="0">
                <a:pos x="68" y="60"/>
              </a:cxn>
              <a:cxn ang="0">
                <a:pos x="128" y="0"/>
              </a:cxn>
              <a:cxn ang="0">
                <a:pos x="188" y="60"/>
              </a:cxn>
              <a:cxn ang="0">
                <a:pos x="212" y="60"/>
              </a:cxn>
              <a:cxn ang="0">
                <a:pos x="212" y="136"/>
              </a:cxn>
              <a:cxn ang="0">
                <a:pos x="212" y="232"/>
              </a:cxn>
              <a:cxn ang="0">
                <a:pos x="44" y="232"/>
              </a:cxn>
              <a:cxn ang="0">
                <a:pos x="128" y="24"/>
              </a:cxn>
              <a:cxn ang="0">
                <a:pos x="92" y="60"/>
              </a:cxn>
              <a:cxn ang="0">
                <a:pos x="164" y="60"/>
              </a:cxn>
              <a:cxn ang="0">
                <a:pos x="128" y="24"/>
              </a:cxn>
              <a:cxn ang="0">
                <a:pos x="0" y="220"/>
              </a:cxn>
              <a:cxn ang="0">
                <a:pos x="0" y="196"/>
              </a:cxn>
              <a:cxn ang="0">
                <a:pos x="0" y="148"/>
              </a:cxn>
              <a:cxn ang="0">
                <a:pos x="0" y="72"/>
              </a:cxn>
              <a:cxn ang="0">
                <a:pos x="12" y="60"/>
              </a:cxn>
              <a:cxn ang="0">
                <a:pos x="32" y="60"/>
              </a:cxn>
              <a:cxn ang="0">
                <a:pos x="32" y="132"/>
              </a:cxn>
              <a:cxn ang="0">
                <a:pos x="32" y="136"/>
              </a:cxn>
              <a:cxn ang="0">
                <a:pos x="32" y="232"/>
              </a:cxn>
              <a:cxn ang="0">
                <a:pos x="12" y="232"/>
              </a:cxn>
              <a:cxn ang="0">
                <a:pos x="0" y="220"/>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7"/>
          <p:cNvSpPr>
            <a:spLocks/>
          </p:cNvSpPr>
          <p:nvPr/>
        </p:nvSpPr>
        <p:spPr bwMode="auto">
          <a:xfrm>
            <a:off x="3081971" y="10708514"/>
            <a:ext cx="513559" cy="465851"/>
          </a:xfrm>
          <a:custGeom>
            <a:avLst/>
            <a:gdLst/>
            <a:ahLst/>
            <a:cxnLst>
              <a:cxn ang="0">
                <a:pos x="83" y="5"/>
              </a:cxn>
              <a:cxn ang="0">
                <a:pos x="46" y="7"/>
              </a:cxn>
              <a:cxn ang="0">
                <a:pos x="8" y="14"/>
              </a:cxn>
              <a:cxn ang="0">
                <a:pos x="3" y="14"/>
              </a:cxn>
              <a:cxn ang="0">
                <a:pos x="1" y="20"/>
              </a:cxn>
              <a:cxn ang="0">
                <a:pos x="51" y="101"/>
              </a:cxn>
              <a:cxn ang="0">
                <a:pos x="55" y="103"/>
              </a:cxn>
              <a:cxn ang="0">
                <a:pos x="58" y="102"/>
              </a:cxn>
              <a:cxn ang="0">
                <a:pos x="59" y="96"/>
              </a:cxn>
              <a:cxn ang="0">
                <a:pos x="37" y="60"/>
              </a:cxn>
              <a:cxn ang="0">
                <a:pos x="75" y="54"/>
              </a:cxn>
              <a:cxn ang="0">
                <a:pos x="113" y="51"/>
              </a:cxn>
              <a:cxn ang="0">
                <a:pos x="83" y="5"/>
              </a:cxn>
            </a:cxnLst>
            <a:rect l="0" t="0" r="r" b="b"/>
            <a:pathLst>
              <a:path w="113" h="103">
                <a:moveTo>
                  <a:pt x="83" y="5"/>
                </a:moveTo>
                <a:cubicBezTo>
                  <a:pt x="83" y="5"/>
                  <a:pt x="65" y="14"/>
                  <a:pt x="46" y="7"/>
                </a:cubicBezTo>
                <a:cubicBezTo>
                  <a:pt x="26" y="0"/>
                  <a:pt x="16" y="3"/>
                  <a:pt x="8" y="14"/>
                </a:cubicBezTo>
                <a:cubicBezTo>
                  <a:pt x="6" y="13"/>
                  <a:pt x="4" y="13"/>
                  <a:pt x="3" y="14"/>
                </a:cubicBezTo>
                <a:cubicBezTo>
                  <a:pt x="1" y="15"/>
                  <a:pt x="0" y="18"/>
                  <a:pt x="1" y="20"/>
                </a:cubicBezTo>
                <a:cubicBezTo>
                  <a:pt x="51" y="101"/>
                  <a:pt x="51" y="101"/>
                  <a:pt x="51" y="101"/>
                </a:cubicBezTo>
                <a:cubicBezTo>
                  <a:pt x="52" y="102"/>
                  <a:pt x="53" y="103"/>
                  <a:pt x="55" y="103"/>
                </a:cubicBezTo>
                <a:cubicBezTo>
                  <a:pt x="56" y="103"/>
                  <a:pt x="57" y="103"/>
                  <a:pt x="58" y="102"/>
                </a:cubicBezTo>
                <a:cubicBezTo>
                  <a:pt x="60" y="101"/>
                  <a:pt x="61" y="98"/>
                  <a:pt x="59" y="96"/>
                </a:cubicBezTo>
                <a:cubicBezTo>
                  <a:pt x="37" y="60"/>
                  <a:pt x="37" y="60"/>
                  <a:pt x="37" y="60"/>
                </a:cubicBezTo>
                <a:cubicBezTo>
                  <a:pt x="46" y="49"/>
                  <a:pt x="55" y="46"/>
                  <a:pt x="75" y="54"/>
                </a:cubicBezTo>
                <a:cubicBezTo>
                  <a:pt x="94" y="60"/>
                  <a:pt x="113" y="51"/>
                  <a:pt x="113" y="51"/>
                </a:cubicBezTo>
                <a:lnTo>
                  <a:pt x="8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noChangeAspect="1" noEditPoints="1"/>
          </p:cNvSpPr>
          <p:nvPr/>
        </p:nvSpPr>
        <p:spPr bwMode="auto">
          <a:xfrm>
            <a:off x="4189591" y="10692665"/>
            <a:ext cx="458736" cy="433769"/>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4898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photo-1423683249427-8ca22bd873e0.jpg"/>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8082" b="28082"/>
          <a:stretch/>
        </p:blipFill>
        <p:spPr/>
      </p:pic>
      <p:sp>
        <p:nvSpPr>
          <p:cNvPr id="9" name="Rectangle 8"/>
          <p:cNvSpPr/>
          <p:nvPr/>
        </p:nvSpPr>
        <p:spPr>
          <a:xfrm>
            <a:off x="13324449" y="3517900"/>
            <a:ext cx="9530790" cy="6680200"/>
          </a:xfrm>
          <a:prstGeom prst="rect">
            <a:avLst/>
          </a:prstGeom>
          <a:solidFill>
            <a:srgbClr val="00000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4243904" y="5144329"/>
            <a:ext cx="8131545" cy="2308324"/>
          </a:xfrm>
          <a:prstGeom prst="rect">
            <a:avLst/>
          </a:prstGeom>
          <a:noFill/>
        </p:spPr>
        <p:txBody>
          <a:bodyPr wrap="square" rtlCol="0">
            <a:spAutoFit/>
          </a:bodyPr>
          <a:lstStyle/>
          <a:p>
            <a:pPr>
              <a:lnSpc>
                <a:spcPct val="80000"/>
              </a:lnSpc>
            </a:pPr>
            <a:r>
              <a:rPr lang="en-US" sz="8000" dirty="0">
                <a:solidFill>
                  <a:schemeClr val="bg1"/>
                </a:solidFill>
                <a:latin typeface="Lato Black"/>
                <a:cs typeface="Lato Black"/>
              </a:rPr>
              <a:t>We are a Strong </a:t>
            </a:r>
            <a:r>
              <a:rPr lang="en-US" sz="9600" dirty="0">
                <a:solidFill>
                  <a:schemeClr val="accent1"/>
                </a:solidFill>
                <a:latin typeface="Lato Black"/>
                <a:cs typeface="Lato Black"/>
              </a:rPr>
              <a:t>Company</a:t>
            </a:r>
          </a:p>
        </p:txBody>
      </p:sp>
      <p:sp>
        <p:nvSpPr>
          <p:cNvPr id="15" name="TextBox 14"/>
          <p:cNvSpPr txBox="1"/>
          <p:nvPr/>
        </p:nvSpPr>
        <p:spPr>
          <a:xfrm>
            <a:off x="14243904" y="4488410"/>
            <a:ext cx="7128989" cy="523220"/>
          </a:xfrm>
          <a:prstGeom prst="rect">
            <a:avLst/>
          </a:prstGeom>
          <a:noFill/>
        </p:spPr>
        <p:txBody>
          <a:bodyPr wrap="square" rtlCol="0">
            <a:spAutoFit/>
          </a:bodyPr>
          <a:lstStyle/>
          <a:p>
            <a:r>
              <a:rPr lang="en-US" sz="2800" dirty="0">
                <a:solidFill>
                  <a:schemeClr val="bg1"/>
                </a:solidFill>
                <a:latin typeface="Lato Light"/>
                <a:cs typeface="Lato Light"/>
              </a:rPr>
              <a:t>WRITE A GREAT TEXT HERE</a:t>
            </a:r>
          </a:p>
        </p:txBody>
      </p:sp>
      <p:sp>
        <p:nvSpPr>
          <p:cNvPr id="6" name="Rectangle 5"/>
          <p:cNvSpPr/>
          <p:nvPr/>
        </p:nvSpPr>
        <p:spPr>
          <a:xfrm>
            <a:off x="13816022" y="4539211"/>
            <a:ext cx="141940" cy="29618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TextBox 6"/>
          <p:cNvSpPr txBox="1"/>
          <p:nvPr/>
        </p:nvSpPr>
        <p:spPr>
          <a:xfrm>
            <a:off x="14243904" y="7509275"/>
            <a:ext cx="7128989" cy="1815882"/>
          </a:xfrm>
          <a:prstGeom prst="rect">
            <a:avLst/>
          </a:prstGeom>
          <a:noFill/>
        </p:spPr>
        <p:txBody>
          <a:bodyPr wrap="square" rtlCol="0">
            <a:spAutoFit/>
          </a:bodyPr>
          <a:lstStyle/>
          <a:p>
            <a:r>
              <a:rPr lang="en-US" sz="2800" dirty="0">
                <a:solidFill>
                  <a:schemeClr val="bg1"/>
                </a:solidFill>
                <a:latin typeface="Lato Light"/>
                <a:cs typeface="Lato Light"/>
              </a:rPr>
              <a:t>You have to fight for your dreams, you have to work hard everyday in order to get what you wish for. Stop wishing and start doing. Start now and you will be </a:t>
            </a:r>
            <a:r>
              <a:rPr lang="en-US" sz="2800" dirty="0" err="1">
                <a:solidFill>
                  <a:schemeClr val="bg1"/>
                </a:solidFill>
                <a:latin typeface="Lato Light"/>
                <a:cs typeface="Lato Light"/>
              </a:rPr>
              <a:t>succesful</a:t>
            </a:r>
            <a:r>
              <a:rPr lang="en-US" sz="2800" dirty="0">
                <a:solidFill>
                  <a:schemeClr val="bg1"/>
                </a:solidFill>
                <a:latin typeface="Lato Light"/>
                <a:cs typeface="Lato Light"/>
              </a:rPr>
              <a:t>.</a:t>
            </a:r>
          </a:p>
        </p:txBody>
      </p:sp>
    </p:spTree>
    <p:extLst>
      <p:ext uri="{BB962C8B-B14F-4D97-AF65-F5344CB8AC3E}">
        <p14:creationId xmlns:p14="http://schemas.microsoft.com/office/powerpoint/2010/main" val="2917369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Analytics </a:t>
            </a:r>
            <a:r>
              <a:rPr lang="en-US" sz="7200" dirty="0">
                <a:solidFill>
                  <a:schemeClr val="accent1"/>
                </a:solidFill>
                <a:latin typeface="Lato Black"/>
                <a:cs typeface="Lato Black"/>
              </a:rPr>
              <a:t>Five Facts</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34" name="Group 33"/>
          <p:cNvGrpSpPr/>
          <p:nvPr/>
        </p:nvGrpSpPr>
        <p:grpSpPr>
          <a:xfrm>
            <a:off x="14995371" y="4303521"/>
            <a:ext cx="6013602" cy="7195357"/>
            <a:chOff x="15007955" y="4303520"/>
            <a:chExt cx="6404138" cy="7195357"/>
          </a:xfrm>
        </p:grpSpPr>
        <p:sp>
          <p:nvSpPr>
            <p:cNvPr id="12" name="Rounded Rectangle 11"/>
            <p:cNvSpPr/>
            <p:nvPr/>
          </p:nvSpPr>
          <p:spPr>
            <a:xfrm rot="16200000">
              <a:off x="14527424" y="10004713"/>
              <a:ext cx="1974693" cy="101363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14" name="Rounded Rectangle 13"/>
            <p:cNvSpPr/>
            <p:nvPr/>
          </p:nvSpPr>
          <p:spPr>
            <a:xfrm rot="16200000">
              <a:off x="15054964" y="9122844"/>
              <a:ext cx="3738429" cy="101363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19" name="Rounded Rectangle 18"/>
            <p:cNvSpPr/>
            <p:nvPr/>
          </p:nvSpPr>
          <p:spPr>
            <a:xfrm rot="16200000">
              <a:off x="15768167" y="8440867"/>
              <a:ext cx="5102388" cy="101363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28" name="Rounded Rectangle 27"/>
            <p:cNvSpPr/>
            <p:nvPr/>
          </p:nvSpPr>
          <p:spPr>
            <a:xfrm rot="16200000">
              <a:off x="16484373" y="7864712"/>
              <a:ext cx="6254696" cy="1013632"/>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32" name="Rounded Rectangle 31"/>
            <p:cNvSpPr/>
            <p:nvPr/>
          </p:nvSpPr>
          <p:spPr>
            <a:xfrm rot="16200000">
              <a:off x="17307599" y="7394382"/>
              <a:ext cx="7195356" cy="1013632"/>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grpSp>
      <p:graphicFrame>
        <p:nvGraphicFramePr>
          <p:cNvPr id="33" name="Table 32"/>
          <p:cNvGraphicFramePr>
            <a:graphicFrameLocks noGrp="1"/>
          </p:cNvGraphicFramePr>
          <p:nvPr>
            <p:extLst>
              <p:ext uri="{D42A27DB-BD31-4B8C-83A1-F6EECF244321}">
                <p14:modId xmlns:p14="http://schemas.microsoft.com/office/powerpoint/2010/main" val="1202801692"/>
              </p:ext>
            </p:extLst>
          </p:nvPr>
        </p:nvGraphicFramePr>
        <p:xfrm>
          <a:off x="1697039" y="3290103"/>
          <a:ext cx="12144165" cy="8229627"/>
        </p:xfrm>
        <a:graphic>
          <a:graphicData uri="http://schemas.openxmlformats.org/drawingml/2006/table">
            <a:tbl>
              <a:tblPr firstRow="1" bandRow="1">
                <a:tableStyleId>{5C22544A-7EE6-4342-B048-85BDC9FD1C3A}</a:tableStyleId>
              </a:tblPr>
              <a:tblGrid>
                <a:gridCol w="2428833">
                  <a:extLst>
                    <a:ext uri="{9D8B030D-6E8A-4147-A177-3AD203B41FA5}">
                      <a16:colId xmlns:a16="http://schemas.microsoft.com/office/drawing/2014/main" val="20000"/>
                    </a:ext>
                  </a:extLst>
                </a:gridCol>
                <a:gridCol w="2428833">
                  <a:extLst>
                    <a:ext uri="{9D8B030D-6E8A-4147-A177-3AD203B41FA5}">
                      <a16:colId xmlns:a16="http://schemas.microsoft.com/office/drawing/2014/main" val="20001"/>
                    </a:ext>
                  </a:extLst>
                </a:gridCol>
                <a:gridCol w="2428833">
                  <a:extLst>
                    <a:ext uri="{9D8B030D-6E8A-4147-A177-3AD203B41FA5}">
                      <a16:colId xmlns:a16="http://schemas.microsoft.com/office/drawing/2014/main" val="20002"/>
                    </a:ext>
                  </a:extLst>
                </a:gridCol>
                <a:gridCol w="2428833">
                  <a:extLst>
                    <a:ext uri="{9D8B030D-6E8A-4147-A177-3AD203B41FA5}">
                      <a16:colId xmlns:a16="http://schemas.microsoft.com/office/drawing/2014/main" val="20003"/>
                    </a:ext>
                  </a:extLst>
                </a:gridCol>
                <a:gridCol w="2428833">
                  <a:extLst>
                    <a:ext uri="{9D8B030D-6E8A-4147-A177-3AD203B41FA5}">
                      <a16:colId xmlns:a16="http://schemas.microsoft.com/office/drawing/2014/main" val="20004"/>
                    </a:ext>
                  </a:extLst>
                </a:gridCol>
              </a:tblGrid>
              <a:tr h="1319692">
                <a:tc>
                  <a:txBody>
                    <a:bodyPr/>
                    <a:lstStyle/>
                    <a:p>
                      <a:pPr algn="ctr"/>
                      <a:r>
                        <a:rPr lang="en-US" sz="2400" b="0" dirty="0">
                          <a:latin typeface="Lato Light"/>
                          <a:cs typeface="Lato Light"/>
                        </a:rPr>
                        <a:t>One</a:t>
                      </a:r>
                    </a:p>
                  </a:txBody>
                  <a:tcPr marL="243872" marR="243872" marT="121920" marB="121920" anchor="ctr">
                    <a:solidFill>
                      <a:schemeClr val="accent2"/>
                    </a:solidFill>
                  </a:tcPr>
                </a:tc>
                <a:tc>
                  <a:txBody>
                    <a:bodyPr/>
                    <a:lstStyle/>
                    <a:p>
                      <a:pPr algn="ctr"/>
                      <a:r>
                        <a:rPr lang="en-US" sz="2400" b="0" dirty="0">
                          <a:latin typeface="Lato Light"/>
                          <a:cs typeface="Lato Light"/>
                        </a:rPr>
                        <a:t>Two</a:t>
                      </a:r>
                    </a:p>
                  </a:txBody>
                  <a:tcPr marL="243872" marR="243872" marT="121920" marB="121920" anchor="ctr">
                    <a:solidFill>
                      <a:schemeClr val="accent3"/>
                    </a:solidFill>
                  </a:tcPr>
                </a:tc>
                <a:tc>
                  <a:txBody>
                    <a:bodyPr/>
                    <a:lstStyle/>
                    <a:p>
                      <a:pPr algn="ctr"/>
                      <a:r>
                        <a:rPr lang="en-US" sz="2400" b="0" dirty="0">
                          <a:latin typeface="Lato Light"/>
                          <a:cs typeface="Lato Light"/>
                        </a:rPr>
                        <a:t>Three</a:t>
                      </a:r>
                    </a:p>
                  </a:txBody>
                  <a:tcPr marL="243872" marR="243872" marT="121920" marB="121920" anchor="ctr">
                    <a:solidFill>
                      <a:schemeClr val="accent4"/>
                    </a:solidFill>
                  </a:tcPr>
                </a:tc>
                <a:tc>
                  <a:txBody>
                    <a:bodyPr/>
                    <a:lstStyle/>
                    <a:p>
                      <a:pPr algn="ctr"/>
                      <a:r>
                        <a:rPr lang="en-US" sz="2400" b="0" dirty="0">
                          <a:latin typeface="Lato Light"/>
                          <a:cs typeface="Lato Light"/>
                        </a:rPr>
                        <a:t>Four</a:t>
                      </a:r>
                    </a:p>
                  </a:txBody>
                  <a:tcPr marL="243872" marR="243872" marT="121920" marB="121920" anchor="ctr">
                    <a:solidFill>
                      <a:schemeClr val="accent5"/>
                    </a:solidFill>
                  </a:tcPr>
                </a:tc>
                <a:tc>
                  <a:txBody>
                    <a:bodyPr/>
                    <a:lstStyle/>
                    <a:p>
                      <a:pPr algn="ctr"/>
                      <a:r>
                        <a:rPr lang="en-US" sz="2400" b="0" dirty="0">
                          <a:latin typeface="Lato Light"/>
                          <a:cs typeface="Lato Light"/>
                        </a:rPr>
                        <a:t>Five</a:t>
                      </a:r>
                    </a:p>
                  </a:txBody>
                  <a:tcPr marL="243872" marR="243872" marT="121920" marB="121920" anchor="ctr">
                    <a:solidFill>
                      <a:schemeClr val="accent6"/>
                    </a:solidFill>
                  </a:tcPr>
                </a:tc>
                <a:extLst>
                  <a:ext uri="{0D108BD9-81ED-4DB2-BD59-A6C34878D82A}">
                    <a16:rowId xmlns:a16="http://schemas.microsoft.com/office/drawing/2014/main" val="10000"/>
                  </a:ext>
                </a:extLst>
              </a:tr>
              <a:tr h="1381987">
                <a:tc>
                  <a:txBody>
                    <a:bodyPr/>
                    <a:lstStyle/>
                    <a:p>
                      <a:pPr algn="ctr"/>
                      <a:r>
                        <a:rPr lang="en-US" sz="1800" dirty="0">
                          <a:solidFill>
                            <a:srgbClr val="202832"/>
                          </a:solidFill>
                          <a:latin typeface="Lato Light"/>
                          <a:cs typeface="Lato Light"/>
                        </a:rPr>
                        <a:t>Element One</a:t>
                      </a:r>
                    </a:p>
                  </a:txBody>
                  <a:tcPr marL="243872" marR="243872" marT="121920" marB="121920" anchor="ctr">
                    <a:solidFill>
                      <a:schemeClr val="bg1">
                        <a:lumMod val="85000"/>
                      </a:schemeClr>
                    </a:solidFill>
                  </a:tcPr>
                </a:tc>
                <a:tc>
                  <a:txBody>
                    <a:bodyPr/>
                    <a:lstStyle/>
                    <a:p>
                      <a:pPr algn="ctr"/>
                      <a:r>
                        <a:rPr lang="en-US" sz="1800" dirty="0">
                          <a:solidFill>
                            <a:srgbClr val="202832"/>
                          </a:solidFill>
                          <a:latin typeface="Lato Light"/>
                          <a:cs typeface="Lato Light"/>
                        </a:rPr>
                        <a:t>Element One</a:t>
                      </a:r>
                    </a:p>
                  </a:txBody>
                  <a:tcPr marL="243872" marR="243872" marT="121920" marB="121920" anchor="ctr">
                    <a:solidFill>
                      <a:schemeClr val="bg1">
                        <a:lumMod val="85000"/>
                      </a:schemeClr>
                    </a:solidFill>
                  </a:tcPr>
                </a:tc>
                <a:tc>
                  <a:txBody>
                    <a:bodyPr/>
                    <a:lstStyle/>
                    <a:p>
                      <a:pPr algn="ctr"/>
                      <a:r>
                        <a:rPr lang="en-US" sz="1800" dirty="0">
                          <a:solidFill>
                            <a:srgbClr val="202832"/>
                          </a:solidFill>
                          <a:latin typeface="Lato Light"/>
                          <a:cs typeface="Lato Light"/>
                        </a:rPr>
                        <a:t>-</a:t>
                      </a:r>
                    </a:p>
                  </a:txBody>
                  <a:tcPr marL="243872" marR="243872" marT="121920" marB="121920" anchor="ctr">
                    <a:solidFill>
                      <a:schemeClr val="bg1">
                        <a:lumMod val="85000"/>
                      </a:schemeClr>
                    </a:solidFill>
                  </a:tcPr>
                </a:tc>
                <a:tc>
                  <a:txBody>
                    <a:bodyPr/>
                    <a:lstStyle/>
                    <a:p>
                      <a:pPr algn="ctr"/>
                      <a:r>
                        <a:rPr lang="en-US" sz="1800" dirty="0">
                          <a:solidFill>
                            <a:srgbClr val="202832"/>
                          </a:solidFill>
                          <a:latin typeface="+mn-lt"/>
                          <a:cs typeface="Lato Light"/>
                        </a:rPr>
                        <a:t>-</a:t>
                      </a:r>
                    </a:p>
                  </a:txBody>
                  <a:tcPr marL="243872" marR="243872" marT="121920" marB="121920" anchor="ctr">
                    <a:solidFill>
                      <a:schemeClr val="bg1">
                        <a:lumMod val="85000"/>
                      </a:schemeClr>
                    </a:solidFill>
                  </a:tcPr>
                </a:tc>
                <a:tc>
                  <a:txBody>
                    <a:bodyPr/>
                    <a:lstStyle/>
                    <a:p>
                      <a:pPr algn="ctr"/>
                      <a:endParaRPr lang="en-US" sz="1800" dirty="0">
                        <a:solidFill>
                          <a:srgbClr val="202832"/>
                        </a:solidFill>
                        <a:latin typeface="Lato Light"/>
                        <a:cs typeface="Lato Light"/>
                      </a:endParaRPr>
                    </a:p>
                  </a:txBody>
                  <a:tcPr marL="243872" marR="243872" marT="121920" marB="121920" anchor="ctr">
                    <a:solidFill>
                      <a:schemeClr val="bg1">
                        <a:lumMod val="85000"/>
                      </a:schemeClr>
                    </a:solidFill>
                  </a:tcPr>
                </a:tc>
                <a:extLst>
                  <a:ext uri="{0D108BD9-81ED-4DB2-BD59-A6C34878D82A}">
                    <a16:rowId xmlns:a16="http://schemas.microsoft.com/office/drawing/2014/main" val="10001"/>
                  </a:ext>
                </a:extLst>
              </a:tr>
              <a:tr h="1381987">
                <a:tc>
                  <a:txBody>
                    <a:bodyPr/>
                    <a:lstStyle/>
                    <a:p>
                      <a:pPr algn="ctr"/>
                      <a:r>
                        <a:rPr lang="en-US" sz="1800" dirty="0">
                          <a:solidFill>
                            <a:srgbClr val="202832"/>
                          </a:solidFill>
                          <a:latin typeface="Lato Light"/>
                          <a:cs typeface="Lato Light"/>
                        </a:rPr>
                        <a:t>-</a:t>
                      </a:r>
                    </a:p>
                  </a:txBody>
                  <a:tcPr marL="243872" marR="243872" marT="121920" marB="121920" anchor="ctr">
                    <a:solidFill>
                      <a:schemeClr val="bg1">
                        <a:lumMod val="95000"/>
                      </a:schemeClr>
                    </a:solidFill>
                  </a:tcPr>
                </a:tc>
                <a:tc>
                  <a:txBody>
                    <a:bodyPr/>
                    <a:lstStyle/>
                    <a:p>
                      <a:pPr algn="ctr"/>
                      <a:r>
                        <a:rPr lang="en-US" sz="1800" dirty="0">
                          <a:solidFill>
                            <a:srgbClr val="202832"/>
                          </a:solidFill>
                          <a:latin typeface="Lato Light"/>
                          <a:cs typeface="Lato Light"/>
                        </a:rPr>
                        <a:t>Element Two</a:t>
                      </a:r>
                    </a:p>
                  </a:txBody>
                  <a:tcPr marL="243872" marR="243872" marT="121920" marB="121920" anchor="ctr">
                    <a:solidFill>
                      <a:schemeClr val="bg1">
                        <a:lumMod val="95000"/>
                      </a:schemeClr>
                    </a:solidFill>
                  </a:tcPr>
                </a:tc>
                <a:tc>
                  <a:txBody>
                    <a:bodyPr/>
                    <a:lstStyle/>
                    <a:p>
                      <a:pPr algn="ctr"/>
                      <a:r>
                        <a:rPr lang="en-US" sz="1800" dirty="0">
                          <a:solidFill>
                            <a:srgbClr val="202832"/>
                          </a:solidFill>
                          <a:latin typeface="Lato Light"/>
                          <a:cs typeface="Lato Light"/>
                        </a:rPr>
                        <a:t>Element</a:t>
                      </a:r>
                      <a:r>
                        <a:rPr lang="en-US" sz="1800" baseline="0" dirty="0">
                          <a:solidFill>
                            <a:srgbClr val="202832"/>
                          </a:solidFill>
                          <a:latin typeface="Lato Light"/>
                          <a:cs typeface="Lato Light"/>
                        </a:rPr>
                        <a:t> Two</a:t>
                      </a:r>
                      <a:endParaRPr lang="en-US" sz="1800" dirty="0">
                        <a:solidFill>
                          <a:srgbClr val="202832"/>
                        </a:solidFill>
                        <a:latin typeface="Lato Light"/>
                        <a:cs typeface="Lato Light"/>
                      </a:endParaRPr>
                    </a:p>
                  </a:txBody>
                  <a:tcPr marL="243872" marR="243872" marT="121920" marB="121920" anchor="ctr">
                    <a:solidFill>
                      <a:schemeClr val="bg1">
                        <a:lumMod val="95000"/>
                      </a:schemeClr>
                    </a:solidFill>
                  </a:tcPr>
                </a:tc>
                <a:tc>
                  <a:txBody>
                    <a:bodyPr/>
                    <a:lstStyle/>
                    <a:p>
                      <a:pPr algn="ctr"/>
                      <a:r>
                        <a:rPr lang="en-US" sz="1800" dirty="0">
                          <a:solidFill>
                            <a:srgbClr val="202832"/>
                          </a:solidFill>
                          <a:latin typeface="+mn-lt"/>
                          <a:cs typeface="Lato Light"/>
                        </a:rPr>
                        <a:t>-</a:t>
                      </a:r>
                    </a:p>
                  </a:txBody>
                  <a:tcPr marL="243872" marR="243872" marT="121920" marB="121920" anchor="ctr">
                    <a:solidFill>
                      <a:schemeClr val="bg1">
                        <a:lumMod val="95000"/>
                      </a:schemeClr>
                    </a:solidFill>
                  </a:tcPr>
                </a:tc>
                <a:tc>
                  <a:txBody>
                    <a:bodyPr/>
                    <a:lstStyle/>
                    <a:p>
                      <a:pPr algn="ctr"/>
                      <a:r>
                        <a:rPr lang="en-US" sz="1800" dirty="0">
                          <a:solidFill>
                            <a:srgbClr val="202832"/>
                          </a:solidFill>
                          <a:latin typeface="Lato Light"/>
                          <a:cs typeface="Lato Light"/>
                        </a:rPr>
                        <a:t>Element Two</a:t>
                      </a:r>
                    </a:p>
                  </a:txBody>
                  <a:tcPr marL="243872" marR="243872" marT="121920" marB="121920" anchor="ctr">
                    <a:solidFill>
                      <a:schemeClr val="bg1">
                        <a:lumMod val="95000"/>
                      </a:schemeClr>
                    </a:solidFill>
                  </a:tcPr>
                </a:tc>
                <a:extLst>
                  <a:ext uri="{0D108BD9-81ED-4DB2-BD59-A6C34878D82A}">
                    <a16:rowId xmlns:a16="http://schemas.microsoft.com/office/drawing/2014/main" val="10002"/>
                  </a:ext>
                </a:extLst>
              </a:tr>
              <a:tr h="1381987">
                <a:tc>
                  <a:txBody>
                    <a:bodyPr/>
                    <a:lstStyle/>
                    <a:p>
                      <a:pPr algn="ctr"/>
                      <a:r>
                        <a:rPr lang="en-US" sz="1800" dirty="0">
                          <a:solidFill>
                            <a:srgbClr val="202832"/>
                          </a:solidFill>
                          <a:latin typeface="Lato Light"/>
                          <a:cs typeface="Lato Light"/>
                        </a:rPr>
                        <a:t>-</a:t>
                      </a:r>
                    </a:p>
                  </a:txBody>
                  <a:tcPr marL="243872" marR="243872" marT="121920" marB="121920" anchor="ctr">
                    <a:solidFill>
                      <a:schemeClr val="bg1">
                        <a:lumMod val="85000"/>
                      </a:schemeClr>
                    </a:solidFill>
                  </a:tcPr>
                </a:tc>
                <a:tc>
                  <a:txBody>
                    <a:bodyPr/>
                    <a:lstStyle/>
                    <a:p>
                      <a:pPr algn="ctr"/>
                      <a:r>
                        <a:rPr lang="en-US" sz="1800" dirty="0">
                          <a:solidFill>
                            <a:srgbClr val="202832"/>
                          </a:solidFill>
                          <a:latin typeface="Lato Light"/>
                          <a:cs typeface="Lato Light"/>
                        </a:rPr>
                        <a:t>-</a:t>
                      </a:r>
                    </a:p>
                  </a:txBody>
                  <a:tcPr marL="243872" marR="243872" marT="121920" marB="121920" anchor="ctr">
                    <a:solidFill>
                      <a:schemeClr val="bg1">
                        <a:lumMod val="85000"/>
                      </a:schemeClr>
                    </a:solidFill>
                  </a:tcPr>
                </a:tc>
                <a:tc>
                  <a:txBody>
                    <a:bodyPr/>
                    <a:lstStyle/>
                    <a:p>
                      <a:pPr algn="ctr"/>
                      <a:r>
                        <a:rPr lang="en-US" sz="1800" dirty="0">
                          <a:solidFill>
                            <a:srgbClr val="202832"/>
                          </a:solidFill>
                          <a:latin typeface="Lato Light"/>
                          <a:cs typeface="Lato Light"/>
                        </a:rPr>
                        <a:t>Element Three</a:t>
                      </a:r>
                    </a:p>
                  </a:txBody>
                  <a:tcPr marL="243872" marR="243872" marT="121920" marB="121920" anchor="ctr">
                    <a:solidFill>
                      <a:schemeClr val="bg1">
                        <a:lumMod val="85000"/>
                      </a:schemeClr>
                    </a:solidFill>
                  </a:tcPr>
                </a:tc>
                <a:tc>
                  <a:txBody>
                    <a:bodyPr/>
                    <a:lstStyle/>
                    <a:p>
                      <a:pPr algn="ctr"/>
                      <a:r>
                        <a:rPr lang="en-US" sz="1800" dirty="0">
                          <a:solidFill>
                            <a:srgbClr val="202832"/>
                          </a:solidFill>
                          <a:latin typeface="Lato Light"/>
                          <a:cs typeface="Lato Light"/>
                        </a:rPr>
                        <a:t>Element Three</a:t>
                      </a:r>
                    </a:p>
                  </a:txBody>
                  <a:tcPr marL="243872" marR="243872" marT="121920" marB="121920" anchor="ctr">
                    <a:solidFill>
                      <a:schemeClr val="bg1">
                        <a:lumMod val="85000"/>
                      </a:schemeClr>
                    </a:solidFill>
                  </a:tcPr>
                </a:tc>
                <a:tc>
                  <a:txBody>
                    <a:bodyPr/>
                    <a:lstStyle/>
                    <a:p>
                      <a:pPr algn="ctr"/>
                      <a:endParaRPr lang="en-US" sz="1800" dirty="0">
                        <a:solidFill>
                          <a:srgbClr val="202832"/>
                        </a:solidFill>
                        <a:latin typeface="Lato Light"/>
                        <a:cs typeface="Lato Light"/>
                      </a:endParaRPr>
                    </a:p>
                  </a:txBody>
                  <a:tcPr marL="243872" marR="243872" marT="121920" marB="121920" anchor="ctr">
                    <a:solidFill>
                      <a:schemeClr val="bg1">
                        <a:lumMod val="85000"/>
                      </a:schemeClr>
                    </a:solidFill>
                  </a:tcPr>
                </a:tc>
                <a:extLst>
                  <a:ext uri="{0D108BD9-81ED-4DB2-BD59-A6C34878D82A}">
                    <a16:rowId xmlns:a16="http://schemas.microsoft.com/office/drawing/2014/main" val="10003"/>
                  </a:ext>
                </a:extLst>
              </a:tr>
              <a:tr h="1381987">
                <a:tc>
                  <a:txBody>
                    <a:bodyPr/>
                    <a:lstStyle/>
                    <a:p>
                      <a:pPr algn="ctr"/>
                      <a:endParaRPr lang="en-US" sz="2000" dirty="0">
                        <a:solidFill>
                          <a:srgbClr val="202832"/>
                        </a:solidFill>
                        <a:latin typeface="Lato Light"/>
                        <a:cs typeface="Lato Light"/>
                      </a:endParaRPr>
                    </a:p>
                  </a:txBody>
                  <a:tcPr marL="243872" marR="243872" marT="121920" marB="121920" anchor="ctr">
                    <a:solidFill>
                      <a:srgbClr val="F2F2F2"/>
                    </a:solidFill>
                  </a:tcPr>
                </a:tc>
                <a:tc>
                  <a:txBody>
                    <a:bodyPr/>
                    <a:lstStyle/>
                    <a:p>
                      <a:pPr algn="ctr"/>
                      <a:endParaRPr lang="en-US" sz="2000" dirty="0">
                        <a:solidFill>
                          <a:srgbClr val="202832"/>
                        </a:solidFill>
                        <a:latin typeface="Lato Light"/>
                        <a:cs typeface="Lato Light"/>
                      </a:endParaRPr>
                    </a:p>
                  </a:txBody>
                  <a:tcPr marL="243872" marR="243872" marT="121920" marB="121920" anchor="ctr">
                    <a:solidFill>
                      <a:srgbClr val="F2F2F2"/>
                    </a:solidFill>
                  </a:tcPr>
                </a:tc>
                <a:tc>
                  <a:txBody>
                    <a:bodyPr/>
                    <a:lstStyle/>
                    <a:p>
                      <a:pPr algn="ctr"/>
                      <a:endParaRPr lang="en-US" sz="2000" dirty="0">
                        <a:solidFill>
                          <a:srgbClr val="202832"/>
                        </a:solidFill>
                        <a:latin typeface="Lato Light"/>
                        <a:cs typeface="Lato Light"/>
                      </a:endParaRPr>
                    </a:p>
                  </a:txBody>
                  <a:tcPr marL="243872" marR="243872" marT="121920" marB="121920" anchor="ctr">
                    <a:solidFill>
                      <a:srgbClr val="F2F2F2"/>
                    </a:solidFill>
                  </a:tcPr>
                </a:tc>
                <a:tc>
                  <a:txBody>
                    <a:bodyPr/>
                    <a:lstStyle/>
                    <a:p>
                      <a:pPr algn="ctr"/>
                      <a:r>
                        <a:rPr lang="en-US" sz="2000" dirty="0">
                          <a:solidFill>
                            <a:srgbClr val="202832"/>
                          </a:solidFill>
                          <a:latin typeface="Lato Light"/>
                          <a:cs typeface="Lato Light"/>
                        </a:rPr>
                        <a:t>Element Four</a:t>
                      </a:r>
                    </a:p>
                  </a:txBody>
                  <a:tcPr marL="243872" marR="243872" marT="121920" marB="121920" anchor="ctr">
                    <a:solidFill>
                      <a:srgbClr val="F2F2F2"/>
                    </a:solidFill>
                  </a:tcPr>
                </a:tc>
                <a:tc>
                  <a:txBody>
                    <a:bodyPr/>
                    <a:lstStyle/>
                    <a:p>
                      <a:pPr algn="ctr"/>
                      <a:r>
                        <a:rPr lang="en-US" sz="2000" dirty="0">
                          <a:solidFill>
                            <a:srgbClr val="202832"/>
                          </a:solidFill>
                          <a:latin typeface="Lato Light"/>
                          <a:cs typeface="Lato Light"/>
                        </a:rPr>
                        <a:t>Element Four</a:t>
                      </a:r>
                    </a:p>
                  </a:txBody>
                  <a:tcPr marL="243872" marR="243872" marT="121920" marB="121920" anchor="ctr">
                    <a:solidFill>
                      <a:srgbClr val="F2F2F2"/>
                    </a:solidFill>
                  </a:tcPr>
                </a:tc>
                <a:extLst>
                  <a:ext uri="{0D108BD9-81ED-4DB2-BD59-A6C34878D82A}">
                    <a16:rowId xmlns:a16="http://schemas.microsoft.com/office/drawing/2014/main" val="10004"/>
                  </a:ext>
                </a:extLst>
              </a:tr>
              <a:tr h="1381987">
                <a:tc>
                  <a:txBody>
                    <a:bodyPr/>
                    <a:lstStyle/>
                    <a:p>
                      <a:pPr algn="ctr"/>
                      <a:r>
                        <a:rPr lang="en-US" sz="3200" dirty="0">
                          <a:solidFill>
                            <a:schemeClr val="bg1">
                              <a:lumMod val="50000"/>
                            </a:schemeClr>
                          </a:solidFill>
                          <a:latin typeface="Lato Light"/>
                          <a:cs typeface="Lato Light"/>
                        </a:rPr>
                        <a:t>$99</a:t>
                      </a:r>
                    </a:p>
                  </a:txBody>
                  <a:tcPr marL="243872" marR="243872" marT="121920" marB="121920" anchor="ctr">
                    <a:solidFill>
                      <a:schemeClr val="bg1">
                        <a:lumMod val="75000"/>
                      </a:schemeClr>
                    </a:solidFill>
                  </a:tcPr>
                </a:tc>
                <a:tc>
                  <a:txBody>
                    <a:bodyPr/>
                    <a:lstStyle/>
                    <a:p>
                      <a:pPr algn="ctr"/>
                      <a:r>
                        <a:rPr lang="en-US" sz="3200" dirty="0">
                          <a:solidFill>
                            <a:schemeClr val="bg1">
                              <a:lumMod val="50000"/>
                            </a:schemeClr>
                          </a:solidFill>
                          <a:latin typeface="Lato Light"/>
                          <a:cs typeface="Lato Light"/>
                        </a:rPr>
                        <a:t>$199</a:t>
                      </a:r>
                    </a:p>
                  </a:txBody>
                  <a:tcPr marL="243872" marR="243872" marT="121920" marB="121920" anchor="ctr">
                    <a:solidFill>
                      <a:schemeClr val="bg1">
                        <a:lumMod val="75000"/>
                      </a:schemeClr>
                    </a:solidFill>
                  </a:tcPr>
                </a:tc>
                <a:tc>
                  <a:txBody>
                    <a:bodyPr/>
                    <a:lstStyle/>
                    <a:p>
                      <a:pPr algn="ctr"/>
                      <a:r>
                        <a:rPr lang="en-US" sz="3200" dirty="0">
                          <a:solidFill>
                            <a:schemeClr val="bg1">
                              <a:lumMod val="50000"/>
                            </a:schemeClr>
                          </a:solidFill>
                          <a:latin typeface="Lato Light"/>
                          <a:cs typeface="Lato Light"/>
                        </a:rPr>
                        <a:t>$299</a:t>
                      </a:r>
                    </a:p>
                  </a:txBody>
                  <a:tcPr marL="243872" marR="243872" marT="121920" marB="121920" anchor="ctr">
                    <a:solidFill>
                      <a:schemeClr val="bg1">
                        <a:lumMod val="75000"/>
                      </a:schemeClr>
                    </a:solidFill>
                  </a:tcPr>
                </a:tc>
                <a:tc>
                  <a:txBody>
                    <a:bodyPr/>
                    <a:lstStyle/>
                    <a:p>
                      <a:pPr algn="ctr"/>
                      <a:r>
                        <a:rPr lang="en-US" sz="3200" dirty="0">
                          <a:solidFill>
                            <a:schemeClr val="bg1">
                              <a:lumMod val="50000"/>
                            </a:schemeClr>
                          </a:solidFill>
                          <a:latin typeface="Lato Light"/>
                          <a:cs typeface="Lato Light"/>
                        </a:rPr>
                        <a:t>$499</a:t>
                      </a:r>
                    </a:p>
                  </a:txBody>
                  <a:tcPr marL="243872" marR="243872" marT="121920" marB="121920" anchor="ctr">
                    <a:solidFill>
                      <a:schemeClr val="bg1">
                        <a:lumMod val="75000"/>
                      </a:schemeClr>
                    </a:solidFill>
                  </a:tcPr>
                </a:tc>
                <a:tc>
                  <a:txBody>
                    <a:bodyPr/>
                    <a:lstStyle/>
                    <a:p>
                      <a:pPr algn="ctr"/>
                      <a:r>
                        <a:rPr lang="en-US" sz="3200" dirty="0">
                          <a:solidFill>
                            <a:schemeClr val="bg1">
                              <a:lumMod val="50000"/>
                            </a:schemeClr>
                          </a:solidFill>
                          <a:latin typeface="Lato Light"/>
                          <a:cs typeface="Lato Light"/>
                        </a:rPr>
                        <a:t>$599</a:t>
                      </a:r>
                    </a:p>
                  </a:txBody>
                  <a:tcPr marL="243872" marR="243872" marT="121920" marB="121920" anchor="ctr">
                    <a:solidFill>
                      <a:schemeClr val="bg1">
                        <a:lumMod val="75000"/>
                      </a:schemeClr>
                    </a:solidFill>
                  </a:tcPr>
                </a:tc>
                <a:extLst>
                  <a:ext uri="{0D108BD9-81ED-4DB2-BD59-A6C34878D82A}">
                    <a16:rowId xmlns:a16="http://schemas.microsoft.com/office/drawing/2014/main" val="10005"/>
                  </a:ext>
                </a:extLst>
              </a:tr>
            </a:tbl>
          </a:graphicData>
        </a:graphic>
      </p:graphicFrame>
      <p:cxnSp>
        <p:nvCxnSpPr>
          <p:cNvPr id="6" name="Straight Connector 5"/>
          <p:cNvCxnSpPr/>
          <p:nvPr/>
        </p:nvCxnSpPr>
        <p:spPr>
          <a:xfrm>
            <a:off x="14467483" y="3290103"/>
            <a:ext cx="0" cy="8229627"/>
          </a:xfrm>
          <a:prstGeom prst="line">
            <a:avLst/>
          </a:prstGeom>
          <a:ln>
            <a:solidFill>
              <a:schemeClr val="bg1">
                <a:lumMod val="85000"/>
              </a:schemeClr>
            </a:solidFill>
            <a:prstDash val="lg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683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Comparison </a:t>
            </a:r>
            <a:r>
              <a:rPr lang="en-US" sz="7200" dirty="0">
                <a:solidFill>
                  <a:schemeClr val="accent1"/>
                </a:solidFill>
                <a:latin typeface="Lato Black"/>
                <a:cs typeface="Lato Black"/>
              </a:rPr>
              <a:t>Bar Graphics</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4" name="Oval 33"/>
          <p:cNvSpPr/>
          <p:nvPr/>
        </p:nvSpPr>
        <p:spPr>
          <a:xfrm>
            <a:off x="2013754" y="4645065"/>
            <a:ext cx="1388351" cy="1388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35" name="TextBox 34"/>
          <p:cNvSpPr txBox="1"/>
          <p:nvPr/>
        </p:nvSpPr>
        <p:spPr>
          <a:xfrm>
            <a:off x="3644487" y="4452481"/>
            <a:ext cx="6339343" cy="615563"/>
          </a:xfrm>
          <a:prstGeom prst="rect">
            <a:avLst/>
          </a:prstGeom>
          <a:noFill/>
        </p:spPr>
        <p:txBody>
          <a:bodyPr wrap="square" lIns="182889" tIns="91445" rIns="182889" bIns="91445" rtlCol="0">
            <a:spAutoFit/>
          </a:bodyPr>
          <a:lstStyle/>
          <a:p>
            <a:r>
              <a:rPr lang="id-ID" sz="2800" dirty="0">
                <a:latin typeface="Lato Black"/>
                <a:cs typeface="Lato Black"/>
              </a:rPr>
              <a:t>Factor Number One</a:t>
            </a:r>
          </a:p>
        </p:txBody>
      </p:sp>
      <p:sp>
        <p:nvSpPr>
          <p:cNvPr id="36" name="Rectangle 35"/>
          <p:cNvSpPr/>
          <p:nvPr/>
        </p:nvSpPr>
        <p:spPr>
          <a:xfrm>
            <a:off x="3644486" y="5022746"/>
            <a:ext cx="6253492" cy="923340"/>
          </a:xfrm>
          <a:prstGeom prst="rect">
            <a:avLst/>
          </a:prstGeom>
        </p:spPr>
        <p:txBody>
          <a:bodyPr wrap="square" lIns="182889" tIns="91445" rIns="182889" bIns="91445">
            <a:spAutoFit/>
          </a:bodyPr>
          <a:lstStyle/>
          <a:p>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 </a:t>
            </a:r>
            <a:r>
              <a:rPr lang="fr-FR" sz="2400" dirty="0" err="1">
                <a:latin typeface="Lato Light"/>
                <a:cs typeface="Lato Light"/>
              </a:rPr>
              <a:t>Aliquam</a:t>
            </a:r>
            <a:r>
              <a:rPr lang="fr-FR" sz="2400" dirty="0">
                <a:latin typeface="Lato Light"/>
                <a:cs typeface="Lato Light"/>
              </a:rPr>
              <a:t> </a:t>
            </a:r>
            <a:r>
              <a:rPr lang="fr-FR" sz="2400" dirty="0" err="1">
                <a:latin typeface="Lato Light"/>
                <a:cs typeface="Lato Light"/>
              </a:rPr>
              <a:t>tincidunt</a:t>
            </a:r>
            <a:r>
              <a:rPr lang="fr-FR" sz="2400" dirty="0">
                <a:latin typeface="Lato Light"/>
                <a:cs typeface="Lato Light"/>
              </a:rPr>
              <a:t> ante nec</a:t>
            </a:r>
            <a:endParaRPr lang="en-US" sz="2400" dirty="0">
              <a:latin typeface="Lato Light"/>
              <a:cs typeface="Lato Light"/>
            </a:endParaRPr>
          </a:p>
        </p:txBody>
      </p:sp>
      <p:sp>
        <p:nvSpPr>
          <p:cNvPr id="37" name="Oval 36"/>
          <p:cNvSpPr/>
          <p:nvPr/>
        </p:nvSpPr>
        <p:spPr>
          <a:xfrm>
            <a:off x="2013754" y="6573053"/>
            <a:ext cx="1388351" cy="1388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38" name="Oval 37"/>
          <p:cNvSpPr/>
          <p:nvPr/>
        </p:nvSpPr>
        <p:spPr>
          <a:xfrm>
            <a:off x="2013754" y="8406060"/>
            <a:ext cx="1388351" cy="1388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46" name="Freeform 91"/>
          <p:cNvSpPr>
            <a:spLocks noEditPoints="1"/>
          </p:cNvSpPr>
          <p:nvPr/>
        </p:nvSpPr>
        <p:spPr bwMode="auto">
          <a:xfrm>
            <a:off x="2330125" y="4897973"/>
            <a:ext cx="807828" cy="80782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44"/>
          <p:cNvSpPr>
            <a:spLocks noEditPoints="1"/>
          </p:cNvSpPr>
          <p:nvPr/>
        </p:nvSpPr>
        <p:spPr bwMode="auto">
          <a:xfrm>
            <a:off x="2280151" y="6890191"/>
            <a:ext cx="854957" cy="663144"/>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48"/>
          <p:cNvSpPr>
            <a:spLocks noEditPoints="1"/>
          </p:cNvSpPr>
          <p:nvPr/>
        </p:nvSpPr>
        <p:spPr bwMode="auto">
          <a:xfrm>
            <a:off x="2392722" y="8724354"/>
            <a:ext cx="692534" cy="667626"/>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TextBox 49"/>
          <p:cNvSpPr txBox="1"/>
          <p:nvPr/>
        </p:nvSpPr>
        <p:spPr>
          <a:xfrm>
            <a:off x="3644487" y="6509388"/>
            <a:ext cx="6339343" cy="615563"/>
          </a:xfrm>
          <a:prstGeom prst="rect">
            <a:avLst/>
          </a:prstGeom>
          <a:noFill/>
        </p:spPr>
        <p:txBody>
          <a:bodyPr wrap="square" lIns="182889" tIns="91445" rIns="182889" bIns="91445" rtlCol="0">
            <a:spAutoFit/>
          </a:bodyPr>
          <a:lstStyle/>
          <a:p>
            <a:r>
              <a:rPr lang="id-ID" sz="2800" dirty="0">
                <a:latin typeface="Lato Black"/>
                <a:cs typeface="Lato Black"/>
              </a:rPr>
              <a:t>Factor Number Two</a:t>
            </a:r>
          </a:p>
        </p:txBody>
      </p:sp>
      <p:sp>
        <p:nvSpPr>
          <p:cNvPr id="51" name="Rectangle 50"/>
          <p:cNvSpPr/>
          <p:nvPr/>
        </p:nvSpPr>
        <p:spPr>
          <a:xfrm>
            <a:off x="3644486" y="7079653"/>
            <a:ext cx="6253492" cy="923340"/>
          </a:xfrm>
          <a:prstGeom prst="rect">
            <a:avLst/>
          </a:prstGeom>
        </p:spPr>
        <p:txBody>
          <a:bodyPr wrap="square" lIns="182889" tIns="91445" rIns="182889" bIns="91445">
            <a:spAutoFit/>
          </a:bodyPr>
          <a:lstStyle/>
          <a:p>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 </a:t>
            </a:r>
            <a:r>
              <a:rPr lang="fr-FR" sz="2400" dirty="0" err="1">
                <a:latin typeface="Lato Light"/>
                <a:cs typeface="Lato Light"/>
              </a:rPr>
              <a:t>Aliquam</a:t>
            </a:r>
            <a:r>
              <a:rPr lang="fr-FR" sz="2400" dirty="0">
                <a:latin typeface="Lato Light"/>
                <a:cs typeface="Lato Light"/>
              </a:rPr>
              <a:t> </a:t>
            </a:r>
            <a:r>
              <a:rPr lang="fr-FR" sz="2400" dirty="0" err="1">
                <a:latin typeface="Lato Light"/>
                <a:cs typeface="Lato Light"/>
              </a:rPr>
              <a:t>tincidunt</a:t>
            </a:r>
            <a:r>
              <a:rPr lang="fr-FR" sz="2400" dirty="0">
                <a:latin typeface="Lato Light"/>
                <a:cs typeface="Lato Light"/>
              </a:rPr>
              <a:t> ante nec</a:t>
            </a:r>
            <a:endParaRPr lang="en-US" sz="2400" dirty="0">
              <a:latin typeface="Lato Light"/>
              <a:cs typeface="Lato Light"/>
            </a:endParaRPr>
          </a:p>
        </p:txBody>
      </p:sp>
      <p:sp>
        <p:nvSpPr>
          <p:cNvPr id="52" name="TextBox 51"/>
          <p:cNvSpPr txBox="1"/>
          <p:nvPr/>
        </p:nvSpPr>
        <p:spPr>
          <a:xfrm>
            <a:off x="3644487" y="8388814"/>
            <a:ext cx="6339343" cy="615563"/>
          </a:xfrm>
          <a:prstGeom prst="rect">
            <a:avLst/>
          </a:prstGeom>
          <a:noFill/>
        </p:spPr>
        <p:txBody>
          <a:bodyPr wrap="square" lIns="182889" tIns="91445" rIns="182889" bIns="91445" rtlCol="0">
            <a:spAutoFit/>
          </a:bodyPr>
          <a:lstStyle/>
          <a:p>
            <a:r>
              <a:rPr lang="id-ID" sz="2800" dirty="0">
                <a:latin typeface="Lato Black"/>
                <a:cs typeface="Lato Black"/>
              </a:rPr>
              <a:t>Factor Number Three</a:t>
            </a:r>
          </a:p>
        </p:txBody>
      </p:sp>
      <p:sp>
        <p:nvSpPr>
          <p:cNvPr id="53" name="Rectangle 52"/>
          <p:cNvSpPr/>
          <p:nvPr/>
        </p:nvSpPr>
        <p:spPr>
          <a:xfrm>
            <a:off x="3644486" y="8959079"/>
            <a:ext cx="6253492" cy="923340"/>
          </a:xfrm>
          <a:prstGeom prst="rect">
            <a:avLst/>
          </a:prstGeom>
        </p:spPr>
        <p:txBody>
          <a:bodyPr wrap="square" lIns="182889" tIns="91445" rIns="182889" bIns="91445">
            <a:spAutoFit/>
          </a:bodyPr>
          <a:lstStyle/>
          <a:p>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 </a:t>
            </a:r>
            <a:r>
              <a:rPr lang="fr-FR" sz="2400" dirty="0" err="1">
                <a:latin typeface="Lato Light"/>
                <a:cs typeface="Lato Light"/>
              </a:rPr>
              <a:t>Aliquam</a:t>
            </a:r>
            <a:r>
              <a:rPr lang="fr-FR" sz="2400" dirty="0">
                <a:latin typeface="Lato Light"/>
                <a:cs typeface="Lato Light"/>
              </a:rPr>
              <a:t> </a:t>
            </a:r>
            <a:r>
              <a:rPr lang="fr-FR" sz="2400" dirty="0" err="1">
                <a:latin typeface="Lato Light"/>
                <a:cs typeface="Lato Light"/>
              </a:rPr>
              <a:t>tincidunt</a:t>
            </a:r>
            <a:r>
              <a:rPr lang="fr-FR" sz="2400" dirty="0">
                <a:latin typeface="Lato Light"/>
                <a:cs typeface="Lato Light"/>
              </a:rPr>
              <a:t> ante nec</a:t>
            </a:r>
            <a:endParaRPr lang="en-US" sz="2400" dirty="0">
              <a:latin typeface="Lato Light"/>
              <a:cs typeface="Lato Light"/>
            </a:endParaRPr>
          </a:p>
        </p:txBody>
      </p:sp>
      <p:graphicFrame>
        <p:nvGraphicFramePr>
          <p:cNvPr id="18" name="Chart 17"/>
          <p:cNvGraphicFramePr/>
          <p:nvPr>
            <p:extLst>
              <p:ext uri="{D42A27DB-BD31-4B8C-83A1-F6EECF244321}">
                <p14:modId xmlns:p14="http://schemas.microsoft.com/office/powerpoint/2010/main" val="1560955277"/>
              </p:ext>
            </p:extLst>
          </p:nvPr>
        </p:nvGraphicFramePr>
        <p:xfrm>
          <a:off x="10651485" y="3931201"/>
          <a:ext cx="5385204" cy="62969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p:extLst>
              <p:ext uri="{D42A27DB-BD31-4B8C-83A1-F6EECF244321}">
                <p14:modId xmlns:p14="http://schemas.microsoft.com/office/powerpoint/2010/main" val="2242179897"/>
              </p:ext>
            </p:extLst>
          </p:nvPr>
        </p:nvGraphicFramePr>
        <p:xfrm>
          <a:off x="16844934" y="3976498"/>
          <a:ext cx="5385204" cy="6296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5653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Analytics </a:t>
            </a:r>
            <a:r>
              <a:rPr lang="en-US" sz="7200" dirty="0">
                <a:solidFill>
                  <a:schemeClr val="accent1"/>
                </a:solidFill>
                <a:latin typeface="Lato Black"/>
                <a:cs typeface="Lato Black"/>
              </a:rPr>
              <a:t>Three Facts</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Rectangle 1"/>
          <p:cNvSpPr/>
          <p:nvPr/>
        </p:nvSpPr>
        <p:spPr>
          <a:xfrm>
            <a:off x="2600976" y="3098800"/>
            <a:ext cx="6059783" cy="558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9251158" y="3098800"/>
            <a:ext cx="6059783" cy="558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5901340" y="3098800"/>
            <a:ext cx="6059783" cy="558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158"/>
          <p:cNvSpPr>
            <a:spLocks noChangeArrowheads="1"/>
          </p:cNvSpPr>
          <p:nvPr/>
        </p:nvSpPr>
        <p:spPr bwMode="auto">
          <a:xfrm>
            <a:off x="4654551" y="3917951"/>
            <a:ext cx="1780285" cy="1628547"/>
          </a:xfrm>
          <a:custGeom>
            <a:avLst/>
            <a:gdLst>
              <a:gd name="T0" fmla="*/ 515 w 649"/>
              <a:gd name="T1" fmla="*/ 74 h 590"/>
              <a:gd name="T2" fmla="*/ 515 w 649"/>
              <a:gd name="T3" fmla="*/ 74 h 590"/>
              <a:gd name="T4" fmla="*/ 442 w 649"/>
              <a:gd name="T5" fmla="*/ 0 h 590"/>
              <a:gd name="T6" fmla="*/ 206 w 649"/>
              <a:gd name="T7" fmla="*/ 0 h 590"/>
              <a:gd name="T8" fmla="*/ 133 w 649"/>
              <a:gd name="T9" fmla="*/ 74 h 590"/>
              <a:gd name="T10" fmla="*/ 15 w 649"/>
              <a:gd name="T11" fmla="*/ 162 h 590"/>
              <a:gd name="T12" fmla="*/ 133 w 649"/>
              <a:gd name="T13" fmla="*/ 280 h 590"/>
              <a:gd name="T14" fmla="*/ 147 w 649"/>
              <a:gd name="T15" fmla="*/ 280 h 590"/>
              <a:gd name="T16" fmla="*/ 309 w 649"/>
              <a:gd name="T17" fmla="*/ 427 h 590"/>
              <a:gd name="T18" fmla="*/ 309 w 649"/>
              <a:gd name="T19" fmla="*/ 545 h 590"/>
              <a:gd name="T20" fmla="*/ 250 w 649"/>
              <a:gd name="T21" fmla="*/ 545 h 590"/>
              <a:gd name="T22" fmla="*/ 221 w 649"/>
              <a:gd name="T23" fmla="*/ 574 h 590"/>
              <a:gd name="T24" fmla="*/ 250 w 649"/>
              <a:gd name="T25" fmla="*/ 589 h 590"/>
              <a:gd name="T26" fmla="*/ 397 w 649"/>
              <a:gd name="T27" fmla="*/ 589 h 590"/>
              <a:gd name="T28" fmla="*/ 427 w 649"/>
              <a:gd name="T29" fmla="*/ 574 h 590"/>
              <a:gd name="T30" fmla="*/ 397 w 649"/>
              <a:gd name="T31" fmla="*/ 545 h 590"/>
              <a:gd name="T32" fmla="*/ 339 w 649"/>
              <a:gd name="T33" fmla="*/ 545 h 590"/>
              <a:gd name="T34" fmla="*/ 339 w 649"/>
              <a:gd name="T35" fmla="*/ 427 h 590"/>
              <a:gd name="T36" fmla="*/ 501 w 649"/>
              <a:gd name="T37" fmla="*/ 280 h 590"/>
              <a:gd name="T38" fmla="*/ 515 w 649"/>
              <a:gd name="T39" fmla="*/ 280 h 590"/>
              <a:gd name="T40" fmla="*/ 633 w 649"/>
              <a:gd name="T41" fmla="*/ 162 h 590"/>
              <a:gd name="T42" fmla="*/ 515 w 649"/>
              <a:gd name="T43" fmla="*/ 74 h 590"/>
              <a:gd name="T44" fmla="*/ 133 w 649"/>
              <a:gd name="T45" fmla="*/ 236 h 590"/>
              <a:gd name="T46" fmla="*/ 133 w 649"/>
              <a:gd name="T47" fmla="*/ 236 h 590"/>
              <a:gd name="T48" fmla="*/ 44 w 649"/>
              <a:gd name="T49" fmla="*/ 162 h 590"/>
              <a:gd name="T50" fmla="*/ 133 w 649"/>
              <a:gd name="T51" fmla="*/ 118 h 590"/>
              <a:gd name="T52" fmla="*/ 133 w 649"/>
              <a:gd name="T53" fmla="*/ 236 h 590"/>
              <a:gd name="T54" fmla="*/ 486 w 649"/>
              <a:gd name="T55" fmla="*/ 191 h 590"/>
              <a:gd name="T56" fmla="*/ 486 w 649"/>
              <a:gd name="T57" fmla="*/ 191 h 590"/>
              <a:gd name="T58" fmla="*/ 324 w 649"/>
              <a:gd name="T59" fmla="*/ 398 h 590"/>
              <a:gd name="T60" fmla="*/ 162 w 649"/>
              <a:gd name="T61" fmla="*/ 191 h 590"/>
              <a:gd name="T62" fmla="*/ 162 w 649"/>
              <a:gd name="T63" fmla="*/ 74 h 590"/>
              <a:gd name="T64" fmla="*/ 206 w 649"/>
              <a:gd name="T65" fmla="*/ 44 h 590"/>
              <a:gd name="T66" fmla="*/ 442 w 649"/>
              <a:gd name="T67" fmla="*/ 44 h 590"/>
              <a:gd name="T68" fmla="*/ 486 w 649"/>
              <a:gd name="T69" fmla="*/ 74 h 590"/>
              <a:gd name="T70" fmla="*/ 486 w 649"/>
              <a:gd name="T71" fmla="*/ 191 h 590"/>
              <a:gd name="T72" fmla="*/ 515 w 649"/>
              <a:gd name="T73" fmla="*/ 236 h 590"/>
              <a:gd name="T74" fmla="*/ 515 w 649"/>
              <a:gd name="T75" fmla="*/ 236 h 590"/>
              <a:gd name="T76" fmla="*/ 515 w 649"/>
              <a:gd name="T77" fmla="*/ 118 h 590"/>
              <a:gd name="T78" fmla="*/ 604 w 649"/>
              <a:gd name="T79" fmla="*/ 162 h 590"/>
              <a:gd name="T80" fmla="*/ 515 w 649"/>
              <a:gd name="T81" fmla="*/ 23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accent1"/>
          </a:solidFill>
          <a:ln>
            <a:noFill/>
          </a:ln>
          <a:effectLst/>
        </p:spPr>
        <p:txBody>
          <a:bodyPr wrap="none" anchor="ctr"/>
          <a:lstStyle/>
          <a:p>
            <a:pPr>
              <a:defRPr/>
            </a:pPr>
            <a:endParaRPr lang="en-US"/>
          </a:p>
        </p:txBody>
      </p:sp>
      <p:sp>
        <p:nvSpPr>
          <p:cNvPr id="29" name="Freeform 96"/>
          <p:cNvSpPr>
            <a:spLocks noChangeArrowheads="1"/>
          </p:cNvSpPr>
          <p:nvPr/>
        </p:nvSpPr>
        <p:spPr bwMode="auto">
          <a:xfrm>
            <a:off x="11431032" y="3927285"/>
            <a:ext cx="1566386" cy="1530168"/>
          </a:xfrm>
          <a:custGeom>
            <a:avLst/>
            <a:gdLst>
              <a:gd name="T0" fmla="*/ 516 w 634"/>
              <a:gd name="T1" fmla="*/ 0 h 619"/>
              <a:gd name="T2" fmla="*/ 516 w 634"/>
              <a:gd name="T3" fmla="*/ 0 h 619"/>
              <a:gd name="T4" fmla="*/ 118 w 634"/>
              <a:gd name="T5" fmla="*/ 0 h 619"/>
              <a:gd name="T6" fmla="*/ 0 w 634"/>
              <a:gd name="T7" fmla="*/ 191 h 619"/>
              <a:gd name="T8" fmla="*/ 0 w 634"/>
              <a:gd name="T9" fmla="*/ 265 h 619"/>
              <a:gd name="T10" fmla="*/ 30 w 634"/>
              <a:gd name="T11" fmla="*/ 323 h 619"/>
              <a:gd name="T12" fmla="*/ 30 w 634"/>
              <a:gd name="T13" fmla="*/ 544 h 619"/>
              <a:gd name="T14" fmla="*/ 103 w 634"/>
              <a:gd name="T15" fmla="*/ 618 h 619"/>
              <a:gd name="T16" fmla="*/ 530 w 634"/>
              <a:gd name="T17" fmla="*/ 618 h 619"/>
              <a:gd name="T18" fmla="*/ 619 w 634"/>
              <a:gd name="T19" fmla="*/ 544 h 619"/>
              <a:gd name="T20" fmla="*/ 619 w 634"/>
              <a:gd name="T21" fmla="*/ 323 h 619"/>
              <a:gd name="T22" fmla="*/ 633 w 634"/>
              <a:gd name="T23" fmla="*/ 265 h 619"/>
              <a:gd name="T24" fmla="*/ 633 w 634"/>
              <a:gd name="T25" fmla="*/ 191 h 619"/>
              <a:gd name="T26" fmla="*/ 516 w 634"/>
              <a:gd name="T27" fmla="*/ 0 h 619"/>
              <a:gd name="T28" fmla="*/ 575 w 634"/>
              <a:gd name="T29" fmla="*/ 544 h 619"/>
              <a:gd name="T30" fmla="*/ 575 w 634"/>
              <a:gd name="T31" fmla="*/ 544 h 619"/>
              <a:gd name="T32" fmla="*/ 530 w 634"/>
              <a:gd name="T33" fmla="*/ 589 h 619"/>
              <a:gd name="T34" fmla="*/ 103 w 634"/>
              <a:gd name="T35" fmla="*/ 589 h 619"/>
              <a:gd name="T36" fmla="*/ 59 w 634"/>
              <a:gd name="T37" fmla="*/ 544 h 619"/>
              <a:gd name="T38" fmla="*/ 59 w 634"/>
              <a:gd name="T39" fmla="*/ 500 h 619"/>
              <a:gd name="T40" fmla="*/ 575 w 634"/>
              <a:gd name="T41" fmla="*/ 500 h 619"/>
              <a:gd name="T42" fmla="*/ 575 w 634"/>
              <a:gd name="T43" fmla="*/ 544 h 619"/>
              <a:gd name="T44" fmla="*/ 575 w 634"/>
              <a:gd name="T45" fmla="*/ 471 h 619"/>
              <a:gd name="T46" fmla="*/ 575 w 634"/>
              <a:gd name="T47" fmla="*/ 471 h 619"/>
              <a:gd name="T48" fmla="*/ 59 w 634"/>
              <a:gd name="T49" fmla="*/ 471 h 619"/>
              <a:gd name="T50" fmla="*/ 59 w 634"/>
              <a:gd name="T51" fmla="*/ 353 h 619"/>
              <a:gd name="T52" fmla="*/ 103 w 634"/>
              <a:gd name="T53" fmla="*/ 353 h 619"/>
              <a:gd name="T54" fmla="*/ 177 w 634"/>
              <a:gd name="T55" fmla="*/ 294 h 619"/>
              <a:gd name="T56" fmla="*/ 251 w 634"/>
              <a:gd name="T57" fmla="*/ 353 h 619"/>
              <a:gd name="T58" fmla="*/ 324 w 634"/>
              <a:gd name="T59" fmla="*/ 309 h 619"/>
              <a:gd name="T60" fmla="*/ 398 w 634"/>
              <a:gd name="T61" fmla="*/ 353 h 619"/>
              <a:gd name="T62" fmla="*/ 471 w 634"/>
              <a:gd name="T63" fmla="*/ 294 h 619"/>
              <a:gd name="T64" fmla="*/ 530 w 634"/>
              <a:gd name="T65" fmla="*/ 353 h 619"/>
              <a:gd name="T66" fmla="*/ 575 w 634"/>
              <a:gd name="T67" fmla="*/ 353 h 619"/>
              <a:gd name="T68" fmla="*/ 575 w 634"/>
              <a:gd name="T69" fmla="*/ 471 h 619"/>
              <a:gd name="T70" fmla="*/ 589 w 634"/>
              <a:gd name="T71" fmla="*/ 265 h 619"/>
              <a:gd name="T72" fmla="*/ 589 w 634"/>
              <a:gd name="T73" fmla="*/ 265 h 619"/>
              <a:gd name="T74" fmla="*/ 530 w 634"/>
              <a:gd name="T75" fmla="*/ 309 h 619"/>
              <a:gd name="T76" fmla="*/ 471 w 634"/>
              <a:gd name="T77" fmla="*/ 265 h 619"/>
              <a:gd name="T78" fmla="*/ 457 w 634"/>
              <a:gd name="T79" fmla="*/ 265 h 619"/>
              <a:gd name="T80" fmla="*/ 398 w 634"/>
              <a:gd name="T81" fmla="*/ 309 h 619"/>
              <a:gd name="T82" fmla="*/ 324 w 634"/>
              <a:gd name="T83" fmla="*/ 265 h 619"/>
              <a:gd name="T84" fmla="*/ 310 w 634"/>
              <a:gd name="T85" fmla="*/ 265 h 619"/>
              <a:gd name="T86" fmla="*/ 251 w 634"/>
              <a:gd name="T87" fmla="*/ 309 h 619"/>
              <a:gd name="T88" fmla="*/ 177 w 634"/>
              <a:gd name="T89" fmla="*/ 265 h 619"/>
              <a:gd name="T90" fmla="*/ 162 w 634"/>
              <a:gd name="T91" fmla="*/ 265 h 619"/>
              <a:gd name="T92" fmla="*/ 103 w 634"/>
              <a:gd name="T93" fmla="*/ 309 h 619"/>
              <a:gd name="T94" fmla="*/ 45 w 634"/>
              <a:gd name="T95" fmla="*/ 265 h 619"/>
              <a:gd name="T96" fmla="*/ 45 w 634"/>
              <a:gd name="T97" fmla="*/ 235 h 619"/>
              <a:gd name="T98" fmla="*/ 589 w 634"/>
              <a:gd name="T99" fmla="*/ 235 h 619"/>
              <a:gd name="T100" fmla="*/ 589 w 634"/>
              <a:gd name="T101" fmla="*/ 265 h 619"/>
              <a:gd name="T102" fmla="*/ 45 w 634"/>
              <a:gd name="T103" fmla="*/ 191 h 619"/>
              <a:gd name="T104" fmla="*/ 45 w 634"/>
              <a:gd name="T105" fmla="*/ 191 h 619"/>
              <a:gd name="T106" fmla="*/ 133 w 634"/>
              <a:gd name="T107" fmla="*/ 29 h 619"/>
              <a:gd name="T108" fmla="*/ 501 w 634"/>
              <a:gd name="T109" fmla="*/ 29 h 619"/>
              <a:gd name="T110" fmla="*/ 589 w 634"/>
              <a:gd name="T111" fmla="*/ 191 h 619"/>
              <a:gd name="T112" fmla="*/ 45 w 634"/>
              <a:gd name="T113" fmla="*/ 19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4" h="619">
                <a:moveTo>
                  <a:pt x="516" y="0"/>
                </a:moveTo>
                <a:lnTo>
                  <a:pt x="516" y="0"/>
                </a:lnTo>
                <a:cubicBezTo>
                  <a:pt x="118" y="0"/>
                  <a:pt x="118" y="0"/>
                  <a:pt x="118" y="0"/>
                </a:cubicBezTo>
                <a:cubicBezTo>
                  <a:pt x="0" y="191"/>
                  <a:pt x="0" y="191"/>
                  <a:pt x="0" y="191"/>
                </a:cubicBezTo>
                <a:lnTo>
                  <a:pt x="0" y="265"/>
                </a:lnTo>
                <a:cubicBezTo>
                  <a:pt x="0" y="294"/>
                  <a:pt x="15" y="309"/>
                  <a:pt x="30" y="323"/>
                </a:cubicBezTo>
                <a:cubicBezTo>
                  <a:pt x="30" y="544"/>
                  <a:pt x="30" y="544"/>
                  <a:pt x="30" y="544"/>
                </a:cubicBezTo>
                <a:cubicBezTo>
                  <a:pt x="30" y="589"/>
                  <a:pt x="59" y="618"/>
                  <a:pt x="103" y="618"/>
                </a:cubicBezTo>
                <a:cubicBezTo>
                  <a:pt x="530" y="618"/>
                  <a:pt x="530" y="618"/>
                  <a:pt x="530" y="618"/>
                </a:cubicBezTo>
                <a:cubicBezTo>
                  <a:pt x="575" y="618"/>
                  <a:pt x="619" y="589"/>
                  <a:pt x="619" y="544"/>
                </a:cubicBezTo>
                <a:cubicBezTo>
                  <a:pt x="619" y="323"/>
                  <a:pt x="619" y="323"/>
                  <a:pt x="619" y="323"/>
                </a:cubicBezTo>
                <a:cubicBezTo>
                  <a:pt x="633" y="309"/>
                  <a:pt x="633" y="294"/>
                  <a:pt x="633" y="265"/>
                </a:cubicBezTo>
                <a:cubicBezTo>
                  <a:pt x="633" y="250"/>
                  <a:pt x="633" y="191"/>
                  <a:pt x="633" y="191"/>
                </a:cubicBezTo>
                <a:lnTo>
                  <a:pt x="516" y="0"/>
                </a:lnTo>
                <a:close/>
                <a:moveTo>
                  <a:pt x="575" y="544"/>
                </a:moveTo>
                <a:lnTo>
                  <a:pt x="575" y="544"/>
                </a:lnTo>
                <a:cubicBezTo>
                  <a:pt x="575" y="559"/>
                  <a:pt x="560" y="589"/>
                  <a:pt x="530" y="589"/>
                </a:cubicBezTo>
                <a:cubicBezTo>
                  <a:pt x="103" y="589"/>
                  <a:pt x="103" y="589"/>
                  <a:pt x="103" y="589"/>
                </a:cubicBezTo>
                <a:cubicBezTo>
                  <a:pt x="89" y="589"/>
                  <a:pt x="59" y="559"/>
                  <a:pt x="59" y="544"/>
                </a:cubicBezTo>
                <a:cubicBezTo>
                  <a:pt x="59" y="500"/>
                  <a:pt x="59" y="500"/>
                  <a:pt x="59" y="500"/>
                </a:cubicBezTo>
                <a:cubicBezTo>
                  <a:pt x="575" y="500"/>
                  <a:pt x="575" y="500"/>
                  <a:pt x="575" y="500"/>
                </a:cubicBezTo>
                <a:lnTo>
                  <a:pt x="575" y="544"/>
                </a:lnTo>
                <a:close/>
                <a:moveTo>
                  <a:pt x="575" y="471"/>
                </a:moveTo>
                <a:lnTo>
                  <a:pt x="575" y="471"/>
                </a:lnTo>
                <a:cubicBezTo>
                  <a:pt x="59" y="471"/>
                  <a:pt x="59" y="471"/>
                  <a:pt x="59" y="471"/>
                </a:cubicBezTo>
                <a:cubicBezTo>
                  <a:pt x="59" y="353"/>
                  <a:pt x="59" y="353"/>
                  <a:pt x="59" y="353"/>
                </a:cubicBezTo>
                <a:cubicBezTo>
                  <a:pt x="74" y="353"/>
                  <a:pt x="89" y="353"/>
                  <a:pt x="103" y="353"/>
                </a:cubicBezTo>
                <a:cubicBezTo>
                  <a:pt x="118" y="353"/>
                  <a:pt x="162" y="323"/>
                  <a:pt x="177" y="294"/>
                </a:cubicBezTo>
                <a:cubicBezTo>
                  <a:pt x="192" y="323"/>
                  <a:pt x="221" y="353"/>
                  <a:pt x="251" y="353"/>
                </a:cubicBezTo>
                <a:cubicBezTo>
                  <a:pt x="280" y="353"/>
                  <a:pt x="310" y="323"/>
                  <a:pt x="324" y="309"/>
                </a:cubicBezTo>
                <a:cubicBezTo>
                  <a:pt x="324" y="323"/>
                  <a:pt x="369" y="353"/>
                  <a:pt x="398" y="353"/>
                </a:cubicBezTo>
                <a:cubicBezTo>
                  <a:pt x="428" y="353"/>
                  <a:pt x="457" y="323"/>
                  <a:pt x="471" y="294"/>
                </a:cubicBezTo>
                <a:cubicBezTo>
                  <a:pt x="486" y="323"/>
                  <a:pt x="501" y="353"/>
                  <a:pt x="530" y="353"/>
                </a:cubicBezTo>
                <a:cubicBezTo>
                  <a:pt x="545" y="353"/>
                  <a:pt x="575" y="353"/>
                  <a:pt x="575" y="353"/>
                </a:cubicBezTo>
                <a:lnTo>
                  <a:pt x="575" y="471"/>
                </a:lnTo>
                <a:close/>
                <a:moveTo>
                  <a:pt x="589" y="265"/>
                </a:moveTo>
                <a:lnTo>
                  <a:pt x="589" y="265"/>
                </a:lnTo>
                <a:cubicBezTo>
                  <a:pt x="589" y="294"/>
                  <a:pt x="560" y="309"/>
                  <a:pt x="530" y="309"/>
                </a:cubicBezTo>
                <a:cubicBezTo>
                  <a:pt x="501" y="309"/>
                  <a:pt x="471" y="294"/>
                  <a:pt x="471" y="265"/>
                </a:cubicBezTo>
                <a:cubicBezTo>
                  <a:pt x="457" y="265"/>
                  <a:pt x="457" y="265"/>
                  <a:pt x="457" y="265"/>
                </a:cubicBezTo>
                <a:cubicBezTo>
                  <a:pt x="457" y="294"/>
                  <a:pt x="428" y="309"/>
                  <a:pt x="398" y="309"/>
                </a:cubicBezTo>
                <a:cubicBezTo>
                  <a:pt x="369" y="309"/>
                  <a:pt x="324" y="294"/>
                  <a:pt x="324" y="265"/>
                </a:cubicBezTo>
                <a:cubicBezTo>
                  <a:pt x="310" y="265"/>
                  <a:pt x="310" y="265"/>
                  <a:pt x="310" y="265"/>
                </a:cubicBezTo>
                <a:cubicBezTo>
                  <a:pt x="310" y="294"/>
                  <a:pt x="280" y="309"/>
                  <a:pt x="251" y="309"/>
                </a:cubicBezTo>
                <a:cubicBezTo>
                  <a:pt x="221" y="309"/>
                  <a:pt x="177" y="294"/>
                  <a:pt x="177" y="265"/>
                </a:cubicBezTo>
                <a:cubicBezTo>
                  <a:pt x="162" y="265"/>
                  <a:pt x="162" y="265"/>
                  <a:pt x="162" y="265"/>
                </a:cubicBezTo>
                <a:cubicBezTo>
                  <a:pt x="162" y="294"/>
                  <a:pt x="133" y="309"/>
                  <a:pt x="103" y="309"/>
                </a:cubicBezTo>
                <a:cubicBezTo>
                  <a:pt x="74" y="309"/>
                  <a:pt x="45" y="294"/>
                  <a:pt x="45" y="265"/>
                </a:cubicBezTo>
                <a:cubicBezTo>
                  <a:pt x="45" y="235"/>
                  <a:pt x="45" y="235"/>
                  <a:pt x="45" y="235"/>
                </a:cubicBezTo>
                <a:cubicBezTo>
                  <a:pt x="589" y="235"/>
                  <a:pt x="589" y="235"/>
                  <a:pt x="589" y="235"/>
                </a:cubicBezTo>
                <a:lnTo>
                  <a:pt x="589" y="265"/>
                </a:lnTo>
                <a:close/>
                <a:moveTo>
                  <a:pt x="45" y="191"/>
                </a:moveTo>
                <a:lnTo>
                  <a:pt x="45" y="191"/>
                </a:lnTo>
                <a:cubicBezTo>
                  <a:pt x="133" y="29"/>
                  <a:pt x="133" y="29"/>
                  <a:pt x="133" y="29"/>
                </a:cubicBezTo>
                <a:cubicBezTo>
                  <a:pt x="501" y="29"/>
                  <a:pt x="501" y="29"/>
                  <a:pt x="501" y="29"/>
                </a:cubicBezTo>
                <a:cubicBezTo>
                  <a:pt x="589" y="191"/>
                  <a:pt x="589" y="191"/>
                  <a:pt x="589" y="191"/>
                </a:cubicBezTo>
                <a:lnTo>
                  <a:pt x="45" y="191"/>
                </a:lnTo>
                <a:close/>
              </a:path>
            </a:pathLst>
          </a:custGeom>
          <a:solidFill>
            <a:schemeClr val="accent1"/>
          </a:solidFill>
          <a:ln>
            <a:noFill/>
          </a:ln>
          <a:effectLst/>
        </p:spPr>
        <p:txBody>
          <a:bodyPr wrap="none" anchor="ctr"/>
          <a:lstStyle/>
          <a:p>
            <a:pPr>
              <a:defRPr/>
            </a:pPr>
            <a:endParaRPr lang="en-US"/>
          </a:p>
        </p:txBody>
      </p:sp>
      <p:sp>
        <p:nvSpPr>
          <p:cNvPr id="30" name="Freeform 109"/>
          <p:cNvSpPr>
            <a:spLocks noChangeArrowheads="1"/>
          </p:cNvSpPr>
          <p:nvPr/>
        </p:nvSpPr>
        <p:spPr bwMode="auto">
          <a:xfrm>
            <a:off x="18179974" y="3963689"/>
            <a:ext cx="1493764" cy="1493764"/>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accent1"/>
          </a:solidFill>
          <a:ln>
            <a:noFill/>
          </a:ln>
          <a:effectLst/>
        </p:spPr>
        <p:txBody>
          <a:bodyPr wrap="none" anchor="ctr"/>
          <a:lstStyle/>
          <a:p>
            <a:pPr>
              <a:defRPr/>
            </a:pPr>
            <a:endParaRPr lang="en-US"/>
          </a:p>
        </p:txBody>
      </p:sp>
      <p:sp>
        <p:nvSpPr>
          <p:cNvPr id="31" name="TextBox 30"/>
          <p:cNvSpPr txBox="1"/>
          <p:nvPr/>
        </p:nvSpPr>
        <p:spPr>
          <a:xfrm>
            <a:off x="3716753" y="6328645"/>
            <a:ext cx="3816680" cy="523220"/>
          </a:xfrm>
          <a:prstGeom prst="rect">
            <a:avLst/>
          </a:prstGeom>
          <a:noFill/>
        </p:spPr>
        <p:txBody>
          <a:bodyPr wrap="square" rtlCol="0">
            <a:spAutoFit/>
          </a:bodyPr>
          <a:lstStyle/>
          <a:p>
            <a:pPr algn="ctr"/>
            <a:r>
              <a:rPr lang="en-US" sz="2800" dirty="0">
                <a:solidFill>
                  <a:schemeClr val="bg1">
                    <a:lumMod val="50000"/>
                  </a:schemeClr>
                </a:solidFill>
                <a:latin typeface="Lato Black"/>
                <a:cs typeface="Lato Black"/>
              </a:rPr>
              <a:t>ELEMENT ONE</a:t>
            </a:r>
          </a:p>
        </p:txBody>
      </p:sp>
      <p:sp>
        <p:nvSpPr>
          <p:cNvPr id="32" name="TextBox 31"/>
          <p:cNvSpPr txBox="1"/>
          <p:nvPr/>
        </p:nvSpPr>
        <p:spPr>
          <a:xfrm>
            <a:off x="3716753" y="6913422"/>
            <a:ext cx="3816680" cy="1015663"/>
          </a:xfrm>
          <a:prstGeom prst="rect">
            <a:avLst/>
          </a:prstGeom>
          <a:noFill/>
        </p:spPr>
        <p:txBody>
          <a:bodyPr wrap="square" rtlCol="0">
            <a:spAutoFit/>
          </a:bodyPr>
          <a:lstStyle/>
          <a:p>
            <a:pPr algn="ctr"/>
            <a:r>
              <a:rPr lang="en-US" sz="2000" dirty="0">
                <a:solidFill>
                  <a:schemeClr val="bg1">
                    <a:lumMod val="50000"/>
                  </a:schemeClr>
                </a:solidFill>
                <a:latin typeface="Lato Light"/>
                <a:cs typeface="Lato Light"/>
              </a:rPr>
              <a:t>You have to fight for your dreams, you have to work hard everyday in order to</a:t>
            </a:r>
          </a:p>
        </p:txBody>
      </p:sp>
      <p:sp>
        <p:nvSpPr>
          <p:cNvPr id="33" name="TextBox 32"/>
          <p:cNvSpPr txBox="1"/>
          <p:nvPr/>
        </p:nvSpPr>
        <p:spPr>
          <a:xfrm>
            <a:off x="10305885" y="6328645"/>
            <a:ext cx="3816680" cy="523220"/>
          </a:xfrm>
          <a:prstGeom prst="rect">
            <a:avLst/>
          </a:prstGeom>
          <a:noFill/>
        </p:spPr>
        <p:txBody>
          <a:bodyPr wrap="square" rtlCol="0">
            <a:spAutoFit/>
          </a:bodyPr>
          <a:lstStyle/>
          <a:p>
            <a:pPr algn="ctr"/>
            <a:r>
              <a:rPr lang="en-US" sz="2800" dirty="0">
                <a:solidFill>
                  <a:schemeClr val="bg1">
                    <a:lumMod val="50000"/>
                  </a:schemeClr>
                </a:solidFill>
                <a:latin typeface="Lato Black"/>
                <a:cs typeface="Lato Black"/>
              </a:rPr>
              <a:t>ELEMENT TWO</a:t>
            </a:r>
          </a:p>
        </p:txBody>
      </p:sp>
      <p:sp>
        <p:nvSpPr>
          <p:cNvPr id="39" name="TextBox 38"/>
          <p:cNvSpPr txBox="1"/>
          <p:nvPr/>
        </p:nvSpPr>
        <p:spPr>
          <a:xfrm>
            <a:off x="10305885" y="6913422"/>
            <a:ext cx="3816680" cy="1015663"/>
          </a:xfrm>
          <a:prstGeom prst="rect">
            <a:avLst/>
          </a:prstGeom>
          <a:noFill/>
        </p:spPr>
        <p:txBody>
          <a:bodyPr wrap="square" rtlCol="0">
            <a:spAutoFit/>
          </a:bodyPr>
          <a:lstStyle/>
          <a:p>
            <a:pPr algn="ctr"/>
            <a:r>
              <a:rPr lang="en-US" sz="2000" dirty="0">
                <a:solidFill>
                  <a:schemeClr val="bg1">
                    <a:lumMod val="50000"/>
                  </a:schemeClr>
                </a:solidFill>
                <a:latin typeface="Lato Light"/>
                <a:cs typeface="Lato Light"/>
              </a:rPr>
              <a:t>You have to fight for your dreams, you have to work hard everyday in order to</a:t>
            </a:r>
          </a:p>
        </p:txBody>
      </p:sp>
      <p:sp>
        <p:nvSpPr>
          <p:cNvPr id="40" name="TextBox 39"/>
          <p:cNvSpPr txBox="1"/>
          <p:nvPr/>
        </p:nvSpPr>
        <p:spPr>
          <a:xfrm>
            <a:off x="17011485" y="6328645"/>
            <a:ext cx="3816680" cy="523220"/>
          </a:xfrm>
          <a:prstGeom prst="rect">
            <a:avLst/>
          </a:prstGeom>
          <a:noFill/>
        </p:spPr>
        <p:txBody>
          <a:bodyPr wrap="square" rtlCol="0">
            <a:spAutoFit/>
          </a:bodyPr>
          <a:lstStyle/>
          <a:p>
            <a:pPr algn="ctr"/>
            <a:r>
              <a:rPr lang="en-US" sz="2800" dirty="0">
                <a:solidFill>
                  <a:schemeClr val="bg1">
                    <a:lumMod val="50000"/>
                  </a:schemeClr>
                </a:solidFill>
                <a:latin typeface="Lato Black"/>
                <a:cs typeface="Lato Black"/>
              </a:rPr>
              <a:t>ELEMENT THREE</a:t>
            </a:r>
          </a:p>
        </p:txBody>
      </p:sp>
      <p:sp>
        <p:nvSpPr>
          <p:cNvPr id="41" name="TextBox 40"/>
          <p:cNvSpPr txBox="1"/>
          <p:nvPr/>
        </p:nvSpPr>
        <p:spPr>
          <a:xfrm>
            <a:off x="17011485" y="6913422"/>
            <a:ext cx="3816680" cy="1015663"/>
          </a:xfrm>
          <a:prstGeom prst="rect">
            <a:avLst/>
          </a:prstGeom>
          <a:noFill/>
        </p:spPr>
        <p:txBody>
          <a:bodyPr wrap="square" rtlCol="0">
            <a:spAutoFit/>
          </a:bodyPr>
          <a:lstStyle/>
          <a:p>
            <a:pPr algn="ctr"/>
            <a:r>
              <a:rPr lang="en-US" sz="2000" dirty="0">
                <a:solidFill>
                  <a:schemeClr val="bg1">
                    <a:lumMod val="50000"/>
                  </a:schemeClr>
                </a:solidFill>
                <a:latin typeface="Lato Light"/>
                <a:cs typeface="Lato Light"/>
              </a:rPr>
              <a:t>You have to fight for your dreams, you have to work hard everyday in order to</a:t>
            </a:r>
          </a:p>
        </p:txBody>
      </p:sp>
      <p:sp>
        <p:nvSpPr>
          <p:cNvPr id="49" name="Rounded Rectangle 48"/>
          <p:cNvSpPr/>
          <p:nvPr/>
        </p:nvSpPr>
        <p:spPr>
          <a:xfrm>
            <a:off x="3223826" y="9292464"/>
            <a:ext cx="4822154" cy="212504"/>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54" name="Rounded Rectangle 53"/>
          <p:cNvSpPr/>
          <p:nvPr/>
        </p:nvSpPr>
        <p:spPr>
          <a:xfrm>
            <a:off x="3088940" y="9292464"/>
            <a:ext cx="4516124" cy="21250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55" name="TextBox 54"/>
          <p:cNvSpPr txBox="1"/>
          <p:nvPr/>
        </p:nvSpPr>
        <p:spPr>
          <a:xfrm>
            <a:off x="2989604" y="8710026"/>
            <a:ext cx="4885444" cy="441826"/>
          </a:xfrm>
          <a:prstGeom prst="rect">
            <a:avLst/>
          </a:prstGeom>
          <a:noFill/>
        </p:spPr>
        <p:txBody>
          <a:bodyPr wrap="square" lIns="243852" tIns="121926" rIns="243852" bIns="121926" rtlCol="0">
            <a:noAutofit/>
          </a:bodyPr>
          <a:lstStyle/>
          <a:p>
            <a:r>
              <a:rPr lang="en-US" sz="2400" dirty="0">
                <a:latin typeface="Lato Light"/>
                <a:cs typeface="Lato Light"/>
              </a:rPr>
              <a:t>Fact One</a:t>
            </a:r>
          </a:p>
        </p:txBody>
      </p:sp>
      <p:sp>
        <p:nvSpPr>
          <p:cNvPr id="57" name="Rounded Rectangle 56"/>
          <p:cNvSpPr/>
          <p:nvPr/>
        </p:nvSpPr>
        <p:spPr>
          <a:xfrm>
            <a:off x="3223826" y="10236622"/>
            <a:ext cx="4822154" cy="212504"/>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58" name="Rounded Rectangle 57"/>
          <p:cNvSpPr/>
          <p:nvPr/>
        </p:nvSpPr>
        <p:spPr>
          <a:xfrm>
            <a:off x="3028933" y="10236622"/>
            <a:ext cx="4153540" cy="21250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59" name="TextBox 58"/>
          <p:cNvSpPr txBox="1"/>
          <p:nvPr/>
        </p:nvSpPr>
        <p:spPr>
          <a:xfrm>
            <a:off x="2989604" y="9654184"/>
            <a:ext cx="4885444" cy="441826"/>
          </a:xfrm>
          <a:prstGeom prst="rect">
            <a:avLst/>
          </a:prstGeom>
          <a:noFill/>
        </p:spPr>
        <p:txBody>
          <a:bodyPr wrap="square" lIns="243852" tIns="121926" rIns="243852" bIns="121926" rtlCol="0">
            <a:noAutofit/>
          </a:bodyPr>
          <a:lstStyle/>
          <a:p>
            <a:r>
              <a:rPr lang="en-US" sz="2400" dirty="0">
                <a:latin typeface="Lato Light"/>
                <a:cs typeface="Lato Light"/>
              </a:rPr>
              <a:t>Fact Two</a:t>
            </a:r>
          </a:p>
        </p:txBody>
      </p:sp>
      <p:sp>
        <p:nvSpPr>
          <p:cNvPr id="61" name="Rounded Rectangle 60"/>
          <p:cNvSpPr/>
          <p:nvPr/>
        </p:nvSpPr>
        <p:spPr>
          <a:xfrm>
            <a:off x="3223826" y="11173555"/>
            <a:ext cx="4822154" cy="212504"/>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62" name="Rounded Rectangle 61"/>
          <p:cNvSpPr/>
          <p:nvPr/>
        </p:nvSpPr>
        <p:spPr>
          <a:xfrm>
            <a:off x="3088943" y="11173555"/>
            <a:ext cx="4516123" cy="21250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63" name="TextBox 62"/>
          <p:cNvSpPr txBox="1"/>
          <p:nvPr/>
        </p:nvSpPr>
        <p:spPr>
          <a:xfrm>
            <a:off x="2989604" y="10591117"/>
            <a:ext cx="4885444" cy="441826"/>
          </a:xfrm>
          <a:prstGeom prst="rect">
            <a:avLst/>
          </a:prstGeom>
          <a:noFill/>
        </p:spPr>
        <p:txBody>
          <a:bodyPr wrap="square" lIns="243852" tIns="121926" rIns="243852" bIns="121926" rtlCol="0">
            <a:noAutofit/>
          </a:bodyPr>
          <a:lstStyle/>
          <a:p>
            <a:r>
              <a:rPr lang="en-US" sz="2400" dirty="0">
                <a:latin typeface="Lato Light"/>
                <a:cs typeface="Lato Light"/>
              </a:rPr>
              <a:t>Fact Three</a:t>
            </a:r>
          </a:p>
        </p:txBody>
      </p:sp>
      <p:sp>
        <p:nvSpPr>
          <p:cNvPr id="66" name="Rounded Rectangle 65"/>
          <p:cNvSpPr/>
          <p:nvPr/>
        </p:nvSpPr>
        <p:spPr>
          <a:xfrm>
            <a:off x="9980325" y="9292464"/>
            <a:ext cx="4822154" cy="212504"/>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67" name="Rounded Rectangle 66"/>
          <p:cNvSpPr/>
          <p:nvPr/>
        </p:nvSpPr>
        <p:spPr>
          <a:xfrm>
            <a:off x="9845439" y="9292464"/>
            <a:ext cx="4516124" cy="21250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68" name="TextBox 67"/>
          <p:cNvSpPr txBox="1"/>
          <p:nvPr/>
        </p:nvSpPr>
        <p:spPr>
          <a:xfrm>
            <a:off x="9746103" y="8710026"/>
            <a:ext cx="4885444" cy="441826"/>
          </a:xfrm>
          <a:prstGeom prst="rect">
            <a:avLst/>
          </a:prstGeom>
          <a:noFill/>
        </p:spPr>
        <p:txBody>
          <a:bodyPr wrap="square" lIns="243852" tIns="121926" rIns="243852" bIns="121926" rtlCol="0">
            <a:noAutofit/>
          </a:bodyPr>
          <a:lstStyle/>
          <a:p>
            <a:r>
              <a:rPr lang="en-US" sz="2400" dirty="0">
                <a:latin typeface="Lato Light"/>
                <a:cs typeface="Lato Light"/>
              </a:rPr>
              <a:t>Fact One</a:t>
            </a:r>
          </a:p>
        </p:txBody>
      </p:sp>
      <p:sp>
        <p:nvSpPr>
          <p:cNvPr id="69" name="Rounded Rectangle 68"/>
          <p:cNvSpPr/>
          <p:nvPr/>
        </p:nvSpPr>
        <p:spPr>
          <a:xfrm>
            <a:off x="9980325" y="10236622"/>
            <a:ext cx="4822154" cy="212504"/>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70" name="Rounded Rectangle 69"/>
          <p:cNvSpPr/>
          <p:nvPr/>
        </p:nvSpPr>
        <p:spPr>
          <a:xfrm>
            <a:off x="9785432" y="10236622"/>
            <a:ext cx="4153540" cy="21250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71" name="TextBox 70"/>
          <p:cNvSpPr txBox="1"/>
          <p:nvPr/>
        </p:nvSpPr>
        <p:spPr>
          <a:xfrm>
            <a:off x="9746103" y="9654184"/>
            <a:ext cx="4885444" cy="441826"/>
          </a:xfrm>
          <a:prstGeom prst="rect">
            <a:avLst/>
          </a:prstGeom>
          <a:noFill/>
        </p:spPr>
        <p:txBody>
          <a:bodyPr wrap="square" lIns="243852" tIns="121926" rIns="243852" bIns="121926" rtlCol="0">
            <a:noAutofit/>
          </a:bodyPr>
          <a:lstStyle/>
          <a:p>
            <a:r>
              <a:rPr lang="en-US" sz="2400" dirty="0">
                <a:latin typeface="Lato Light"/>
                <a:cs typeface="Lato Light"/>
              </a:rPr>
              <a:t>Fact Two</a:t>
            </a:r>
          </a:p>
        </p:txBody>
      </p:sp>
      <p:sp>
        <p:nvSpPr>
          <p:cNvPr id="72" name="Rounded Rectangle 71"/>
          <p:cNvSpPr/>
          <p:nvPr/>
        </p:nvSpPr>
        <p:spPr>
          <a:xfrm>
            <a:off x="9980325" y="11173555"/>
            <a:ext cx="4822154" cy="212504"/>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73" name="Rounded Rectangle 72"/>
          <p:cNvSpPr/>
          <p:nvPr/>
        </p:nvSpPr>
        <p:spPr>
          <a:xfrm>
            <a:off x="9845442" y="11173555"/>
            <a:ext cx="4516123" cy="21250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74" name="TextBox 73"/>
          <p:cNvSpPr txBox="1"/>
          <p:nvPr/>
        </p:nvSpPr>
        <p:spPr>
          <a:xfrm>
            <a:off x="9746103" y="10591117"/>
            <a:ext cx="4885444" cy="441826"/>
          </a:xfrm>
          <a:prstGeom prst="rect">
            <a:avLst/>
          </a:prstGeom>
          <a:noFill/>
        </p:spPr>
        <p:txBody>
          <a:bodyPr wrap="square" lIns="243852" tIns="121926" rIns="243852" bIns="121926" rtlCol="0">
            <a:noAutofit/>
          </a:bodyPr>
          <a:lstStyle/>
          <a:p>
            <a:r>
              <a:rPr lang="en-US" sz="2400" dirty="0">
                <a:latin typeface="Lato Light"/>
                <a:cs typeface="Lato Light"/>
              </a:rPr>
              <a:t>Fact Three</a:t>
            </a:r>
          </a:p>
        </p:txBody>
      </p:sp>
      <p:sp>
        <p:nvSpPr>
          <p:cNvPr id="75" name="Rounded Rectangle 74"/>
          <p:cNvSpPr/>
          <p:nvPr/>
        </p:nvSpPr>
        <p:spPr>
          <a:xfrm>
            <a:off x="16635125" y="9292464"/>
            <a:ext cx="4822154" cy="212504"/>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76" name="Rounded Rectangle 75"/>
          <p:cNvSpPr/>
          <p:nvPr/>
        </p:nvSpPr>
        <p:spPr>
          <a:xfrm>
            <a:off x="16500239" y="9292464"/>
            <a:ext cx="4516124" cy="21250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77" name="TextBox 76"/>
          <p:cNvSpPr txBox="1"/>
          <p:nvPr/>
        </p:nvSpPr>
        <p:spPr>
          <a:xfrm>
            <a:off x="16400903" y="8710026"/>
            <a:ext cx="4885444" cy="441826"/>
          </a:xfrm>
          <a:prstGeom prst="rect">
            <a:avLst/>
          </a:prstGeom>
          <a:noFill/>
        </p:spPr>
        <p:txBody>
          <a:bodyPr wrap="square" lIns="243852" tIns="121926" rIns="243852" bIns="121926" rtlCol="0">
            <a:noAutofit/>
          </a:bodyPr>
          <a:lstStyle/>
          <a:p>
            <a:r>
              <a:rPr lang="en-US" sz="2400" dirty="0">
                <a:latin typeface="Lato Light"/>
                <a:cs typeface="Lato Light"/>
              </a:rPr>
              <a:t>Fact One</a:t>
            </a:r>
          </a:p>
        </p:txBody>
      </p:sp>
      <p:sp>
        <p:nvSpPr>
          <p:cNvPr id="78" name="Rounded Rectangle 77"/>
          <p:cNvSpPr/>
          <p:nvPr/>
        </p:nvSpPr>
        <p:spPr>
          <a:xfrm>
            <a:off x="16635125" y="10236622"/>
            <a:ext cx="4822154" cy="212504"/>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79" name="Rounded Rectangle 78"/>
          <p:cNvSpPr/>
          <p:nvPr/>
        </p:nvSpPr>
        <p:spPr>
          <a:xfrm>
            <a:off x="16440232" y="10236622"/>
            <a:ext cx="4153540" cy="21250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80" name="TextBox 79"/>
          <p:cNvSpPr txBox="1"/>
          <p:nvPr/>
        </p:nvSpPr>
        <p:spPr>
          <a:xfrm>
            <a:off x="16400903" y="9654184"/>
            <a:ext cx="4885444" cy="441826"/>
          </a:xfrm>
          <a:prstGeom prst="rect">
            <a:avLst/>
          </a:prstGeom>
          <a:noFill/>
        </p:spPr>
        <p:txBody>
          <a:bodyPr wrap="square" lIns="243852" tIns="121926" rIns="243852" bIns="121926" rtlCol="0">
            <a:noAutofit/>
          </a:bodyPr>
          <a:lstStyle/>
          <a:p>
            <a:r>
              <a:rPr lang="en-US" sz="2400" dirty="0">
                <a:latin typeface="Lato Light"/>
                <a:cs typeface="Lato Light"/>
              </a:rPr>
              <a:t>Fact Two</a:t>
            </a:r>
          </a:p>
        </p:txBody>
      </p:sp>
      <p:sp>
        <p:nvSpPr>
          <p:cNvPr id="81" name="Rounded Rectangle 80"/>
          <p:cNvSpPr/>
          <p:nvPr/>
        </p:nvSpPr>
        <p:spPr>
          <a:xfrm>
            <a:off x="16635125" y="11173555"/>
            <a:ext cx="4822154" cy="212504"/>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82" name="Rounded Rectangle 81"/>
          <p:cNvSpPr/>
          <p:nvPr/>
        </p:nvSpPr>
        <p:spPr>
          <a:xfrm>
            <a:off x="16500242" y="11173555"/>
            <a:ext cx="4516123" cy="21250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4000" dirty="0">
              <a:solidFill>
                <a:schemeClr val="tx1"/>
              </a:solidFill>
              <a:latin typeface="Lato Light"/>
            </a:endParaRPr>
          </a:p>
        </p:txBody>
      </p:sp>
      <p:sp>
        <p:nvSpPr>
          <p:cNvPr id="83" name="TextBox 82"/>
          <p:cNvSpPr txBox="1"/>
          <p:nvPr/>
        </p:nvSpPr>
        <p:spPr>
          <a:xfrm>
            <a:off x="16400903" y="10591117"/>
            <a:ext cx="4885444" cy="441826"/>
          </a:xfrm>
          <a:prstGeom prst="rect">
            <a:avLst/>
          </a:prstGeom>
          <a:noFill/>
        </p:spPr>
        <p:txBody>
          <a:bodyPr wrap="square" lIns="243852" tIns="121926" rIns="243852" bIns="121926" rtlCol="0">
            <a:noAutofit/>
          </a:bodyPr>
          <a:lstStyle/>
          <a:p>
            <a:r>
              <a:rPr lang="en-US" sz="2400" dirty="0">
                <a:latin typeface="Lato Light"/>
                <a:cs typeface="Lato Light"/>
              </a:rPr>
              <a:t>Fact Three</a:t>
            </a:r>
          </a:p>
        </p:txBody>
      </p:sp>
    </p:spTree>
    <p:extLst>
      <p:ext uri="{BB962C8B-B14F-4D97-AF65-F5344CB8AC3E}">
        <p14:creationId xmlns:p14="http://schemas.microsoft.com/office/powerpoint/2010/main" val="78374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89EC85-8619-426C-8F15-A19A24670C24}"/>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625" r="10625"/>
          <a:stretch>
            <a:fillRect/>
          </a:stretch>
        </p:blipFill>
        <p:spPr>
          <a:xfrm>
            <a:off x="-3175" y="0"/>
            <a:ext cx="24384000" cy="13716000"/>
          </a:xfrm>
        </p:spPr>
      </p:pic>
      <p:sp>
        <p:nvSpPr>
          <p:cNvPr id="48" name="Rectangle 47"/>
          <p:cNvSpPr/>
          <p:nvPr/>
        </p:nvSpPr>
        <p:spPr>
          <a:xfrm>
            <a:off x="3176" y="0"/>
            <a:ext cx="24374475" cy="13716000"/>
          </a:xfrm>
          <a:prstGeom prst="rect">
            <a:avLst/>
          </a:prstGeom>
          <a:solidFill>
            <a:srgbClr val="000000">
              <a:alpha val="69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605014" y="7698419"/>
            <a:ext cx="7128989" cy="2505301"/>
          </a:xfrm>
          <a:prstGeom prst="rect">
            <a:avLst/>
          </a:prstGeom>
          <a:noFill/>
        </p:spPr>
        <p:txBody>
          <a:bodyPr wrap="square" rtlCol="0">
            <a:spAutoFit/>
          </a:bodyPr>
          <a:lstStyle/>
          <a:p>
            <a:pPr>
              <a:lnSpc>
                <a:spcPct val="80000"/>
              </a:lnSpc>
            </a:pPr>
            <a:r>
              <a:rPr lang="en-US" sz="9600" dirty="0">
                <a:solidFill>
                  <a:schemeClr val="bg1"/>
                </a:solidFill>
                <a:latin typeface="Lato Black"/>
                <a:cs typeface="Lato Black"/>
              </a:rPr>
              <a:t>About Our </a:t>
            </a:r>
            <a:r>
              <a:rPr lang="en-US" sz="9600" dirty="0">
                <a:solidFill>
                  <a:schemeClr val="accent1"/>
                </a:solidFill>
                <a:latin typeface="Lato Black"/>
                <a:cs typeface="Lato Black"/>
              </a:rPr>
              <a:t>Company</a:t>
            </a:r>
          </a:p>
        </p:txBody>
      </p:sp>
      <p:sp>
        <p:nvSpPr>
          <p:cNvPr id="11" name="TextBox 10"/>
          <p:cNvSpPr txBox="1"/>
          <p:nvPr/>
        </p:nvSpPr>
        <p:spPr>
          <a:xfrm>
            <a:off x="2605014" y="7042499"/>
            <a:ext cx="7128989" cy="523220"/>
          </a:xfrm>
          <a:prstGeom prst="rect">
            <a:avLst/>
          </a:prstGeom>
          <a:noFill/>
        </p:spPr>
        <p:txBody>
          <a:bodyPr wrap="square" rtlCol="0">
            <a:spAutoFit/>
          </a:bodyPr>
          <a:lstStyle/>
          <a:p>
            <a:r>
              <a:rPr lang="en-US" sz="2800" dirty="0">
                <a:solidFill>
                  <a:schemeClr val="bg1"/>
                </a:solidFill>
                <a:latin typeface="Lato Light"/>
                <a:cs typeface="Lato Light"/>
              </a:rPr>
              <a:t>WRITE A GREAT TEXT HERE</a:t>
            </a:r>
          </a:p>
        </p:txBody>
      </p:sp>
      <p:sp>
        <p:nvSpPr>
          <p:cNvPr id="12" name="Rectangle 11"/>
          <p:cNvSpPr/>
          <p:nvPr/>
        </p:nvSpPr>
        <p:spPr>
          <a:xfrm>
            <a:off x="2177132" y="7093300"/>
            <a:ext cx="141940" cy="29618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TextBox 12"/>
          <p:cNvSpPr txBox="1"/>
          <p:nvPr/>
        </p:nvSpPr>
        <p:spPr>
          <a:xfrm>
            <a:off x="2605014" y="10317362"/>
            <a:ext cx="7128989" cy="1815882"/>
          </a:xfrm>
          <a:prstGeom prst="rect">
            <a:avLst/>
          </a:prstGeom>
          <a:noFill/>
        </p:spPr>
        <p:txBody>
          <a:bodyPr wrap="square" rtlCol="0">
            <a:spAutoFit/>
          </a:bodyPr>
          <a:lstStyle/>
          <a:p>
            <a:r>
              <a:rPr lang="en-US" sz="2800" dirty="0">
                <a:solidFill>
                  <a:schemeClr val="bg1"/>
                </a:solidFill>
                <a:latin typeface="Lato Light"/>
                <a:cs typeface="Lato Light"/>
              </a:rPr>
              <a:t>You have to fight for your dreams, you have to work hard everyday in order to get what you wish for. Stop wishing and start doing. Start now and you will be successful.</a:t>
            </a:r>
          </a:p>
        </p:txBody>
      </p:sp>
    </p:spTree>
    <p:extLst>
      <p:ext uri="{BB962C8B-B14F-4D97-AF65-F5344CB8AC3E}">
        <p14:creationId xmlns:p14="http://schemas.microsoft.com/office/powerpoint/2010/main" val="306372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umblr_mrraevBLsP1st5lhmo1_1280.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8910" b="28910"/>
          <a:stretch>
            <a:fillRect/>
          </a:stretch>
        </p:blipFill>
        <p:spPr/>
      </p:pic>
      <p:sp>
        <p:nvSpPr>
          <p:cNvPr id="8" name="Rectangle 7"/>
          <p:cNvSpPr/>
          <p:nvPr/>
        </p:nvSpPr>
        <p:spPr>
          <a:xfrm>
            <a:off x="-77756" y="1"/>
            <a:ext cx="12266583" cy="13744102"/>
          </a:xfrm>
          <a:prstGeom prst="rect">
            <a:avLst/>
          </a:prstGeom>
          <a:solidFill>
            <a:srgbClr val="000000">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Lato Regular"/>
              <a:cs typeface="Lato Regular"/>
            </a:endParaRPr>
          </a:p>
        </p:txBody>
      </p:sp>
      <p:sp>
        <p:nvSpPr>
          <p:cNvPr id="26" name="Rectangle 25"/>
          <p:cNvSpPr/>
          <p:nvPr/>
        </p:nvSpPr>
        <p:spPr>
          <a:xfrm>
            <a:off x="12188827" y="2"/>
            <a:ext cx="12185652" cy="13715999"/>
          </a:xfrm>
          <a:prstGeom prst="rect">
            <a:avLst/>
          </a:prstGeom>
          <a:solidFill>
            <a:schemeClr val="bg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Lato Regular"/>
              <a:cs typeface="Lato Regular"/>
            </a:endParaRPr>
          </a:p>
        </p:txBody>
      </p:sp>
      <p:graphicFrame>
        <p:nvGraphicFramePr>
          <p:cNvPr id="4" name="Chart 3"/>
          <p:cNvGraphicFramePr/>
          <p:nvPr>
            <p:extLst>
              <p:ext uri="{D42A27DB-BD31-4B8C-83A1-F6EECF244321}">
                <p14:modId xmlns:p14="http://schemas.microsoft.com/office/powerpoint/2010/main" val="1095813764"/>
              </p:ext>
            </p:extLst>
          </p:nvPr>
        </p:nvGraphicFramePr>
        <p:xfrm>
          <a:off x="2188252" y="3565549"/>
          <a:ext cx="8825760" cy="58861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p:nvPr>
            <p:extLst>
              <p:ext uri="{D42A27DB-BD31-4B8C-83A1-F6EECF244321}">
                <p14:modId xmlns:p14="http://schemas.microsoft.com/office/powerpoint/2010/main" val="711867214"/>
              </p:ext>
            </p:extLst>
          </p:nvPr>
        </p:nvGraphicFramePr>
        <p:xfrm>
          <a:off x="13369988" y="3565549"/>
          <a:ext cx="8825760" cy="588613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2073699" y="899109"/>
            <a:ext cx="8856445" cy="923330"/>
          </a:xfrm>
          <a:prstGeom prst="rect">
            <a:avLst/>
          </a:prstGeom>
          <a:noFill/>
        </p:spPr>
        <p:txBody>
          <a:bodyPr wrap="square" rtlCol="0">
            <a:spAutoFit/>
          </a:bodyPr>
          <a:lstStyle/>
          <a:p>
            <a:pPr algn="ctr"/>
            <a:r>
              <a:rPr lang="en-US" sz="5400" b="1" dirty="0">
                <a:solidFill>
                  <a:schemeClr val="bg1"/>
                </a:solidFill>
                <a:latin typeface="Lato Regular"/>
                <a:cs typeface="Lato Regular"/>
              </a:rPr>
              <a:t>Last Year Report</a:t>
            </a:r>
          </a:p>
        </p:txBody>
      </p:sp>
      <p:sp>
        <p:nvSpPr>
          <p:cNvPr id="9" name="TextBox 8"/>
          <p:cNvSpPr txBox="1"/>
          <p:nvPr/>
        </p:nvSpPr>
        <p:spPr>
          <a:xfrm>
            <a:off x="2476265" y="1768144"/>
            <a:ext cx="8051313" cy="584776"/>
          </a:xfrm>
          <a:prstGeom prst="rect">
            <a:avLst/>
          </a:prstGeom>
          <a:noFill/>
        </p:spPr>
        <p:txBody>
          <a:bodyPr wrap="square" rtlCol="0">
            <a:spAutoFit/>
          </a:bodyPr>
          <a:lstStyle/>
          <a:p>
            <a:pPr algn="ctr"/>
            <a:r>
              <a:rPr lang="en-US" sz="3200" dirty="0">
                <a:solidFill>
                  <a:schemeClr val="bg1"/>
                </a:solidFill>
                <a:latin typeface="Lato Regular"/>
                <a:cs typeface="Lato Regular"/>
              </a:rPr>
              <a:t>Write here your great subtitle</a:t>
            </a:r>
          </a:p>
        </p:txBody>
      </p:sp>
      <p:sp>
        <p:nvSpPr>
          <p:cNvPr id="10" name="TextBox 9"/>
          <p:cNvSpPr txBox="1"/>
          <p:nvPr/>
        </p:nvSpPr>
        <p:spPr>
          <a:xfrm>
            <a:off x="13369990" y="899108"/>
            <a:ext cx="8856445" cy="923330"/>
          </a:xfrm>
          <a:prstGeom prst="rect">
            <a:avLst/>
          </a:prstGeom>
          <a:noFill/>
        </p:spPr>
        <p:txBody>
          <a:bodyPr wrap="square" rtlCol="0">
            <a:spAutoFit/>
          </a:bodyPr>
          <a:lstStyle/>
          <a:p>
            <a:pPr algn="ctr"/>
            <a:r>
              <a:rPr lang="en-US" sz="5400" b="1" dirty="0">
                <a:latin typeface="Lato Regular"/>
                <a:cs typeface="Lato Regular"/>
              </a:rPr>
              <a:t>Actual Year Report</a:t>
            </a:r>
          </a:p>
        </p:txBody>
      </p:sp>
      <p:sp>
        <p:nvSpPr>
          <p:cNvPr id="11" name="TextBox 10"/>
          <p:cNvSpPr txBox="1"/>
          <p:nvPr/>
        </p:nvSpPr>
        <p:spPr>
          <a:xfrm>
            <a:off x="13772556" y="1768144"/>
            <a:ext cx="8051313" cy="584776"/>
          </a:xfrm>
          <a:prstGeom prst="rect">
            <a:avLst/>
          </a:prstGeom>
          <a:noFill/>
        </p:spPr>
        <p:txBody>
          <a:bodyPr wrap="square" rtlCol="0">
            <a:spAutoFit/>
          </a:bodyPr>
          <a:lstStyle/>
          <a:p>
            <a:pPr algn="ctr"/>
            <a:r>
              <a:rPr lang="en-US" sz="3200" dirty="0">
                <a:latin typeface="Lato Regular"/>
                <a:cs typeface="Lato Regular"/>
              </a:rPr>
              <a:t>Write here your great subtitle</a:t>
            </a:r>
          </a:p>
        </p:txBody>
      </p:sp>
      <p:sp>
        <p:nvSpPr>
          <p:cNvPr id="12" name="Subtitle 2"/>
          <p:cNvSpPr txBox="1">
            <a:spLocks/>
          </p:cNvSpPr>
          <p:nvPr/>
        </p:nvSpPr>
        <p:spPr>
          <a:xfrm>
            <a:off x="13156891" y="9804986"/>
            <a:ext cx="9632670" cy="2689248"/>
          </a:xfrm>
          <a:prstGeom prst="rect">
            <a:avLst/>
          </a:prstGeom>
        </p:spPr>
        <p:txBody>
          <a:bodyPr vert="horz" lIns="217728" tIns="108864" rIns="217728" bIns="108864" numCol="1" spcCol="639968" rtlCol="0">
            <a:spAutoFit/>
          </a:bodyPr>
          <a:lstStyle>
            <a:lvl1pPr marL="0" indent="0" algn="l" defTabSz="1088639" rtl="0" eaLnBrk="1" latinLnBrk="0" hangingPunct="1">
              <a:spcBef>
                <a:spcPct val="20000"/>
              </a:spcBef>
              <a:buFont typeface="Arial"/>
              <a:buNone/>
              <a:defRPr sz="3200" kern="1200">
                <a:solidFill>
                  <a:schemeClr val="tx1"/>
                </a:solidFill>
                <a:latin typeface="Calibri"/>
                <a:ea typeface="+mn-ea"/>
                <a:cs typeface="Calibri"/>
              </a:defRPr>
            </a:lvl1pPr>
            <a:lvl2pPr marL="1088639" indent="0" algn="l" defTabSz="1088639" rtl="0" eaLnBrk="1" latinLnBrk="0" hangingPunct="1">
              <a:spcBef>
                <a:spcPct val="20000"/>
              </a:spcBef>
              <a:buFont typeface="Arial"/>
              <a:buNone/>
              <a:defRPr sz="2800" kern="1200">
                <a:solidFill>
                  <a:schemeClr val="tx1"/>
                </a:solidFill>
                <a:latin typeface="Calibri"/>
                <a:ea typeface="+mn-ea"/>
                <a:cs typeface="Calibri"/>
              </a:defRPr>
            </a:lvl2pPr>
            <a:lvl3pPr marL="2177278" indent="0" algn="l" defTabSz="1088639" rtl="0" eaLnBrk="1" latinLnBrk="0" hangingPunct="1">
              <a:spcBef>
                <a:spcPct val="20000"/>
              </a:spcBef>
              <a:buFont typeface="Arial"/>
              <a:buNone/>
              <a:defRPr sz="2000" kern="1200">
                <a:solidFill>
                  <a:schemeClr val="tx1"/>
                </a:solidFill>
                <a:latin typeface="Calibri"/>
                <a:ea typeface="+mn-ea"/>
                <a:cs typeface="Calibri"/>
              </a:defRPr>
            </a:lvl3pPr>
            <a:lvl4pPr marL="3265917" indent="0" algn="l" defTabSz="1088639" rtl="0" eaLnBrk="1" latinLnBrk="0" hangingPunct="1">
              <a:spcBef>
                <a:spcPct val="20000"/>
              </a:spcBef>
              <a:buFont typeface="Arial"/>
              <a:buNone/>
              <a:defRPr sz="1600" kern="1200">
                <a:solidFill>
                  <a:schemeClr val="tx1"/>
                </a:solidFill>
                <a:latin typeface="Calibri"/>
                <a:ea typeface="+mn-ea"/>
                <a:cs typeface="Calibri"/>
              </a:defRPr>
            </a:lvl4pPr>
            <a:lvl5pPr marL="4354556" indent="0" algn="l" defTabSz="1088639" rtl="0" eaLnBrk="1" latinLnBrk="0" hangingPunct="1">
              <a:spcBef>
                <a:spcPct val="20000"/>
              </a:spcBef>
              <a:buFont typeface="Arial"/>
              <a:buNone/>
              <a:defRPr sz="1600" kern="1200">
                <a:solidFill>
                  <a:schemeClr val="tx1"/>
                </a:solidFill>
                <a:latin typeface="Calibri"/>
                <a:ea typeface="+mn-ea"/>
                <a:cs typeface="Calibri"/>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a:lstStyle>
          <a:p>
            <a:pPr algn="ctr">
              <a:lnSpc>
                <a:spcPct val="140000"/>
              </a:lnSpc>
            </a:pPr>
            <a:r>
              <a:rPr lang="en-US" sz="2900" dirty="0" err="1">
                <a:latin typeface="Lato Regular"/>
                <a:cs typeface="Lato Regular"/>
              </a:rPr>
              <a:t>Lorem</a:t>
            </a:r>
            <a:r>
              <a:rPr lang="en-US" sz="2900" dirty="0">
                <a:latin typeface="Lato Regular"/>
                <a:cs typeface="Lato Regular"/>
              </a:rPr>
              <a:t> </a:t>
            </a:r>
            <a:r>
              <a:rPr lang="en-US" sz="2900" dirty="0" err="1">
                <a:latin typeface="Lato Regular"/>
                <a:cs typeface="Lato Regular"/>
              </a:rPr>
              <a:t>ipsum</a:t>
            </a:r>
            <a:r>
              <a:rPr lang="en-US" sz="2900" dirty="0">
                <a:latin typeface="Lato Regular"/>
                <a:cs typeface="Lato Regular"/>
              </a:rPr>
              <a:t> dolor sit </a:t>
            </a:r>
            <a:r>
              <a:rPr lang="en-US" sz="2900" dirty="0" err="1">
                <a:latin typeface="Lato Regular"/>
                <a:cs typeface="Lato Regular"/>
              </a:rPr>
              <a:t>amet</a:t>
            </a:r>
            <a:r>
              <a:rPr lang="en-US" sz="2900" dirty="0">
                <a:latin typeface="Lato Regular"/>
                <a:cs typeface="Lato Regular"/>
              </a:rPr>
              <a:t>, </a:t>
            </a:r>
            <a:r>
              <a:rPr lang="en-US" sz="2900" dirty="0" err="1">
                <a:latin typeface="Lato Regular"/>
                <a:cs typeface="Lato Regular"/>
              </a:rPr>
              <a:t>consectetur</a:t>
            </a:r>
            <a:r>
              <a:rPr lang="en-US" sz="2900" dirty="0">
                <a:latin typeface="Lato Regular"/>
                <a:cs typeface="Lato Regular"/>
              </a:rPr>
              <a:t> </a:t>
            </a:r>
            <a:r>
              <a:rPr lang="en-US" sz="2900" dirty="0" err="1">
                <a:latin typeface="Lato Regular"/>
                <a:cs typeface="Lato Regular"/>
              </a:rPr>
              <a:t>adipiscing</a:t>
            </a:r>
            <a:r>
              <a:rPr lang="en-US" sz="2900" dirty="0">
                <a:latin typeface="Lato Regular"/>
                <a:cs typeface="Lato Regular"/>
              </a:rPr>
              <a:t> </a:t>
            </a:r>
            <a:r>
              <a:rPr lang="en-US" sz="2900" dirty="0" err="1">
                <a:latin typeface="Lato Regular"/>
                <a:cs typeface="Lato Regular"/>
              </a:rPr>
              <a:t>elit</a:t>
            </a:r>
            <a:r>
              <a:rPr lang="en-US" sz="2900" dirty="0">
                <a:latin typeface="Lato Regular"/>
                <a:cs typeface="Lato Regular"/>
              </a:rPr>
              <a:t>. </a:t>
            </a:r>
            <a:r>
              <a:rPr lang="en-US" sz="2900" dirty="0" err="1">
                <a:latin typeface="Lato Regular"/>
                <a:cs typeface="Lato Regular"/>
              </a:rPr>
              <a:t>Donec</a:t>
            </a:r>
            <a:r>
              <a:rPr lang="en-US" sz="2900" dirty="0">
                <a:latin typeface="Lato Regular"/>
                <a:cs typeface="Lato Regular"/>
              </a:rPr>
              <a:t> </a:t>
            </a:r>
            <a:r>
              <a:rPr lang="en-US" sz="2900" dirty="0" err="1">
                <a:latin typeface="Lato Regular"/>
                <a:cs typeface="Lato Regular"/>
              </a:rPr>
              <a:t>mauris</a:t>
            </a:r>
            <a:r>
              <a:rPr lang="en-US" sz="2900" dirty="0">
                <a:latin typeface="Lato Regular"/>
                <a:cs typeface="Lato Regular"/>
              </a:rPr>
              <a:t> </a:t>
            </a:r>
            <a:r>
              <a:rPr lang="en-US" sz="2900" dirty="0" err="1">
                <a:latin typeface="Lato Regular"/>
                <a:cs typeface="Lato Regular"/>
              </a:rPr>
              <a:t>lorem</a:t>
            </a:r>
            <a:r>
              <a:rPr lang="en-US" sz="2900" dirty="0">
                <a:latin typeface="Lato Regular"/>
                <a:cs typeface="Lato Regular"/>
              </a:rPr>
              <a:t>, </a:t>
            </a:r>
            <a:r>
              <a:rPr lang="en-US" sz="2900" dirty="0" err="1">
                <a:latin typeface="Lato Regular"/>
                <a:cs typeface="Lato Regular"/>
              </a:rPr>
              <a:t>vestibulum</a:t>
            </a:r>
            <a:r>
              <a:rPr lang="en-US" sz="2900" dirty="0">
                <a:latin typeface="Lato Regular"/>
                <a:cs typeface="Lato Regular"/>
              </a:rPr>
              <a:t> ac </a:t>
            </a:r>
            <a:r>
              <a:rPr lang="en-US" sz="2900" dirty="0" err="1">
                <a:latin typeface="Lato Regular"/>
                <a:cs typeface="Lato Regular"/>
              </a:rPr>
              <a:t>rutrum</a:t>
            </a:r>
            <a:r>
              <a:rPr lang="en-US" sz="2900" dirty="0">
                <a:latin typeface="Lato Regular"/>
                <a:cs typeface="Lato Regular"/>
              </a:rPr>
              <a:t> id, </a:t>
            </a:r>
            <a:r>
              <a:rPr lang="en-US" sz="2900" dirty="0" err="1">
                <a:latin typeface="Lato Regular"/>
                <a:cs typeface="Lato Regular"/>
              </a:rPr>
              <a:t>suscipit</a:t>
            </a:r>
            <a:r>
              <a:rPr lang="en-US" sz="2900" dirty="0">
                <a:latin typeface="Lato Regular"/>
                <a:cs typeface="Lato Regular"/>
              </a:rPr>
              <a:t> in dui. </a:t>
            </a:r>
            <a:r>
              <a:rPr lang="en-US" sz="2900" dirty="0" err="1">
                <a:latin typeface="Lato Regular"/>
                <a:cs typeface="Lato Regular"/>
              </a:rPr>
              <a:t>Donec</a:t>
            </a:r>
            <a:r>
              <a:rPr lang="en-US" sz="2900" dirty="0">
                <a:latin typeface="Lato Regular"/>
                <a:cs typeface="Lato Regular"/>
              </a:rPr>
              <a:t> vitae </a:t>
            </a:r>
            <a:r>
              <a:rPr lang="en-US" sz="2900" dirty="0" err="1">
                <a:latin typeface="Lato Regular"/>
                <a:cs typeface="Lato Regular"/>
              </a:rPr>
              <a:t>dapibus</a:t>
            </a:r>
            <a:r>
              <a:rPr lang="en-US" sz="2900" dirty="0">
                <a:latin typeface="Lato Regular"/>
                <a:cs typeface="Lato Regular"/>
              </a:rPr>
              <a:t> </a:t>
            </a:r>
            <a:r>
              <a:rPr lang="en-US" sz="2900" dirty="0" err="1">
                <a:latin typeface="Lato Regular"/>
                <a:cs typeface="Lato Regular"/>
              </a:rPr>
              <a:t>tellus</a:t>
            </a:r>
            <a:r>
              <a:rPr lang="en-US" sz="2900" dirty="0">
                <a:latin typeface="Lato Regular"/>
                <a:cs typeface="Lato Regular"/>
              </a:rPr>
              <a:t>. </a:t>
            </a:r>
            <a:r>
              <a:rPr lang="en-US" sz="2900" dirty="0" err="1">
                <a:latin typeface="Lato Regular"/>
                <a:cs typeface="Lato Regular"/>
              </a:rPr>
              <a:t>Vestibulum</a:t>
            </a:r>
            <a:r>
              <a:rPr lang="en-US" sz="2900" dirty="0">
                <a:latin typeface="Lato Regular"/>
                <a:cs typeface="Lato Regular"/>
              </a:rPr>
              <a:t> </a:t>
            </a:r>
            <a:r>
              <a:rPr lang="en-US" sz="2900" dirty="0" err="1">
                <a:latin typeface="Lato Regular"/>
                <a:cs typeface="Lato Regular"/>
              </a:rPr>
              <a:t>nunc</a:t>
            </a:r>
            <a:r>
              <a:rPr lang="en-US" sz="2900" dirty="0">
                <a:latin typeface="Lato Regular"/>
                <a:cs typeface="Lato Regular"/>
              </a:rPr>
              <a:t> </a:t>
            </a:r>
            <a:r>
              <a:rPr lang="en-US" sz="2900" dirty="0" err="1">
                <a:latin typeface="Lato Regular"/>
                <a:cs typeface="Lato Regular"/>
              </a:rPr>
              <a:t>sem</a:t>
            </a:r>
            <a:r>
              <a:rPr lang="en-US" sz="2900" dirty="0">
                <a:latin typeface="Lato Regular"/>
                <a:cs typeface="Lato Regular"/>
              </a:rPr>
              <a:t>, </a:t>
            </a:r>
            <a:r>
              <a:rPr lang="en-US" sz="2900" dirty="0" err="1">
                <a:latin typeface="Lato Regular"/>
                <a:cs typeface="Lato Regular"/>
              </a:rPr>
              <a:t>finibus</a:t>
            </a:r>
            <a:r>
              <a:rPr lang="en-US" sz="2900" dirty="0">
                <a:latin typeface="Lato Regular"/>
                <a:cs typeface="Lato Regular"/>
              </a:rPr>
              <a:t> </a:t>
            </a:r>
            <a:r>
              <a:rPr lang="en-US" sz="2900" dirty="0" err="1">
                <a:latin typeface="Lato Regular"/>
                <a:cs typeface="Lato Regular"/>
              </a:rPr>
              <a:t>quis</a:t>
            </a:r>
            <a:r>
              <a:rPr lang="en-US" sz="2900" dirty="0">
                <a:latin typeface="Lato Regular"/>
                <a:cs typeface="Lato Regular"/>
              </a:rPr>
              <a:t> </a:t>
            </a:r>
            <a:r>
              <a:rPr lang="en-US" sz="2900" dirty="0" err="1">
                <a:latin typeface="Lato Regular"/>
                <a:cs typeface="Lato Regular"/>
              </a:rPr>
              <a:t>elementum</a:t>
            </a:r>
            <a:r>
              <a:rPr lang="en-US" sz="2900" dirty="0">
                <a:latin typeface="Lato Regular"/>
                <a:cs typeface="Lato Regular"/>
              </a:rPr>
              <a:t> ac, </a:t>
            </a:r>
            <a:r>
              <a:rPr lang="en-US" sz="2900" dirty="0" err="1">
                <a:latin typeface="Lato Regular"/>
                <a:cs typeface="Lato Regular"/>
              </a:rPr>
              <a:t>varius</a:t>
            </a:r>
            <a:r>
              <a:rPr lang="en-US" sz="2900" dirty="0">
                <a:latin typeface="Lato Regular"/>
                <a:cs typeface="Lato Regular"/>
              </a:rPr>
              <a:t> ac </a:t>
            </a:r>
            <a:r>
              <a:rPr lang="en-US" sz="2900" dirty="0" err="1">
                <a:latin typeface="Lato Regular"/>
                <a:cs typeface="Lato Regular"/>
              </a:rPr>
              <a:t>tellus</a:t>
            </a:r>
            <a:r>
              <a:rPr lang="en-US" sz="2900" dirty="0">
                <a:latin typeface="Lato Regular"/>
                <a:cs typeface="Lato Regular"/>
              </a:rPr>
              <a:t>. Nam</a:t>
            </a:r>
          </a:p>
        </p:txBody>
      </p:sp>
      <p:sp>
        <p:nvSpPr>
          <p:cNvPr id="13" name="Subtitle 2"/>
          <p:cNvSpPr txBox="1">
            <a:spLocks/>
          </p:cNvSpPr>
          <p:nvPr/>
        </p:nvSpPr>
        <p:spPr>
          <a:xfrm>
            <a:off x="2073698" y="9748307"/>
            <a:ext cx="9632670" cy="2689248"/>
          </a:xfrm>
          <a:prstGeom prst="rect">
            <a:avLst/>
          </a:prstGeom>
        </p:spPr>
        <p:txBody>
          <a:bodyPr vert="horz" lIns="217728" tIns="108864" rIns="217728" bIns="108864" numCol="1" spcCol="639968" rtlCol="0">
            <a:spAutoFit/>
          </a:bodyPr>
          <a:lstStyle>
            <a:lvl1pPr marL="0" indent="0" algn="l" defTabSz="1088639" rtl="0" eaLnBrk="1" latinLnBrk="0" hangingPunct="1">
              <a:spcBef>
                <a:spcPct val="20000"/>
              </a:spcBef>
              <a:buFont typeface="Arial"/>
              <a:buNone/>
              <a:defRPr sz="3200" kern="1200">
                <a:solidFill>
                  <a:schemeClr val="tx1"/>
                </a:solidFill>
                <a:latin typeface="Calibri"/>
                <a:ea typeface="+mn-ea"/>
                <a:cs typeface="Calibri"/>
              </a:defRPr>
            </a:lvl1pPr>
            <a:lvl2pPr marL="1088639" indent="0" algn="l" defTabSz="1088639" rtl="0" eaLnBrk="1" latinLnBrk="0" hangingPunct="1">
              <a:spcBef>
                <a:spcPct val="20000"/>
              </a:spcBef>
              <a:buFont typeface="Arial"/>
              <a:buNone/>
              <a:defRPr sz="2800" kern="1200">
                <a:solidFill>
                  <a:schemeClr val="tx1"/>
                </a:solidFill>
                <a:latin typeface="Calibri"/>
                <a:ea typeface="+mn-ea"/>
                <a:cs typeface="Calibri"/>
              </a:defRPr>
            </a:lvl2pPr>
            <a:lvl3pPr marL="2177278" indent="0" algn="l" defTabSz="1088639" rtl="0" eaLnBrk="1" latinLnBrk="0" hangingPunct="1">
              <a:spcBef>
                <a:spcPct val="20000"/>
              </a:spcBef>
              <a:buFont typeface="Arial"/>
              <a:buNone/>
              <a:defRPr sz="2000" kern="1200">
                <a:solidFill>
                  <a:schemeClr val="tx1"/>
                </a:solidFill>
                <a:latin typeface="Calibri"/>
                <a:ea typeface="+mn-ea"/>
                <a:cs typeface="Calibri"/>
              </a:defRPr>
            </a:lvl3pPr>
            <a:lvl4pPr marL="3265917" indent="0" algn="l" defTabSz="1088639" rtl="0" eaLnBrk="1" latinLnBrk="0" hangingPunct="1">
              <a:spcBef>
                <a:spcPct val="20000"/>
              </a:spcBef>
              <a:buFont typeface="Arial"/>
              <a:buNone/>
              <a:defRPr sz="1600" kern="1200">
                <a:solidFill>
                  <a:schemeClr val="tx1"/>
                </a:solidFill>
                <a:latin typeface="Calibri"/>
                <a:ea typeface="+mn-ea"/>
                <a:cs typeface="Calibri"/>
              </a:defRPr>
            </a:lvl4pPr>
            <a:lvl5pPr marL="4354556" indent="0" algn="l" defTabSz="1088639" rtl="0" eaLnBrk="1" latinLnBrk="0" hangingPunct="1">
              <a:spcBef>
                <a:spcPct val="20000"/>
              </a:spcBef>
              <a:buFont typeface="Arial"/>
              <a:buNone/>
              <a:defRPr sz="1600" kern="1200">
                <a:solidFill>
                  <a:schemeClr val="tx1"/>
                </a:solidFill>
                <a:latin typeface="Calibri"/>
                <a:ea typeface="+mn-ea"/>
                <a:cs typeface="Calibri"/>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a:lstStyle>
          <a:p>
            <a:pPr algn="ctr">
              <a:lnSpc>
                <a:spcPct val="140000"/>
              </a:lnSpc>
            </a:pPr>
            <a:r>
              <a:rPr lang="en-US" sz="2900" dirty="0" err="1">
                <a:solidFill>
                  <a:schemeClr val="bg1"/>
                </a:solidFill>
                <a:latin typeface="Lato Regular"/>
                <a:cs typeface="Lato Regular"/>
              </a:rPr>
              <a:t>Lorem</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ipsum</a:t>
            </a:r>
            <a:r>
              <a:rPr lang="en-US" sz="2900" dirty="0">
                <a:solidFill>
                  <a:schemeClr val="bg1"/>
                </a:solidFill>
                <a:latin typeface="Lato Regular"/>
                <a:cs typeface="Lato Regular"/>
              </a:rPr>
              <a:t> dolor sit </a:t>
            </a:r>
            <a:r>
              <a:rPr lang="en-US" sz="2900" dirty="0" err="1">
                <a:solidFill>
                  <a:schemeClr val="bg1"/>
                </a:solidFill>
                <a:latin typeface="Lato Regular"/>
                <a:cs typeface="Lato Regular"/>
              </a:rPr>
              <a:t>amet</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consectetur</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adipiscing</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elit</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Donec</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mauris</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lorem</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vestibulum</a:t>
            </a:r>
            <a:r>
              <a:rPr lang="en-US" sz="2900" dirty="0">
                <a:solidFill>
                  <a:schemeClr val="bg1"/>
                </a:solidFill>
                <a:latin typeface="Lato Regular"/>
                <a:cs typeface="Lato Regular"/>
              </a:rPr>
              <a:t> ac </a:t>
            </a:r>
            <a:r>
              <a:rPr lang="en-US" sz="2900" dirty="0" err="1">
                <a:solidFill>
                  <a:schemeClr val="bg1"/>
                </a:solidFill>
                <a:latin typeface="Lato Regular"/>
                <a:cs typeface="Lato Regular"/>
              </a:rPr>
              <a:t>rutrum</a:t>
            </a:r>
            <a:r>
              <a:rPr lang="en-US" sz="2900" dirty="0">
                <a:solidFill>
                  <a:schemeClr val="bg1"/>
                </a:solidFill>
                <a:latin typeface="Lato Regular"/>
                <a:cs typeface="Lato Regular"/>
              </a:rPr>
              <a:t> id, </a:t>
            </a:r>
            <a:r>
              <a:rPr lang="en-US" sz="2900" dirty="0" err="1">
                <a:solidFill>
                  <a:schemeClr val="bg1"/>
                </a:solidFill>
                <a:latin typeface="Lato Regular"/>
                <a:cs typeface="Lato Regular"/>
              </a:rPr>
              <a:t>suscipit</a:t>
            </a:r>
            <a:r>
              <a:rPr lang="en-US" sz="2900" dirty="0">
                <a:solidFill>
                  <a:schemeClr val="bg1"/>
                </a:solidFill>
                <a:latin typeface="Lato Regular"/>
                <a:cs typeface="Lato Regular"/>
              </a:rPr>
              <a:t> in dui. </a:t>
            </a:r>
            <a:r>
              <a:rPr lang="en-US" sz="2900" dirty="0" err="1">
                <a:solidFill>
                  <a:schemeClr val="bg1"/>
                </a:solidFill>
                <a:latin typeface="Lato Regular"/>
                <a:cs typeface="Lato Regular"/>
              </a:rPr>
              <a:t>Donec</a:t>
            </a:r>
            <a:r>
              <a:rPr lang="en-US" sz="2900" dirty="0">
                <a:solidFill>
                  <a:schemeClr val="bg1"/>
                </a:solidFill>
                <a:latin typeface="Lato Regular"/>
                <a:cs typeface="Lato Regular"/>
              </a:rPr>
              <a:t> vitae </a:t>
            </a:r>
            <a:r>
              <a:rPr lang="en-US" sz="2900" dirty="0" err="1">
                <a:solidFill>
                  <a:schemeClr val="bg1"/>
                </a:solidFill>
                <a:latin typeface="Lato Regular"/>
                <a:cs typeface="Lato Regular"/>
              </a:rPr>
              <a:t>dapibus</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tellus</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Vestibulum</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nunc</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sem</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finibus</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quis</a:t>
            </a:r>
            <a:r>
              <a:rPr lang="en-US" sz="2900" dirty="0">
                <a:solidFill>
                  <a:schemeClr val="bg1"/>
                </a:solidFill>
                <a:latin typeface="Lato Regular"/>
                <a:cs typeface="Lato Regular"/>
              </a:rPr>
              <a:t> </a:t>
            </a:r>
            <a:r>
              <a:rPr lang="en-US" sz="2900" dirty="0" err="1">
                <a:solidFill>
                  <a:schemeClr val="bg1"/>
                </a:solidFill>
                <a:latin typeface="Lato Regular"/>
                <a:cs typeface="Lato Regular"/>
              </a:rPr>
              <a:t>elementum</a:t>
            </a:r>
            <a:r>
              <a:rPr lang="en-US" sz="2900" dirty="0">
                <a:solidFill>
                  <a:schemeClr val="bg1"/>
                </a:solidFill>
                <a:latin typeface="Lato Regular"/>
                <a:cs typeface="Lato Regular"/>
              </a:rPr>
              <a:t> ac, </a:t>
            </a:r>
            <a:r>
              <a:rPr lang="en-US" sz="2900" dirty="0" err="1">
                <a:solidFill>
                  <a:schemeClr val="bg1"/>
                </a:solidFill>
                <a:latin typeface="Lato Regular"/>
                <a:cs typeface="Lato Regular"/>
              </a:rPr>
              <a:t>varius</a:t>
            </a:r>
            <a:r>
              <a:rPr lang="en-US" sz="2900" dirty="0">
                <a:solidFill>
                  <a:schemeClr val="bg1"/>
                </a:solidFill>
                <a:latin typeface="Lato Regular"/>
                <a:cs typeface="Lato Regular"/>
              </a:rPr>
              <a:t> ac </a:t>
            </a:r>
            <a:r>
              <a:rPr lang="en-US" sz="2900" dirty="0" err="1">
                <a:solidFill>
                  <a:schemeClr val="bg1"/>
                </a:solidFill>
                <a:latin typeface="Lato Regular"/>
                <a:cs typeface="Lato Regular"/>
              </a:rPr>
              <a:t>tellus</a:t>
            </a:r>
            <a:r>
              <a:rPr lang="en-US" sz="2900" dirty="0">
                <a:solidFill>
                  <a:schemeClr val="bg1"/>
                </a:solidFill>
                <a:latin typeface="Lato Regular"/>
                <a:cs typeface="Lato Regular"/>
              </a:rPr>
              <a:t>. Nam</a:t>
            </a:r>
          </a:p>
        </p:txBody>
      </p:sp>
    </p:spTree>
    <p:extLst>
      <p:ext uri="{BB962C8B-B14F-4D97-AF65-F5344CB8AC3E}">
        <p14:creationId xmlns:p14="http://schemas.microsoft.com/office/powerpoint/2010/main" val="2673039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Comparison </a:t>
            </a:r>
            <a:r>
              <a:rPr lang="en-US" sz="7200" dirty="0">
                <a:solidFill>
                  <a:schemeClr val="accent1"/>
                </a:solidFill>
                <a:latin typeface="Lato Black"/>
                <a:cs typeface="Lato Black"/>
              </a:rPr>
              <a:t>Chart</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aphicFrame>
        <p:nvGraphicFramePr>
          <p:cNvPr id="3" name="Chart 2"/>
          <p:cNvGraphicFramePr/>
          <p:nvPr>
            <p:extLst>
              <p:ext uri="{D42A27DB-BD31-4B8C-83A1-F6EECF244321}">
                <p14:modId xmlns:p14="http://schemas.microsoft.com/office/powerpoint/2010/main" val="1388405200"/>
              </p:ext>
            </p:extLst>
          </p:nvPr>
        </p:nvGraphicFramePr>
        <p:xfrm>
          <a:off x="1818747" y="3549788"/>
          <a:ext cx="10395479" cy="62969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2366195410"/>
              </p:ext>
            </p:extLst>
          </p:nvPr>
        </p:nvGraphicFramePr>
        <p:xfrm>
          <a:off x="12459760" y="3549788"/>
          <a:ext cx="10395479" cy="629690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2131466" y="10618754"/>
            <a:ext cx="20173556" cy="830997"/>
          </a:xfrm>
          <a:prstGeom prst="rect">
            <a:avLst/>
          </a:prstGeom>
          <a:noFill/>
        </p:spPr>
        <p:txBody>
          <a:bodyPr wrap="square" rtlCol="0">
            <a:spAutoFit/>
          </a:bodyPr>
          <a:lstStyle/>
          <a:p>
            <a:r>
              <a:rPr lang="en-US" sz="2400" dirty="0" err="1">
                <a:cs typeface="Lato Light"/>
              </a:rPr>
              <a:t>Lorem</a:t>
            </a:r>
            <a:r>
              <a:rPr lang="en-US" sz="2400" dirty="0">
                <a:cs typeface="Lato Light"/>
              </a:rPr>
              <a:t> </a:t>
            </a:r>
            <a:r>
              <a:rPr lang="en-US" sz="2400" dirty="0" err="1">
                <a:cs typeface="Lato Light"/>
              </a:rPr>
              <a:t>ipsum</a:t>
            </a:r>
            <a:r>
              <a:rPr lang="en-US" sz="2400" dirty="0">
                <a:cs typeface="Lato Light"/>
              </a:rPr>
              <a:t> dolor sit </a:t>
            </a:r>
            <a:r>
              <a:rPr lang="en-US" sz="2400" dirty="0" err="1">
                <a:cs typeface="Lato Light"/>
              </a:rPr>
              <a:t>amet</a:t>
            </a:r>
            <a:r>
              <a:rPr lang="en-US" sz="2400" dirty="0">
                <a:cs typeface="Lato Light"/>
              </a:rPr>
              <a:t>, </a:t>
            </a:r>
            <a:r>
              <a:rPr lang="en-US" sz="2400" dirty="0" err="1">
                <a:cs typeface="Lato Light"/>
              </a:rPr>
              <a:t>consectetur</a:t>
            </a:r>
            <a:r>
              <a:rPr lang="en-US" sz="2400" dirty="0">
                <a:cs typeface="Lato Light"/>
              </a:rPr>
              <a:t> </a:t>
            </a:r>
            <a:r>
              <a:rPr lang="en-US" sz="2400" dirty="0" err="1">
                <a:cs typeface="Lato Light"/>
              </a:rPr>
              <a:t>adipiscing</a:t>
            </a:r>
            <a:r>
              <a:rPr lang="en-US" sz="2400" dirty="0">
                <a:cs typeface="Lato Light"/>
              </a:rPr>
              <a:t> </a:t>
            </a:r>
            <a:r>
              <a:rPr lang="en-US" sz="2400" dirty="0" err="1">
                <a:cs typeface="Lato Light"/>
              </a:rPr>
              <a:t>elit</a:t>
            </a:r>
            <a:r>
              <a:rPr lang="en-US" sz="2400" dirty="0">
                <a:cs typeface="Lato Light"/>
              </a:rPr>
              <a:t>. </a:t>
            </a:r>
            <a:r>
              <a:rPr lang="en-US" sz="2400" dirty="0" err="1">
                <a:cs typeface="Lato Light"/>
              </a:rPr>
              <a:t>Nulla</a:t>
            </a:r>
            <a:r>
              <a:rPr lang="en-US" sz="2400" dirty="0">
                <a:cs typeface="Lato Light"/>
              </a:rPr>
              <a:t> </a:t>
            </a:r>
            <a:r>
              <a:rPr lang="en-US" sz="2400" dirty="0" err="1">
                <a:cs typeface="Lato Light"/>
              </a:rPr>
              <a:t>scelerisque</a:t>
            </a:r>
            <a:r>
              <a:rPr lang="en-US" sz="2400" dirty="0">
                <a:cs typeface="Lato Light"/>
              </a:rPr>
              <a:t> </a:t>
            </a:r>
            <a:r>
              <a:rPr lang="en-US" sz="2400" dirty="0" err="1">
                <a:cs typeface="Lato Light"/>
              </a:rPr>
              <a:t>est</a:t>
            </a:r>
            <a:r>
              <a:rPr lang="en-US" sz="2400" dirty="0">
                <a:cs typeface="Lato Light"/>
              </a:rPr>
              <a:t> </a:t>
            </a:r>
            <a:r>
              <a:rPr lang="en-US" sz="2400" dirty="0" err="1">
                <a:cs typeface="Lato Light"/>
              </a:rPr>
              <a:t>eget</a:t>
            </a:r>
            <a:r>
              <a:rPr lang="en-US" sz="2400" dirty="0">
                <a:cs typeface="Lato Light"/>
              </a:rPr>
              <a:t> </a:t>
            </a:r>
            <a:r>
              <a:rPr lang="en-US" sz="2400" dirty="0" err="1">
                <a:cs typeface="Lato Light"/>
              </a:rPr>
              <a:t>tincidunt</a:t>
            </a:r>
            <a:r>
              <a:rPr lang="en-US" sz="2400" dirty="0">
                <a:cs typeface="Lato Light"/>
              </a:rPr>
              <a:t> </a:t>
            </a:r>
            <a:r>
              <a:rPr lang="en-US" sz="2400" dirty="0" err="1">
                <a:cs typeface="Lato Light"/>
              </a:rPr>
              <a:t>venenatis</a:t>
            </a:r>
            <a:r>
              <a:rPr lang="en-US" sz="2400" dirty="0">
                <a:cs typeface="Lato Light"/>
              </a:rPr>
              <a:t>. In non </a:t>
            </a:r>
            <a:r>
              <a:rPr lang="en-US" sz="2400" dirty="0" err="1">
                <a:cs typeface="Lato Light"/>
              </a:rPr>
              <a:t>eros</a:t>
            </a:r>
            <a:r>
              <a:rPr lang="en-US" sz="2400" dirty="0">
                <a:cs typeface="Lato Light"/>
              </a:rPr>
              <a:t> lacus. </a:t>
            </a:r>
            <a:r>
              <a:rPr lang="en-US" sz="2400" dirty="0" err="1">
                <a:cs typeface="Lato Light"/>
              </a:rPr>
              <a:t>Fusce</a:t>
            </a:r>
            <a:r>
              <a:rPr lang="en-US" sz="2400" dirty="0">
                <a:cs typeface="Lato Light"/>
              </a:rPr>
              <a:t> </a:t>
            </a:r>
            <a:r>
              <a:rPr lang="en-US" sz="2400" dirty="0" err="1">
                <a:cs typeface="Lato Light"/>
              </a:rPr>
              <a:t>metus</a:t>
            </a:r>
            <a:r>
              <a:rPr lang="en-US" sz="2400" dirty="0">
                <a:cs typeface="Lato Light"/>
              </a:rPr>
              <a:t> </a:t>
            </a:r>
            <a:r>
              <a:rPr lang="en-US" sz="2400" dirty="0" err="1">
                <a:cs typeface="Lato Light"/>
              </a:rPr>
              <a:t>turpis</a:t>
            </a:r>
            <a:r>
              <a:rPr lang="en-US" sz="2400" dirty="0">
                <a:cs typeface="Lato Light"/>
              </a:rPr>
              <a:t>, </a:t>
            </a:r>
            <a:r>
              <a:rPr lang="en-US" sz="2400" dirty="0" err="1">
                <a:cs typeface="Lato Light"/>
              </a:rPr>
              <a:t>bibendum</a:t>
            </a:r>
            <a:r>
              <a:rPr lang="en-US" sz="2400" dirty="0">
                <a:cs typeface="Lato Light"/>
              </a:rPr>
              <a:t> in mi a, </a:t>
            </a:r>
            <a:r>
              <a:rPr lang="en-US" sz="2400" dirty="0" err="1">
                <a:cs typeface="Lato Light"/>
              </a:rPr>
              <a:t>tristique</a:t>
            </a:r>
            <a:r>
              <a:rPr lang="en-US" sz="2400" dirty="0">
                <a:cs typeface="Lato Light"/>
              </a:rPr>
              <a:t> </a:t>
            </a:r>
            <a:r>
              <a:rPr lang="en-US" sz="2400" dirty="0" err="1">
                <a:cs typeface="Lato Light"/>
              </a:rPr>
              <a:t>maximus</a:t>
            </a:r>
            <a:r>
              <a:rPr lang="en-US" sz="2400" dirty="0">
                <a:cs typeface="Lato Light"/>
              </a:rPr>
              <a:t> </a:t>
            </a:r>
            <a:r>
              <a:rPr lang="en-US" sz="2400" dirty="0" err="1">
                <a:cs typeface="Lato Light"/>
              </a:rPr>
              <a:t>elit</a:t>
            </a:r>
            <a:r>
              <a:rPr lang="en-US" sz="2400" dirty="0">
                <a:cs typeface="Lato Light"/>
              </a:rPr>
              <a:t>. </a:t>
            </a:r>
            <a:r>
              <a:rPr lang="en-US" sz="2400" dirty="0" err="1">
                <a:cs typeface="Lato Light"/>
              </a:rPr>
              <a:t>Aenean</a:t>
            </a:r>
            <a:r>
              <a:rPr lang="en-US" sz="2400" dirty="0">
                <a:cs typeface="Lato Light"/>
              </a:rPr>
              <a:t> vitae </a:t>
            </a:r>
            <a:r>
              <a:rPr lang="en-US" sz="2400" dirty="0" err="1">
                <a:cs typeface="Lato Light"/>
              </a:rPr>
              <a:t>nulla</a:t>
            </a:r>
            <a:r>
              <a:rPr lang="en-US" sz="2400" dirty="0">
                <a:cs typeface="Lato Light"/>
              </a:rPr>
              <a:t> </a:t>
            </a:r>
            <a:r>
              <a:rPr lang="en-US" sz="2400" dirty="0" err="1">
                <a:cs typeface="Lato Light"/>
              </a:rPr>
              <a:t>vehicula</a:t>
            </a:r>
            <a:r>
              <a:rPr lang="en-US" sz="2400" dirty="0">
                <a:cs typeface="Lato Light"/>
              </a:rPr>
              <a:t>, </a:t>
            </a:r>
            <a:r>
              <a:rPr lang="en-US" sz="2400" dirty="0" err="1">
                <a:cs typeface="Lato Light"/>
              </a:rPr>
              <a:t>imperdiet</a:t>
            </a:r>
            <a:r>
              <a:rPr lang="en-US" sz="2400" dirty="0">
                <a:cs typeface="Lato Light"/>
              </a:rPr>
              <a:t> </a:t>
            </a:r>
            <a:r>
              <a:rPr lang="en-US" sz="2400" dirty="0" err="1">
                <a:cs typeface="Lato Light"/>
              </a:rPr>
              <a:t>arcu</a:t>
            </a:r>
            <a:r>
              <a:rPr lang="en-US" sz="2400" dirty="0">
                <a:cs typeface="Lato Light"/>
              </a:rPr>
              <a:t> </a:t>
            </a:r>
            <a:r>
              <a:rPr lang="en-US" sz="2400" dirty="0" err="1">
                <a:cs typeface="Lato Light"/>
              </a:rPr>
              <a:t>consequat</a:t>
            </a:r>
            <a:r>
              <a:rPr lang="en-US" sz="2400" dirty="0">
                <a:cs typeface="Lato Light"/>
              </a:rPr>
              <a:t>, </a:t>
            </a:r>
            <a:r>
              <a:rPr lang="en-US" sz="2400" dirty="0" err="1">
                <a:cs typeface="Lato Light"/>
              </a:rPr>
              <a:t>fringilla</a:t>
            </a:r>
            <a:r>
              <a:rPr lang="en-US" sz="2400" dirty="0">
                <a:cs typeface="Lato Light"/>
              </a:rPr>
              <a:t> </a:t>
            </a:r>
            <a:r>
              <a:rPr lang="en-US" sz="2400" dirty="0" err="1">
                <a:cs typeface="Lato Light"/>
              </a:rPr>
              <a:t>lectus</a:t>
            </a:r>
            <a:r>
              <a:rPr lang="en-US" sz="2400" dirty="0">
                <a:cs typeface="Lato Light"/>
              </a:rPr>
              <a:t>. </a:t>
            </a:r>
            <a:r>
              <a:rPr lang="en-US" sz="2400" dirty="0" err="1">
                <a:cs typeface="Lato Light"/>
              </a:rPr>
              <a:t>Donec</a:t>
            </a:r>
            <a:r>
              <a:rPr lang="en-US" sz="2400" dirty="0">
                <a:cs typeface="Lato Light"/>
              </a:rPr>
              <a:t> </a:t>
            </a:r>
            <a:r>
              <a:rPr lang="en-US" sz="2400" dirty="0" err="1">
                <a:cs typeface="Lato Light"/>
              </a:rPr>
              <a:t>ut</a:t>
            </a:r>
            <a:r>
              <a:rPr lang="en-US" sz="2400" dirty="0">
                <a:cs typeface="Lato Light"/>
              </a:rPr>
              <a:t> </a:t>
            </a:r>
            <a:r>
              <a:rPr lang="en-US" sz="2400" dirty="0" err="1">
                <a:cs typeface="Lato Light"/>
              </a:rPr>
              <a:t>mattis</a:t>
            </a:r>
            <a:r>
              <a:rPr lang="en-US" sz="2400" dirty="0">
                <a:cs typeface="Lato Light"/>
              </a:rPr>
              <a:t> nisi, </a:t>
            </a:r>
            <a:r>
              <a:rPr lang="en-US" sz="2400" dirty="0" err="1">
                <a:cs typeface="Lato Light"/>
              </a:rPr>
              <a:t>ut</a:t>
            </a:r>
            <a:r>
              <a:rPr lang="en-US" sz="2400" dirty="0">
                <a:cs typeface="Lato Light"/>
              </a:rPr>
              <a:t> </a:t>
            </a:r>
            <a:r>
              <a:rPr lang="en-US" sz="2400" dirty="0" err="1">
                <a:cs typeface="Lato Light"/>
              </a:rPr>
              <a:t>rutrum</a:t>
            </a:r>
            <a:r>
              <a:rPr lang="en-US" sz="2400" dirty="0">
                <a:cs typeface="Lato Light"/>
              </a:rPr>
              <a:t> </a:t>
            </a:r>
            <a:r>
              <a:rPr lang="en-US" sz="2400" dirty="0" err="1">
                <a:cs typeface="Lato Light"/>
              </a:rPr>
              <a:t>neque</a:t>
            </a:r>
            <a:r>
              <a:rPr lang="en-US" sz="2400" dirty="0">
                <a:cs typeface="Lato Light"/>
              </a:rPr>
              <a:t>. </a:t>
            </a:r>
            <a:endParaRPr lang="en-US" sz="2400" dirty="0">
              <a:latin typeface="Lato Light"/>
              <a:cs typeface="Lato Light"/>
            </a:endParaRPr>
          </a:p>
        </p:txBody>
      </p:sp>
    </p:spTree>
    <p:extLst>
      <p:ext uri="{BB962C8B-B14F-4D97-AF65-F5344CB8AC3E}">
        <p14:creationId xmlns:p14="http://schemas.microsoft.com/office/powerpoint/2010/main" val="506159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5279030"/>
              </p:ext>
            </p:extLst>
          </p:nvPr>
        </p:nvGraphicFramePr>
        <p:xfrm>
          <a:off x="17930286" y="3317029"/>
          <a:ext cx="4924952" cy="4771250"/>
        </p:xfrm>
        <a:graphic>
          <a:graphicData uri="http://schemas.openxmlformats.org/drawingml/2006/chart">
            <c:chart xmlns:c="http://schemas.openxmlformats.org/drawingml/2006/chart" xmlns:r="http://schemas.openxmlformats.org/officeDocument/2006/relationships" r:id="rId2"/>
          </a:graphicData>
        </a:graphic>
      </p:graphicFrame>
      <p:sp>
        <p:nvSpPr>
          <p:cNvPr id="34" name="Oval 33"/>
          <p:cNvSpPr>
            <a:spLocks noChangeAspect="1"/>
          </p:cNvSpPr>
          <p:nvPr/>
        </p:nvSpPr>
        <p:spPr>
          <a:xfrm>
            <a:off x="18479297" y="3804558"/>
            <a:ext cx="3872507" cy="3872485"/>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TextBox 7"/>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Elements </a:t>
            </a:r>
            <a:r>
              <a:rPr lang="en-US" sz="7200" dirty="0">
                <a:solidFill>
                  <a:schemeClr val="accent1"/>
                </a:solidFill>
                <a:latin typeface="Lato Black"/>
                <a:cs typeface="Lato Black"/>
              </a:rPr>
              <a:t>Comparison Chart</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aphicFrame>
        <p:nvGraphicFramePr>
          <p:cNvPr id="18" name="Chart 17"/>
          <p:cNvGraphicFramePr/>
          <p:nvPr>
            <p:extLst>
              <p:ext uri="{D42A27DB-BD31-4B8C-83A1-F6EECF244321}">
                <p14:modId xmlns:p14="http://schemas.microsoft.com/office/powerpoint/2010/main" val="1360031826"/>
              </p:ext>
            </p:extLst>
          </p:nvPr>
        </p:nvGraphicFramePr>
        <p:xfrm>
          <a:off x="1744813" y="3322414"/>
          <a:ext cx="4924952" cy="477125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2102047" y="10575157"/>
            <a:ext cx="20173556" cy="830997"/>
          </a:xfrm>
          <a:prstGeom prst="rect">
            <a:avLst/>
          </a:prstGeom>
          <a:noFill/>
        </p:spPr>
        <p:txBody>
          <a:bodyPr wrap="square" rtlCol="0">
            <a:spAutoFit/>
          </a:bodyPr>
          <a:lstStyle/>
          <a:p>
            <a:r>
              <a:rPr lang="en-US" sz="2400" dirty="0" err="1">
                <a:cs typeface="Lato Light"/>
              </a:rPr>
              <a:t>Lorem</a:t>
            </a:r>
            <a:r>
              <a:rPr lang="en-US" sz="2400" dirty="0">
                <a:cs typeface="Lato Light"/>
              </a:rPr>
              <a:t> </a:t>
            </a:r>
            <a:r>
              <a:rPr lang="en-US" sz="2400" dirty="0" err="1">
                <a:cs typeface="Lato Light"/>
              </a:rPr>
              <a:t>ipsum</a:t>
            </a:r>
            <a:r>
              <a:rPr lang="en-US" sz="2400" dirty="0">
                <a:cs typeface="Lato Light"/>
              </a:rPr>
              <a:t> dolor sit </a:t>
            </a:r>
            <a:r>
              <a:rPr lang="en-US" sz="2400" dirty="0" err="1">
                <a:cs typeface="Lato Light"/>
              </a:rPr>
              <a:t>amet</a:t>
            </a:r>
            <a:r>
              <a:rPr lang="en-US" sz="2400" dirty="0">
                <a:cs typeface="Lato Light"/>
              </a:rPr>
              <a:t>, </a:t>
            </a:r>
            <a:r>
              <a:rPr lang="en-US" sz="2400" dirty="0" err="1">
                <a:cs typeface="Lato Light"/>
              </a:rPr>
              <a:t>consectetur</a:t>
            </a:r>
            <a:r>
              <a:rPr lang="en-US" sz="2400" dirty="0">
                <a:cs typeface="Lato Light"/>
              </a:rPr>
              <a:t> </a:t>
            </a:r>
            <a:r>
              <a:rPr lang="en-US" sz="2400" dirty="0" err="1">
                <a:cs typeface="Lato Light"/>
              </a:rPr>
              <a:t>adipiscing</a:t>
            </a:r>
            <a:r>
              <a:rPr lang="en-US" sz="2400" dirty="0">
                <a:cs typeface="Lato Light"/>
              </a:rPr>
              <a:t> </a:t>
            </a:r>
            <a:r>
              <a:rPr lang="en-US" sz="2400" dirty="0" err="1">
                <a:cs typeface="Lato Light"/>
              </a:rPr>
              <a:t>elit</a:t>
            </a:r>
            <a:r>
              <a:rPr lang="en-US" sz="2400" dirty="0">
                <a:cs typeface="Lato Light"/>
              </a:rPr>
              <a:t>. </a:t>
            </a:r>
            <a:r>
              <a:rPr lang="en-US" sz="2400" dirty="0" err="1">
                <a:cs typeface="Lato Light"/>
              </a:rPr>
              <a:t>Nulla</a:t>
            </a:r>
            <a:r>
              <a:rPr lang="en-US" sz="2400" dirty="0">
                <a:cs typeface="Lato Light"/>
              </a:rPr>
              <a:t> </a:t>
            </a:r>
            <a:r>
              <a:rPr lang="en-US" sz="2400" dirty="0" err="1">
                <a:cs typeface="Lato Light"/>
              </a:rPr>
              <a:t>scelerisque</a:t>
            </a:r>
            <a:r>
              <a:rPr lang="en-US" sz="2400" dirty="0">
                <a:cs typeface="Lato Light"/>
              </a:rPr>
              <a:t> </a:t>
            </a:r>
            <a:r>
              <a:rPr lang="en-US" sz="2400" dirty="0" err="1">
                <a:cs typeface="Lato Light"/>
              </a:rPr>
              <a:t>est</a:t>
            </a:r>
            <a:r>
              <a:rPr lang="en-US" sz="2400" dirty="0">
                <a:cs typeface="Lato Light"/>
              </a:rPr>
              <a:t> </a:t>
            </a:r>
            <a:r>
              <a:rPr lang="en-US" sz="2400" dirty="0" err="1">
                <a:cs typeface="Lato Light"/>
              </a:rPr>
              <a:t>eget</a:t>
            </a:r>
            <a:r>
              <a:rPr lang="en-US" sz="2400" dirty="0">
                <a:cs typeface="Lato Light"/>
              </a:rPr>
              <a:t> </a:t>
            </a:r>
            <a:r>
              <a:rPr lang="en-US" sz="2400" dirty="0" err="1">
                <a:cs typeface="Lato Light"/>
              </a:rPr>
              <a:t>tincidunt</a:t>
            </a:r>
            <a:r>
              <a:rPr lang="en-US" sz="2400" dirty="0">
                <a:cs typeface="Lato Light"/>
              </a:rPr>
              <a:t> </a:t>
            </a:r>
            <a:r>
              <a:rPr lang="en-US" sz="2400" dirty="0" err="1">
                <a:cs typeface="Lato Light"/>
              </a:rPr>
              <a:t>venenatis</a:t>
            </a:r>
            <a:r>
              <a:rPr lang="en-US" sz="2400" dirty="0">
                <a:cs typeface="Lato Light"/>
              </a:rPr>
              <a:t>. In non </a:t>
            </a:r>
            <a:r>
              <a:rPr lang="en-US" sz="2400" dirty="0" err="1">
                <a:cs typeface="Lato Light"/>
              </a:rPr>
              <a:t>eros</a:t>
            </a:r>
            <a:r>
              <a:rPr lang="en-US" sz="2400" dirty="0">
                <a:cs typeface="Lato Light"/>
              </a:rPr>
              <a:t> lacus. </a:t>
            </a:r>
            <a:r>
              <a:rPr lang="en-US" sz="2400" dirty="0" err="1">
                <a:cs typeface="Lato Light"/>
              </a:rPr>
              <a:t>Fusce</a:t>
            </a:r>
            <a:r>
              <a:rPr lang="en-US" sz="2400" dirty="0">
                <a:cs typeface="Lato Light"/>
              </a:rPr>
              <a:t> </a:t>
            </a:r>
            <a:r>
              <a:rPr lang="en-US" sz="2400" dirty="0" err="1">
                <a:cs typeface="Lato Light"/>
              </a:rPr>
              <a:t>metus</a:t>
            </a:r>
            <a:r>
              <a:rPr lang="en-US" sz="2400" dirty="0">
                <a:cs typeface="Lato Light"/>
              </a:rPr>
              <a:t> </a:t>
            </a:r>
            <a:r>
              <a:rPr lang="en-US" sz="2400" dirty="0" err="1">
                <a:cs typeface="Lato Light"/>
              </a:rPr>
              <a:t>turpis</a:t>
            </a:r>
            <a:r>
              <a:rPr lang="en-US" sz="2400" dirty="0">
                <a:cs typeface="Lato Light"/>
              </a:rPr>
              <a:t>, </a:t>
            </a:r>
            <a:r>
              <a:rPr lang="en-US" sz="2400" dirty="0" err="1">
                <a:cs typeface="Lato Light"/>
              </a:rPr>
              <a:t>bibendum</a:t>
            </a:r>
            <a:r>
              <a:rPr lang="en-US" sz="2400" dirty="0">
                <a:cs typeface="Lato Light"/>
              </a:rPr>
              <a:t> in mi a, </a:t>
            </a:r>
            <a:r>
              <a:rPr lang="en-US" sz="2400" dirty="0" err="1">
                <a:cs typeface="Lato Light"/>
              </a:rPr>
              <a:t>tristique</a:t>
            </a:r>
            <a:r>
              <a:rPr lang="en-US" sz="2400" dirty="0">
                <a:cs typeface="Lato Light"/>
              </a:rPr>
              <a:t> </a:t>
            </a:r>
            <a:r>
              <a:rPr lang="en-US" sz="2400" dirty="0" err="1">
                <a:cs typeface="Lato Light"/>
              </a:rPr>
              <a:t>maximus</a:t>
            </a:r>
            <a:r>
              <a:rPr lang="en-US" sz="2400" dirty="0">
                <a:cs typeface="Lato Light"/>
              </a:rPr>
              <a:t> </a:t>
            </a:r>
            <a:r>
              <a:rPr lang="en-US" sz="2400" dirty="0" err="1">
                <a:cs typeface="Lato Light"/>
              </a:rPr>
              <a:t>elit</a:t>
            </a:r>
            <a:r>
              <a:rPr lang="en-US" sz="2400" dirty="0">
                <a:cs typeface="Lato Light"/>
              </a:rPr>
              <a:t>. </a:t>
            </a:r>
            <a:r>
              <a:rPr lang="en-US" sz="2400" dirty="0" err="1">
                <a:cs typeface="Lato Light"/>
              </a:rPr>
              <a:t>Aenean</a:t>
            </a:r>
            <a:r>
              <a:rPr lang="en-US" sz="2400" dirty="0">
                <a:cs typeface="Lato Light"/>
              </a:rPr>
              <a:t> vitae </a:t>
            </a:r>
            <a:r>
              <a:rPr lang="en-US" sz="2400" dirty="0" err="1">
                <a:cs typeface="Lato Light"/>
              </a:rPr>
              <a:t>nulla</a:t>
            </a:r>
            <a:r>
              <a:rPr lang="en-US" sz="2400" dirty="0">
                <a:cs typeface="Lato Light"/>
              </a:rPr>
              <a:t> </a:t>
            </a:r>
            <a:r>
              <a:rPr lang="en-US" sz="2400" dirty="0" err="1">
                <a:cs typeface="Lato Light"/>
              </a:rPr>
              <a:t>vehicula</a:t>
            </a:r>
            <a:r>
              <a:rPr lang="en-US" sz="2400" dirty="0">
                <a:cs typeface="Lato Light"/>
              </a:rPr>
              <a:t>, </a:t>
            </a:r>
            <a:r>
              <a:rPr lang="en-US" sz="2400" dirty="0" err="1">
                <a:cs typeface="Lato Light"/>
              </a:rPr>
              <a:t>imperdiet</a:t>
            </a:r>
            <a:r>
              <a:rPr lang="en-US" sz="2400" dirty="0">
                <a:cs typeface="Lato Light"/>
              </a:rPr>
              <a:t> </a:t>
            </a:r>
            <a:r>
              <a:rPr lang="en-US" sz="2400" dirty="0" err="1">
                <a:cs typeface="Lato Light"/>
              </a:rPr>
              <a:t>arcu</a:t>
            </a:r>
            <a:r>
              <a:rPr lang="en-US" sz="2400" dirty="0">
                <a:cs typeface="Lato Light"/>
              </a:rPr>
              <a:t> </a:t>
            </a:r>
            <a:r>
              <a:rPr lang="en-US" sz="2400" dirty="0" err="1">
                <a:cs typeface="Lato Light"/>
              </a:rPr>
              <a:t>consequat</a:t>
            </a:r>
            <a:r>
              <a:rPr lang="en-US" sz="2400" dirty="0">
                <a:cs typeface="Lato Light"/>
              </a:rPr>
              <a:t>, </a:t>
            </a:r>
            <a:r>
              <a:rPr lang="en-US" sz="2400" dirty="0" err="1">
                <a:cs typeface="Lato Light"/>
              </a:rPr>
              <a:t>fringilla</a:t>
            </a:r>
            <a:r>
              <a:rPr lang="en-US" sz="2400" dirty="0">
                <a:cs typeface="Lato Light"/>
              </a:rPr>
              <a:t> </a:t>
            </a:r>
            <a:r>
              <a:rPr lang="en-US" sz="2400" dirty="0" err="1">
                <a:cs typeface="Lato Light"/>
              </a:rPr>
              <a:t>lectus</a:t>
            </a:r>
            <a:r>
              <a:rPr lang="en-US" sz="2400" dirty="0">
                <a:cs typeface="Lato Light"/>
              </a:rPr>
              <a:t>. </a:t>
            </a:r>
            <a:r>
              <a:rPr lang="en-US" sz="2400" dirty="0" err="1">
                <a:cs typeface="Lato Light"/>
              </a:rPr>
              <a:t>Donec</a:t>
            </a:r>
            <a:r>
              <a:rPr lang="en-US" sz="2400" dirty="0">
                <a:cs typeface="Lato Light"/>
              </a:rPr>
              <a:t> </a:t>
            </a:r>
            <a:r>
              <a:rPr lang="en-US" sz="2400" dirty="0" err="1">
                <a:cs typeface="Lato Light"/>
              </a:rPr>
              <a:t>ut</a:t>
            </a:r>
            <a:r>
              <a:rPr lang="en-US" sz="2400" dirty="0">
                <a:cs typeface="Lato Light"/>
              </a:rPr>
              <a:t> </a:t>
            </a:r>
            <a:r>
              <a:rPr lang="en-US" sz="2400" dirty="0" err="1">
                <a:cs typeface="Lato Light"/>
              </a:rPr>
              <a:t>mattis</a:t>
            </a:r>
            <a:r>
              <a:rPr lang="en-US" sz="2400" dirty="0">
                <a:cs typeface="Lato Light"/>
              </a:rPr>
              <a:t> nisi, </a:t>
            </a:r>
            <a:r>
              <a:rPr lang="en-US" sz="2400" dirty="0" err="1">
                <a:cs typeface="Lato Light"/>
              </a:rPr>
              <a:t>ut</a:t>
            </a:r>
            <a:r>
              <a:rPr lang="en-US" sz="2400" dirty="0">
                <a:cs typeface="Lato Light"/>
              </a:rPr>
              <a:t> </a:t>
            </a:r>
            <a:r>
              <a:rPr lang="en-US" sz="2400" dirty="0" err="1">
                <a:cs typeface="Lato Light"/>
              </a:rPr>
              <a:t>rutrum</a:t>
            </a:r>
            <a:r>
              <a:rPr lang="en-US" sz="2400" dirty="0">
                <a:cs typeface="Lato Light"/>
              </a:rPr>
              <a:t> </a:t>
            </a:r>
            <a:r>
              <a:rPr lang="en-US" sz="2400" dirty="0" err="1">
                <a:cs typeface="Lato Light"/>
              </a:rPr>
              <a:t>neque</a:t>
            </a:r>
            <a:r>
              <a:rPr lang="en-US" sz="2400" dirty="0">
                <a:cs typeface="Lato Light"/>
              </a:rPr>
              <a:t>. </a:t>
            </a:r>
            <a:endParaRPr lang="en-US" sz="2400" dirty="0">
              <a:latin typeface="Lato Light"/>
              <a:cs typeface="Lato Light"/>
            </a:endParaRPr>
          </a:p>
        </p:txBody>
      </p:sp>
      <p:graphicFrame>
        <p:nvGraphicFramePr>
          <p:cNvPr id="11" name="Chart 10"/>
          <p:cNvGraphicFramePr/>
          <p:nvPr>
            <p:extLst>
              <p:ext uri="{D42A27DB-BD31-4B8C-83A1-F6EECF244321}">
                <p14:modId xmlns:p14="http://schemas.microsoft.com/office/powerpoint/2010/main" val="4250378274"/>
              </p:ext>
            </p:extLst>
          </p:nvPr>
        </p:nvGraphicFramePr>
        <p:xfrm>
          <a:off x="7002613" y="3317029"/>
          <a:ext cx="4924952" cy="4771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4008522892"/>
              </p:ext>
            </p:extLst>
          </p:nvPr>
        </p:nvGraphicFramePr>
        <p:xfrm>
          <a:off x="12672486" y="3322414"/>
          <a:ext cx="4924952" cy="4771250"/>
        </p:xfrm>
        <a:graphic>
          <a:graphicData uri="http://schemas.openxmlformats.org/drawingml/2006/chart">
            <c:chart xmlns:c="http://schemas.openxmlformats.org/drawingml/2006/chart" xmlns:r="http://schemas.openxmlformats.org/officeDocument/2006/relationships" r:id="rId5"/>
          </a:graphicData>
        </a:graphic>
      </p:graphicFrame>
      <p:sp>
        <p:nvSpPr>
          <p:cNvPr id="14" name="Oval 13"/>
          <p:cNvSpPr>
            <a:spLocks noChangeAspect="1"/>
          </p:cNvSpPr>
          <p:nvPr/>
        </p:nvSpPr>
        <p:spPr>
          <a:xfrm>
            <a:off x="13202147" y="3804558"/>
            <a:ext cx="3872507" cy="3872485"/>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Oval 14"/>
          <p:cNvSpPr>
            <a:spLocks noChangeAspect="1"/>
          </p:cNvSpPr>
          <p:nvPr/>
        </p:nvSpPr>
        <p:spPr>
          <a:xfrm>
            <a:off x="7527866" y="3804557"/>
            <a:ext cx="3872507" cy="3872484"/>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Oval 15"/>
          <p:cNvSpPr>
            <a:spLocks noChangeAspect="1"/>
          </p:cNvSpPr>
          <p:nvPr/>
        </p:nvSpPr>
        <p:spPr>
          <a:xfrm>
            <a:off x="2254747" y="3804557"/>
            <a:ext cx="3872507" cy="3872484"/>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Freeform 11"/>
          <p:cNvSpPr>
            <a:spLocks noChangeArrowheads="1"/>
          </p:cNvSpPr>
          <p:nvPr/>
        </p:nvSpPr>
        <p:spPr bwMode="auto">
          <a:xfrm>
            <a:off x="19762205" y="5003373"/>
            <a:ext cx="1321816" cy="1321805"/>
          </a:xfrm>
          <a:custGeom>
            <a:avLst/>
            <a:gdLst>
              <a:gd name="T0" fmla="*/ 530 w 609"/>
              <a:gd name="T1" fmla="*/ 608 h 609"/>
              <a:gd name="T2" fmla="*/ 530 w 609"/>
              <a:gd name="T3" fmla="*/ 608 h 609"/>
              <a:gd name="T4" fmla="*/ 78 w 609"/>
              <a:gd name="T5" fmla="*/ 608 h 609"/>
              <a:gd name="T6" fmla="*/ 0 w 609"/>
              <a:gd name="T7" fmla="*/ 530 h 609"/>
              <a:gd name="T8" fmla="*/ 0 w 609"/>
              <a:gd name="T9" fmla="*/ 78 h 609"/>
              <a:gd name="T10" fmla="*/ 78 w 609"/>
              <a:gd name="T11" fmla="*/ 0 h 609"/>
              <a:gd name="T12" fmla="*/ 530 w 609"/>
              <a:gd name="T13" fmla="*/ 0 h 609"/>
              <a:gd name="T14" fmla="*/ 608 w 609"/>
              <a:gd name="T15" fmla="*/ 78 h 609"/>
              <a:gd name="T16" fmla="*/ 608 w 609"/>
              <a:gd name="T17" fmla="*/ 530 h 609"/>
              <a:gd name="T18" fmla="*/ 530 w 609"/>
              <a:gd name="T19" fmla="*/ 608 h 609"/>
              <a:gd name="T20" fmla="*/ 304 w 609"/>
              <a:gd name="T21" fmla="*/ 184 h 609"/>
              <a:gd name="T22" fmla="*/ 304 w 609"/>
              <a:gd name="T23" fmla="*/ 184 h 609"/>
              <a:gd name="T24" fmla="*/ 198 w 609"/>
              <a:gd name="T25" fmla="*/ 254 h 609"/>
              <a:gd name="T26" fmla="*/ 198 w 609"/>
              <a:gd name="T27" fmla="*/ 254 h 609"/>
              <a:gd name="T28" fmla="*/ 198 w 609"/>
              <a:gd name="T29" fmla="*/ 254 h 609"/>
              <a:gd name="T30" fmla="*/ 191 w 609"/>
              <a:gd name="T31" fmla="*/ 261 h 609"/>
              <a:gd name="T32" fmla="*/ 191 w 609"/>
              <a:gd name="T33" fmla="*/ 269 h 609"/>
              <a:gd name="T34" fmla="*/ 191 w 609"/>
              <a:gd name="T35" fmla="*/ 276 h 609"/>
              <a:gd name="T36" fmla="*/ 191 w 609"/>
              <a:gd name="T37" fmla="*/ 283 h 609"/>
              <a:gd name="T38" fmla="*/ 191 w 609"/>
              <a:gd name="T39" fmla="*/ 290 h 609"/>
              <a:gd name="T40" fmla="*/ 191 w 609"/>
              <a:gd name="T41" fmla="*/ 290 h 609"/>
              <a:gd name="T42" fmla="*/ 184 w 609"/>
              <a:gd name="T43" fmla="*/ 304 h 609"/>
              <a:gd name="T44" fmla="*/ 304 w 609"/>
              <a:gd name="T45" fmla="*/ 424 h 609"/>
              <a:gd name="T46" fmla="*/ 424 w 609"/>
              <a:gd name="T47" fmla="*/ 304 h 609"/>
              <a:gd name="T48" fmla="*/ 417 w 609"/>
              <a:gd name="T49" fmla="*/ 290 h 609"/>
              <a:gd name="T50" fmla="*/ 417 w 609"/>
              <a:gd name="T51" fmla="*/ 290 h 609"/>
              <a:gd name="T52" fmla="*/ 417 w 609"/>
              <a:gd name="T53" fmla="*/ 283 h 609"/>
              <a:gd name="T54" fmla="*/ 417 w 609"/>
              <a:gd name="T55" fmla="*/ 276 h 609"/>
              <a:gd name="T56" fmla="*/ 417 w 609"/>
              <a:gd name="T57" fmla="*/ 269 h 609"/>
              <a:gd name="T58" fmla="*/ 417 w 609"/>
              <a:gd name="T59" fmla="*/ 261 h 609"/>
              <a:gd name="T60" fmla="*/ 410 w 609"/>
              <a:gd name="T61" fmla="*/ 254 h 609"/>
              <a:gd name="T62" fmla="*/ 410 w 609"/>
              <a:gd name="T63" fmla="*/ 254 h 609"/>
              <a:gd name="T64" fmla="*/ 410 w 609"/>
              <a:gd name="T65" fmla="*/ 254 h 609"/>
              <a:gd name="T66" fmla="*/ 304 w 609"/>
              <a:gd name="T67" fmla="*/ 184 h 609"/>
              <a:gd name="T68" fmla="*/ 537 w 609"/>
              <a:gd name="T69" fmla="*/ 99 h 609"/>
              <a:gd name="T70" fmla="*/ 537 w 609"/>
              <a:gd name="T71" fmla="*/ 99 h 609"/>
              <a:gd name="T72" fmla="*/ 509 w 609"/>
              <a:gd name="T73" fmla="*/ 71 h 609"/>
              <a:gd name="T74" fmla="*/ 445 w 609"/>
              <a:gd name="T75" fmla="*/ 71 h 609"/>
              <a:gd name="T76" fmla="*/ 417 w 609"/>
              <a:gd name="T77" fmla="*/ 99 h 609"/>
              <a:gd name="T78" fmla="*/ 417 w 609"/>
              <a:gd name="T79" fmla="*/ 162 h 609"/>
              <a:gd name="T80" fmla="*/ 445 w 609"/>
              <a:gd name="T81" fmla="*/ 191 h 609"/>
              <a:gd name="T82" fmla="*/ 509 w 609"/>
              <a:gd name="T83" fmla="*/ 191 h 609"/>
              <a:gd name="T84" fmla="*/ 537 w 609"/>
              <a:gd name="T85" fmla="*/ 162 h 609"/>
              <a:gd name="T86" fmla="*/ 537 w 609"/>
              <a:gd name="T87" fmla="*/ 99 h 609"/>
              <a:gd name="T88" fmla="*/ 537 w 609"/>
              <a:gd name="T89" fmla="*/ 254 h 609"/>
              <a:gd name="T90" fmla="*/ 537 w 609"/>
              <a:gd name="T91" fmla="*/ 254 h 609"/>
              <a:gd name="T92" fmla="*/ 481 w 609"/>
              <a:gd name="T93" fmla="*/ 254 h 609"/>
              <a:gd name="T94" fmla="*/ 488 w 609"/>
              <a:gd name="T95" fmla="*/ 304 h 609"/>
              <a:gd name="T96" fmla="*/ 304 w 609"/>
              <a:gd name="T97" fmla="*/ 488 h 609"/>
              <a:gd name="T98" fmla="*/ 120 w 609"/>
              <a:gd name="T99" fmla="*/ 304 h 609"/>
              <a:gd name="T100" fmla="*/ 127 w 609"/>
              <a:gd name="T101" fmla="*/ 254 h 609"/>
              <a:gd name="T102" fmla="*/ 71 w 609"/>
              <a:gd name="T103" fmla="*/ 254 h 609"/>
              <a:gd name="T104" fmla="*/ 71 w 609"/>
              <a:gd name="T105" fmla="*/ 509 h 609"/>
              <a:gd name="T106" fmla="*/ 99 w 609"/>
              <a:gd name="T107" fmla="*/ 537 h 609"/>
              <a:gd name="T108" fmla="*/ 509 w 609"/>
              <a:gd name="T109" fmla="*/ 537 h 609"/>
              <a:gd name="T110" fmla="*/ 537 w 609"/>
              <a:gd name="T111" fmla="*/ 509 h 609"/>
              <a:gd name="T112" fmla="*/ 537 w 609"/>
              <a:gd name="T113" fmla="*/ 25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609">
                <a:moveTo>
                  <a:pt x="530" y="608"/>
                </a:moveTo>
                <a:lnTo>
                  <a:pt x="530" y="608"/>
                </a:lnTo>
                <a:cubicBezTo>
                  <a:pt x="78" y="608"/>
                  <a:pt x="78" y="608"/>
                  <a:pt x="78" y="608"/>
                </a:cubicBezTo>
                <a:cubicBezTo>
                  <a:pt x="36" y="608"/>
                  <a:pt x="0" y="572"/>
                  <a:pt x="0" y="530"/>
                </a:cubicBezTo>
                <a:cubicBezTo>
                  <a:pt x="0" y="78"/>
                  <a:pt x="0" y="78"/>
                  <a:pt x="0" y="78"/>
                </a:cubicBezTo>
                <a:cubicBezTo>
                  <a:pt x="0" y="35"/>
                  <a:pt x="36" y="0"/>
                  <a:pt x="78" y="0"/>
                </a:cubicBezTo>
                <a:cubicBezTo>
                  <a:pt x="530" y="0"/>
                  <a:pt x="530" y="0"/>
                  <a:pt x="530" y="0"/>
                </a:cubicBezTo>
                <a:cubicBezTo>
                  <a:pt x="573" y="0"/>
                  <a:pt x="608" y="35"/>
                  <a:pt x="608" y="78"/>
                </a:cubicBezTo>
                <a:cubicBezTo>
                  <a:pt x="608" y="530"/>
                  <a:pt x="608" y="530"/>
                  <a:pt x="608" y="530"/>
                </a:cubicBezTo>
                <a:cubicBezTo>
                  <a:pt x="608" y="572"/>
                  <a:pt x="573" y="608"/>
                  <a:pt x="530" y="608"/>
                </a:cubicBezTo>
                <a:close/>
                <a:moveTo>
                  <a:pt x="304" y="184"/>
                </a:moveTo>
                <a:lnTo>
                  <a:pt x="304" y="184"/>
                </a:lnTo>
                <a:cubicBezTo>
                  <a:pt x="254" y="184"/>
                  <a:pt x="219" y="212"/>
                  <a:pt x="198" y="254"/>
                </a:cubicBezTo>
                <a:lnTo>
                  <a:pt x="198" y="254"/>
                </a:lnTo>
                <a:lnTo>
                  <a:pt x="198" y="254"/>
                </a:lnTo>
                <a:cubicBezTo>
                  <a:pt x="198" y="261"/>
                  <a:pt x="198" y="261"/>
                  <a:pt x="191" y="261"/>
                </a:cubicBezTo>
                <a:lnTo>
                  <a:pt x="191" y="269"/>
                </a:lnTo>
                <a:lnTo>
                  <a:pt x="191" y="276"/>
                </a:lnTo>
                <a:cubicBezTo>
                  <a:pt x="191" y="276"/>
                  <a:pt x="191" y="276"/>
                  <a:pt x="191" y="283"/>
                </a:cubicBezTo>
                <a:cubicBezTo>
                  <a:pt x="191" y="283"/>
                  <a:pt x="191" y="283"/>
                  <a:pt x="191" y="290"/>
                </a:cubicBezTo>
                <a:lnTo>
                  <a:pt x="191" y="290"/>
                </a:lnTo>
                <a:cubicBezTo>
                  <a:pt x="191" y="297"/>
                  <a:pt x="184" y="297"/>
                  <a:pt x="184" y="304"/>
                </a:cubicBezTo>
                <a:cubicBezTo>
                  <a:pt x="184" y="367"/>
                  <a:pt x="240" y="424"/>
                  <a:pt x="304" y="424"/>
                </a:cubicBezTo>
                <a:cubicBezTo>
                  <a:pt x="368" y="424"/>
                  <a:pt x="424" y="367"/>
                  <a:pt x="424" y="304"/>
                </a:cubicBezTo>
                <a:cubicBezTo>
                  <a:pt x="424" y="297"/>
                  <a:pt x="417" y="297"/>
                  <a:pt x="417" y="290"/>
                </a:cubicBezTo>
                <a:lnTo>
                  <a:pt x="417" y="290"/>
                </a:lnTo>
                <a:cubicBezTo>
                  <a:pt x="417" y="283"/>
                  <a:pt x="417" y="283"/>
                  <a:pt x="417" y="283"/>
                </a:cubicBezTo>
                <a:cubicBezTo>
                  <a:pt x="417" y="276"/>
                  <a:pt x="417" y="276"/>
                  <a:pt x="417" y="276"/>
                </a:cubicBezTo>
                <a:lnTo>
                  <a:pt x="417" y="269"/>
                </a:lnTo>
                <a:lnTo>
                  <a:pt x="417" y="261"/>
                </a:lnTo>
                <a:cubicBezTo>
                  <a:pt x="410" y="261"/>
                  <a:pt x="410" y="261"/>
                  <a:pt x="410" y="254"/>
                </a:cubicBezTo>
                <a:lnTo>
                  <a:pt x="410" y="254"/>
                </a:lnTo>
                <a:lnTo>
                  <a:pt x="410" y="254"/>
                </a:lnTo>
                <a:cubicBezTo>
                  <a:pt x="389" y="212"/>
                  <a:pt x="354" y="184"/>
                  <a:pt x="304" y="184"/>
                </a:cubicBezTo>
                <a:close/>
                <a:moveTo>
                  <a:pt x="537" y="99"/>
                </a:moveTo>
                <a:lnTo>
                  <a:pt x="537" y="99"/>
                </a:lnTo>
                <a:cubicBezTo>
                  <a:pt x="537" y="85"/>
                  <a:pt x="523" y="71"/>
                  <a:pt x="509" y="71"/>
                </a:cubicBezTo>
                <a:cubicBezTo>
                  <a:pt x="445" y="71"/>
                  <a:pt x="445" y="71"/>
                  <a:pt x="445" y="71"/>
                </a:cubicBezTo>
                <a:cubicBezTo>
                  <a:pt x="431" y="71"/>
                  <a:pt x="417" y="85"/>
                  <a:pt x="417" y="99"/>
                </a:cubicBezTo>
                <a:cubicBezTo>
                  <a:pt x="417" y="162"/>
                  <a:pt x="417" y="162"/>
                  <a:pt x="417" y="162"/>
                </a:cubicBezTo>
                <a:cubicBezTo>
                  <a:pt x="417" y="177"/>
                  <a:pt x="431" y="191"/>
                  <a:pt x="445" y="191"/>
                </a:cubicBezTo>
                <a:cubicBezTo>
                  <a:pt x="509" y="191"/>
                  <a:pt x="509" y="191"/>
                  <a:pt x="509" y="191"/>
                </a:cubicBezTo>
                <a:cubicBezTo>
                  <a:pt x="523" y="191"/>
                  <a:pt x="537" y="177"/>
                  <a:pt x="537" y="162"/>
                </a:cubicBezTo>
                <a:lnTo>
                  <a:pt x="537" y="99"/>
                </a:lnTo>
                <a:close/>
                <a:moveTo>
                  <a:pt x="537" y="254"/>
                </a:moveTo>
                <a:lnTo>
                  <a:pt x="537" y="254"/>
                </a:lnTo>
                <a:cubicBezTo>
                  <a:pt x="481" y="254"/>
                  <a:pt x="481" y="254"/>
                  <a:pt x="481" y="254"/>
                </a:cubicBezTo>
                <a:cubicBezTo>
                  <a:pt x="488" y="269"/>
                  <a:pt x="488" y="290"/>
                  <a:pt x="488" y="304"/>
                </a:cubicBezTo>
                <a:cubicBezTo>
                  <a:pt x="488" y="403"/>
                  <a:pt x="403" y="488"/>
                  <a:pt x="304" y="488"/>
                </a:cubicBezTo>
                <a:cubicBezTo>
                  <a:pt x="205" y="488"/>
                  <a:pt x="120" y="403"/>
                  <a:pt x="120" y="304"/>
                </a:cubicBezTo>
                <a:cubicBezTo>
                  <a:pt x="120" y="290"/>
                  <a:pt x="120" y="269"/>
                  <a:pt x="127" y="254"/>
                </a:cubicBezTo>
                <a:cubicBezTo>
                  <a:pt x="71" y="254"/>
                  <a:pt x="71" y="254"/>
                  <a:pt x="71" y="254"/>
                </a:cubicBezTo>
                <a:cubicBezTo>
                  <a:pt x="71" y="509"/>
                  <a:pt x="71" y="509"/>
                  <a:pt x="71" y="509"/>
                </a:cubicBezTo>
                <a:cubicBezTo>
                  <a:pt x="71" y="523"/>
                  <a:pt x="85" y="537"/>
                  <a:pt x="99" y="537"/>
                </a:cubicBezTo>
                <a:cubicBezTo>
                  <a:pt x="509" y="537"/>
                  <a:pt x="509" y="537"/>
                  <a:pt x="509" y="537"/>
                </a:cubicBezTo>
                <a:cubicBezTo>
                  <a:pt x="523" y="537"/>
                  <a:pt x="537" y="523"/>
                  <a:pt x="537" y="509"/>
                </a:cubicBezTo>
                <a:lnTo>
                  <a:pt x="537" y="254"/>
                </a:lnTo>
                <a:close/>
              </a:path>
            </a:pathLst>
          </a:custGeom>
          <a:solidFill>
            <a:schemeClr val="accent4"/>
          </a:solidFill>
          <a:ln>
            <a:noFill/>
          </a:ln>
          <a:effectLst/>
        </p:spPr>
        <p:txBody>
          <a:bodyPr wrap="none" anchor="ctr"/>
          <a:lstStyle/>
          <a:p>
            <a:pPr>
              <a:defRPr/>
            </a:pPr>
            <a:endParaRPr lang="en-US"/>
          </a:p>
        </p:txBody>
      </p:sp>
      <p:sp>
        <p:nvSpPr>
          <p:cNvPr id="23" name="Freeform 12"/>
          <p:cNvSpPr>
            <a:spLocks noChangeArrowheads="1"/>
          </p:cNvSpPr>
          <p:nvPr/>
        </p:nvSpPr>
        <p:spPr bwMode="auto">
          <a:xfrm>
            <a:off x="14489538" y="5149959"/>
            <a:ext cx="1443465" cy="1180056"/>
          </a:xfrm>
          <a:custGeom>
            <a:avLst/>
            <a:gdLst>
              <a:gd name="T0" fmla="*/ 410 w 602"/>
              <a:gd name="T1" fmla="*/ 0 h 496"/>
              <a:gd name="T2" fmla="*/ 410 w 602"/>
              <a:gd name="T3" fmla="*/ 0 h 496"/>
              <a:gd name="T4" fmla="*/ 509 w 602"/>
              <a:gd name="T5" fmla="*/ 43 h 496"/>
              <a:gd name="T6" fmla="*/ 572 w 602"/>
              <a:gd name="T7" fmla="*/ 22 h 496"/>
              <a:gd name="T8" fmla="*/ 587 w 602"/>
              <a:gd name="T9" fmla="*/ 15 h 496"/>
              <a:gd name="T10" fmla="*/ 544 w 602"/>
              <a:gd name="T11" fmla="*/ 71 h 496"/>
              <a:gd name="T12" fmla="*/ 530 w 602"/>
              <a:gd name="T13" fmla="*/ 78 h 496"/>
              <a:gd name="T14" fmla="*/ 530 w 602"/>
              <a:gd name="T15" fmla="*/ 78 h 496"/>
              <a:gd name="T16" fmla="*/ 601 w 602"/>
              <a:gd name="T17" fmla="*/ 64 h 496"/>
              <a:gd name="T18" fmla="*/ 601 w 602"/>
              <a:gd name="T19" fmla="*/ 64 h 496"/>
              <a:gd name="T20" fmla="*/ 558 w 602"/>
              <a:gd name="T21" fmla="*/ 106 h 496"/>
              <a:gd name="T22" fmla="*/ 544 w 602"/>
              <a:gd name="T23" fmla="*/ 128 h 496"/>
              <a:gd name="T24" fmla="*/ 537 w 602"/>
              <a:gd name="T25" fmla="*/ 205 h 496"/>
              <a:gd name="T26" fmla="*/ 297 w 602"/>
              <a:gd name="T27" fmla="*/ 481 h 496"/>
              <a:gd name="T28" fmla="*/ 120 w 602"/>
              <a:gd name="T29" fmla="*/ 488 h 496"/>
              <a:gd name="T30" fmla="*/ 42 w 602"/>
              <a:gd name="T31" fmla="*/ 460 h 496"/>
              <a:gd name="T32" fmla="*/ 14 w 602"/>
              <a:gd name="T33" fmla="*/ 446 h 496"/>
              <a:gd name="T34" fmla="*/ 0 w 602"/>
              <a:gd name="T35" fmla="*/ 439 h 496"/>
              <a:gd name="T36" fmla="*/ 42 w 602"/>
              <a:gd name="T37" fmla="*/ 439 h 496"/>
              <a:gd name="T38" fmla="*/ 78 w 602"/>
              <a:gd name="T39" fmla="*/ 432 h 496"/>
              <a:gd name="T40" fmla="*/ 148 w 602"/>
              <a:gd name="T41" fmla="*/ 410 h 496"/>
              <a:gd name="T42" fmla="*/ 184 w 602"/>
              <a:gd name="T43" fmla="*/ 382 h 496"/>
              <a:gd name="T44" fmla="*/ 148 w 602"/>
              <a:gd name="T45" fmla="*/ 382 h 496"/>
              <a:gd name="T46" fmla="*/ 71 w 602"/>
              <a:gd name="T47" fmla="*/ 297 h 496"/>
              <a:gd name="T48" fmla="*/ 120 w 602"/>
              <a:gd name="T49" fmla="*/ 297 h 496"/>
              <a:gd name="T50" fmla="*/ 85 w 602"/>
              <a:gd name="T51" fmla="*/ 283 h 496"/>
              <a:gd name="T52" fmla="*/ 21 w 602"/>
              <a:gd name="T53" fmla="*/ 177 h 496"/>
              <a:gd name="T54" fmla="*/ 35 w 602"/>
              <a:gd name="T55" fmla="*/ 184 h 496"/>
              <a:gd name="T56" fmla="*/ 64 w 602"/>
              <a:gd name="T57" fmla="*/ 191 h 496"/>
              <a:gd name="T58" fmla="*/ 78 w 602"/>
              <a:gd name="T59" fmla="*/ 191 h 496"/>
              <a:gd name="T60" fmla="*/ 78 w 602"/>
              <a:gd name="T61" fmla="*/ 191 h 496"/>
              <a:gd name="T62" fmla="*/ 57 w 602"/>
              <a:gd name="T63" fmla="*/ 170 h 496"/>
              <a:gd name="T64" fmla="*/ 28 w 602"/>
              <a:gd name="T65" fmla="*/ 57 h 496"/>
              <a:gd name="T66" fmla="*/ 42 w 602"/>
              <a:gd name="T67" fmla="*/ 29 h 496"/>
              <a:gd name="T68" fmla="*/ 42 w 602"/>
              <a:gd name="T69" fmla="*/ 29 h 496"/>
              <a:gd name="T70" fmla="*/ 57 w 602"/>
              <a:gd name="T71" fmla="*/ 36 h 496"/>
              <a:gd name="T72" fmla="*/ 92 w 602"/>
              <a:gd name="T73" fmla="*/ 71 h 496"/>
              <a:gd name="T74" fmla="*/ 240 w 602"/>
              <a:gd name="T75" fmla="*/ 149 h 496"/>
              <a:gd name="T76" fmla="*/ 297 w 602"/>
              <a:gd name="T77" fmla="*/ 156 h 496"/>
              <a:gd name="T78" fmla="*/ 297 w 602"/>
              <a:gd name="T79" fmla="*/ 99 h 496"/>
              <a:gd name="T80" fmla="*/ 368 w 602"/>
              <a:gd name="T81" fmla="*/ 15 h 496"/>
              <a:gd name="T82" fmla="*/ 396 w 602"/>
              <a:gd name="T83" fmla="*/ 8 h 496"/>
              <a:gd name="T84" fmla="*/ 410 w 602"/>
              <a:gd name="T8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chemeClr val="accent3"/>
          </a:solidFill>
          <a:ln>
            <a:noFill/>
          </a:ln>
          <a:effectLst/>
        </p:spPr>
        <p:txBody>
          <a:bodyPr wrap="none" anchor="ctr"/>
          <a:lstStyle/>
          <a:p>
            <a:pPr>
              <a:defRPr/>
            </a:pPr>
            <a:endParaRPr lang="en-US"/>
          </a:p>
        </p:txBody>
      </p:sp>
      <p:sp>
        <p:nvSpPr>
          <p:cNvPr id="24" name="Freeform 23"/>
          <p:cNvSpPr>
            <a:spLocks noChangeArrowheads="1"/>
          </p:cNvSpPr>
          <p:nvPr/>
        </p:nvSpPr>
        <p:spPr bwMode="auto">
          <a:xfrm>
            <a:off x="8757186" y="4904007"/>
            <a:ext cx="1338104" cy="1453985"/>
          </a:xfrm>
          <a:custGeom>
            <a:avLst/>
            <a:gdLst>
              <a:gd name="T0" fmla="*/ 474 w 559"/>
              <a:gd name="T1" fmla="*/ 318 h 609"/>
              <a:gd name="T2" fmla="*/ 474 w 559"/>
              <a:gd name="T3" fmla="*/ 318 h 609"/>
              <a:gd name="T4" fmla="*/ 558 w 559"/>
              <a:gd name="T5" fmla="*/ 445 h 609"/>
              <a:gd name="T6" fmla="*/ 516 w 559"/>
              <a:gd name="T7" fmla="*/ 530 h 609"/>
              <a:gd name="T8" fmla="*/ 417 w 559"/>
              <a:gd name="T9" fmla="*/ 600 h 609"/>
              <a:gd name="T10" fmla="*/ 311 w 559"/>
              <a:gd name="T11" fmla="*/ 579 h 609"/>
              <a:gd name="T12" fmla="*/ 205 w 559"/>
              <a:gd name="T13" fmla="*/ 600 h 609"/>
              <a:gd name="T14" fmla="*/ 99 w 559"/>
              <a:gd name="T15" fmla="*/ 530 h 609"/>
              <a:gd name="T16" fmla="*/ 64 w 559"/>
              <a:gd name="T17" fmla="*/ 226 h 609"/>
              <a:gd name="T18" fmla="*/ 191 w 559"/>
              <a:gd name="T19" fmla="*/ 148 h 609"/>
              <a:gd name="T20" fmla="*/ 304 w 559"/>
              <a:gd name="T21" fmla="*/ 176 h 609"/>
              <a:gd name="T22" fmla="*/ 424 w 559"/>
              <a:gd name="T23" fmla="*/ 148 h 609"/>
              <a:gd name="T24" fmla="*/ 544 w 559"/>
              <a:gd name="T25" fmla="*/ 205 h 609"/>
              <a:gd name="T26" fmla="*/ 474 w 559"/>
              <a:gd name="T27" fmla="*/ 318 h 609"/>
              <a:gd name="T28" fmla="*/ 297 w 559"/>
              <a:gd name="T29" fmla="*/ 141 h 609"/>
              <a:gd name="T30" fmla="*/ 297 w 559"/>
              <a:gd name="T31" fmla="*/ 141 h 609"/>
              <a:gd name="T32" fmla="*/ 332 w 559"/>
              <a:gd name="T33" fmla="*/ 42 h 609"/>
              <a:gd name="T34" fmla="*/ 424 w 559"/>
              <a:gd name="T35" fmla="*/ 0 h 609"/>
              <a:gd name="T36" fmla="*/ 389 w 559"/>
              <a:gd name="T37" fmla="*/ 99 h 609"/>
              <a:gd name="T38" fmla="*/ 297 w 559"/>
              <a:gd name="T39" fmla="*/ 14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9" h="609">
                <a:moveTo>
                  <a:pt x="474" y="318"/>
                </a:moveTo>
                <a:lnTo>
                  <a:pt x="474" y="318"/>
                </a:lnTo>
                <a:cubicBezTo>
                  <a:pt x="474" y="410"/>
                  <a:pt x="558" y="445"/>
                  <a:pt x="558" y="445"/>
                </a:cubicBezTo>
                <a:cubicBezTo>
                  <a:pt x="558" y="445"/>
                  <a:pt x="544" y="487"/>
                  <a:pt x="516" y="530"/>
                </a:cubicBezTo>
                <a:cubicBezTo>
                  <a:pt x="488" y="565"/>
                  <a:pt x="460" y="600"/>
                  <a:pt x="417" y="600"/>
                </a:cubicBezTo>
                <a:cubicBezTo>
                  <a:pt x="375" y="600"/>
                  <a:pt x="361" y="579"/>
                  <a:pt x="311" y="579"/>
                </a:cubicBezTo>
                <a:cubicBezTo>
                  <a:pt x="262" y="579"/>
                  <a:pt x="247" y="600"/>
                  <a:pt x="205" y="600"/>
                </a:cubicBezTo>
                <a:cubicBezTo>
                  <a:pt x="163" y="608"/>
                  <a:pt x="127" y="565"/>
                  <a:pt x="99" y="530"/>
                </a:cubicBezTo>
                <a:cubicBezTo>
                  <a:pt x="43" y="452"/>
                  <a:pt x="0" y="318"/>
                  <a:pt x="64" y="226"/>
                </a:cubicBezTo>
                <a:cubicBezTo>
                  <a:pt x="92" y="176"/>
                  <a:pt x="142" y="148"/>
                  <a:pt x="191" y="148"/>
                </a:cubicBezTo>
                <a:cubicBezTo>
                  <a:pt x="233" y="148"/>
                  <a:pt x="276" y="176"/>
                  <a:pt x="304" y="176"/>
                </a:cubicBezTo>
                <a:cubicBezTo>
                  <a:pt x="325" y="176"/>
                  <a:pt x="375" y="141"/>
                  <a:pt x="424" y="148"/>
                </a:cubicBezTo>
                <a:cubicBezTo>
                  <a:pt x="445" y="148"/>
                  <a:pt x="509" y="155"/>
                  <a:pt x="544" y="205"/>
                </a:cubicBezTo>
                <a:cubicBezTo>
                  <a:pt x="544" y="205"/>
                  <a:pt x="474" y="247"/>
                  <a:pt x="474" y="318"/>
                </a:cubicBezTo>
                <a:close/>
                <a:moveTo>
                  <a:pt x="297" y="141"/>
                </a:moveTo>
                <a:lnTo>
                  <a:pt x="297" y="141"/>
                </a:lnTo>
                <a:cubicBezTo>
                  <a:pt x="290" y="106"/>
                  <a:pt x="311" y="71"/>
                  <a:pt x="332" y="42"/>
                </a:cubicBezTo>
                <a:cubicBezTo>
                  <a:pt x="354" y="21"/>
                  <a:pt x="396" y="0"/>
                  <a:pt x="424" y="0"/>
                </a:cubicBezTo>
                <a:cubicBezTo>
                  <a:pt x="431" y="35"/>
                  <a:pt x="417" y="71"/>
                  <a:pt x="389" y="99"/>
                </a:cubicBezTo>
                <a:cubicBezTo>
                  <a:pt x="368" y="120"/>
                  <a:pt x="332" y="141"/>
                  <a:pt x="297" y="141"/>
                </a:cubicBezTo>
                <a:close/>
              </a:path>
            </a:pathLst>
          </a:custGeom>
          <a:solidFill>
            <a:schemeClr val="accent2"/>
          </a:solidFill>
          <a:ln>
            <a:noFill/>
          </a:ln>
          <a:effectLst/>
        </p:spPr>
        <p:txBody>
          <a:bodyPr wrap="none" anchor="ctr"/>
          <a:lstStyle/>
          <a:p>
            <a:pPr>
              <a:defRPr/>
            </a:pPr>
            <a:endParaRPr lang="en-US"/>
          </a:p>
        </p:txBody>
      </p:sp>
      <p:sp>
        <p:nvSpPr>
          <p:cNvPr id="25" name="Freeform 24"/>
          <p:cNvSpPr>
            <a:spLocks noChangeArrowheads="1"/>
          </p:cNvSpPr>
          <p:nvPr/>
        </p:nvSpPr>
        <p:spPr bwMode="auto">
          <a:xfrm>
            <a:off x="3545123" y="4887756"/>
            <a:ext cx="1321242" cy="1576210"/>
          </a:xfrm>
          <a:custGeom>
            <a:avLst/>
            <a:gdLst>
              <a:gd name="T0" fmla="*/ 466 w 502"/>
              <a:gd name="T1" fmla="*/ 410 h 601"/>
              <a:gd name="T2" fmla="*/ 431 w 502"/>
              <a:gd name="T3" fmla="*/ 226 h 601"/>
              <a:gd name="T4" fmla="*/ 501 w 502"/>
              <a:gd name="T5" fmla="*/ 226 h 601"/>
              <a:gd name="T6" fmla="*/ 466 w 502"/>
              <a:gd name="T7" fmla="*/ 410 h 601"/>
              <a:gd name="T8" fmla="*/ 374 w 502"/>
              <a:gd name="T9" fmla="*/ 487 h 601"/>
              <a:gd name="T10" fmla="*/ 353 w 502"/>
              <a:gd name="T11" fmla="*/ 495 h 601"/>
              <a:gd name="T12" fmla="*/ 353 w 502"/>
              <a:gd name="T13" fmla="*/ 509 h 601"/>
              <a:gd name="T14" fmla="*/ 318 w 502"/>
              <a:gd name="T15" fmla="*/ 600 h 601"/>
              <a:gd name="T16" fmla="*/ 282 w 502"/>
              <a:gd name="T17" fmla="*/ 509 h 601"/>
              <a:gd name="T18" fmla="*/ 282 w 502"/>
              <a:gd name="T19" fmla="*/ 495 h 601"/>
              <a:gd name="T20" fmla="*/ 219 w 502"/>
              <a:gd name="T21" fmla="*/ 487 h 601"/>
              <a:gd name="T22" fmla="*/ 219 w 502"/>
              <a:gd name="T23" fmla="*/ 495 h 601"/>
              <a:gd name="T24" fmla="*/ 219 w 502"/>
              <a:gd name="T25" fmla="*/ 565 h 601"/>
              <a:gd name="T26" fmla="*/ 155 w 502"/>
              <a:gd name="T27" fmla="*/ 565 h 601"/>
              <a:gd name="T28" fmla="*/ 155 w 502"/>
              <a:gd name="T29" fmla="*/ 495 h 601"/>
              <a:gd name="T30" fmla="*/ 155 w 502"/>
              <a:gd name="T31" fmla="*/ 487 h 601"/>
              <a:gd name="T32" fmla="*/ 92 w 502"/>
              <a:gd name="T33" fmla="*/ 445 h 601"/>
              <a:gd name="T34" fmla="*/ 92 w 502"/>
              <a:gd name="T35" fmla="*/ 219 h 601"/>
              <a:gd name="T36" fmla="*/ 99 w 502"/>
              <a:gd name="T37" fmla="*/ 191 h 601"/>
              <a:gd name="T38" fmla="*/ 410 w 502"/>
              <a:gd name="T39" fmla="*/ 191 h 601"/>
              <a:gd name="T40" fmla="*/ 410 w 502"/>
              <a:gd name="T41" fmla="*/ 240 h 601"/>
              <a:gd name="T42" fmla="*/ 374 w 502"/>
              <a:gd name="T43" fmla="*/ 487 h 601"/>
              <a:gd name="T44" fmla="*/ 176 w 502"/>
              <a:gd name="T45" fmla="*/ 49 h 601"/>
              <a:gd name="T46" fmla="*/ 162 w 502"/>
              <a:gd name="T47" fmla="*/ 28 h 601"/>
              <a:gd name="T48" fmla="*/ 148 w 502"/>
              <a:gd name="T49" fmla="*/ 0 h 601"/>
              <a:gd name="T50" fmla="*/ 169 w 502"/>
              <a:gd name="T51" fmla="*/ 28 h 601"/>
              <a:gd name="T52" fmla="*/ 183 w 502"/>
              <a:gd name="T53" fmla="*/ 42 h 601"/>
              <a:gd name="T54" fmla="*/ 318 w 502"/>
              <a:gd name="T55" fmla="*/ 42 h 601"/>
              <a:gd name="T56" fmla="*/ 332 w 502"/>
              <a:gd name="T57" fmla="*/ 28 h 601"/>
              <a:gd name="T58" fmla="*/ 353 w 502"/>
              <a:gd name="T59" fmla="*/ 0 h 601"/>
              <a:gd name="T60" fmla="*/ 346 w 502"/>
              <a:gd name="T61" fmla="*/ 28 h 601"/>
              <a:gd name="T62" fmla="*/ 332 w 502"/>
              <a:gd name="T63" fmla="*/ 49 h 601"/>
              <a:gd name="T64" fmla="*/ 92 w 502"/>
              <a:gd name="T65" fmla="*/ 169 h 601"/>
              <a:gd name="T66" fmla="*/ 318 w 502"/>
              <a:gd name="T67" fmla="*/ 120 h 601"/>
              <a:gd name="T68" fmla="*/ 339 w 502"/>
              <a:gd name="T69" fmla="*/ 106 h 601"/>
              <a:gd name="T70" fmla="*/ 304 w 502"/>
              <a:gd name="T71" fmla="*/ 106 h 601"/>
              <a:gd name="T72" fmla="*/ 183 w 502"/>
              <a:gd name="T73" fmla="*/ 120 h 601"/>
              <a:gd name="T74" fmla="*/ 197 w 502"/>
              <a:gd name="T75" fmla="*/ 106 h 601"/>
              <a:gd name="T76" fmla="*/ 169 w 502"/>
              <a:gd name="T77" fmla="*/ 106 h 601"/>
              <a:gd name="T78" fmla="*/ 35 w 502"/>
              <a:gd name="T79" fmla="*/ 410 h 601"/>
              <a:gd name="T80" fmla="*/ 0 w 502"/>
              <a:gd name="T81" fmla="*/ 374 h 601"/>
              <a:gd name="T82" fmla="*/ 35 w 502"/>
              <a:gd name="T83" fmla="*/ 191 h 601"/>
              <a:gd name="T84" fmla="*/ 70 w 502"/>
              <a:gd name="T85" fmla="*/ 37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2" h="601">
                <a:moveTo>
                  <a:pt x="466" y="410"/>
                </a:moveTo>
                <a:lnTo>
                  <a:pt x="466" y="410"/>
                </a:lnTo>
                <a:cubicBezTo>
                  <a:pt x="452" y="410"/>
                  <a:pt x="431" y="396"/>
                  <a:pt x="431" y="374"/>
                </a:cubicBezTo>
                <a:cubicBezTo>
                  <a:pt x="431" y="226"/>
                  <a:pt x="431" y="226"/>
                  <a:pt x="431" y="226"/>
                </a:cubicBezTo>
                <a:cubicBezTo>
                  <a:pt x="431" y="205"/>
                  <a:pt x="452" y="191"/>
                  <a:pt x="466" y="191"/>
                </a:cubicBezTo>
                <a:cubicBezTo>
                  <a:pt x="487" y="191"/>
                  <a:pt x="501" y="205"/>
                  <a:pt x="501" y="226"/>
                </a:cubicBezTo>
                <a:cubicBezTo>
                  <a:pt x="501" y="374"/>
                  <a:pt x="501" y="374"/>
                  <a:pt x="501" y="374"/>
                </a:cubicBezTo>
                <a:cubicBezTo>
                  <a:pt x="501" y="396"/>
                  <a:pt x="487" y="410"/>
                  <a:pt x="466" y="410"/>
                </a:cubicBezTo>
                <a:close/>
                <a:moveTo>
                  <a:pt x="374" y="487"/>
                </a:moveTo>
                <a:lnTo>
                  <a:pt x="374" y="487"/>
                </a:lnTo>
                <a:cubicBezTo>
                  <a:pt x="346" y="487"/>
                  <a:pt x="346" y="487"/>
                  <a:pt x="346" y="487"/>
                </a:cubicBezTo>
                <a:cubicBezTo>
                  <a:pt x="353" y="487"/>
                  <a:pt x="353" y="487"/>
                  <a:pt x="353" y="495"/>
                </a:cubicBezTo>
                <a:lnTo>
                  <a:pt x="353" y="495"/>
                </a:lnTo>
                <a:cubicBezTo>
                  <a:pt x="353" y="509"/>
                  <a:pt x="353" y="509"/>
                  <a:pt x="353" y="509"/>
                </a:cubicBezTo>
                <a:cubicBezTo>
                  <a:pt x="353" y="565"/>
                  <a:pt x="353" y="565"/>
                  <a:pt x="353" y="565"/>
                </a:cubicBezTo>
                <a:cubicBezTo>
                  <a:pt x="353" y="586"/>
                  <a:pt x="332" y="600"/>
                  <a:pt x="318" y="600"/>
                </a:cubicBezTo>
                <a:cubicBezTo>
                  <a:pt x="297" y="600"/>
                  <a:pt x="282" y="586"/>
                  <a:pt x="282" y="565"/>
                </a:cubicBezTo>
                <a:cubicBezTo>
                  <a:pt x="282" y="509"/>
                  <a:pt x="282" y="509"/>
                  <a:pt x="282" y="509"/>
                </a:cubicBezTo>
                <a:cubicBezTo>
                  <a:pt x="282" y="495"/>
                  <a:pt x="282" y="495"/>
                  <a:pt x="282" y="495"/>
                </a:cubicBezTo>
                <a:lnTo>
                  <a:pt x="282" y="495"/>
                </a:lnTo>
                <a:cubicBezTo>
                  <a:pt x="282" y="487"/>
                  <a:pt x="282" y="487"/>
                  <a:pt x="282" y="487"/>
                </a:cubicBezTo>
                <a:cubicBezTo>
                  <a:pt x="219" y="487"/>
                  <a:pt x="219" y="487"/>
                  <a:pt x="219" y="487"/>
                </a:cubicBezTo>
                <a:cubicBezTo>
                  <a:pt x="219" y="487"/>
                  <a:pt x="219" y="487"/>
                  <a:pt x="219" y="495"/>
                </a:cubicBezTo>
                <a:lnTo>
                  <a:pt x="219" y="495"/>
                </a:lnTo>
                <a:cubicBezTo>
                  <a:pt x="219" y="509"/>
                  <a:pt x="219" y="509"/>
                  <a:pt x="219" y="509"/>
                </a:cubicBezTo>
                <a:cubicBezTo>
                  <a:pt x="219" y="565"/>
                  <a:pt x="219" y="565"/>
                  <a:pt x="219" y="565"/>
                </a:cubicBezTo>
                <a:cubicBezTo>
                  <a:pt x="219" y="586"/>
                  <a:pt x="205" y="600"/>
                  <a:pt x="190" y="600"/>
                </a:cubicBezTo>
                <a:cubicBezTo>
                  <a:pt x="169" y="600"/>
                  <a:pt x="155" y="586"/>
                  <a:pt x="155" y="565"/>
                </a:cubicBezTo>
                <a:cubicBezTo>
                  <a:pt x="155" y="509"/>
                  <a:pt x="155" y="509"/>
                  <a:pt x="155" y="509"/>
                </a:cubicBezTo>
                <a:cubicBezTo>
                  <a:pt x="155" y="495"/>
                  <a:pt x="155" y="495"/>
                  <a:pt x="155" y="495"/>
                </a:cubicBezTo>
                <a:lnTo>
                  <a:pt x="155" y="495"/>
                </a:lnTo>
                <a:cubicBezTo>
                  <a:pt x="155" y="487"/>
                  <a:pt x="155" y="487"/>
                  <a:pt x="155" y="487"/>
                </a:cubicBezTo>
                <a:cubicBezTo>
                  <a:pt x="127" y="487"/>
                  <a:pt x="127" y="487"/>
                  <a:pt x="127" y="487"/>
                </a:cubicBezTo>
                <a:cubicBezTo>
                  <a:pt x="106" y="487"/>
                  <a:pt x="92" y="466"/>
                  <a:pt x="92" y="445"/>
                </a:cubicBezTo>
                <a:cubicBezTo>
                  <a:pt x="92" y="240"/>
                  <a:pt x="92" y="240"/>
                  <a:pt x="92" y="240"/>
                </a:cubicBezTo>
                <a:cubicBezTo>
                  <a:pt x="92" y="219"/>
                  <a:pt x="92" y="219"/>
                  <a:pt x="92" y="219"/>
                </a:cubicBezTo>
                <a:cubicBezTo>
                  <a:pt x="92" y="191"/>
                  <a:pt x="92" y="191"/>
                  <a:pt x="92" y="191"/>
                </a:cubicBezTo>
                <a:cubicBezTo>
                  <a:pt x="99" y="191"/>
                  <a:pt x="99" y="191"/>
                  <a:pt x="99" y="191"/>
                </a:cubicBezTo>
                <a:cubicBezTo>
                  <a:pt x="410" y="191"/>
                  <a:pt x="410" y="191"/>
                  <a:pt x="410" y="191"/>
                </a:cubicBezTo>
                <a:lnTo>
                  <a:pt x="410" y="191"/>
                </a:lnTo>
                <a:cubicBezTo>
                  <a:pt x="410" y="219"/>
                  <a:pt x="410" y="219"/>
                  <a:pt x="410" y="219"/>
                </a:cubicBezTo>
                <a:cubicBezTo>
                  <a:pt x="410" y="240"/>
                  <a:pt x="410" y="240"/>
                  <a:pt x="410" y="240"/>
                </a:cubicBezTo>
                <a:cubicBezTo>
                  <a:pt x="410" y="445"/>
                  <a:pt x="410" y="445"/>
                  <a:pt x="410" y="445"/>
                </a:cubicBezTo>
                <a:cubicBezTo>
                  <a:pt x="410" y="466"/>
                  <a:pt x="395" y="487"/>
                  <a:pt x="374" y="487"/>
                </a:cubicBezTo>
                <a:close/>
                <a:moveTo>
                  <a:pt x="176" y="49"/>
                </a:moveTo>
                <a:lnTo>
                  <a:pt x="176" y="49"/>
                </a:lnTo>
                <a:cubicBezTo>
                  <a:pt x="169" y="42"/>
                  <a:pt x="169" y="42"/>
                  <a:pt x="169" y="42"/>
                </a:cubicBezTo>
                <a:cubicBezTo>
                  <a:pt x="162" y="28"/>
                  <a:pt x="162" y="28"/>
                  <a:pt x="162" y="28"/>
                </a:cubicBezTo>
                <a:cubicBezTo>
                  <a:pt x="148" y="7"/>
                  <a:pt x="148" y="7"/>
                  <a:pt x="148" y="7"/>
                </a:cubicBezTo>
                <a:lnTo>
                  <a:pt x="148" y="0"/>
                </a:lnTo>
                <a:lnTo>
                  <a:pt x="155" y="0"/>
                </a:lnTo>
                <a:cubicBezTo>
                  <a:pt x="169" y="28"/>
                  <a:pt x="169" y="28"/>
                  <a:pt x="169" y="28"/>
                </a:cubicBezTo>
                <a:cubicBezTo>
                  <a:pt x="176" y="35"/>
                  <a:pt x="176" y="35"/>
                  <a:pt x="176" y="35"/>
                </a:cubicBezTo>
                <a:cubicBezTo>
                  <a:pt x="183" y="42"/>
                  <a:pt x="183" y="42"/>
                  <a:pt x="183" y="42"/>
                </a:cubicBezTo>
                <a:cubicBezTo>
                  <a:pt x="205" y="35"/>
                  <a:pt x="226" y="35"/>
                  <a:pt x="254" y="35"/>
                </a:cubicBezTo>
                <a:cubicBezTo>
                  <a:pt x="275" y="35"/>
                  <a:pt x="297" y="35"/>
                  <a:pt x="318" y="42"/>
                </a:cubicBezTo>
                <a:cubicBezTo>
                  <a:pt x="325" y="35"/>
                  <a:pt x="325" y="35"/>
                  <a:pt x="325" y="35"/>
                </a:cubicBezTo>
                <a:cubicBezTo>
                  <a:pt x="332" y="28"/>
                  <a:pt x="332" y="28"/>
                  <a:pt x="332" y="28"/>
                </a:cubicBezTo>
                <a:cubicBezTo>
                  <a:pt x="346" y="0"/>
                  <a:pt x="346" y="0"/>
                  <a:pt x="346" y="0"/>
                </a:cubicBezTo>
                <a:lnTo>
                  <a:pt x="353" y="0"/>
                </a:lnTo>
                <a:cubicBezTo>
                  <a:pt x="360" y="0"/>
                  <a:pt x="360" y="7"/>
                  <a:pt x="360" y="7"/>
                </a:cubicBezTo>
                <a:cubicBezTo>
                  <a:pt x="346" y="28"/>
                  <a:pt x="346" y="28"/>
                  <a:pt x="346" y="28"/>
                </a:cubicBezTo>
                <a:cubicBezTo>
                  <a:pt x="339" y="42"/>
                  <a:pt x="339" y="42"/>
                  <a:pt x="339" y="42"/>
                </a:cubicBezTo>
                <a:cubicBezTo>
                  <a:pt x="332" y="49"/>
                  <a:pt x="332" y="49"/>
                  <a:pt x="332" y="49"/>
                </a:cubicBezTo>
                <a:cubicBezTo>
                  <a:pt x="381" y="71"/>
                  <a:pt x="410" y="120"/>
                  <a:pt x="410" y="169"/>
                </a:cubicBezTo>
                <a:cubicBezTo>
                  <a:pt x="92" y="169"/>
                  <a:pt x="92" y="169"/>
                  <a:pt x="92" y="169"/>
                </a:cubicBezTo>
                <a:cubicBezTo>
                  <a:pt x="92" y="120"/>
                  <a:pt x="127" y="71"/>
                  <a:pt x="176" y="49"/>
                </a:cubicBezTo>
                <a:close/>
                <a:moveTo>
                  <a:pt x="318" y="120"/>
                </a:moveTo>
                <a:lnTo>
                  <a:pt x="318" y="120"/>
                </a:lnTo>
                <a:cubicBezTo>
                  <a:pt x="332" y="120"/>
                  <a:pt x="339" y="113"/>
                  <a:pt x="339" y="106"/>
                </a:cubicBezTo>
                <a:cubicBezTo>
                  <a:pt x="339" y="92"/>
                  <a:pt x="332" y="85"/>
                  <a:pt x="318" y="85"/>
                </a:cubicBezTo>
                <a:cubicBezTo>
                  <a:pt x="311" y="85"/>
                  <a:pt x="304" y="92"/>
                  <a:pt x="304" y="106"/>
                </a:cubicBezTo>
                <a:cubicBezTo>
                  <a:pt x="304" y="113"/>
                  <a:pt x="311" y="120"/>
                  <a:pt x="318" y="120"/>
                </a:cubicBezTo>
                <a:close/>
                <a:moveTo>
                  <a:pt x="183" y="120"/>
                </a:moveTo>
                <a:lnTo>
                  <a:pt x="183" y="120"/>
                </a:lnTo>
                <a:cubicBezTo>
                  <a:pt x="190" y="120"/>
                  <a:pt x="197" y="113"/>
                  <a:pt x="197" y="106"/>
                </a:cubicBezTo>
                <a:cubicBezTo>
                  <a:pt x="197" y="92"/>
                  <a:pt x="190" y="85"/>
                  <a:pt x="183" y="85"/>
                </a:cubicBezTo>
                <a:cubicBezTo>
                  <a:pt x="176" y="85"/>
                  <a:pt x="169" y="92"/>
                  <a:pt x="169" y="106"/>
                </a:cubicBezTo>
                <a:cubicBezTo>
                  <a:pt x="169" y="113"/>
                  <a:pt x="176" y="120"/>
                  <a:pt x="183" y="120"/>
                </a:cubicBezTo>
                <a:close/>
                <a:moveTo>
                  <a:pt x="35" y="410"/>
                </a:moveTo>
                <a:lnTo>
                  <a:pt x="35" y="410"/>
                </a:lnTo>
                <a:cubicBezTo>
                  <a:pt x="21" y="410"/>
                  <a:pt x="0" y="396"/>
                  <a:pt x="0" y="374"/>
                </a:cubicBezTo>
                <a:cubicBezTo>
                  <a:pt x="0" y="226"/>
                  <a:pt x="0" y="226"/>
                  <a:pt x="0" y="226"/>
                </a:cubicBezTo>
                <a:cubicBezTo>
                  <a:pt x="0" y="205"/>
                  <a:pt x="21" y="191"/>
                  <a:pt x="35" y="191"/>
                </a:cubicBezTo>
                <a:cubicBezTo>
                  <a:pt x="56" y="191"/>
                  <a:pt x="70" y="205"/>
                  <a:pt x="70" y="226"/>
                </a:cubicBezTo>
                <a:cubicBezTo>
                  <a:pt x="70" y="374"/>
                  <a:pt x="70" y="374"/>
                  <a:pt x="70" y="374"/>
                </a:cubicBezTo>
                <a:cubicBezTo>
                  <a:pt x="70" y="396"/>
                  <a:pt x="56" y="410"/>
                  <a:pt x="35" y="410"/>
                </a:cubicBezTo>
                <a:close/>
              </a:path>
            </a:pathLst>
          </a:custGeom>
          <a:solidFill>
            <a:schemeClr val="accent1"/>
          </a:solidFill>
          <a:ln>
            <a:noFill/>
          </a:ln>
          <a:effectLst/>
        </p:spPr>
        <p:txBody>
          <a:bodyPr wrap="none" anchor="ctr"/>
          <a:lstStyle/>
          <a:p>
            <a:pPr>
              <a:defRPr/>
            </a:pPr>
            <a:endParaRPr lang="en-US"/>
          </a:p>
        </p:txBody>
      </p:sp>
      <p:sp>
        <p:nvSpPr>
          <p:cNvPr id="26" name="TextBox 25"/>
          <p:cNvSpPr txBox="1"/>
          <p:nvPr/>
        </p:nvSpPr>
        <p:spPr>
          <a:xfrm>
            <a:off x="2395953" y="8342279"/>
            <a:ext cx="3816680" cy="523220"/>
          </a:xfrm>
          <a:prstGeom prst="rect">
            <a:avLst/>
          </a:prstGeom>
          <a:noFill/>
        </p:spPr>
        <p:txBody>
          <a:bodyPr wrap="square" rtlCol="0">
            <a:spAutoFit/>
          </a:bodyPr>
          <a:lstStyle/>
          <a:p>
            <a:pPr algn="ctr"/>
            <a:r>
              <a:rPr lang="en-US" sz="2800" dirty="0">
                <a:latin typeface="Lato Black"/>
                <a:cs typeface="Lato Black"/>
              </a:rPr>
              <a:t>ELEMENT ONE</a:t>
            </a:r>
          </a:p>
        </p:txBody>
      </p:sp>
      <p:sp>
        <p:nvSpPr>
          <p:cNvPr id="27" name="TextBox 26"/>
          <p:cNvSpPr txBox="1"/>
          <p:nvPr/>
        </p:nvSpPr>
        <p:spPr>
          <a:xfrm>
            <a:off x="2395953" y="8927056"/>
            <a:ext cx="3816680" cy="1015663"/>
          </a:xfrm>
          <a:prstGeom prst="rect">
            <a:avLst/>
          </a:prstGeom>
          <a:noFill/>
        </p:spPr>
        <p:txBody>
          <a:bodyPr wrap="square" rtlCol="0">
            <a:spAutoFit/>
          </a:bodyPr>
          <a:lstStyle/>
          <a:p>
            <a:pPr algn="ctr"/>
            <a:r>
              <a:rPr lang="en-US" sz="2000" dirty="0">
                <a:latin typeface="Lato Light"/>
                <a:cs typeface="Lato Light"/>
              </a:rPr>
              <a:t>You have to fight for your dreams, you have to work hard everyday in order to</a:t>
            </a:r>
          </a:p>
        </p:txBody>
      </p:sp>
      <p:sp>
        <p:nvSpPr>
          <p:cNvPr id="28" name="TextBox 27"/>
          <p:cNvSpPr txBox="1"/>
          <p:nvPr/>
        </p:nvSpPr>
        <p:spPr>
          <a:xfrm>
            <a:off x="7552153" y="8342279"/>
            <a:ext cx="3816680" cy="523220"/>
          </a:xfrm>
          <a:prstGeom prst="rect">
            <a:avLst/>
          </a:prstGeom>
          <a:noFill/>
        </p:spPr>
        <p:txBody>
          <a:bodyPr wrap="square" rtlCol="0">
            <a:spAutoFit/>
          </a:bodyPr>
          <a:lstStyle/>
          <a:p>
            <a:pPr algn="ctr"/>
            <a:r>
              <a:rPr lang="en-US" sz="2800" dirty="0">
                <a:latin typeface="Lato Black"/>
                <a:cs typeface="Lato Black"/>
              </a:rPr>
              <a:t>ELEMENT TWO</a:t>
            </a:r>
          </a:p>
        </p:txBody>
      </p:sp>
      <p:sp>
        <p:nvSpPr>
          <p:cNvPr id="29" name="TextBox 28"/>
          <p:cNvSpPr txBox="1"/>
          <p:nvPr/>
        </p:nvSpPr>
        <p:spPr>
          <a:xfrm>
            <a:off x="7552153" y="8927056"/>
            <a:ext cx="3816680" cy="1015663"/>
          </a:xfrm>
          <a:prstGeom prst="rect">
            <a:avLst/>
          </a:prstGeom>
          <a:noFill/>
        </p:spPr>
        <p:txBody>
          <a:bodyPr wrap="square" rtlCol="0">
            <a:spAutoFit/>
          </a:bodyPr>
          <a:lstStyle/>
          <a:p>
            <a:pPr algn="ctr"/>
            <a:r>
              <a:rPr lang="en-US" sz="2000" dirty="0">
                <a:latin typeface="Lato Light"/>
                <a:cs typeface="Lato Light"/>
              </a:rPr>
              <a:t>You have to fight for your dreams, you have to work hard everyday in order to</a:t>
            </a:r>
          </a:p>
        </p:txBody>
      </p:sp>
      <p:sp>
        <p:nvSpPr>
          <p:cNvPr id="30" name="TextBox 29"/>
          <p:cNvSpPr txBox="1"/>
          <p:nvPr/>
        </p:nvSpPr>
        <p:spPr>
          <a:xfrm>
            <a:off x="13332142" y="8342279"/>
            <a:ext cx="3816680" cy="523220"/>
          </a:xfrm>
          <a:prstGeom prst="rect">
            <a:avLst/>
          </a:prstGeom>
          <a:noFill/>
        </p:spPr>
        <p:txBody>
          <a:bodyPr wrap="square" rtlCol="0">
            <a:spAutoFit/>
          </a:bodyPr>
          <a:lstStyle/>
          <a:p>
            <a:pPr algn="ctr"/>
            <a:r>
              <a:rPr lang="en-US" sz="2800" dirty="0">
                <a:latin typeface="Lato Black"/>
                <a:cs typeface="Lato Black"/>
              </a:rPr>
              <a:t>ELEMENT THREE</a:t>
            </a:r>
          </a:p>
        </p:txBody>
      </p:sp>
      <p:sp>
        <p:nvSpPr>
          <p:cNvPr id="31" name="TextBox 30"/>
          <p:cNvSpPr txBox="1"/>
          <p:nvPr/>
        </p:nvSpPr>
        <p:spPr>
          <a:xfrm>
            <a:off x="13332142" y="8927056"/>
            <a:ext cx="3816680" cy="1015663"/>
          </a:xfrm>
          <a:prstGeom prst="rect">
            <a:avLst/>
          </a:prstGeom>
          <a:noFill/>
        </p:spPr>
        <p:txBody>
          <a:bodyPr wrap="square" rtlCol="0">
            <a:spAutoFit/>
          </a:bodyPr>
          <a:lstStyle/>
          <a:p>
            <a:pPr algn="ctr"/>
            <a:r>
              <a:rPr lang="en-US" sz="2000" dirty="0">
                <a:latin typeface="Lato Light"/>
                <a:cs typeface="Lato Light"/>
              </a:rPr>
              <a:t>You have to fight for your dreams, you have to work hard everyday in order to</a:t>
            </a:r>
          </a:p>
        </p:txBody>
      </p:sp>
      <p:sp>
        <p:nvSpPr>
          <p:cNvPr id="32" name="TextBox 31"/>
          <p:cNvSpPr txBox="1"/>
          <p:nvPr/>
        </p:nvSpPr>
        <p:spPr>
          <a:xfrm>
            <a:off x="18589942" y="8353358"/>
            <a:ext cx="3816680" cy="523220"/>
          </a:xfrm>
          <a:prstGeom prst="rect">
            <a:avLst/>
          </a:prstGeom>
          <a:noFill/>
        </p:spPr>
        <p:txBody>
          <a:bodyPr wrap="square" rtlCol="0">
            <a:spAutoFit/>
          </a:bodyPr>
          <a:lstStyle/>
          <a:p>
            <a:pPr algn="ctr"/>
            <a:r>
              <a:rPr lang="en-US" sz="2800" dirty="0">
                <a:latin typeface="Lato Black"/>
                <a:cs typeface="Lato Black"/>
              </a:rPr>
              <a:t>ELEMENT FOUR</a:t>
            </a:r>
          </a:p>
        </p:txBody>
      </p:sp>
      <p:sp>
        <p:nvSpPr>
          <p:cNvPr id="33" name="TextBox 32"/>
          <p:cNvSpPr txBox="1"/>
          <p:nvPr/>
        </p:nvSpPr>
        <p:spPr>
          <a:xfrm>
            <a:off x="18589942" y="8938135"/>
            <a:ext cx="3816680" cy="1015663"/>
          </a:xfrm>
          <a:prstGeom prst="rect">
            <a:avLst/>
          </a:prstGeom>
          <a:noFill/>
        </p:spPr>
        <p:txBody>
          <a:bodyPr wrap="square" rtlCol="0">
            <a:spAutoFit/>
          </a:bodyPr>
          <a:lstStyle/>
          <a:p>
            <a:pPr algn="ctr"/>
            <a:r>
              <a:rPr lang="en-US" sz="2000" dirty="0">
                <a:latin typeface="Lato Light"/>
                <a:cs typeface="Lato Light"/>
              </a:rPr>
              <a:t>You have to fight for your dreams, you have to work hard everyday in order to</a:t>
            </a:r>
          </a:p>
        </p:txBody>
      </p:sp>
    </p:spTree>
    <p:extLst>
      <p:ext uri="{BB962C8B-B14F-4D97-AF65-F5344CB8AC3E}">
        <p14:creationId xmlns:p14="http://schemas.microsoft.com/office/powerpoint/2010/main" val="3288045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249892" y="6400059"/>
            <a:ext cx="17911261" cy="1435796"/>
            <a:chOff x="1708778" y="2337375"/>
            <a:chExt cx="8957963" cy="717898"/>
          </a:xfrm>
        </p:grpSpPr>
        <p:sp>
          <p:nvSpPr>
            <p:cNvPr id="32" name="Shape 3747"/>
            <p:cNvSpPr/>
            <p:nvPr/>
          </p:nvSpPr>
          <p:spPr>
            <a:xfrm>
              <a:off x="614422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34" name="Shape 3748"/>
            <p:cNvSpPr/>
            <p:nvPr/>
          </p:nvSpPr>
          <p:spPr>
            <a:xfrm>
              <a:off x="6231468"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36" name="Shape 3749"/>
            <p:cNvSpPr/>
            <p:nvPr/>
          </p:nvSpPr>
          <p:spPr>
            <a:xfrm>
              <a:off x="651325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37" name="Shape 3750"/>
            <p:cNvSpPr/>
            <p:nvPr/>
          </p:nvSpPr>
          <p:spPr>
            <a:xfrm>
              <a:off x="660049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38" name="Shape 3751"/>
            <p:cNvSpPr/>
            <p:nvPr/>
          </p:nvSpPr>
          <p:spPr>
            <a:xfrm>
              <a:off x="68836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39" name="Shape 3752"/>
            <p:cNvSpPr/>
            <p:nvPr/>
          </p:nvSpPr>
          <p:spPr>
            <a:xfrm>
              <a:off x="6970915"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nvGrpSpPr>
            <p:cNvPr id="3" name="Group 2"/>
            <p:cNvGrpSpPr/>
            <p:nvPr/>
          </p:nvGrpSpPr>
          <p:grpSpPr>
            <a:xfrm>
              <a:off x="7252702" y="2337375"/>
              <a:ext cx="283144" cy="714746"/>
              <a:chOff x="7252702" y="2337375"/>
              <a:chExt cx="283144" cy="714746"/>
            </a:xfrm>
            <a:solidFill>
              <a:schemeClr val="bg1">
                <a:lumMod val="85000"/>
              </a:schemeClr>
            </a:solidFill>
          </p:grpSpPr>
          <p:sp>
            <p:nvSpPr>
              <p:cNvPr id="40"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45"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4" name="Group 3"/>
            <p:cNvGrpSpPr/>
            <p:nvPr/>
          </p:nvGrpSpPr>
          <p:grpSpPr>
            <a:xfrm>
              <a:off x="7622750" y="2337375"/>
              <a:ext cx="283144" cy="714746"/>
              <a:chOff x="7622750" y="2337375"/>
              <a:chExt cx="283144" cy="714746"/>
            </a:xfrm>
            <a:solidFill>
              <a:schemeClr val="bg1">
                <a:lumMod val="85000"/>
              </a:schemeClr>
            </a:solidFill>
          </p:grpSpPr>
          <p:sp>
            <p:nvSpPr>
              <p:cNvPr id="4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4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5" name="Group 4"/>
            <p:cNvGrpSpPr/>
            <p:nvPr/>
          </p:nvGrpSpPr>
          <p:grpSpPr>
            <a:xfrm>
              <a:off x="7991776" y="2337375"/>
              <a:ext cx="283144" cy="714746"/>
              <a:chOff x="7991776" y="2337375"/>
              <a:chExt cx="283144" cy="714746"/>
            </a:xfrm>
            <a:solidFill>
              <a:schemeClr val="bg1">
                <a:lumMod val="85000"/>
              </a:schemeClr>
            </a:solidFill>
          </p:grpSpPr>
          <p:sp>
            <p:nvSpPr>
              <p:cNvPr id="48"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49"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6" name="Group 5"/>
            <p:cNvGrpSpPr/>
            <p:nvPr/>
          </p:nvGrpSpPr>
          <p:grpSpPr>
            <a:xfrm>
              <a:off x="8362198" y="2337375"/>
              <a:ext cx="283144" cy="714746"/>
              <a:chOff x="8362198" y="2337375"/>
              <a:chExt cx="283144" cy="714746"/>
            </a:xfrm>
            <a:solidFill>
              <a:schemeClr val="bg1">
                <a:lumMod val="85000"/>
              </a:schemeClr>
            </a:solidFill>
          </p:grpSpPr>
          <p:sp>
            <p:nvSpPr>
              <p:cNvPr id="50"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51"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7" name="Group 6"/>
            <p:cNvGrpSpPr/>
            <p:nvPr/>
          </p:nvGrpSpPr>
          <p:grpSpPr>
            <a:xfrm>
              <a:off x="8731224" y="2337375"/>
              <a:ext cx="283144" cy="714746"/>
              <a:chOff x="8731224" y="2337375"/>
              <a:chExt cx="283144" cy="714746"/>
            </a:xfrm>
            <a:solidFill>
              <a:schemeClr val="bg1">
                <a:lumMod val="85000"/>
              </a:schemeClr>
            </a:solidFill>
          </p:grpSpPr>
          <p:sp>
            <p:nvSpPr>
              <p:cNvPr id="52"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53"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sp>
          <p:nvSpPr>
            <p:cNvPr id="54" name="Shape 3763"/>
            <p:cNvSpPr/>
            <p:nvPr/>
          </p:nvSpPr>
          <p:spPr>
            <a:xfrm>
              <a:off x="318899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55" name="Shape 3764"/>
            <p:cNvSpPr/>
            <p:nvPr/>
          </p:nvSpPr>
          <p:spPr>
            <a:xfrm>
              <a:off x="3276233"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56" name="Shape 3765"/>
            <p:cNvSpPr/>
            <p:nvPr/>
          </p:nvSpPr>
          <p:spPr>
            <a:xfrm>
              <a:off x="355802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57" name="Shape 3766"/>
            <p:cNvSpPr/>
            <p:nvPr/>
          </p:nvSpPr>
          <p:spPr>
            <a:xfrm>
              <a:off x="3645259"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58" name="Shape 3767"/>
            <p:cNvSpPr/>
            <p:nvPr/>
          </p:nvSpPr>
          <p:spPr>
            <a:xfrm>
              <a:off x="392850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59" name="Shape 3768"/>
            <p:cNvSpPr/>
            <p:nvPr/>
          </p:nvSpPr>
          <p:spPr>
            <a:xfrm>
              <a:off x="4015679"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60" name="Shape 3769"/>
            <p:cNvSpPr/>
            <p:nvPr/>
          </p:nvSpPr>
          <p:spPr>
            <a:xfrm>
              <a:off x="4297467"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61" name="Shape 3770"/>
            <p:cNvSpPr/>
            <p:nvPr/>
          </p:nvSpPr>
          <p:spPr>
            <a:xfrm>
              <a:off x="438470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62" name="Shape 3771"/>
            <p:cNvSpPr/>
            <p:nvPr/>
          </p:nvSpPr>
          <p:spPr>
            <a:xfrm>
              <a:off x="466751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63" name="Shape 3772"/>
            <p:cNvSpPr/>
            <p:nvPr/>
          </p:nvSpPr>
          <p:spPr>
            <a:xfrm>
              <a:off x="475475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64" name="Shape 3773"/>
            <p:cNvSpPr/>
            <p:nvPr/>
          </p:nvSpPr>
          <p:spPr>
            <a:xfrm>
              <a:off x="503654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65" name="Shape 3774"/>
            <p:cNvSpPr/>
            <p:nvPr/>
          </p:nvSpPr>
          <p:spPr>
            <a:xfrm>
              <a:off x="512378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66" name="Shape 3775"/>
            <p:cNvSpPr/>
            <p:nvPr/>
          </p:nvSpPr>
          <p:spPr>
            <a:xfrm>
              <a:off x="540696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67" name="Shape 3776"/>
            <p:cNvSpPr/>
            <p:nvPr/>
          </p:nvSpPr>
          <p:spPr>
            <a:xfrm>
              <a:off x="549420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68" name="Shape 3777"/>
            <p:cNvSpPr/>
            <p:nvPr/>
          </p:nvSpPr>
          <p:spPr>
            <a:xfrm>
              <a:off x="577598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69" name="Shape 3778"/>
            <p:cNvSpPr/>
            <p:nvPr/>
          </p:nvSpPr>
          <p:spPr>
            <a:xfrm>
              <a:off x="586322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70" name="Shape 3779"/>
            <p:cNvSpPr/>
            <p:nvPr/>
          </p:nvSpPr>
          <p:spPr>
            <a:xfrm>
              <a:off x="170877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71" name="Shape 3780"/>
            <p:cNvSpPr/>
            <p:nvPr/>
          </p:nvSpPr>
          <p:spPr>
            <a:xfrm>
              <a:off x="179601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72" name="Shape 3781"/>
            <p:cNvSpPr/>
            <p:nvPr/>
          </p:nvSpPr>
          <p:spPr>
            <a:xfrm>
              <a:off x="207780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73" name="Shape 3782"/>
            <p:cNvSpPr/>
            <p:nvPr/>
          </p:nvSpPr>
          <p:spPr>
            <a:xfrm>
              <a:off x="2165043"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74" name="Shape 3783"/>
            <p:cNvSpPr/>
            <p:nvPr/>
          </p:nvSpPr>
          <p:spPr>
            <a:xfrm>
              <a:off x="244822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75" name="Shape 3784"/>
            <p:cNvSpPr/>
            <p:nvPr/>
          </p:nvSpPr>
          <p:spPr>
            <a:xfrm>
              <a:off x="2535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76" name="Shape 3785"/>
            <p:cNvSpPr/>
            <p:nvPr/>
          </p:nvSpPr>
          <p:spPr>
            <a:xfrm>
              <a:off x="2817251"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77" name="Shape 3786"/>
            <p:cNvSpPr/>
            <p:nvPr/>
          </p:nvSpPr>
          <p:spPr>
            <a:xfrm>
              <a:off x="29044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nvGrpSpPr>
            <p:cNvPr id="120" name="Group 3831"/>
            <p:cNvGrpSpPr/>
            <p:nvPr/>
          </p:nvGrpSpPr>
          <p:grpSpPr>
            <a:xfrm>
              <a:off x="6145263" y="2340527"/>
              <a:ext cx="283144" cy="714746"/>
              <a:chOff x="0" y="0"/>
              <a:chExt cx="590244" cy="1489964"/>
            </a:xfrm>
            <a:solidFill>
              <a:schemeClr val="accent1"/>
            </a:solidFill>
          </p:grpSpPr>
          <p:sp>
            <p:nvSpPr>
              <p:cNvPr id="163"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64"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21" name="Group 3834"/>
            <p:cNvGrpSpPr/>
            <p:nvPr/>
          </p:nvGrpSpPr>
          <p:grpSpPr>
            <a:xfrm>
              <a:off x="6514290" y="2340527"/>
              <a:ext cx="283144" cy="714746"/>
              <a:chOff x="0" y="0"/>
              <a:chExt cx="590244" cy="1489964"/>
            </a:xfrm>
            <a:solidFill>
              <a:schemeClr val="accent1"/>
            </a:solidFill>
          </p:grpSpPr>
          <p:sp>
            <p:nvSpPr>
              <p:cNvPr id="161"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62"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22" name="Group 3837"/>
            <p:cNvGrpSpPr/>
            <p:nvPr/>
          </p:nvGrpSpPr>
          <p:grpSpPr>
            <a:xfrm>
              <a:off x="6884711" y="2340527"/>
              <a:ext cx="283145" cy="714746"/>
              <a:chOff x="0" y="0"/>
              <a:chExt cx="590244" cy="1489964"/>
            </a:xfrm>
            <a:solidFill>
              <a:schemeClr val="accent1"/>
            </a:solidFill>
          </p:grpSpPr>
          <p:sp>
            <p:nvSpPr>
              <p:cNvPr id="159"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60"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23" name="Group 3840"/>
            <p:cNvGrpSpPr/>
            <p:nvPr/>
          </p:nvGrpSpPr>
          <p:grpSpPr>
            <a:xfrm>
              <a:off x="3190030" y="2340527"/>
              <a:ext cx="283144" cy="714746"/>
              <a:chOff x="0" y="0"/>
              <a:chExt cx="590244" cy="1489964"/>
            </a:xfrm>
            <a:solidFill>
              <a:schemeClr val="accent1"/>
            </a:solidFill>
          </p:grpSpPr>
          <p:sp>
            <p:nvSpPr>
              <p:cNvPr id="157"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58"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24" name="Group 3843"/>
            <p:cNvGrpSpPr/>
            <p:nvPr/>
          </p:nvGrpSpPr>
          <p:grpSpPr>
            <a:xfrm>
              <a:off x="3559056" y="2340527"/>
              <a:ext cx="283144" cy="714746"/>
              <a:chOff x="0" y="0"/>
              <a:chExt cx="590244" cy="1489964"/>
            </a:xfrm>
            <a:solidFill>
              <a:schemeClr val="accent1"/>
            </a:solidFill>
          </p:grpSpPr>
          <p:sp>
            <p:nvSpPr>
              <p:cNvPr id="155"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56"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25" name="Group 3846"/>
            <p:cNvGrpSpPr/>
            <p:nvPr/>
          </p:nvGrpSpPr>
          <p:grpSpPr>
            <a:xfrm>
              <a:off x="3929542" y="2340527"/>
              <a:ext cx="283144" cy="714746"/>
              <a:chOff x="0" y="0"/>
              <a:chExt cx="590244" cy="1489964"/>
            </a:xfrm>
            <a:solidFill>
              <a:schemeClr val="accent1"/>
            </a:solidFill>
          </p:grpSpPr>
          <p:sp>
            <p:nvSpPr>
              <p:cNvPr id="153"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54"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26" name="Group 3849"/>
            <p:cNvGrpSpPr/>
            <p:nvPr/>
          </p:nvGrpSpPr>
          <p:grpSpPr>
            <a:xfrm>
              <a:off x="4298503" y="2340527"/>
              <a:ext cx="283144" cy="714746"/>
              <a:chOff x="0" y="0"/>
              <a:chExt cx="590244" cy="1489964"/>
            </a:xfrm>
            <a:solidFill>
              <a:schemeClr val="accent1"/>
            </a:solidFill>
          </p:grpSpPr>
          <p:sp>
            <p:nvSpPr>
              <p:cNvPr id="151"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52"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27" name="Group 3852"/>
            <p:cNvGrpSpPr/>
            <p:nvPr/>
          </p:nvGrpSpPr>
          <p:grpSpPr>
            <a:xfrm>
              <a:off x="4668551" y="2340527"/>
              <a:ext cx="283144" cy="714746"/>
              <a:chOff x="0" y="0"/>
              <a:chExt cx="590244" cy="1489964"/>
            </a:xfrm>
            <a:solidFill>
              <a:schemeClr val="accent1"/>
            </a:solidFill>
          </p:grpSpPr>
          <p:sp>
            <p:nvSpPr>
              <p:cNvPr id="149"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50"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28" name="Group 3855"/>
            <p:cNvGrpSpPr/>
            <p:nvPr/>
          </p:nvGrpSpPr>
          <p:grpSpPr>
            <a:xfrm>
              <a:off x="5037578" y="2340527"/>
              <a:ext cx="283144" cy="714746"/>
              <a:chOff x="0" y="0"/>
              <a:chExt cx="590244" cy="1489964"/>
            </a:xfrm>
            <a:solidFill>
              <a:schemeClr val="accent1"/>
            </a:solidFill>
          </p:grpSpPr>
          <p:sp>
            <p:nvSpPr>
              <p:cNvPr id="147"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48"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29" name="Group 3858"/>
            <p:cNvGrpSpPr/>
            <p:nvPr/>
          </p:nvGrpSpPr>
          <p:grpSpPr>
            <a:xfrm>
              <a:off x="5407999" y="2340527"/>
              <a:ext cx="283144" cy="714746"/>
              <a:chOff x="0" y="0"/>
              <a:chExt cx="590244" cy="1489964"/>
            </a:xfrm>
            <a:solidFill>
              <a:schemeClr val="accent1"/>
            </a:solidFill>
          </p:grpSpPr>
          <p:sp>
            <p:nvSpPr>
              <p:cNvPr id="145"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46"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30" name="Group 3861"/>
            <p:cNvGrpSpPr/>
            <p:nvPr/>
          </p:nvGrpSpPr>
          <p:grpSpPr>
            <a:xfrm>
              <a:off x="5777024" y="2340527"/>
              <a:ext cx="283144" cy="714746"/>
              <a:chOff x="0" y="0"/>
              <a:chExt cx="590244" cy="1489964"/>
            </a:xfrm>
            <a:solidFill>
              <a:schemeClr val="accent1"/>
            </a:solidFill>
          </p:grpSpPr>
          <p:sp>
            <p:nvSpPr>
              <p:cNvPr id="143"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44"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31" name="Group 3864"/>
            <p:cNvGrpSpPr/>
            <p:nvPr/>
          </p:nvGrpSpPr>
          <p:grpSpPr>
            <a:xfrm>
              <a:off x="1709814" y="2340527"/>
              <a:ext cx="283144" cy="714746"/>
              <a:chOff x="0" y="0"/>
              <a:chExt cx="590244" cy="1489964"/>
            </a:xfrm>
            <a:solidFill>
              <a:schemeClr val="accent1"/>
            </a:solidFill>
          </p:grpSpPr>
          <p:sp>
            <p:nvSpPr>
              <p:cNvPr id="141"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42"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32" name="Group 3867"/>
            <p:cNvGrpSpPr/>
            <p:nvPr/>
          </p:nvGrpSpPr>
          <p:grpSpPr>
            <a:xfrm>
              <a:off x="2078840" y="2340527"/>
              <a:ext cx="283144" cy="714746"/>
              <a:chOff x="0" y="0"/>
              <a:chExt cx="590244" cy="1489964"/>
            </a:xfrm>
            <a:solidFill>
              <a:schemeClr val="accent1"/>
            </a:solidFill>
          </p:grpSpPr>
          <p:sp>
            <p:nvSpPr>
              <p:cNvPr id="139"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40"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33" name="Group 3870"/>
            <p:cNvGrpSpPr/>
            <p:nvPr/>
          </p:nvGrpSpPr>
          <p:grpSpPr>
            <a:xfrm>
              <a:off x="2449260" y="2340527"/>
              <a:ext cx="283145" cy="714746"/>
              <a:chOff x="0" y="0"/>
              <a:chExt cx="590244" cy="1489964"/>
            </a:xfrm>
            <a:solidFill>
              <a:schemeClr val="accent1"/>
            </a:solidFill>
          </p:grpSpPr>
          <p:sp>
            <p:nvSpPr>
              <p:cNvPr id="137"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38"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34" name="Group 3873"/>
            <p:cNvGrpSpPr/>
            <p:nvPr/>
          </p:nvGrpSpPr>
          <p:grpSpPr>
            <a:xfrm>
              <a:off x="2818287" y="2340527"/>
              <a:ext cx="283144" cy="714746"/>
              <a:chOff x="0" y="0"/>
              <a:chExt cx="590244" cy="1489964"/>
            </a:xfrm>
            <a:solidFill>
              <a:schemeClr val="accent1"/>
            </a:solidFill>
          </p:grpSpPr>
          <p:sp>
            <p:nvSpPr>
              <p:cNvPr id="135"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36"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sp>
          <p:nvSpPr>
            <p:cNvPr id="200" name="Shape 3908"/>
            <p:cNvSpPr/>
            <p:nvPr/>
          </p:nvSpPr>
          <p:spPr>
            <a:xfrm>
              <a:off x="9275522" y="2601696"/>
              <a:ext cx="239966" cy="192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207" name="Text Placeholder 2"/>
            <p:cNvSpPr txBox="1">
              <a:spLocks/>
            </p:cNvSpPr>
            <p:nvPr/>
          </p:nvSpPr>
          <p:spPr>
            <a:xfrm>
              <a:off x="9776642" y="2451213"/>
              <a:ext cx="890099" cy="53147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600" dirty="0">
                  <a:latin typeface="Lato Light"/>
                  <a:cs typeface="Lato Light"/>
                </a:rPr>
                <a:t>59%</a:t>
              </a:r>
            </a:p>
          </p:txBody>
        </p:sp>
      </p:grpSp>
      <p:grpSp>
        <p:nvGrpSpPr>
          <p:cNvPr id="18" name="Group 17"/>
          <p:cNvGrpSpPr/>
          <p:nvPr/>
        </p:nvGrpSpPr>
        <p:grpSpPr>
          <a:xfrm>
            <a:off x="3203913" y="8549466"/>
            <a:ext cx="17957239" cy="1432734"/>
            <a:chOff x="1685783" y="3412078"/>
            <a:chExt cx="8980958" cy="716367"/>
          </a:xfrm>
        </p:grpSpPr>
        <p:grpSp>
          <p:nvGrpSpPr>
            <p:cNvPr id="9" name="Group 8"/>
            <p:cNvGrpSpPr/>
            <p:nvPr/>
          </p:nvGrpSpPr>
          <p:grpSpPr>
            <a:xfrm>
              <a:off x="6121233" y="3412078"/>
              <a:ext cx="328647" cy="713215"/>
              <a:chOff x="6121233" y="3412078"/>
              <a:chExt cx="328647" cy="713215"/>
            </a:xfrm>
            <a:solidFill>
              <a:schemeClr val="bg1">
                <a:lumMod val="85000"/>
              </a:schemeClr>
            </a:solidFill>
          </p:grpSpPr>
          <p:sp>
            <p:nvSpPr>
              <p:cNvPr id="79"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80"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0" name="Group 9"/>
            <p:cNvGrpSpPr/>
            <p:nvPr/>
          </p:nvGrpSpPr>
          <p:grpSpPr>
            <a:xfrm>
              <a:off x="6490258" y="3412078"/>
              <a:ext cx="328648" cy="713215"/>
              <a:chOff x="6490258" y="3412078"/>
              <a:chExt cx="328648" cy="713215"/>
            </a:xfrm>
            <a:solidFill>
              <a:schemeClr val="bg1">
                <a:lumMod val="85000"/>
              </a:schemeClr>
            </a:solidFill>
          </p:grpSpPr>
          <p:sp>
            <p:nvSpPr>
              <p:cNvPr id="8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8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1" name="Group 10"/>
            <p:cNvGrpSpPr/>
            <p:nvPr/>
          </p:nvGrpSpPr>
          <p:grpSpPr>
            <a:xfrm>
              <a:off x="6860681" y="3412078"/>
              <a:ext cx="328647" cy="713215"/>
              <a:chOff x="6860681" y="3412078"/>
              <a:chExt cx="328647" cy="713215"/>
            </a:xfrm>
            <a:solidFill>
              <a:schemeClr val="bg1">
                <a:lumMod val="85000"/>
              </a:schemeClr>
            </a:solidFill>
          </p:grpSpPr>
          <p:sp>
            <p:nvSpPr>
              <p:cNvPr id="83"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84"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2" name="Group 11"/>
            <p:cNvGrpSpPr/>
            <p:nvPr/>
          </p:nvGrpSpPr>
          <p:grpSpPr>
            <a:xfrm>
              <a:off x="7229705" y="3412078"/>
              <a:ext cx="328647" cy="713215"/>
              <a:chOff x="7229705" y="3412078"/>
              <a:chExt cx="328647" cy="713215"/>
            </a:xfrm>
            <a:solidFill>
              <a:schemeClr val="bg1">
                <a:lumMod val="85000"/>
              </a:schemeClr>
            </a:solidFill>
          </p:grpSpPr>
          <p:sp>
            <p:nvSpPr>
              <p:cNvPr id="85"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86"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3" name="Group 12"/>
            <p:cNvGrpSpPr/>
            <p:nvPr/>
          </p:nvGrpSpPr>
          <p:grpSpPr>
            <a:xfrm>
              <a:off x="7599755" y="3412078"/>
              <a:ext cx="328648" cy="713215"/>
              <a:chOff x="7599755" y="3412078"/>
              <a:chExt cx="328648" cy="713215"/>
            </a:xfrm>
            <a:solidFill>
              <a:schemeClr val="bg1">
                <a:lumMod val="85000"/>
              </a:schemeClr>
            </a:solidFill>
          </p:grpSpPr>
          <p:sp>
            <p:nvSpPr>
              <p:cNvPr id="87"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88"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4" name="Group 13"/>
            <p:cNvGrpSpPr/>
            <p:nvPr/>
          </p:nvGrpSpPr>
          <p:grpSpPr>
            <a:xfrm>
              <a:off x="7968781" y="3412078"/>
              <a:ext cx="328648" cy="713215"/>
              <a:chOff x="7968781" y="3412078"/>
              <a:chExt cx="328648" cy="713215"/>
            </a:xfrm>
            <a:solidFill>
              <a:schemeClr val="bg1">
                <a:lumMod val="85000"/>
              </a:schemeClr>
            </a:solidFill>
          </p:grpSpPr>
          <p:sp>
            <p:nvSpPr>
              <p:cNvPr id="89"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90"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5" name="Group 14"/>
            <p:cNvGrpSpPr/>
            <p:nvPr/>
          </p:nvGrpSpPr>
          <p:grpSpPr>
            <a:xfrm>
              <a:off x="8339202" y="3412078"/>
              <a:ext cx="328648" cy="713215"/>
              <a:chOff x="8339202" y="3412078"/>
              <a:chExt cx="328648" cy="713215"/>
            </a:xfrm>
            <a:solidFill>
              <a:schemeClr val="bg1">
                <a:lumMod val="85000"/>
              </a:schemeClr>
            </a:solidFill>
          </p:grpSpPr>
          <p:sp>
            <p:nvSpPr>
              <p:cNvPr id="9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9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6" name="Group 15"/>
            <p:cNvGrpSpPr/>
            <p:nvPr/>
          </p:nvGrpSpPr>
          <p:grpSpPr>
            <a:xfrm>
              <a:off x="8708228" y="3412078"/>
              <a:ext cx="328647" cy="713215"/>
              <a:chOff x="8708228" y="3412078"/>
              <a:chExt cx="328647" cy="713215"/>
            </a:xfrm>
            <a:solidFill>
              <a:schemeClr val="bg1">
                <a:lumMod val="85000"/>
              </a:schemeClr>
            </a:solidFill>
          </p:grpSpPr>
          <p:sp>
            <p:nvSpPr>
              <p:cNvPr id="93"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94"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sp>
          <p:nvSpPr>
            <p:cNvPr id="95" name="Shape 3804"/>
            <p:cNvSpPr/>
            <p:nvPr/>
          </p:nvSpPr>
          <p:spPr>
            <a:xfrm>
              <a:off x="327504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96" name="Shape 3805"/>
            <p:cNvSpPr/>
            <p:nvPr/>
          </p:nvSpPr>
          <p:spPr>
            <a:xfrm>
              <a:off x="316599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97" name="Shape 3806"/>
            <p:cNvSpPr/>
            <p:nvPr/>
          </p:nvSpPr>
          <p:spPr>
            <a:xfrm>
              <a:off x="3644068"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98" name="Shape 3807"/>
            <p:cNvSpPr/>
            <p:nvPr/>
          </p:nvSpPr>
          <p:spPr>
            <a:xfrm>
              <a:off x="353502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99" name="Shape 3808"/>
            <p:cNvSpPr/>
            <p:nvPr/>
          </p:nvSpPr>
          <p:spPr>
            <a:xfrm>
              <a:off x="4014489"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00" name="Shape 3809"/>
            <p:cNvSpPr/>
            <p:nvPr/>
          </p:nvSpPr>
          <p:spPr>
            <a:xfrm>
              <a:off x="3905446"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01" name="Shape 3810"/>
            <p:cNvSpPr/>
            <p:nvPr/>
          </p:nvSpPr>
          <p:spPr>
            <a:xfrm>
              <a:off x="4383515"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02" name="Shape 3811"/>
            <p:cNvSpPr/>
            <p:nvPr/>
          </p:nvSpPr>
          <p:spPr>
            <a:xfrm>
              <a:off x="427447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03" name="Shape 3812"/>
            <p:cNvSpPr/>
            <p:nvPr/>
          </p:nvSpPr>
          <p:spPr>
            <a:xfrm>
              <a:off x="4753563"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04" name="Shape 3813"/>
            <p:cNvSpPr/>
            <p:nvPr/>
          </p:nvSpPr>
          <p:spPr>
            <a:xfrm>
              <a:off x="464451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05" name="Shape 3814"/>
            <p:cNvSpPr/>
            <p:nvPr/>
          </p:nvSpPr>
          <p:spPr>
            <a:xfrm>
              <a:off x="512258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06" name="Shape 3815"/>
            <p:cNvSpPr/>
            <p:nvPr/>
          </p:nvSpPr>
          <p:spPr>
            <a:xfrm>
              <a:off x="501354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07" name="Shape 3816"/>
            <p:cNvSpPr/>
            <p:nvPr/>
          </p:nvSpPr>
          <p:spPr>
            <a:xfrm>
              <a:off x="549301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08" name="Shape 3817"/>
            <p:cNvSpPr/>
            <p:nvPr/>
          </p:nvSpPr>
          <p:spPr>
            <a:xfrm>
              <a:off x="5383967"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nvGrpSpPr>
            <p:cNvPr id="8" name="Group 7"/>
            <p:cNvGrpSpPr/>
            <p:nvPr/>
          </p:nvGrpSpPr>
          <p:grpSpPr>
            <a:xfrm>
              <a:off x="5752993" y="3412078"/>
              <a:ext cx="328647" cy="713215"/>
              <a:chOff x="5752993" y="3412078"/>
              <a:chExt cx="328647" cy="713215"/>
            </a:xfrm>
            <a:solidFill>
              <a:schemeClr val="bg1">
                <a:lumMod val="85000"/>
              </a:schemeClr>
            </a:solidFill>
          </p:grpSpPr>
          <p:sp>
            <p:nvSpPr>
              <p:cNvPr id="109"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10"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sp>
          <p:nvSpPr>
            <p:cNvPr id="111" name="Shape 3820"/>
            <p:cNvSpPr/>
            <p:nvPr/>
          </p:nvSpPr>
          <p:spPr>
            <a:xfrm>
              <a:off x="179482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12" name="Shape 3821"/>
            <p:cNvSpPr/>
            <p:nvPr/>
          </p:nvSpPr>
          <p:spPr>
            <a:xfrm>
              <a:off x="1685783"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13" name="Shape 3822"/>
            <p:cNvSpPr/>
            <p:nvPr/>
          </p:nvSpPr>
          <p:spPr>
            <a:xfrm>
              <a:off x="216385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14" name="Shape 3823"/>
            <p:cNvSpPr/>
            <p:nvPr/>
          </p:nvSpPr>
          <p:spPr>
            <a:xfrm>
              <a:off x="205480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15" name="Shape 3824"/>
            <p:cNvSpPr/>
            <p:nvPr/>
          </p:nvSpPr>
          <p:spPr>
            <a:xfrm>
              <a:off x="253427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16" name="Shape 3825"/>
            <p:cNvSpPr/>
            <p:nvPr/>
          </p:nvSpPr>
          <p:spPr>
            <a:xfrm>
              <a:off x="2425230"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17" name="Shape 3826"/>
            <p:cNvSpPr/>
            <p:nvPr/>
          </p:nvSpPr>
          <p:spPr>
            <a:xfrm>
              <a:off x="290324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18" name="Shape 3827"/>
            <p:cNvSpPr/>
            <p:nvPr/>
          </p:nvSpPr>
          <p:spPr>
            <a:xfrm>
              <a:off x="2794256"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nvGrpSpPr>
            <p:cNvPr id="166" name="Group 3876"/>
            <p:cNvGrpSpPr/>
            <p:nvPr/>
          </p:nvGrpSpPr>
          <p:grpSpPr>
            <a:xfrm>
              <a:off x="3167035" y="3415231"/>
              <a:ext cx="328647" cy="713214"/>
              <a:chOff x="0" y="0"/>
              <a:chExt cx="685101" cy="1486772"/>
            </a:xfrm>
            <a:solidFill>
              <a:schemeClr val="accent2"/>
            </a:solidFill>
          </p:grpSpPr>
          <p:sp>
            <p:nvSpPr>
              <p:cNvPr id="197"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98"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67" name="Group 3879"/>
            <p:cNvGrpSpPr/>
            <p:nvPr/>
          </p:nvGrpSpPr>
          <p:grpSpPr>
            <a:xfrm>
              <a:off x="3536061" y="3415231"/>
              <a:ext cx="328647" cy="713214"/>
              <a:chOff x="0" y="0"/>
              <a:chExt cx="685101" cy="1486772"/>
            </a:xfrm>
            <a:solidFill>
              <a:schemeClr val="accent2"/>
            </a:solidFill>
          </p:grpSpPr>
          <p:sp>
            <p:nvSpPr>
              <p:cNvPr id="195"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96"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68" name="Group 3882"/>
            <p:cNvGrpSpPr/>
            <p:nvPr/>
          </p:nvGrpSpPr>
          <p:grpSpPr>
            <a:xfrm>
              <a:off x="3906481" y="3415231"/>
              <a:ext cx="328648" cy="713214"/>
              <a:chOff x="0" y="0"/>
              <a:chExt cx="685101" cy="1486772"/>
            </a:xfrm>
            <a:solidFill>
              <a:schemeClr val="accent2"/>
            </a:solidFill>
          </p:grpSpPr>
          <p:sp>
            <p:nvSpPr>
              <p:cNvPr id="193"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94"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69" name="Group 3885"/>
            <p:cNvGrpSpPr/>
            <p:nvPr/>
          </p:nvGrpSpPr>
          <p:grpSpPr>
            <a:xfrm>
              <a:off x="4275506" y="3415231"/>
              <a:ext cx="328647" cy="713214"/>
              <a:chOff x="0" y="0"/>
              <a:chExt cx="685101" cy="1486772"/>
            </a:xfrm>
            <a:solidFill>
              <a:schemeClr val="accent2"/>
            </a:solidFill>
          </p:grpSpPr>
          <p:sp>
            <p:nvSpPr>
              <p:cNvPr id="191"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92"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70" name="Group 3888"/>
            <p:cNvGrpSpPr/>
            <p:nvPr/>
          </p:nvGrpSpPr>
          <p:grpSpPr>
            <a:xfrm>
              <a:off x="4645555" y="3415231"/>
              <a:ext cx="328648" cy="713214"/>
              <a:chOff x="0" y="0"/>
              <a:chExt cx="685101" cy="1486772"/>
            </a:xfrm>
            <a:solidFill>
              <a:schemeClr val="accent2"/>
            </a:solidFill>
          </p:grpSpPr>
          <p:sp>
            <p:nvSpPr>
              <p:cNvPr id="189"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90"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71" name="Group 3891"/>
            <p:cNvGrpSpPr/>
            <p:nvPr/>
          </p:nvGrpSpPr>
          <p:grpSpPr>
            <a:xfrm>
              <a:off x="5014581" y="3415231"/>
              <a:ext cx="328647" cy="713214"/>
              <a:chOff x="0" y="0"/>
              <a:chExt cx="685101" cy="1486772"/>
            </a:xfrm>
            <a:solidFill>
              <a:schemeClr val="accent2"/>
            </a:solidFill>
          </p:grpSpPr>
          <p:sp>
            <p:nvSpPr>
              <p:cNvPr id="187"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88"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72" name="Group 3894"/>
            <p:cNvGrpSpPr/>
            <p:nvPr/>
          </p:nvGrpSpPr>
          <p:grpSpPr>
            <a:xfrm>
              <a:off x="5385003" y="3415231"/>
              <a:ext cx="328648" cy="713214"/>
              <a:chOff x="0" y="0"/>
              <a:chExt cx="685101" cy="1486772"/>
            </a:xfrm>
            <a:solidFill>
              <a:schemeClr val="accent2"/>
            </a:solidFill>
          </p:grpSpPr>
          <p:sp>
            <p:nvSpPr>
              <p:cNvPr id="185"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86"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73" name="Group 3897"/>
            <p:cNvGrpSpPr/>
            <p:nvPr/>
          </p:nvGrpSpPr>
          <p:grpSpPr>
            <a:xfrm>
              <a:off x="1686818" y="3415231"/>
              <a:ext cx="328648" cy="713214"/>
              <a:chOff x="0" y="0"/>
              <a:chExt cx="685101" cy="1486772"/>
            </a:xfrm>
            <a:solidFill>
              <a:schemeClr val="accent2"/>
            </a:solidFill>
          </p:grpSpPr>
          <p:sp>
            <p:nvSpPr>
              <p:cNvPr id="183"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84"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74" name="Group 3900"/>
            <p:cNvGrpSpPr/>
            <p:nvPr/>
          </p:nvGrpSpPr>
          <p:grpSpPr>
            <a:xfrm>
              <a:off x="2055844" y="3415231"/>
              <a:ext cx="328647" cy="713214"/>
              <a:chOff x="0" y="0"/>
              <a:chExt cx="685101" cy="1486772"/>
            </a:xfrm>
            <a:solidFill>
              <a:schemeClr val="accent2"/>
            </a:solidFill>
          </p:grpSpPr>
          <p:sp>
            <p:nvSpPr>
              <p:cNvPr id="181"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82"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75" name="Group 3903"/>
            <p:cNvGrpSpPr/>
            <p:nvPr/>
          </p:nvGrpSpPr>
          <p:grpSpPr>
            <a:xfrm>
              <a:off x="2426266" y="3415231"/>
              <a:ext cx="328648" cy="713214"/>
              <a:chOff x="0" y="0"/>
              <a:chExt cx="685101" cy="1486772"/>
            </a:xfrm>
            <a:solidFill>
              <a:schemeClr val="accent2"/>
            </a:solidFill>
          </p:grpSpPr>
          <p:sp>
            <p:nvSpPr>
              <p:cNvPr id="179"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80"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grpSp>
          <p:nvGrpSpPr>
            <p:cNvPr id="176" name="Group 3906"/>
            <p:cNvGrpSpPr/>
            <p:nvPr/>
          </p:nvGrpSpPr>
          <p:grpSpPr>
            <a:xfrm>
              <a:off x="2795292" y="3415231"/>
              <a:ext cx="328648" cy="713214"/>
              <a:chOff x="0" y="0"/>
              <a:chExt cx="685101" cy="1486772"/>
            </a:xfrm>
            <a:solidFill>
              <a:schemeClr val="accent2"/>
            </a:solidFill>
          </p:grpSpPr>
          <p:sp>
            <p:nvSpPr>
              <p:cNvPr id="177"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178"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grpSp>
        <p:sp>
          <p:nvSpPr>
            <p:cNvPr id="199" name="Shape 3907"/>
            <p:cNvSpPr/>
            <p:nvPr/>
          </p:nvSpPr>
          <p:spPr>
            <a:xfrm>
              <a:off x="9275522" y="3675634"/>
              <a:ext cx="239966" cy="192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2"/>
            </a:solidFill>
            <a:ln w="12700">
              <a:miter lim="400000"/>
            </a:ln>
          </p:spPr>
          <p:txBody>
            <a:bodyPr lIns="38100" tIns="38100" rIns="38100" bIns="38100" anchor="ctr"/>
            <a:lstStyle/>
            <a:p>
              <a:pPr lvl="0">
                <a:defRPr sz="3200">
                  <a:solidFill>
                    <a:srgbClr val="FFFFFF"/>
                  </a:solidFill>
                  <a:latin typeface="Helvetica Light"/>
                  <a:ea typeface="Helvetica Light"/>
                  <a:cs typeface="Helvetica Light"/>
                  <a:sym typeface="Helvetica Light"/>
                </a:defRPr>
              </a:pPr>
              <a:endParaRPr sz="3200">
                <a:latin typeface="Lato Light"/>
                <a:cs typeface="Lato Light"/>
              </a:endParaRPr>
            </a:p>
          </p:txBody>
        </p:sp>
        <p:sp>
          <p:nvSpPr>
            <p:cNvPr id="208" name="Text Placeholder 2"/>
            <p:cNvSpPr txBox="1">
              <a:spLocks/>
            </p:cNvSpPr>
            <p:nvPr/>
          </p:nvSpPr>
          <p:spPr>
            <a:xfrm>
              <a:off x="9776642" y="3527209"/>
              <a:ext cx="890099" cy="53147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600" dirty="0">
                  <a:latin typeface="Lato Light"/>
                  <a:cs typeface="Lato Light"/>
                </a:rPr>
                <a:t>41%</a:t>
              </a:r>
            </a:p>
          </p:txBody>
        </p:sp>
      </p:grpSp>
      <p:sp>
        <p:nvSpPr>
          <p:cNvPr id="216" name="Title 20"/>
          <p:cNvSpPr txBox="1">
            <a:spLocks/>
          </p:cNvSpPr>
          <p:nvPr/>
        </p:nvSpPr>
        <p:spPr>
          <a:xfrm>
            <a:off x="1528166" y="3290711"/>
            <a:ext cx="21262210" cy="2149318"/>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2800" dirty="0">
                <a:solidFill>
                  <a:schemeClr val="tx1"/>
                </a:solidFill>
                <a:latin typeface="Lato Light"/>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 condimentum dolor ac auctor. Vivamus viverra ornare lobortis. </a:t>
            </a:r>
            <a:endParaRPr lang="en-US" sz="2800" dirty="0">
              <a:solidFill>
                <a:schemeClr val="tx1"/>
              </a:solidFill>
              <a:latin typeface="Lato Light"/>
              <a:cs typeface="Lato Light"/>
            </a:endParaRPr>
          </a:p>
        </p:txBody>
      </p:sp>
      <p:sp>
        <p:nvSpPr>
          <p:cNvPr id="201" name="TextBox 200"/>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Population </a:t>
            </a:r>
            <a:r>
              <a:rPr lang="en-US" sz="7200" dirty="0">
                <a:solidFill>
                  <a:schemeClr val="accent1"/>
                </a:solidFill>
                <a:latin typeface="Lato Black"/>
                <a:cs typeface="Lato Black"/>
              </a:rPr>
              <a:t>Statistics</a:t>
            </a:r>
          </a:p>
        </p:txBody>
      </p:sp>
      <p:sp>
        <p:nvSpPr>
          <p:cNvPr id="202" name="TextBox 201"/>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203" name="Rectangle 202"/>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533295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Up Arrow 214"/>
          <p:cNvSpPr/>
          <p:nvPr/>
        </p:nvSpPr>
        <p:spPr>
          <a:xfrm>
            <a:off x="7073831" y="4270069"/>
            <a:ext cx="5112813" cy="7498319"/>
          </a:xfrm>
          <a:prstGeom prst="upArrow">
            <a:avLst>
              <a:gd name="adj1" fmla="val 69872"/>
              <a:gd name="adj2" fmla="val 45564"/>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Up Arrow 216"/>
          <p:cNvSpPr/>
          <p:nvPr/>
        </p:nvSpPr>
        <p:spPr>
          <a:xfrm>
            <a:off x="12188826" y="4270069"/>
            <a:ext cx="5112813" cy="7498319"/>
          </a:xfrm>
          <a:prstGeom prst="upArrow">
            <a:avLst>
              <a:gd name="adj1" fmla="val 69872"/>
              <a:gd name="adj2" fmla="val 45564"/>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Up Arrow 217"/>
          <p:cNvSpPr/>
          <p:nvPr/>
        </p:nvSpPr>
        <p:spPr>
          <a:xfrm>
            <a:off x="17301639" y="4270069"/>
            <a:ext cx="5112813" cy="7498319"/>
          </a:xfrm>
          <a:prstGeom prst="upArrow">
            <a:avLst>
              <a:gd name="adj1" fmla="val 69872"/>
              <a:gd name="adj2" fmla="val 45564"/>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TextBox 200"/>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Arrow </a:t>
            </a:r>
            <a:r>
              <a:rPr lang="en-US" sz="7200" dirty="0">
                <a:solidFill>
                  <a:schemeClr val="accent1"/>
                </a:solidFill>
                <a:latin typeface="Lato Black"/>
                <a:cs typeface="Lato Black"/>
              </a:rPr>
              <a:t>Diagram</a:t>
            </a:r>
          </a:p>
        </p:txBody>
      </p:sp>
      <p:sp>
        <p:nvSpPr>
          <p:cNvPr id="202" name="TextBox 201"/>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203" name="Rectangle 202"/>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Up Arrow 1"/>
          <p:cNvSpPr/>
          <p:nvPr/>
        </p:nvSpPr>
        <p:spPr>
          <a:xfrm>
            <a:off x="1961018" y="4270069"/>
            <a:ext cx="5112813" cy="7498319"/>
          </a:xfrm>
          <a:prstGeom prst="upArrow">
            <a:avLst>
              <a:gd name="adj1" fmla="val 69872"/>
              <a:gd name="adj2" fmla="val 45564"/>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Title 20"/>
          <p:cNvSpPr txBox="1">
            <a:spLocks/>
          </p:cNvSpPr>
          <p:nvPr/>
        </p:nvSpPr>
        <p:spPr>
          <a:xfrm>
            <a:off x="1556389" y="2260452"/>
            <a:ext cx="21262210" cy="2100139"/>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2800" dirty="0">
                <a:solidFill>
                  <a:schemeClr val="tx1"/>
                </a:solidFill>
                <a:latin typeface="Lato Light"/>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 </a:t>
            </a:r>
            <a:r>
              <a:rPr lang="fr-FR" sz="2800" dirty="0" err="1">
                <a:solidFill>
                  <a:schemeClr val="tx1"/>
                </a:solidFill>
                <a:latin typeface="Lato Light"/>
                <a:cs typeface="Lato Light"/>
              </a:rPr>
              <a:t>Pellentesque</a:t>
            </a:r>
            <a:endParaRPr lang="en-US" sz="2800" dirty="0">
              <a:solidFill>
                <a:schemeClr val="tx1"/>
              </a:solidFill>
              <a:latin typeface="Lato Light"/>
              <a:cs typeface="Lato Light"/>
            </a:endParaRPr>
          </a:p>
        </p:txBody>
      </p:sp>
      <p:sp>
        <p:nvSpPr>
          <p:cNvPr id="211" name="Freeform 22"/>
          <p:cNvSpPr>
            <a:spLocks noChangeArrowheads="1"/>
          </p:cNvSpPr>
          <p:nvPr/>
        </p:nvSpPr>
        <p:spPr bwMode="auto">
          <a:xfrm>
            <a:off x="3839047" y="5921482"/>
            <a:ext cx="1263618" cy="1263613"/>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a:defRPr/>
            </a:pPr>
            <a:endParaRPr lang="en-US" dirty="0"/>
          </a:p>
        </p:txBody>
      </p:sp>
      <p:sp>
        <p:nvSpPr>
          <p:cNvPr id="212" name="Freeform 29"/>
          <p:cNvSpPr>
            <a:spLocks noChangeArrowheads="1"/>
          </p:cNvSpPr>
          <p:nvPr/>
        </p:nvSpPr>
        <p:spPr bwMode="auto">
          <a:xfrm>
            <a:off x="9033823" y="5932229"/>
            <a:ext cx="1272141" cy="1312527"/>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a:defRPr/>
            </a:pPr>
            <a:endParaRPr lang="en-US" dirty="0"/>
          </a:p>
        </p:txBody>
      </p:sp>
      <p:sp>
        <p:nvSpPr>
          <p:cNvPr id="213" name="Freeform 67"/>
          <p:cNvSpPr>
            <a:spLocks noChangeArrowheads="1"/>
          </p:cNvSpPr>
          <p:nvPr/>
        </p:nvSpPr>
        <p:spPr bwMode="auto">
          <a:xfrm>
            <a:off x="14260199" y="5858974"/>
            <a:ext cx="1168641" cy="1358887"/>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a:defRPr/>
            </a:pPr>
            <a:endParaRPr lang="en-US" dirty="0"/>
          </a:p>
        </p:txBody>
      </p:sp>
      <p:sp>
        <p:nvSpPr>
          <p:cNvPr id="214" name="Freeform 120"/>
          <p:cNvSpPr>
            <a:spLocks noEditPoints="1"/>
          </p:cNvSpPr>
          <p:nvPr/>
        </p:nvSpPr>
        <p:spPr bwMode="auto">
          <a:xfrm>
            <a:off x="19317396" y="6141701"/>
            <a:ext cx="1095294" cy="938826"/>
          </a:xfrm>
          <a:custGeom>
            <a:avLst/>
            <a:gdLst>
              <a:gd name="T0" fmla="*/ 37750 w 68"/>
              <a:gd name="T1" fmla="*/ 200025 h 58"/>
              <a:gd name="T2" fmla="*/ 30886 w 68"/>
              <a:gd name="T3" fmla="*/ 200025 h 58"/>
              <a:gd name="T4" fmla="*/ 0 w 68"/>
              <a:gd name="T5" fmla="*/ 168987 h 58"/>
              <a:gd name="T6" fmla="*/ 0 w 68"/>
              <a:gd name="T7" fmla="*/ 62077 h 58"/>
              <a:gd name="T8" fmla="*/ 30886 w 68"/>
              <a:gd name="T9" fmla="*/ 31038 h 58"/>
              <a:gd name="T10" fmla="*/ 37750 w 68"/>
              <a:gd name="T11" fmla="*/ 31038 h 58"/>
              <a:gd name="T12" fmla="*/ 37750 w 68"/>
              <a:gd name="T13" fmla="*/ 200025 h 58"/>
              <a:gd name="T14" fmla="*/ 185317 w 68"/>
              <a:gd name="T15" fmla="*/ 200025 h 58"/>
              <a:gd name="T16" fmla="*/ 51477 w 68"/>
              <a:gd name="T17" fmla="*/ 200025 h 58"/>
              <a:gd name="T18" fmla="*/ 51477 w 68"/>
              <a:gd name="T19" fmla="*/ 31038 h 58"/>
              <a:gd name="T20" fmla="*/ 68636 w 68"/>
              <a:gd name="T21" fmla="*/ 31038 h 58"/>
              <a:gd name="T22" fmla="*/ 68636 w 68"/>
              <a:gd name="T23" fmla="*/ 10346 h 58"/>
              <a:gd name="T24" fmla="*/ 82363 w 68"/>
              <a:gd name="T25" fmla="*/ 0 h 58"/>
              <a:gd name="T26" fmla="*/ 154431 w 68"/>
              <a:gd name="T27" fmla="*/ 0 h 58"/>
              <a:gd name="T28" fmla="*/ 168158 w 68"/>
              <a:gd name="T29" fmla="*/ 10346 h 58"/>
              <a:gd name="T30" fmla="*/ 168158 w 68"/>
              <a:gd name="T31" fmla="*/ 31038 h 58"/>
              <a:gd name="T32" fmla="*/ 185317 w 68"/>
              <a:gd name="T33" fmla="*/ 31038 h 58"/>
              <a:gd name="T34" fmla="*/ 185317 w 68"/>
              <a:gd name="T35" fmla="*/ 200025 h 58"/>
              <a:gd name="T36" fmla="*/ 150999 w 68"/>
              <a:gd name="T37" fmla="*/ 31038 h 58"/>
              <a:gd name="T38" fmla="*/ 150999 w 68"/>
              <a:gd name="T39" fmla="*/ 13795 h 58"/>
              <a:gd name="T40" fmla="*/ 85795 w 68"/>
              <a:gd name="T41" fmla="*/ 13795 h 58"/>
              <a:gd name="T42" fmla="*/ 85795 w 68"/>
              <a:gd name="T43" fmla="*/ 31038 h 58"/>
              <a:gd name="T44" fmla="*/ 150999 w 68"/>
              <a:gd name="T45" fmla="*/ 31038 h 58"/>
              <a:gd name="T46" fmla="*/ 233362 w 68"/>
              <a:gd name="T47" fmla="*/ 168987 h 58"/>
              <a:gd name="T48" fmla="*/ 205908 w 68"/>
              <a:gd name="T49" fmla="*/ 200025 h 58"/>
              <a:gd name="T50" fmla="*/ 199044 w 68"/>
              <a:gd name="T51" fmla="*/ 200025 h 58"/>
              <a:gd name="T52" fmla="*/ 199044 w 68"/>
              <a:gd name="T53" fmla="*/ 31038 h 58"/>
              <a:gd name="T54" fmla="*/ 205908 w 68"/>
              <a:gd name="T55" fmla="*/ 31038 h 58"/>
              <a:gd name="T56" fmla="*/ 233362 w 68"/>
              <a:gd name="T57" fmla="*/ 62077 h 58"/>
              <a:gd name="T58" fmla="*/ 233362 w 68"/>
              <a:gd name="T59" fmla="*/ 16898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9" name="TextBox 218"/>
          <p:cNvSpPr txBox="1"/>
          <p:nvPr/>
        </p:nvSpPr>
        <p:spPr>
          <a:xfrm>
            <a:off x="2767001" y="7677949"/>
            <a:ext cx="3469709" cy="1446550"/>
          </a:xfrm>
          <a:prstGeom prst="rect">
            <a:avLst/>
          </a:prstGeom>
          <a:noFill/>
        </p:spPr>
        <p:txBody>
          <a:bodyPr wrap="square" rtlCol="0">
            <a:spAutoFit/>
          </a:bodyPr>
          <a:lstStyle/>
          <a:p>
            <a:pPr algn="ctr"/>
            <a:r>
              <a:rPr lang="en-US" sz="4400" b="1" dirty="0">
                <a:solidFill>
                  <a:srgbClr val="FFFFFF"/>
                </a:solidFill>
                <a:latin typeface="Lato Regular"/>
                <a:cs typeface="Lato Regular"/>
              </a:rPr>
              <a:t>ELEMENT ONE</a:t>
            </a:r>
          </a:p>
        </p:txBody>
      </p:sp>
      <p:sp>
        <p:nvSpPr>
          <p:cNvPr id="220" name="TextBox 219"/>
          <p:cNvSpPr txBox="1"/>
          <p:nvPr/>
        </p:nvSpPr>
        <p:spPr>
          <a:xfrm>
            <a:off x="2767001" y="9118115"/>
            <a:ext cx="3469709" cy="1692771"/>
          </a:xfrm>
          <a:prstGeom prst="rect">
            <a:avLst/>
          </a:prstGeom>
          <a:noFill/>
        </p:spPr>
        <p:txBody>
          <a:bodyPr wrap="square" rtlCol="0">
            <a:spAutoFit/>
          </a:bodyPr>
          <a:lstStyle/>
          <a:p>
            <a:pPr algn="ctr"/>
            <a:r>
              <a:rPr lang="en-US" sz="2600" dirty="0">
                <a:solidFill>
                  <a:srgbClr val="FFFFFF"/>
                </a:solidFill>
                <a:latin typeface="Lato Light"/>
                <a:cs typeface="Lato Light"/>
              </a:rPr>
              <a:t>You have to fight for your dreams, you have to work hard everyday in order to</a:t>
            </a:r>
          </a:p>
        </p:txBody>
      </p:sp>
      <p:sp>
        <p:nvSpPr>
          <p:cNvPr id="221" name="TextBox 220"/>
          <p:cNvSpPr txBox="1"/>
          <p:nvPr/>
        </p:nvSpPr>
        <p:spPr>
          <a:xfrm>
            <a:off x="7903594" y="7677949"/>
            <a:ext cx="3469709" cy="1446550"/>
          </a:xfrm>
          <a:prstGeom prst="rect">
            <a:avLst/>
          </a:prstGeom>
          <a:noFill/>
        </p:spPr>
        <p:txBody>
          <a:bodyPr wrap="square" rtlCol="0">
            <a:spAutoFit/>
          </a:bodyPr>
          <a:lstStyle/>
          <a:p>
            <a:pPr algn="ctr"/>
            <a:r>
              <a:rPr lang="en-US" sz="4400" b="1" dirty="0">
                <a:solidFill>
                  <a:srgbClr val="FFFFFF"/>
                </a:solidFill>
                <a:latin typeface="Lato Regular"/>
                <a:cs typeface="Lato Regular"/>
              </a:rPr>
              <a:t>ELEMENT TWO</a:t>
            </a:r>
          </a:p>
        </p:txBody>
      </p:sp>
      <p:sp>
        <p:nvSpPr>
          <p:cNvPr id="222" name="TextBox 221"/>
          <p:cNvSpPr txBox="1"/>
          <p:nvPr/>
        </p:nvSpPr>
        <p:spPr>
          <a:xfrm>
            <a:off x="7903594" y="9118115"/>
            <a:ext cx="3469709" cy="1692771"/>
          </a:xfrm>
          <a:prstGeom prst="rect">
            <a:avLst/>
          </a:prstGeom>
          <a:noFill/>
        </p:spPr>
        <p:txBody>
          <a:bodyPr wrap="square" rtlCol="0">
            <a:spAutoFit/>
          </a:bodyPr>
          <a:lstStyle/>
          <a:p>
            <a:pPr algn="ctr"/>
            <a:r>
              <a:rPr lang="en-US" sz="2600" dirty="0">
                <a:solidFill>
                  <a:srgbClr val="FFFFFF"/>
                </a:solidFill>
                <a:latin typeface="Lato Light"/>
                <a:cs typeface="Lato Light"/>
              </a:rPr>
              <a:t>You have to fight for your dreams, you have to work hard everyday in order to</a:t>
            </a:r>
          </a:p>
        </p:txBody>
      </p:sp>
      <p:sp>
        <p:nvSpPr>
          <p:cNvPr id="223" name="TextBox 222"/>
          <p:cNvSpPr txBox="1"/>
          <p:nvPr/>
        </p:nvSpPr>
        <p:spPr>
          <a:xfrm>
            <a:off x="13011964" y="7677949"/>
            <a:ext cx="3469709" cy="1446550"/>
          </a:xfrm>
          <a:prstGeom prst="rect">
            <a:avLst/>
          </a:prstGeom>
          <a:noFill/>
        </p:spPr>
        <p:txBody>
          <a:bodyPr wrap="square" rtlCol="0">
            <a:spAutoFit/>
          </a:bodyPr>
          <a:lstStyle/>
          <a:p>
            <a:pPr algn="ctr"/>
            <a:r>
              <a:rPr lang="en-US" sz="4400" b="1" dirty="0">
                <a:solidFill>
                  <a:srgbClr val="FFFFFF"/>
                </a:solidFill>
                <a:latin typeface="Lato Regular"/>
                <a:cs typeface="Lato Regular"/>
              </a:rPr>
              <a:t>ELEMENT THREE</a:t>
            </a:r>
          </a:p>
        </p:txBody>
      </p:sp>
      <p:sp>
        <p:nvSpPr>
          <p:cNvPr id="224" name="TextBox 223"/>
          <p:cNvSpPr txBox="1"/>
          <p:nvPr/>
        </p:nvSpPr>
        <p:spPr>
          <a:xfrm>
            <a:off x="13011964" y="9118115"/>
            <a:ext cx="3469709" cy="1692771"/>
          </a:xfrm>
          <a:prstGeom prst="rect">
            <a:avLst/>
          </a:prstGeom>
          <a:noFill/>
        </p:spPr>
        <p:txBody>
          <a:bodyPr wrap="square" rtlCol="0">
            <a:spAutoFit/>
          </a:bodyPr>
          <a:lstStyle/>
          <a:p>
            <a:pPr algn="ctr"/>
            <a:r>
              <a:rPr lang="en-US" sz="2600" dirty="0">
                <a:solidFill>
                  <a:srgbClr val="FFFFFF"/>
                </a:solidFill>
                <a:latin typeface="Lato Light"/>
                <a:cs typeface="Lato Light"/>
              </a:rPr>
              <a:t>You have to fight for your dreams, you have to work hard everyday in order to</a:t>
            </a:r>
          </a:p>
        </p:txBody>
      </p:sp>
      <p:sp>
        <p:nvSpPr>
          <p:cNvPr id="225" name="TextBox 224"/>
          <p:cNvSpPr txBox="1"/>
          <p:nvPr/>
        </p:nvSpPr>
        <p:spPr>
          <a:xfrm>
            <a:off x="18148557" y="7677949"/>
            <a:ext cx="3469709" cy="1446550"/>
          </a:xfrm>
          <a:prstGeom prst="rect">
            <a:avLst/>
          </a:prstGeom>
          <a:noFill/>
        </p:spPr>
        <p:txBody>
          <a:bodyPr wrap="square" rtlCol="0">
            <a:spAutoFit/>
          </a:bodyPr>
          <a:lstStyle/>
          <a:p>
            <a:pPr algn="ctr"/>
            <a:r>
              <a:rPr lang="en-US" sz="4400" b="1" dirty="0">
                <a:solidFill>
                  <a:srgbClr val="FFFFFF"/>
                </a:solidFill>
                <a:latin typeface="Lato Regular"/>
                <a:cs typeface="Lato Regular"/>
              </a:rPr>
              <a:t>ELEMENT FOUR</a:t>
            </a:r>
          </a:p>
        </p:txBody>
      </p:sp>
      <p:sp>
        <p:nvSpPr>
          <p:cNvPr id="226" name="TextBox 225"/>
          <p:cNvSpPr txBox="1"/>
          <p:nvPr/>
        </p:nvSpPr>
        <p:spPr>
          <a:xfrm>
            <a:off x="18148557" y="9118115"/>
            <a:ext cx="3469709" cy="1692771"/>
          </a:xfrm>
          <a:prstGeom prst="rect">
            <a:avLst/>
          </a:prstGeom>
          <a:noFill/>
        </p:spPr>
        <p:txBody>
          <a:bodyPr wrap="square" rtlCol="0">
            <a:spAutoFit/>
          </a:bodyPr>
          <a:lstStyle/>
          <a:p>
            <a:pPr algn="ctr"/>
            <a:r>
              <a:rPr lang="en-US" sz="2600" dirty="0">
                <a:solidFill>
                  <a:srgbClr val="FFFFFF"/>
                </a:solidFill>
                <a:latin typeface="Lato Light"/>
                <a:cs typeface="Lato Light"/>
              </a:rPr>
              <a:t>You have to fight for your dreams, you have to work hard everyday in order to</a:t>
            </a:r>
          </a:p>
        </p:txBody>
      </p:sp>
    </p:spTree>
    <p:extLst>
      <p:ext uri="{BB962C8B-B14F-4D97-AF65-F5344CB8AC3E}">
        <p14:creationId xmlns:p14="http://schemas.microsoft.com/office/powerpoint/2010/main" val="3576980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S.W.O.T </a:t>
            </a:r>
            <a:r>
              <a:rPr lang="en-US" sz="7200" dirty="0">
                <a:solidFill>
                  <a:schemeClr val="accent1"/>
                </a:solidFill>
                <a:latin typeface="Lato Black"/>
                <a:cs typeface="Lato Black"/>
              </a:rPr>
              <a:t>Diagram</a:t>
            </a:r>
          </a:p>
        </p:txBody>
      </p:sp>
      <p:sp>
        <p:nvSpPr>
          <p:cNvPr id="46" name="TextBox 45"/>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52" name="Rectangle 51"/>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9" name="AutoShape 3"/>
          <p:cNvSpPr>
            <a:spLocks/>
          </p:cNvSpPr>
          <p:nvPr/>
        </p:nvSpPr>
        <p:spPr bwMode="auto">
          <a:xfrm rot="18454821">
            <a:off x="11809639" y="3373778"/>
            <a:ext cx="4189413" cy="4189958"/>
          </a:xfrm>
          <a:custGeom>
            <a:avLst/>
            <a:gdLst>
              <a:gd name="T0" fmla="*/ 761335650 w 19678"/>
              <a:gd name="T1" fmla="*/ 130764699 h 19678"/>
              <a:gd name="T2" fmla="*/ 761426345 w 19678"/>
              <a:gd name="T3" fmla="*/ 761426345 h 19678"/>
              <a:gd name="T4" fmla="*/ 130764699 w 19678"/>
              <a:gd name="T5" fmla="*/ 761335650 h 19678"/>
              <a:gd name="T6" fmla="*/ 130674004 w 19678"/>
              <a:gd name="T7" fmla="*/ 130674004 h 19678"/>
              <a:gd name="T8" fmla="*/ 761335650 w 19678"/>
              <a:gd name="T9" fmla="*/ 130764699 h 1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chemeClr val="accent3">
              <a:alpha val="79999"/>
            </a:schemeClr>
          </a:solidFill>
          <a:ln w="25400" cap="flat">
            <a:solidFill>
              <a:schemeClr val="tx1">
                <a:alpha val="0"/>
              </a:schemeClr>
            </a:solidFill>
            <a:prstDash val="solid"/>
            <a:miter lim="800000"/>
            <a:headEnd type="none" w="med" len="med"/>
            <a:tailEnd type="none" w="med" len="med"/>
          </a:ln>
        </p:spPr>
        <p:txBody>
          <a:bodyPr lIns="0" tIns="0" rIns="0" bIns="0"/>
          <a:lstStyle/>
          <a:p>
            <a:endParaRPr lang="en-US"/>
          </a:p>
        </p:txBody>
      </p:sp>
      <p:sp>
        <p:nvSpPr>
          <p:cNvPr id="80" name="Rectangle 4"/>
          <p:cNvSpPr>
            <a:spLocks/>
          </p:cNvSpPr>
          <p:nvPr/>
        </p:nvSpPr>
        <p:spPr bwMode="auto">
          <a:xfrm>
            <a:off x="11988777" y="5000588"/>
            <a:ext cx="3820022" cy="915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13800" b="1" dirty="0">
                <a:solidFill>
                  <a:srgbClr val="FFFFFF"/>
                </a:solidFill>
                <a:latin typeface="Lato Regular"/>
                <a:ea typeface="ＭＳ Ｐゴシック" charset="0"/>
                <a:cs typeface="Lato Regular"/>
                <a:sym typeface="Lato Light" charset="0"/>
              </a:rPr>
              <a:t>W</a:t>
            </a:r>
          </a:p>
        </p:txBody>
      </p:sp>
      <p:sp>
        <p:nvSpPr>
          <p:cNvPr id="81" name="AutoShape 5"/>
          <p:cNvSpPr>
            <a:spLocks/>
          </p:cNvSpPr>
          <p:nvPr/>
        </p:nvSpPr>
        <p:spPr bwMode="auto">
          <a:xfrm rot="18454821">
            <a:off x="8440524" y="3392827"/>
            <a:ext cx="4191000" cy="4191546"/>
          </a:xfrm>
          <a:custGeom>
            <a:avLst/>
            <a:gdLst>
              <a:gd name="T0" fmla="*/ 761912640 w 19678"/>
              <a:gd name="T1" fmla="*/ 130863645 h 19678"/>
              <a:gd name="T2" fmla="*/ 762003369 w 19678"/>
              <a:gd name="T3" fmla="*/ 762003369 h 19678"/>
              <a:gd name="T4" fmla="*/ 130863645 w 19678"/>
              <a:gd name="T5" fmla="*/ 761912640 h 19678"/>
              <a:gd name="T6" fmla="*/ 130772916 w 19678"/>
              <a:gd name="T7" fmla="*/ 130772916 h 19678"/>
              <a:gd name="T8" fmla="*/ 761912640 w 19678"/>
              <a:gd name="T9" fmla="*/ 130863645 h 1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chemeClr val="accent2">
              <a:alpha val="79999"/>
            </a:schemeClr>
          </a:solidFill>
          <a:ln w="25400" cap="flat">
            <a:solidFill>
              <a:schemeClr val="tx1">
                <a:alpha val="0"/>
              </a:schemeClr>
            </a:solidFill>
            <a:prstDash val="solid"/>
            <a:miter lim="800000"/>
            <a:headEnd type="none" w="med" len="med"/>
            <a:tailEnd type="none" w="med" len="med"/>
          </a:ln>
        </p:spPr>
        <p:txBody>
          <a:bodyPr lIns="0" tIns="0" rIns="0" bIns="0"/>
          <a:lstStyle/>
          <a:p>
            <a:endParaRPr lang="en-US"/>
          </a:p>
        </p:txBody>
      </p:sp>
      <p:sp>
        <p:nvSpPr>
          <p:cNvPr id="82" name="AutoShape 6"/>
          <p:cNvSpPr>
            <a:spLocks/>
          </p:cNvSpPr>
          <p:nvPr/>
        </p:nvSpPr>
        <p:spPr bwMode="auto">
          <a:xfrm rot="18454821">
            <a:off x="8439731" y="6387646"/>
            <a:ext cx="4191000" cy="4189958"/>
          </a:xfrm>
          <a:custGeom>
            <a:avLst/>
            <a:gdLst>
              <a:gd name="T0" fmla="*/ 761912640 w 19678"/>
              <a:gd name="T1" fmla="*/ 130764699 h 19678"/>
              <a:gd name="T2" fmla="*/ 762003369 w 19678"/>
              <a:gd name="T3" fmla="*/ 761426345 h 19678"/>
              <a:gd name="T4" fmla="*/ 130863645 w 19678"/>
              <a:gd name="T5" fmla="*/ 761335650 h 19678"/>
              <a:gd name="T6" fmla="*/ 130772916 w 19678"/>
              <a:gd name="T7" fmla="*/ 130674004 h 19678"/>
              <a:gd name="T8" fmla="*/ 761912640 w 19678"/>
              <a:gd name="T9" fmla="*/ 130764699 h 1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chemeClr val="accent4">
              <a:alpha val="79999"/>
            </a:schemeClr>
          </a:solidFill>
          <a:ln w="25400" cap="flat">
            <a:solidFill>
              <a:schemeClr val="tx1">
                <a:alpha val="0"/>
              </a:schemeClr>
            </a:solidFill>
            <a:prstDash val="solid"/>
            <a:miter lim="800000"/>
            <a:headEnd type="none" w="med" len="med"/>
            <a:tailEnd type="none" w="med" len="med"/>
          </a:ln>
        </p:spPr>
        <p:txBody>
          <a:bodyPr lIns="0" tIns="0" rIns="0" bIns="0"/>
          <a:lstStyle/>
          <a:p>
            <a:endParaRPr lang="en-US"/>
          </a:p>
        </p:txBody>
      </p:sp>
      <p:sp>
        <p:nvSpPr>
          <p:cNvPr id="83" name="AutoShape 7"/>
          <p:cNvSpPr>
            <a:spLocks/>
          </p:cNvSpPr>
          <p:nvPr/>
        </p:nvSpPr>
        <p:spPr bwMode="auto">
          <a:xfrm rot="18454821">
            <a:off x="11809639" y="6388440"/>
            <a:ext cx="4189412" cy="4189958"/>
          </a:xfrm>
          <a:custGeom>
            <a:avLst/>
            <a:gdLst>
              <a:gd name="T0" fmla="*/ 761335256 w 19678"/>
              <a:gd name="T1" fmla="*/ 130764699 h 19678"/>
              <a:gd name="T2" fmla="*/ 761425950 w 19678"/>
              <a:gd name="T3" fmla="*/ 761426345 h 19678"/>
              <a:gd name="T4" fmla="*/ 130764454 w 19678"/>
              <a:gd name="T5" fmla="*/ 761335650 h 19678"/>
              <a:gd name="T6" fmla="*/ 130673973 w 19678"/>
              <a:gd name="T7" fmla="*/ 130674004 h 19678"/>
              <a:gd name="T8" fmla="*/ 761335256 w 19678"/>
              <a:gd name="T9" fmla="*/ 130764699 h 1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chemeClr val="accent5">
              <a:alpha val="79999"/>
            </a:schemeClr>
          </a:solidFill>
          <a:ln w="25400" cap="flat">
            <a:solidFill>
              <a:schemeClr val="tx1">
                <a:alpha val="0"/>
              </a:schemeClr>
            </a:solidFill>
            <a:prstDash val="solid"/>
            <a:miter lim="800000"/>
            <a:headEnd type="none" w="med" len="med"/>
            <a:tailEnd type="none" w="med" len="med"/>
          </a:ln>
        </p:spPr>
        <p:txBody>
          <a:bodyPr lIns="0" tIns="0" rIns="0" bIns="0"/>
          <a:lstStyle/>
          <a:p>
            <a:endParaRPr lang="en-US"/>
          </a:p>
        </p:txBody>
      </p:sp>
      <p:sp>
        <p:nvSpPr>
          <p:cNvPr id="84" name="Rectangle 8"/>
          <p:cNvSpPr>
            <a:spLocks/>
          </p:cNvSpPr>
          <p:nvPr/>
        </p:nvSpPr>
        <p:spPr bwMode="auto">
          <a:xfrm>
            <a:off x="8600611" y="4962488"/>
            <a:ext cx="3820022" cy="915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13800" b="1" dirty="0">
                <a:solidFill>
                  <a:srgbClr val="FFFFFF"/>
                </a:solidFill>
                <a:latin typeface="Lato Regular"/>
                <a:ea typeface="ＭＳ Ｐゴシック" charset="0"/>
                <a:cs typeface="Lato Regular"/>
                <a:sym typeface="Lato Light" charset="0"/>
              </a:rPr>
              <a:t>S</a:t>
            </a:r>
          </a:p>
        </p:txBody>
      </p:sp>
      <p:sp>
        <p:nvSpPr>
          <p:cNvPr id="85" name="Rectangle 9"/>
          <p:cNvSpPr>
            <a:spLocks/>
          </p:cNvSpPr>
          <p:nvPr/>
        </p:nvSpPr>
        <p:spPr bwMode="auto">
          <a:xfrm>
            <a:off x="8619664" y="8015250"/>
            <a:ext cx="3820022" cy="915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13800" b="1" dirty="0">
                <a:solidFill>
                  <a:srgbClr val="FFFFFF"/>
                </a:solidFill>
                <a:latin typeface="Lato Regular"/>
                <a:ea typeface="ＭＳ Ｐゴシック" charset="0"/>
                <a:cs typeface="Lato Regular"/>
                <a:sym typeface="Lato Light" charset="0"/>
              </a:rPr>
              <a:t>O</a:t>
            </a:r>
          </a:p>
        </p:txBody>
      </p:sp>
      <p:sp>
        <p:nvSpPr>
          <p:cNvPr id="86" name="Rectangle 10"/>
          <p:cNvSpPr>
            <a:spLocks/>
          </p:cNvSpPr>
          <p:nvPr/>
        </p:nvSpPr>
        <p:spPr bwMode="auto">
          <a:xfrm>
            <a:off x="11988777" y="8015250"/>
            <a:ext cx="3820022" cy="915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13800" b="1" dirty="0">
                <a:solidFill>
                  <a:srgbClr val="FFFFFF"/>
                </a:solidFill>
                <a:latin typeface="Lato Regular"/>
                <a:ea typeface="ＭＳ Ｐゴシック" charset="0"/>
                <a:cs typeface="Lato Regular"/>
                <a:sym typeface="Lato Light" charset="0"/>
              </a:rPr>
              <a:t>T</a:t>
            </a:r>
          </a:p>
        </p:txBody>
      </p:sp>
      <p:sp>
        <p:nvSpPr>
          <p:cNvPr id="87" name="AutoShape 11"/>
          <p:cNvSpPr>
            <a:spLocks/>
          </p:cNvSpPr>
          <p:nvPr/>
        </p:nvSpPr>
        <p:spPr bwMode="auto">
          <a:xfrm rot="18454821">
            <a:off x="11191878" y="5986948"/>
            <a:ext cx="1978025" cy="1978283"/>
          </a:xfrm>
          <a:custGeom>
            <a:avLst/>
            <a:gdLst>
              <a:gd name="T0" fmla="*/ 169720134 w 19678"/>
              <a:gd name="T1" fmla="*/ 29150588 h 19678"/>
              <a:gd name="T2" fmla="*/ 169740338 w 19678"/>
              <a:gd name="T3" fmla="*/ 169740338 h 19678"/>
              <a:gd name="T4" fmla="*/ 29150588 w 19678"/>
              <a:gd name="T5" fmla="*/ 169720134 h 19678"/>
              <a:gd name="T6" fmla="*/ 29130384 w 19678"/>
              <a:gd name="T7" fmla="*/ 29130384 h 19678"/>
              <a:gd name="T8" fmla="*/ 169720134 w 19678"/>
              <a:gd name="T9" fmla="*/ 29150588 h 1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chemeClr val="bg1">
              <a:alpha val="79999"/>
            </a:schemeClr>
          </a:solidFill>
          <a:ln w="25400" cap="flat">
            <a:solidFill>
              <a:schemeClr val="tx1">
                <a:alpha val="0"/>
              </a:schemeClr>
            </a:solidFill>
            <a:prstDash val="solid"/>
            <a:miter lim="800000"/>
            <a:headEnd type="none" w="med" len="med"/>
            <a:tailEnd type="none" w="med" len="med"/>
          </a:ln>
        </p:spPr>
        <p:txBody>
          <a:bodyPr lIns="0" tIns="0" rIns="0" bIns="0"/>
          <a:lstStyle/>
          <a:p>
            <a:endParaRPr lang="en-US"/>
          </a:p>
        </p:txBody>
      </p:sp>
      <p:sp>
        <p:nvSpPr>
          <p:cNvPr id="88" name="TextBox 87"/>
          <p:cNvSpPr txBox="1"/>
          <p:nvPr/>
        </p:nvSpPr>
        <p:spPr>
          <a:xfrm>
            <a:off x="2954738" y="3481965"/>
            <a:ext cx="4617638" cy="677119"/>
          </a:xfrm>
          <a:prstGeom prst="rect">
            <a:avLst/>
          </a:prstGeom>
          <a:noFill/>
        </p:spPr>
        <p:txBody>
          <a:bodyPr wrap="square" lIns="182889" tIns="91445" rIns="182889" bIns="91445" rtlCol="0">
            <a:spAutoFit/>
          </a:bodyPr>
          <a:lstStyle/>
          <a:p>
            <a:r>
              <a:rPr lang="id-ID" sz="3200" b="1" dirty="0">
                <a:latin typeface="Lato Regular"/>
                <a:cs typeface="Lato Regular"/>
              </a:rPr>
              <a:t>Strenght</a:t>
            </a:r>
          </a:p>
        </p:txBody>
      </p:sp>
      <p:sp>
        <p:nvSpPr>
          <p:cNvPr id="89" name="Rectangle 88"/>
          <p:cNvSpPr/>
          <p:nvPr/>
        </p:nvSpPr>
        <p:spPr>
          <a:xfrm>
            <a:off x="2954737" y="4109469"/>
            <a:ext cx="4617638" cy="1662004"/>
          </a:xfrm>
          <a:prstGeom prst="rect">
            <a:avLst/>
          </a:prstGeom>
        </p:spPr>
        <p:txBody>
          <a:bodyPr wrap="square" lIns="182889" tIns="91445" rIns="182889" bIns="91445">
            <a:spAutoFit/>
          </a:bodyPr>
          <a:lstStyle/>
          <a:p>
            <a:r>
              <a:rPr lang="fr-FR" sz="2400" dirty="0">
                <a:latin typeface="Lato Light"/>
                <a:cs typeface="Lato Light"/>
              </a:rPr>
              <a:t>Entrepreneur  It </a:t>
            </a:r>
            <a:r>
              <a:rPr lang="fr-FR" sz="2400" dirty="0" err="1">
                <a:latin typeface="Lato Light"/>
                <a:cs typeface="Lato Light"/>
              </a:rPr>
              <a:t>is</a:t>
            </a:r>
            <a:r>
              <a:rPr lang="fr-FR" sz="2400" dirty="0">
                <a:latin typeface="Lato Light"/>
                <a:cs typeface="Lato Light"/>
              </a:rPr>
              <a:t> </a:t>
            </a:r>
            <a:r>
              <a:rPr lang="fr-FR" sz="2400" dirty="0" err="1">
                <a:latin typeface="Lato Light"/>
                <a:cs typeface="Lato Light"/>
              </a:rPr>
              <a:t>defined</a:t>
            </a:r>
            <a:r>
              <a:rPr lang="fr-FR" sz="2400" dirty="0">
                <a:latin typeface="Lato Light"/>
                <a:cs typeface="Lato Light"/>
              </a:rPr>
              <a:t> as an </a:t>
            </a:r>
            <a:r>
              <a:rPr lang="fr-FR" sz="2400" dirty="0" err="1">
                <a:latin typeface="Lato Light"/>
                <a:cs typeface="Lato Light"/>
              </a:rPr>
              <a:t>individual</a:t>
            </a:r>
            <a:r>
              <a:rPr lang="fr-FR" sz="2400" dirty="0">
                <a:latin typeface="Lato Light"/>
                <a:cs typeface="Lato Light"/>
              </a:rPr>
              <a:t> </a:t>
            </a:r>
            <a:r>
              <a:rPr lang="fr-FR" sz="2400" dirty="0" err="1">
                <a:latin typeface="Lato Light"/>
                <a:cs typeface="Lato Light"/>
              </a:rPr>
              <a:t>who</a:t>
            </a:r>
            <a:r>
              <a:rPr lang="fr-FR" sz="2400" dirty="0">
                <a:latin typeface="Lato Light"/>
                <a:cs typeface="Lato Light"/>
              </a:rPr>
              <a:t> </a:t>
            </a:r>
            <a:r>
              <a:rPr lang="fr-FR" sz="2400" dirty="0" err="1">
                <a:latin typeface="Lato Light"/>
                <a:cs typeface="Lato Light"/>
              </a:rPr>
              <a:t>organizes</a:t>
            </a:r>
            <a:r>
              <a:rPr lang="fr-FR" sz="2400" dirty="0">
                <a:latin typeface="Lato Light"/>
                <a:cs typeface="Lato Light"/>
              </a:rPr>
              <a:t> or </a:t>
            </a:r>
            <a:r>
              <a:rPr lang="fr-FR" sz="2400" dirty="0" err="1">
                <a:latin typeface="Lato Light"/>
                <a:cs typeface="Lato Light"/>
              </a:rPr>
              <a:t>operates</a:t>
            </a:r>
            <a:r>
              <a:rPr lang="fr-FR" sz="2400" dirty="0">
                <a:latin typeface="Lato Light"/>
                <a:cs typeface="Lato Light"/>
              </a:rPr>
              <a:t> a business or businesses. </a:t>
            </a:r>
            <a:r>
              <a:rPr lang="fr-FR" sz="2400" dirty="0" err="1">
                <a:latin typeface="Lato Light"/>
                <a:cs typeface="Lato Light"/>
              </a:rPr>
              <a:t>Credit</a:t>
            </a:r>
            <a:r>
              <a:rPr lang="fr-FR" sz="2400" dirty="0">
                <a:latin typeface="Lato Light"/>
                <a:cs typeface="Lato Light"/>
              </a:rPr>
              <a:t> for</a:t>
            </a:r>
          </a:p>
        </p:txBody>
      </p:sp>
      <p:sp>
        <p:nvSpPr>
          <p:cNvPr id="90" name="TextBox 89"/>
          <p:cNvSpPr txBox="1"/>
          <p:nvPr/>
        </p:nvSpPr>
        <p:spPr>
          <a:xfrm>
            <a:off x="2954738" y="6884810"/>
            <a:ext cx="4617638" cy="677119"/>
          </a:xfrm>
          <a:prstGeom prst="rect">
            <a:avLst/>
          </a:prstGeom>
          <a:noFill/>
        </p:spPr>
        <p:txBody>
          <a:bodyPr wrap="square" lIns="182889" tIns="91445" rIns="182889" bIns="91445" rtlCol="0">
            <a:spAutoFit/>
          </a:bodyPr>
          <a:lstStyle/>
          <a:p>
            <a:r>
              <a:rPr lang="id-ID" sz="3200" b="1" dirty="0">
                <a:latin typeface="Lato Regular"/>
                <a:cs typeface="Lato Regular"/>
              </a:rPr>
              <a:t>Opportunity</a:t>
            </a:r>
          </a:p>
        </p:txBody>
      </p:sp>
      <p:sp>
        <p:nvSpPr>
          <p:cNvPr id="91" name="Rectangle 90"/>
          <p:cNvSpPr/>
          <p:nvPr/>
        </p:nvSpPr>
        <p:spPr>
          <a:xfrm>
            <a:off x="2954737" y="7512314"/>
            <a:ext cx="4617638" cy="1662004"/>
          </a:xfrm>
          <a:prstGeom prst="rect">
            <a:avLst/>
          </a:prstGeom>
        </p:spPr>
        <p:txBody>
          <a:bodyPr wrap="square" lIns="182889" tIns="91445" rIns="182889" bIns="91445">
            <a:spAutoFit/>
          </a:bodyPr>
          <a:lstStyle/>
          <a:p>
            <a:r>
              <a:rPr lang="fr-FR" sz="2400" dirty="0">
                <a:latin typeface="Lato Light"/>
                <a:cs typeface="Lato Light"/>
              </a:rPr>
              <a:t>Entrepreneur  It </a:t>
            </a:r>
            <a:r>
              <a:rPr lang="fr-FR" sz="2400" dirty="0" err="1">
                <a:latin typeface="Lato Light"/>
                <a:cs typeface="Lato Light"/>
              </a:rPr>
              <a:t>is</a:t>
            </a:r>
            <a:r>
              <a:rPr lang="fr-FR" sz="2400" dirty="0">
                <a:latin typeface="Lato Light"/>
                <a:cs typeface="Lato Light"/>
              </a:rPr>
              <a:t> </a:t>
            </a:r>
            <a:r>
              <a:rPr lang="fr-FR" sz="2400" dirty="0" err="1">
                <a:latin typeface="Lato Light"/>
                <a:cs typeface="Lato Light"/>
              </a:rPr>
              <a:t>defined</a:t>
            </a:r>
            <a:r>
              <a:rPr lang="fr-FR" sz="2400" dirty="0">
                <a:latin typeface="Lato Light"/>
                <a:cs typeface="Lato Light"/>
              </a:rPr>
              <a:t> as an </a:t>
            </a:r>
            <a:r>
              <a:rPr lang="fr-FR" sz="2400" dirty="0" err="1">
                <a:latin typeface="Lato Light"/>
                <a:cs typeface="Lato Light"/>
              </a:rPr>
              <a:t>individual</a:t>
            </a:r>
            <a:r>
              <a:rPr lang="fr-FR" sz="2400" dirty="0">
                <a:latin typeface="Lato Light"/>
                <a:cs typeface="Lato Light"/>
              </a:rPr>
              <a:t> </a:t>
            </a:r>
            <a:r>
              <a:rPr lang="fr-FR" sz="2400" dirty="0" err="1">
                <a:latin typeface="Lato Light"/>
                <a:cs typeface="Lato Light"/>
              </a:rPr>
              <a:t>who</a:t>
            </a:r>
            <a:r>
              <a:rPr lang="fr-FR" sz="2400" dirty="0">
                <a:latin typeface="Lato Light"/>
                <a:cs typeface="Lato Light"/>
              </a:rPr>
              <a:t> </a:t>
            </a:r>
            <a:r>
              <a:rPr lang="fr-FR" sz="2400" dirty="0" err="1">
                <a:latin typeface="Lato Light"/>
                <a:cs typeface="Lato Light"/>
              </a:rPr>
              <a:t>organizes</a:t>
            </a:r>
            <a:r>
              <a:rPr lang="fr-FR" sz="2400" dirty="0">
                <a:latin typeface="Lato Light"/>
                <a:cs typeface="Lato Light"/>
              </a:rPr>
              <a:t> or </a:t>
            </a:r>
            <a:r>
              <a:rPr lang="fr-FR" sz="2400" dirty="0" err="1">
                <a:latin typeface="Lato Light"/>
                <a:cs typeface="Lato Light"/>
              </a:rPr>
              <a:t>operates</a:t>
            </a:r>
            <a:r>
              <a:rPr lang="fr-FR" sz="2400" dirty="0">
                <a:latin typeface="Lato Light"/>
                <a:cs typeface="Lato Light"/>
              </a:rPr>
              <a:t> a business or businesses. </a:t>
            </a:r>
            <a:r>
              <a:rPr lang="fr-FR" sz="2400" dirty="0" err="1">
                <a:latin typeface="Lato Light"/>
                <a:cs typeface="Lato Light"/>
              </a:rPr>
              <a:t>Credit</a:t>
            </a:r>
            <a:r>
              <a:rPr lang="fr-FR" sz="2400" dirty="0">
                <a:latin typeface="Lato Light"/>
                <a:cs typeface="Lato Light"/>
              </a:rPr>
              <a:t> for</a:t>
            </a:r>
          </a:p>
        </p:txBody>
      </p:sp>
      <p:sp>
        <p:nvSpPr>
          <p:cNvPr id="92" name="TextBox 91"/>
          <p:cNvSpPr txBox="1"/>
          <p:nvPr/>
        </p:nvSpPr>
        <p:spPr>
          <a:xfrm>
            <a:off x="16842119" y="3491684"/>
            <a:ext cx="4629724" cy="677119"/>
          </a:xfrm>
          <a:prstGeom prst="rect">
            <a:avLst/>
          </a:prstGeom>
          <a:noFill/>
        </p:spPr>
        <p:txBody>
          <a:bodyPr wrap="square" lIns="182889" tIns="91445" rIns="182889" bIns="91445" rtlCol="0">
            <a:spAutoFit/>
          </a:bodyPr>
          <a:lstStyle/>
          <a:p>
            <a:pPr algn="r"/>
            <a:r>
              <a:rPr lang="id-ID" sz="3200" b="1" dirty="0">
                <a:latin typeface="Lato Regular"/>
                <a:cs typeface="Lato Regular"/>
              </a:rPr>
              <a:t>Weakness</a:t>
            </a:r>
          </a:p>
        </p:txBody>
      </p:sp>
      <p:sp>
        <p:nvSpPr>
          <p:cNvPr id="93" name="Rectangle 92"/>
          <p:cNvSpPr/>
          <p:nvPr/>
        </p:nvSpPr>
        <p:spPr>
          <a:xfrm>
            <a:off x="16906900" y="4119188"/>
            <a:ext cx="4564944" cy="1662004"/>
          </a:xfrm>
          <a:prstGeom prst="rect">
            <a:avLst/>
          </a:prstGeom>
        </p:spPr>
        <p:txBody>
          <a:bodyPr wrap="square" lIns="182889" tIns="91445" rIns="182889" bIns="91445">
            <a:spAutoFit/>
          </a:bodyPr>
          <a:lstStyle/>
          <a:p>
            <a:pPr algn="r"/>
            <a:r>
              <a:rPr lang="fr-FR" sz="2400" dirty="0">
                <a:latin typeface="Lato Light"/>
                <a:cs typeface="Lato Light"/>
              </a:rPr>
              <a:t>Entrepreneur  It </a:t>
            </a:r>
            <a:r>
              <a:rPr lang="fr-FR" sz="2400" dirty="0" err="1">
                <a:latin typeface="Lato Light"/>
                <a:cs typeface="Lato Light"/>
              </a:rPr>
              <a:t>is</a:t>
            </a:r>
            <a:r>
              <a:rPr lang="fr-FR" sz="2400" dirty="0">
                <a:latin typeface="Lato Light"/>
                <a:cs typeface="Lato Light"/>
              </a:rPr>
              <a:t> </a:t>
            </a:r>
            <a:r>
              <a:rPr lang="fr-FR" sz="2400" dirty="0" err="1">
                <a:latin typeface="Lato Light"/>
                <a:cs typeface="Lato Light"/>
              </a:rPr>
              <a:t>defined</a:t>
            </a:r>
            <a:r>
              <a:rPr lang="fr-FR" sz="2400" dirty="0">
                <a:latin typeface="Lato Light"/>
                <a:cs typeface="Lato Light"/>
              </a:rPr>
              <a:t> as an </a:t>
            </a:r>
            <a:r>
              <a:rPr lang="fr-FR" sz="2400" dirty="0" err="1">
                <a:latin typeface="Lato Light"/>
                <a:cs typeface="Lato Light"/>
              </a:rPr>
              <a:t>individual</a:t>
            </a:r>
            <a:r>
              <a:rPr lang="fr-FR" sz="2400" dirty="0">
                <a:latin typeface="Lato Light"/>
                <a:cs typeface="Lato Light"/>
              </a:rPr>
              <a:t> </a:t>
            </a:r>
            <a:r>
              <a:rPr lang="fr-FR" sz="2400" dirty="0" err="1">
                <a:latin typeface="Lato Light"/>
                <a:cs typeface="Lato Light"/>
              </a:rPr>
              <a:t>who</a:t>
            </a:r>
            <a:r>
              <a:rPr lang="fr-FR" sz="2400" dirty="0">
                <a:latin typeface="Lato Light"/>
                <a:cs typeface="Lato Light"/>
              </a:rPr>
              <a:t> </a:t>
            </a:r>
            <a:r>
              <a:rPr lang="fr-FR" sz="2400" dirty="0" err="1">
                <a:latin typeface="Lato Light"/>
                <a:cs typeface="Lato Light"/>
              </a:rPr>
              <a:t>organizes</a:t>
            </a:r>
            <a:r>
              <a:rPr lang="fr-FR" sz="2400" dirty="0">
                <a:latin typeface="Lato Light"/>
                <a:cs typeface="Lato Light"/>
              </a:rPr>
              <a:t> or </a:t>
            </a:r>
            <a:r>
              <a:rPr lang="fr-FR" sz="2400" dirty="0" err="1">
                <a:latin typeface="Lato Light"/>
                <a:cs typeface="Lato Light"/>
              </a:rPr>
              <a:t>operates</a:t>
            </a:r>
            <a:r>
              <a:rPr lang="fr-FR" sz="2400" dirty="0">
                <a:latin typeface="Lato Light"/>
                <a:cs typeface="Lato Light"/>
              </a:rPr>
              <a:t> a business or businesses. </a:t>
            </a:r>
            <a:r>
              <a:rPr lang="fr-FR" sz="2400" dirty="0" err="1">
                <a:latin typeface="Lato Light"/>
                <a:cs typeface="Lato Light"/>
              </a:rPr>
              <a:t>Credit</a:t>
            </a:r>
            <a:r>
              <a:rPr lang="fr-FR" sz="2400" dirty="0">
                <a:latin typeface="Lato Light"/>
                <a:cs typeface="Lato Light"/>
              </a:rPr>
              <a:t> for</a:t>
            </a:r>
          </a:p>
        </p:txBody>
      </p:sp>
      <p:sp>
        <p:nvSpPr>
          <p:cNvPr id="94" name="TextBox 93"/>
          <p:cNvSpPr txBox="1"/>
          <p:nvPr/>
        </p:nvSpPr>
        <p:spPr>
          <a:xfrm>
            <a:off x="16842119" y="6882587"/>
            <a:ext cx="4629724" cy="677119"/>
          </a:xfrm>
          <a:prstGeom prst="rect">
            <a:avLst/>
          </a:prstGeom>
          <a:noFill/>
        </p:spPr>
        <p:txBody>
          <a:bodyPr wrap="square" lIns="182889" tIns="91445" rIns="182889" bIns="91445" rtlCol="0">
            <a:spAutoFit/>
          </a:bodyPr>
          <a:lstStyle/>
          <a:p>
            <a:pPr algn="r"/>
            <a:r>
              <a:rPr lang="id-ID" sz="3200" b="1" dirty="0">
                <a:latin typeface="Lato Regular"/>
                <a:cs typeface="Lato Regular"/>
              </a:rPr>
              <a:t>Threats</a:t>
            </a:r>
          </a:p>
        </p:txBody>
      </p:sp>
      <p:sp>
        <p:nvSpPr>
          <p:cNvPr id="95" name="Rectangle 94"/>
          <p:cNvSpPr/>
          <p:nvPr/>
        </p:nvSpPr>
        <p:spPr>
          <a:xfrm>
            <a:off x="16906900" y="7510091"/>
            <a:ext cx="4564944" cy="1662004"/>
          </a:xfrm>
          <a:prstGeom prst="rect">
            <a:avLst/>
          </a:prstGeom>
        </p:spPr>
        <p:txBody>
          <a:bodyPr wrap="square" lIns="182889" tIns="91445" rIns="182889" bIns="91445">
            <a:spAutoFit/>
          </a:bodyPr>
          <a:lstStyle/>
          <a:p>
            <a:pPr algn="r"/>
            <a:r>
              <a:rPr lang="fr-FR" sz="2400" dirty="0">
                <a:latin typeface="Lato Light"/>
                <a:cs typeface="Lato Light"/>
              </a:rPr>
              <a:t>Entrepreneur  It </a:t>
            </a:r>
            <a:r>
              <a:rPr lang="fr-FR" sz="2400" dirty="0" err="1">
                <a:latin typeface="Lato Light"/>
                <a:cs typeface="Lato Light"/>
              </a:rPr>
              <a:t>is</a:t>
            </a:r>
            <a:r>
              <a:rPr lang="fr-FR" sz="2400" dirty="0">
                <a:latin typeface="Lato Light"/>
                <a:cs typeface="Lato Light"/>
              </a:rPr>
              <a:t> </a:t>
            </a:r>
            <a:r>
              <a:rPr lang="fr-FR" sz="2400" dirty="0" err="1">
                <a:latin typeface="Lato Light"/>
                <a:cs typeface="Lato Light"/>
              </a:rPr>
              <a:t>defined</a:t>
            </a:r>
            <a:r>
              <a:rPr lang="fr-FR" sz="2400" dirty="0">
                <a:latin typeface="Lato Light"/>
                <a:cs typeface="Lato Light"/>
              </a:rPr>
              <a:t> as an </a:t>
            </a:r>
            <a:r>
              <a:rPr lang="fr-FR" sz="2400" dirty="0" err="1">
                <a:latin typeface="Lato Light"/>
                <a:cs typeface="Lato Light"/>
              </a:rPr>
              <a:t>individual</a:t>
            </a:r>
            <a:r>
              <a:rPr lang="fr-FR" sz="2400" dirty="0">
                <a:latin typeface="Lato Light"/>
                <a:cs typeface="Lato Light"/>
              </a:rPr>
              <a:t> </a:t>
            </a:r>
            <a:r>
              <a:rPr lang="fr-FR" sz="2400" dirty="0" err="1">
                <a:latin typeface="Lato Light"/>
                <a:cs typeface="Lato Light"/>
              </a:rPr>
              <a:t>who</a:t>
            </a:r>
            <a:r>
              <a:rPr lang="fr-FR" sz="2400" dirty="0">
                <a:latin typeface="Lato Light"/>
                <a:cs typeface="Lato Light"/>
              </a:rPr>
              <a:t> </a:t>
            </a:r>
            <a:r>
              <a:rPr lang="fr-FR" sz="2400" dirty="0" err="1">
                <a:latin typeface="Lato Light"/>
                <a:cs typeface="Lato Light"/>
              </a:rPr>
              <a:t>organizes</a:t>
            </a:r>
            <a:r>
              <a:rPr lang="fr-FR" sz="2400" dirty="0">
                <a:latin typeface="Lato Light"/>
                <a:cs typeface="Lato Light"/>
              </a:rPr>
              <a:t> or </a:t>
            </a:r>
            <a:r>
              <a:rPr lang="fr-FR" sz="2400" dirty="0" err="1">
                <a:latin typeface="Lato Light"/>
                <a:cs typeface="Lato Light"/>
              </a:rPr>
              <a:t>operates</a:t>
            </a:r>
            <a:r>
              <a:rPr lang="fr-FR" sz="2400" dirty="0">
                <a:latin typeface="Lato Light"/>
                <a:cs typeface="Lato Light"/>
              </a:rPr>
              <a:t> a business or businesses. </a:t>
            </a:r>
            <a:r>
              <a:rPr lang="fr-FR" sz="2400" dirty="0" err="1">
                <a:latin typeface="Lato Light"/>
                <a:cs typeface="Lato Light"/>
              </a:rPr>
              <a:t>Credit</a:t>
            </a:r>
            <a:r>
              <a:rPr lang="fr-FR" sz="2400" dirty="0">
                <a:latin typeface="Lato Light"/>
                <a:cs typeface="Lato Light"/>
              </a:rPr>
              <a:t> for</a:t>
            </a:r>
          </a:p>
        </p:txBody>
      </p:sp>
      <p:sp>
        <p:nvSpPr>
          <p:cNvPr id="100" name="Title 20"/>
          <p:cNvSpPr txBox="1">
            <a:spLocks/>
          </p:cNvSpPr>
          <p:nvPr/>
        </p:nvSpPr>
        <p:spPr>
          <a:xfrm>
            <a:off x="1747322" y="10815536"/>
            <a:ext cx="20888014" cy="1202286"/>
          </a:xfrm>
          <a:prstGeom prst="rect">
            <a:avLst/>
          </a:prstGeom>
        </p:spPr>
        <p:txBody>
          <a:bodyPr vert="horz" wrap="square" lIns="243852" tIns="121926" rIns="243852" bIns="121926"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fr-FR" sz="2000" dirty="0">
                <a:solidFill>
                  <a:schemeClr val="tx1"/>
                </a:solidFill>
                <a:latin typeface="Lato Light"/>
                <a:cs typeface="Lato Light"/>
              </a:rPr>
              <a:t>Entrepreneur  It </a:t>
            </a:r>
            <a:r>
              <a:rPr lang="fr-FR" sz="2000" dirty="0" err="1">
                <a:solidFill>
                  <a:schemeClr val="tx1"/>
                </a:solidFill>
                <a:latin typeface="Lato Light"/>
                <a:cs typeface="Lato Light"/>
              </a:rPr>
              <a:t>is</a:t>
            </a:r>
            <a:r>
              <a:rPr lang="fr-FR" sz="2000" dirty="0">
                <a:solidFill>
                  <a:schemeClr val="tx1"/>
                </a:solidFill>
                <a:latin typeface="Lato Light"/>
                <a:cs typeface="Lato Light"/>
              </a:rPr>
              <a:t> </a:t>
            </a:r>
            <a:r>
              <a:rPr lang="fr-FR" sz="2000" dirty="0" err="1">
                <a:solidFill>
                  <a:schemeClr val="tx1"/>
                </a:solidFill>
                <a:latin typeface="Lato Light"/>
                <a:cs typeface="Lato Light"/>
              </a:rPr>
              <a:t>defined</a:t>
            </a:r>
            <a:r>
              <a:rPr lang="fr-FR" sz="2000" dirty="0">
                <a:solidFill>
                  <a:schemeClr val="tx1"/>
                </a:solidFill>
                <a:latin typeface="Lato Light"/>
                <a:cs typeface="Lato Light"/>
              </a:rPr>
              <a:t> as an </a:t>
            </a:r>
            <a:r>
              <a:rPr lang="fr-FR" sz="2000" dirty="0" err="1">
                <a:solidFill>
                  <a:schemeClr val="tx1"/>
                </a:solidFill>
                <a:latin typeface="Lato Light"/>
                <a:cs typeface="Lato Light"/>
              </a:rPr>
              <a:t>individual</a:t>
            </a:r>
            <a:r>
              <a:rPr lang="fr-FR" sz="2000" dirty="0">
                <a:solidFill>
                  <a:schemeClr val="tx1"/>
                </a:solidFill>
                <a:latin typeface="Lato Light"/>
                <a:cs typeface="Lato Light"/>
              </a:rPr>
              <a:t> </a:t>
            </a:r>
            <a:r>
              <a:rPr lang="fr-FR" sz="2000" dirty="0" err="1">
                <a:solidFill>
                  <a:schemeClr val="tx1"/>
                </a:solidFill>
                <a:latin typeface="Lato Light"/>
                <a:cs typeface="Lato Light"/>
              </a:rPr>
              <a:t>who</a:t>
            </a:r>
            <a:r>
              <a:rPr lang="fr-FR" sz="2000" dirty="0">
                <a:solidFill>
                  <a:schemeClr val="tx1"/>
                </a:solidFill>
                <a:latin typeface="Lato Light"/>
                <a:cs typeface="Lato Light"/>
              </a:rPr>
              <a:t> </a:t>
            </a:r>
            <a:r>
              <a:rPr lang="fr-FR" sz="2000" dirty="0" err="1">
                <a:solidFill>
                  <a:schemeClr val="tx1"/>
                </a:solidFill>
                <a:latin typeface="Lato Light"/>
                <a:cs typeface="Lato Light"/>
              </a:rPr>
              <a:t>organizes</a:t>
            </a:r>
            <a:r>
              <a:rPr lang="fr-FR" sz="2000" dirty="0">
                <a:solidFill>
                  <a:schemeClr val="tx1"/>
                </a:solidFill>
                <a:latin typeface="Lato Light"/>
                <a:cs typeface="Lato Light"/>
              </a:rPr>
              <a:t> or </a:t>
            </a:r>
            <a:r>
              <a:rPr lang="fr-FR" sz="2000" dirty="0" err="1">
                <a:solidFill>
                  <a:schemeClr val="tx1"/>
                </a:solidFill>
                <a:latin typeface="Lato Light"/>
                <a:cs typeface="Lato Light"/>
              </a:rPr>
              <a:t>operates</a:t>
            </a:r>
            <a:r>
              <a:rPr lang="fr-FR" sz="2000" dirty="0">
                <a:solidFill>
                  <a:schemeClr val="tx1"/>
                </a:solidFill>
                <a:latin typeface="Lato Light"/>
                <a:cs typeface="Lato Light"/>
              </a:rPr>
              <a:t> a business or businesses. </a:t>
            </a:r>
            <a:r>
              <a:rPr lang="fr-FR" sz="2000" dirty="0" err="1">
                <a:solidFill>
                  <a:schemeClr val="tx1"/>
                </a:solidFill>
                <a:latin typeface="Lato Light"/>
                <a:cs typeface="Lato Light"/>
              </a:rPr>
              <a:t>Credit</a:t>
            </a:r>
            <a:r>
              <a:rPr lang="fr-FR" sz="2000" dirty="0">
                <a:solidFill>
                  <a:schemeClr val="tx1"/>
                </a:solidFill>
                <a:latin typeface="Lato Light"/>
                <a:cs typeface="Lato Light"/>
              </a:rPr>
              <a:t> for </a:t>
            </a:r>
            <a:r>
              <a:rPr lang="fr-FR" sz="2000" dirty="0" err="1">
                <a:solidFill>
                  <a:schemeClr val="tx1"/>
                </a:solidFill>
                <a:latin typeface="Lato Light"/>
                <a:cs typeface="Lato Light"/>
              </a:rPr>
              <a:t>coining</a:t>
            </a:r>
            <a:r>
              <a:rPr lang="fr-FR" sz="2000" dirty="0">
                <a:solidFill>
                  <a:schemeClr val="tx1"/>
                </a:solidFill>
                <a:latin typeface="Lato Light"/>
                <a:cs typeface="Lato Light"/>
              </a:rPr>
              <a:t> the </a:t>
            </a:r>
            <a:r>
              <a:rPr lang="fr-FR" sz="2000" dirty="0" err="1">
                <a:solidFill>
                  <a:schemeClr val="tx1"/>
                </a:solidFill>
                <a:latin typeface="Lato Light"/>
                <a:cs typeface="Lato Light"/>
              </a:rPr>
              <a:t>term</a:t>
            </a:r>
            <a:r>
              <a:rPr lang="fr-FR" sz="2000" dirty="0">
                <a:solidFill>
                  <a:schemeClr val="tx1"/>
                </a:solidFill>
                <a:latin typeface="Lato Light"/>
                <a:cs typeface="Lato Light"/>
              </a:rPr>
              <a:t> entrepreneur </a:t>
            </a:r>
            <a:r>
              <a:rPr lang="fr-FR" sz="2000" dirty="0" err="1">
                <a:solidFill>
                  <a:schemeClr val="tx1"/>
                </a:solidFill>
                <a:latin typeface="Lato Light"/>
                <a:cs typeface="Lato Light"/>
              </a:rPr>
              <a:t>generally</a:t>
            </a:r>
            <a:r>
              <a:rPr lang="fr-FR" sz="2000" dirty="0">
                <a:solidFill>
                  <a:schemeClr val="tx1"/>
                </a:solidFill>
                <a:latin typeface="Lato Light"/>
                <a:cs typeface="Lato Light"/>
              </a:rPr>
              <a:t> </a:t>
            </a:r>
            <a:r>
              <a:rPr lang="fr-FR" sz="2000" dirty="0" err="1">
                <a:solidFill>
                  <a:schemeClr val="tx1"/>
                </a:solidFill>
                <a:latin typeface="Lato Light"/>
                <a:cs typeface="Lato Light"/>
              </a:rPr>
              <a:t>goes</a:t>
            </a:r>
            <a:r>
              <a:rPr lang="fr-FR" sz="2000" dirty="0">
                <a:solidFill>
                  <a:schemeClr val="tx1"/>
                </a:solidFill>
                <a:latin typeface="Lato Light"/>
                <a:cs typeface="Lato Light"/>
              </a:rPr>
              <a:t> to the French </a:t>
            </a:r>
            <a:r>
              <a:rPr lang="fr-FR" sz="2000" dirty="0" err="1">
                <a:solidFill>
                  <a:schemeClr val="tx1"/>
                </a:solidFill>
                <a:latin typeface="Lato Light"/>
                <a:cs typeface="Lato Light"/>
              </a:rPr>
              <a:t>economist</a:t>
            </a:r>
            <a:r>
              <a:rPr lang="fr-FR" sz="2000" dirty="0">
                <a:solidFill>
                  <a:schemeClr val="tx1"/>
                </a:solidFill>
                <a:latin typeface="Lato Light"/>
                <a:cs typeface="Lato Light"/>
              </a:rPr>
              <a:t> Jean-Baptiste Say, but in </a:t>
            </a:r>
            <a:r>
              <a:rPr lang="fr-FR" sz="2000" dirty="0" err="1">
                <a:solidFill>
                  <a:schemeClr val="tx1"/>
                </a:solidFill>
                <a:latin typeface="Lato Light"/>
                <a:cs typeface="Lato Light"/>
              </a:rPr>
              <a:t>fact</a:t>
            </a:r>
            <a:r>
              <a:rPr lang="fr-FR" sz="2000" dirty="0">
                <a:solidFill>
                  <a:schemeClr val="tx1"/>
                </a:solidFill>
                <a:latin typeface="Lato Light"/>
                <a:cs typeface="Lato Light"/>
              </a:rPr>
              <a:t> the Irish-French </a:t>
            </a:r>
            <a:r>
              <a:rPr lang="fr-FR" sz="2000" dirty="0" err="1">
                <a:solidFill>
                  <a:schemeClr val="tx1"/>
                </a:solidFill>
                <a:latin typeface="Lato Light"/>
                <a:cs typeface="Lato Light"/>
              </a:rPr>
              <a:t>economist</a:t>
            </a:r>
            <a:r>
              <a:rPr lang="fr-FR" sz="2000" dirty="0">
                <a:solidFill>
                  <a:schemeClr val="tx1"/>
                </a:solidFill>
                <a:latin typeface="Lato Light"/>
                <a:cs typeface="Lato Light"/>
              </a:rPr>
              <a:t> Richard Cantillon </a:t>
            </a:r>
            <a:r>
              <a:rPr lang="fr-FR" sz="2000" dirty="0" err="1">
                <a:solidFill>
                  <a:schemeClr val="tx1"/>
                </a:solidFill>
                <a:latin typeface="Lato Light"/>
                <a:cs typeface="Lato Light"/>
              </a:rPr>
              <a:t>defined</a:t>
            </a:r>
            <a:r>
              <a:rPr lang="fr-FR" sz="2000" dirty="0">
                <a:solidFill>
                  <a:schemeClr val="tx1"/>
                </a:solidFill>
                <a:latin typeface="Lato Light"/>
                <a:cs typeface="Lato Light"/>
              </a:rPr>
              <a:t> </a:t>
            </a:r>
            <a:r>
              <a:rPr lang="fr-FR" sz="2000" dirty="0" err="1">
                <a:solidFill>
                  <a:schemeClr val="tx1"/>
                </a:solidFill>
                <a:latin typeface="Lato Light"/>
                <a:cs typeface="Lato Light"/>
              </a:rPr>
              <a:t>it</a:t>
            </a:r>
            <a:r>
              <a:rPr lang="fr-FR" sz="2000" dirty="0">
                <a:solidFill>
                  <a:schemeClr val="tx1"/>
                </a:solidFill>
                <a:latin typeface="Lato Light"/>
                <a:cs typeface="Lato Light"/>
              </a:rPr>
              <a:t> first in </a:t>
            </a:r>
            <a:r>
              <a:rPr lang="fr-FR" sz="2000" dirty="0" err="1">
                <a:solidFill>
                  <a:schemeClr val="tx1"/>
                </a:solidFill>
                <a:latin typeface="Lato Light"/>
                <a:cs typeface="Lato Light"/>
              </a:rPr>
              <a:t>his</a:t>
            </a:r>
            <a:r>
              <a:rPr lang="fr-FR" sz="2000" dirty="0">
                <a:solidFill>
                  <a:schemeClr val="tx1"/>
                </a:solidFill>
                <a:latin typeface="Lato Light"/>
                <a:cs typeface="Lato Light"/>
              </a:rPr>
              <a:t> Essai sur la Nature du Commerce en Général, or </a:t>
            </a:r>
            <a:r>
              <a:rPr lang="fr-FR" sz="2000" dirty="0" err="1">
                <a:solidFill>
                  <a:schemeClr val="tx1"/>
                </a:solidFill>
                <a:latin typeface="Lato Light"/>
                <a:cs typeface="Lato Light"/>
              </a:rPr>
              <a:t>Essay</a:t>
            </a:r>
            <a:r>
              <a:rPr lang="fr-FR" sz="2000" dirty="0">
                <a:solidFill>
                  <a:schemeClr val="tx1"/>
                </a:solidFill>
                <a:latin typeface="Lato Light"/>
                <a:cs typeface="Lato Light"/>
              </a:rPr>
              <a:t> on </a:t>
            </a:r>
            <a:r>
              <a:rPr lang="fr-FR" sz="2000" dirty="0" err="1">
                <a:solidFill>
                  <a:schemeClr val="tx1"/>
                </a:solidFill>
                <a:latin typeface="Lato Light"/>
                <a:cs typeface="Lato Light"/>
              </a:rPr>
              <a:t>theNature</a:t>
            </a:r>
            <a:r>
              <a:rPr lang="fr-FR" sz="2000" dirty="0">
                <a:solidFill>
                  <a:schemeClr val="tx1"/>
                </a:solidFill>
                <a:latin typeface="Lato Light"/>
                <a:cs typeface="Lato Light"/>
              </a:rPr>
              <a:t> of Trade in General, a book William</a:t>
            </a:r>
            <a:endParaRPr lang="en-US" sz="2000" dirty="0">
              <a:solidFill>
                <a:schemeClr val="tx1"/>
              </a:solidFill>
              <a:latin typeface="Lato Light"/>
              <a:cs typeface="Lato Light"/>
            </a:endParaRPr>
          </a:p>
        </p:txBody>
      </p:sp>
      <p:sp>
        <p:nvSpPr>
          <p:cNvPr id="101" name="Freeform 74"/>
          <p:cNvSpPr>
            <a:spLocks noChangeArrowheads="1"/>
          </p:cNvSpPr>
          <p:nvPr/>
        </p:nvSpPr>
        <p:spPr bwMode="auto">
          <a:xfrm>
            <a:off x="11730514" y="6480750"/>
            <a:ext cx="981151" cy="869019"/>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1"/>
          </a:solidFill>
          <a:ln>
            <a:noFill/>
          </a:ln>
          <a:effectLst/>
        </p:spPr>
        <p:txBody>
          <a:bodyPr wrap="none" anchor="ctr"/>
          <a:lstStyle/>
          <a:p>
            <a:endParaRPr lang="en-US" dirty="0"/>
          </a:p>
        </p:txBody>
      </p:sp>
      <p:sp>
        <p:nvSpPr>
          <p:cNvPr id="102" name="Freeform 2"/>
          <p:cNvSpPr>
            <a:spLocks noChangeArrowheads="1"/>
          </p:cNvSpPr>
          <p:nvPr/>
        </p:nvSpPr>
        <p:spPr bwMode="auto">
          <a:xfrm>
            <a:off x="2130357" y="3504515"/>
            <a:ext cx="769975" cy="769875"/>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accent1"/>
          </a:solidFill>
          <a:ln>
            <a:noFill/>
          </a:ln>
          <a:effectLst/>
        </p:spPr>
        <p:txBody>
          <a:bodyPr wrap="none" lIns="243852" tIns="121926" rIns="243852" bIns="121926" anchor="ctr"/>
          <a:lstStyle/>
          <a:p>
            <a:endParaRPr lang="en-US"/>
          </a:p>
        </p:txBody>
      </p:sp>
      <p:sp>
        <p:nvSpPr>
          <p:cNvPr id="103" name="Freeform 3"/>
          <p:cNvSpPr>
            <a:spLocks noChangeArrowheads="1"/>
          </p:cNvSpPr>
          <p:nvPr/>
        </p:nvSpPr>
        <p:spPr bwMode="auto">
          <a:xfrm>
            <a:off x="21484568" y="3595865"/>
            <a:ext cx="817898" cy="62772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accent2"/>
          </a:solidFill>
          <a:ln>
            <a:noFill/>
          </a:ln>
          <a:effectLst/>
        </p:spPr>
        <p:txBody>
          <a:bodyPr wrap="none" lIns="243852" tIns="121926" rIns="243852" bIns="121926" anchor="ctr"/>
          <a:lstStyle/>
          <a:p>
            <a:endParaRPr lang="en-US"/>
          </a:p>
        </p:txBody>
      </p:sp>
      <p:sp>
        <p:nvSpPr>
          <p:cNvPr id="104" name="Freeform 4"/>
          <p:cNvSpPr>
            <a:spLocks noChangeArrowheads="1"/>
          </p:cNvSpPr>
          <p:nvPr/>
        </p:nvSpPr>
        <p:spPr bwMode="auto">
          <a:xfrm>
            <a:off x="21508263" y="6909409"/>
            <a:ext cx="728412" cy="728318"/>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accent4"/>
          </a:solidFill>
          <a:ln>
            <a:noFill/>
          </a:ln>
          <a:effectLst/>
        </p:spPr>
        <p:txBody>
          <a:bodyPr wrap="none" lIns="243852" tIns="121926" rIns="243852" bIns="121926" anchor="ctr"/>
          <a:lstStyle/>
          <a:p>
            <a:endParaRPr lang="en-US"/>
          </a:p>
        </p:txBody>
      </p:sp>
      <p:sp>
        <p:nvSpPr>
          <p:cNvPr id="105" name="Freeform 1"/>
          <p:cNvSpPr>
            <a:spLocks noChangeArrowheads="1"/>
          </p:cNvSpPr>
          <p:nvPr/>
        </p:nvSpPr>
        <p:spPr bwMode="auto">
          <a:xfrm>
            <a:off x="2194028" y="6884810"/>
            <a:ext cx="822055" cy="821947"/>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chemeClr val="accent3"/>
          </a:solidFill>
          <a:ln>
            <a:noFill/>
          </a:ln>
          <a:effectLst/>
        </p:spPr>
        <p:txBody>
          <a:bodyPr wrap="none" lIns="243852" tIns="121926" rIns="243852" bIns="121926" anchor="ctr"/>
          <a:lstStyle/>
          <a:p>
            <a:endParaRPr lang="en-US"/>
          </a:p>
        </p:txBody>
      </p:sp>
    </p:spTree>
    <p:extLst>
      <p:ext uri="{BB962C8B-B14F-4D97-AF65-F5344CB8AC3E}">
        <p14:creationId xmlns:p14="http://schemas.microsoft.com/office/powerpoint/2010/main" val="324487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500"/>
                                        <p:tgtEl>
                                          <p:spTgt spid="10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a:grpSpLocks/>
          </p:cNvGrpSpPr>
          <p:nvPr/>
        </p:nvGrpSpPr>
        <p:grpSpPr bwMode="auto">
          <a:xfrm>
            <a:off x="9213818" y="3796421"/>
            <a:ext cx="1024831" cy="479310"/>
            <a:chOff x="3366566" y="1459073"/>
            <a:chExt cx="465169" cy="221445"/>
          </a:xfrm>
        </p:grpSpPr>
        <p:cxnSp>
          <p:nvCxnSpPr>
            <p:cNvPr id="38" name="Straight Connector 37"/>
            <p:cNvCxnSpPr/>
            <p:nvPr/>
          </p:nvCxnSpPr>
          <p:spPr>
            <a:xfrm flipH="1" flipV="1">
              <a:off x="3592006" y="1460689"/>
              <a:ext cx="239729" cy="219829"/>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5440"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a:grpSpLocks/>
          </p:cNvGrpSpPr>
          <p:nvPr/>
        </p:nvGrpSpPr>
        <p:grpSpPr bwMode="auto">
          <a:xfrm flipH="1">
            <a:off x="14926748" y="4878303"/>
            <a:ext cx="1133259" cy="486310"/>
            <a:chOff x="3318534" y="1459155"/>
            <a:chExt cx="513201" cy="221363"/>
          </a:xfrm>
        </p:grpSpPr>
        <p:cxnSp>
          <p:nvCxnSpPr>
            <p:cNvPr id="41" name="Straight Connector 40"/>
            <p:cNvCxnSpPr/>
            <p:nvPr/>
          </p:nvCxnSpPr>
          <p:spPr>
            <a:xfrm flipH="1" flipV="1">
              <a:off x="3592557" y="1460748"/>
              <a:ext cx="239178" cy="21977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023"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a:grpSpLocks/>
          </p:cNvGrpSpPr>
          <p:nvPr/>
        </p:nvGrpSpPr>
        <p:grpSpPr bwMode="auto">
          <a:xfrm flipV="1">
            <a:off x="8312567" y="9513775"/>
            <a:ext cx="1003844" cy="479310"/>
            <a:chOff x="3376482" y="1459073"/>
            <a:chExt cx="455253" cy="221445"/>
          </a:xfrm>
        </p:grpSpPr>
        <p:cxnSp>
          <p:nvCxnSpPr>
            <p:cNvPr id="44" name="Straight Connector 43"/>
            <p:cNvCxnSpPr/>
            <p:nvPr/>
          </p:nvCxnSpPr>
          <p:spPr>
            <a:xfrm flipH="1" flipV="1">
              <a:off x="3592211" y="1460689"/>
              <a:ext cx="239524" cy="219829"/>
            </a:xfrm>
            <a:prstGeom prst="line">
              <a:avLst/>
            </a:prstGeom>
            <a:ln w="1905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5729" cy="0"/>
            </a:xfrm>
            <a:prstGeom prst="line">
              <a:avLst/>
            </a:prstGeom>
            <a:ln w="1905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a:grpSpLocks/>
          </p:cNvGrpSpPr>
          <p:nvPr/>
        </p:nvGrpSpPr>
        <p:grpSpPr bwMode="auto">
          <a:xfrm flipH="1" flipV="1">
            <a:off x="14398590" y="9775568"/>
            <a:ext cx="1084290" cy="486310"/>
            <a:chOff x="3339387" y="1459155"/>
            <a:chExt cx="492348" cy="221363"/>
          </a:xfrm>
        </p:grpSpPr>
        <p:cxnSp>
          <p:nvCxnSpPr>
            <p:cNvPr id="47" name="Straight Connector 46"/>
            <p:cNvCxnSpPr/>
            <p:nvPr/>
          </p:nvCxnSpPr>
          <p:spPr>
            <a:xfrm flipH="1" flipV="1">
              <a:off x="3591913" y="1460748"/>
              <a:ext cx="239822" cy="219770"/>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2526" cy="0"/>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7941814" y="6095017"/>
            <a:ext cx="4109812" cy="4933058"/>
          </a:xfrm>
          <a:custGeom>
            <a:avLst/>
            <a:gdLst>
              <a:gd name="T0" fmla="*/ 248 w 496"/>
              <a:gd name="T1" fmla="*/ 158 h 595"/>
              <a:gd name="T2" fmla="*/ 248 w 496"/>
              <a:gd name="T3" fmla="*/ 160 h 595"/>
              <a:gd name="T4" fmla="*/ 250 w 496"/>
              <a:gd name="T5" fmla="*/ 192 h 595"/>
              <a:gd name="T6" fmla="*/ 321 w 496"/>
              <a:gd name="T7" fmla="*/ 335 h 595"/>
              <a:gd name="T8" fmla="*/ 437 w 496"/>
              <a:gd name="T9" fmla="*/ 401 h 595"/>
              <a:gd name="T10" fmla="*/ 496 w 496"/>
              <a:gd name="T11" fmla="*/ 408 h 595"/>
              <a:gd name="T12" fmla="*/ 496 w 496"/>
              <a:gd name="T13" fmla="*/ 595 h 595"/>
              <a:gd name="T14" fmla="*/ 430 w 496"/>
              <a:gd name="T15" fmla="*/ 591 h 595"/>
              <a:gd name="T16" fmla="*/ 189 w 496"/>
              <a:gd name="T17" fmla="*/ 468 h 595"/>
              <a:gd name="T18" fmla="*/ 62 w 496"/>
              <a:gd name="T19" fmla="*/ 192 h 595"/>
              <a:gd name="T20" fmla="*/ 61 w 496"/>
              <a:gd name="T21" fmla="*/ 160 h 595"/>
              <a:gd name="T22" fmla="*/ 61 w 496"/>
              <a:gd name="T23" fmla="*/ 158 h 595"/>
              <a:gd name="T24" fmla="*/ 0 w 496"/>
              <a:gd name="T25" fmla="*/ 158 h 595"/>
              <a:gd name="T26" fmla="*/ 157 w 496"/>
              <a:gd name="T27" fmla="*/ 0 h 595"/>
              <a:gd name="T28" fmla="*/ 313 w 496"/>
              <a:gd name="T29" fmla="*/ 158 h 595"/>
              <a:gd name="T30" fmla="*/ 248 w 496"/>
              <a:gd name="T31" fmla="*/ 158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6"/>
              <a:gd name="T49" fmla="*/ 0 h 595"/>
              <a:gd name="T50" fmla="*/ 496 w 49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dirty="0">
              <a:latin typeface="Lato Light"/>
              <a:cs typeface="Lato Light"/>
            </a:endParaRPr>
          </a:p>
        </p:txBody>
      </p:sp>
      <p:sp>
        <p:nvSpPr>
          <p:cNvPr id="1030" name="Freeform 6"/>
          <p:cNvSpPr>
            <a:spLocks/>
          </p:cNvSpPr>
          <p:nvPr/>
        </p:nvSpPr>
        <p:spPr bwMode="auto">
          <a:xfrm>
            <a:off x="10725995" y="7403504"/>
            <a:ext cx="4945765" cy="4121377"/>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accent4"/>
          </a:solidFill>
          <a:ln w="9525">
            <a:noFill/>
            <a:round/>
            <a:headEnd/>
            <a:tailEnd/>
          </a:ln>
        </p:spPr>
        <p:txBody>
          <a:bodyPr lIns="243852" tIns="121926" rIns="243852" bIns="121926"/>
          <a:lstStyle/>
          <a:p>
            <a:pPr defTabSz="2751140">
              <a:defRPr/>
            </a:pPr>
            <a:endParaRPr lang="en-US" dirty="0">
              <a:latin typeface="Lato Light"/>
              <a:cs typeface="Lato Light"/>
            </a:endParaRPr>
          </a:p>
        </p:txBody>
      </p:sp>
      <p:sp>
        <p:nvSpPr>
          <p:cNvPr id="1031" name="Freeform 7"/>
          <p:cNvSpPr>
            <a:spLocks/>
          </p:cNvSpPr>
          <p:nvPr/>
        </p:nvSpPr>
        <p:spPr bwMode="auto">
          <a:xfrm>
            <a:off x="12051626" y="3796424"/>
            <a:ext cx="4123801" cy="4950549"/>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accent3"/>
          </a:solidFill>
          <a:ln w="9525">
            <a:noFill/>
            <a:round/>
            <a:headEnd/>
            <a:tailEnd/>
          </a:ln>
        </p:spPr>
        <p:txBody>
          <a:bodyPr lIns="243852" tIns="121926" rIns="243852" bIns="121926"/>
          <a:lstStyle/>
          <a:p>
            <a:pPr defTabSz="2751140">
              <a:defRPr/>
            </a:pPr>
            <a:endParaRPr lang="en-US" dirty="0">
              <a:latin typeface="Lato Light"/>
              <a:cs typeface="Lato Light"/>
            </a:endParaRPr>
          </a:p>
        </p:txBody>
      </p:sp>
      <p:sp>
        <p:nvSpPr>
          <p:cNvPr id="1032" name="Freeform 8"/>
          <p:cNvSpPr>
            <a:spLocks noEditPoints="1"/>
          </p:cNvSpPr>
          <p:nvPr/>
        </p:nvSpPr>
        <p:spPr bwMode="auto">
          <a:xfrm>
            <a:off x="8445486" y="3292620"/>
            <a:ext cx="4931773" cy="4110880"/>
          </a:xfrm>
          <a:custGeom>
            <a:avLst/>
            <a:gdLst>
              <a:gd name="T0" fmla="*/ 96 w 595"/>
              <a:gd name="T1" fmla="*/ 338 h 496"/>
              <a:gd name="T2" fmla="*/ 95 w 595"/>
              <a:gd name="T3" fmla="*/ 338 h 496"/>
              <a:gd name="T4" fmla="*/ 96 w 595"/>
              <a:gd name="T5" fmla="*/ 338 h 496"/>
              <a:gd name="T6" fmla="*/ 435 w 595"/>
              <a:gd name="T7" fmla="*/ 0 h 496"/>
              <a:gd name="T8" fmla="*/ 595 w 595"/>
              <a:gd name="T9" fmla="*/ 157 h 496"/>
              <a:gd name="T10" fmla="*/ 435 w 595"/>
              <a:gd name="T11" fmla="*/ 314 h 496"/>
              <a:gd name="T12" fmla="*/ 435 w 595"/>
              <a:gd name="T13" fmla="*/ 249 h 496"/>
              <a:gd name="T14" fmla="*/ 260 w 595"/>
              <a:gd name="T15" fmla="*/ 322 h 496"/>
              <a:gd name="T16" fmla="*/ 194 w 595"/>
              <a:gd name="T17" fmla="*/ 437 h 496"/>
              <a:gd name="T18" fmla="*/ 187 w 595"/>
              <a:gd name="T19" fmla="*/ 496 h 496"/>
              <a:gd name="T20" fmla="*/ 0 w 595"/>
              <a:gd name="T21" fmla="*/ 496 h 496"/>
              <a:gd name="T22" fmla="*/ 5 w 595"/>
              <a:gd name="T23" fmla="*/ 429 h 496"/>
              <a:gd name="T24" fmla="*/ 128 w 595"/>
              <a:gd name="T25" fmla="*/ 190 h 496"/>
              <a:gd name="T26" fmla="*/ 435 w 595"/>
              <a:gd name="T27" fmla="*/ 61 h 496"/>
              <a:gd name="T28" fmla="*/ 435 w 595"/>
              <a:gd name="T29" fmla="*/ 0 h 4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5"/>
              <a:gd name="T46" fmla="*/ 0 h 496"/>
              <a:gd name="T47" fmla="*/ 595 w 595"/>
              <a:gd name="T48" fmla="*/ 496 h 4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dirty="0">
              <a:latin typeface="Lato Light"/>
              <a:cs typeface="Lato Light"/>
            </a:endParaRPr>
          </a:p>
        </p:txBody>
      </p:sp>
      <p:sp>
        <p:nvSpPr>
          <p:cNvPr id="23" name="Text Placeholder 3"/>
          <p:cNvSpPr txBox="1">
            <a:spLocks/>
          </p:cNvSpPr>
          <p:nvPr/>
        </p:nvSpPr>
        <p:spPr bwMode="auto">
          <a:xfrm>
            <a:off x="11541013" y="3880772"/>
            <a:ext cx="1115664"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fontAlgn="base">
              <a:spcBef>
                <a:spcPct val="0"/>
              </a:spcBef>
              <a:spcAft>
                <a:spcPct val="0"/>
              </a:spcAft>
              <a:defRPr sz="2000">
                <a:solidFill>
                  <a:schemeClr val="tx1"/>
                </a:solidFill>
                <a:latin typeface="Roboto Condensed" charset="0"/>
                <a:ea typeface="FontAwesome" charset="0"/>
                <a:cs typeface="FontAwesome" charset="0"/>
              </a:defRPr>
            </a:lvl9pPr>
          </a:lstStyle>
          <a:p>
            <a:pPr algn="ctr" defTabSz="2438522">
              <a:spcBef>
                <a:spcPct val="20000"/>
              </a:spcBef>
            </a:pPr>
            <a:r>
              <a:rPr lang="en-US" sz="7500" b="1" dirty="0">
                <a:solidFill>
                  <a:schemeClr val="bg1"/>
                </a:solidFill>
                <a:latin typeface="Lato Light"/>
                <a:cs typeface="Lato Light"/>
              </a:rPr>
              <a:t>01</a:t>
            </a:r>
          </a:p>
        </p:txBody>
      </p:sp>
      <p:sp>
        <p:nvSpPr>
          <p:cNvPr id="24" name="Text Placeholder 3"/>
          <p:cNvSpPr txBox="1">
            <a:spLocks/>
          </p:cNvSpPr>
          <p:nvPr/>
        </p:nvSpPr>
        <p:spPr bwMode="auto">
          <a:xfrm>
            <a:off x="14312950" y="7162480"/>
            <a:ext cx="1115664"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fontAlgn="base">
              <a:spcBef>
                <a:spcPct val="0"/>
              </a:spcBef>
              <a:spcAft>
                <a:spcPct val="0"/>
              </a:spcAft>
              <a:defRPr sz="2000">
                <a:solidFill>
                  <a:schemeClr val="tx1"/>
                </a:solidFill>
                <a:latin typeface="Roboto Condensed" charset="0"/>
                <a:ea typeface="FontAwesome" charset="0"/>
                <a:cs typeface="FontAwesome" charset="0"/>
              </a:defRPr>
            </a:lvl9pPr>
          </a:lstStyle>
          <a:p>
            <a:pPr algn="ctr" defTabSz="2438522">
              <a:spcBef>
                <a:spcPct val="20000"/>
              </a:spcBef>
            </a:pPr>
            <a:r>
              <a:rPr lang="en-US" sz="7500" b="1" dirty="0">
                <a:solidFill>
                  <a:schemeClr val="bg1"/>
                </a:solidFill>
                <a:latin typeface="Lato Light"/>
                <a:cs typeface="Lato Light"/>
              </a:rPr>
              <a:t>02</a:t>
            </a:r>
          </a:p>
        </p:txBody>
      </p:sp>
      <p:sp>
        <p:nvSpPr>
          <p:cNvPr id="27" name="Text Placeholder 3"/>
          <p:cNvSpPr txBox="1">
            <a:spLocks/>
          </p:cNvSpPr>
          <p:nvPr/>
        </p:nvSpPr>
        <p:spPr bwMode="auto">
          <a:xfrm>
            <a:off x="11404604" y="9513554"/>
            <a:ext cx="1115664"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fontAlgn="base">
              <a:spcBef>
                <a:spcPct val="0"/>
              </a:spcBef>
              <a:spcAft>
                <a:spcPct val="0"/>
              </a:spcAft>
              <a:defRPr sz="2000">
                <a:solidFill>
                  <a:schemeClr val="tx1"/>
                </a:solidFill>
                <a:latin typeface="Roboto Condensed" charset="0"/>
                <a:ea typeface="FontAwesome" charset="0"/>
                <a:cs typeface="FontAwesome" charset="0"/>
              </a:defRPr>
            </a:lvl9pPr>
          </a:lstStyle>
          <a:p>
            <a:pPr algn="ctr" defTabSz="2438522">
              <a:spcBef>
                <a:spcPct val="20000"/>
              </a:spcBef>
            </a:pPr>
            <a:r>
              <a:rPr lang="en-US" sz="7500" b="1" dirty="0">
                <a:solidFill>
                  <a:schemeClr val="bg1"/>
                </a:solidFill>
                <a:latin typeface="Lato Light"/>
                <a:cs typeface="Lato Light"/>
              </a:rPr>
              <a:t>03</a:t>
            </a:r>
          </a:p>
        </p:txBody>
      </p:sp>
      <p:grpSp>
        <p:nvGrpSpPr>
          <p:cNvPr id="9" name="Group 59"/>
          <p:cNvGrpSpPr>
            <a:grpSpLocks/>
          </p:cNvGrpSpPr>
          <p:nvPr/>
        </p:nvGrpSpPr>
        <p:grpSpPr bwMode="auto">
          <a:xfrm>
            <a:off x="15843146" y="9283821"/>
            <a:ext cx="5015718" cy="1869152"/>
            <a:chOff x="7154104" y="3109458"/>
            <a:chExt cx="2276195" cy="846919"/>
          </a:xfrm>
        </p:grpSpPr>
        <p:sp>
          <p:nvSpPr>
            <p:cNvPr id="50" name="TextBox 49"/>
            <p:cNvSpPr txBox="1"/>
            <p:nvPr/>
          </p:nvSpPr>
          <p:spPr>
            <a:xfrm>
              <a:off x="7154104" y="3454340"/>
              <a:ext cx="2276195" cy="502037"/>
            </a:xfrm>
            <a:prstGeom prst="rect">
              <a:avLst/>
            </a:prstGeom>
            <a:noFill/>
          </p:spPr>
          <p:txBody>
            <a:bodyPr lIns="0" tIns="0" rIns="0" bIns="0">
              <a:spAutoFit/>
            </a:bodyPr>
            <a:lstStyle/>
            <a:p>
              <a:pPr defTabSz="2438522">
                <a:spcBef>
                  <a:spcPct val="20000"/>
                </a:spcBef>
                <a:defRPr/>
              </a:pPr>
              <a:r>
                <a:rPr lang="en-US" sz="2400" dirty="0">
                  <a:latin typeface="Lato Light"/>
                  <a:cs typeface="Lato Light"/>
                </a:rPr>
                <a:t>There are many variations passages of lorem ipsum available  majority have suffered alteration .</a:t>
              </a:r>
            </a:p>
          </p:txBody>
        </p:sp>
        <p:sp>
          <p:nvSpPr>
            <p:cNvPr id="51" name="Rectangle 50"/>
            <p:cNvSpPr/>
            <p:nvPr/>
          </p:nvSpPr>
          <p:spPr>
            <a:xfrm>
              <a:off x="7154104" y="3109458"/>
              <a:ext cx="1346078" cy="251018"/>
            </a:xfrm>
            <a:prstGeom prst="rect">
              <a:avLst/>
            </a:prstGeom>
          </p:spPr>
          <p:txBody>
            <a:bodyPr wrap="none" lIns="0" tIns="0" rIns="0" bIns="0">
              <a:spAutoFit/>
            </a:bodyPr>
            <a:lstStyle/>
            <a:p>
              <a:pPr defTabSz="2751140">
                <a:defRPr/>
              </a:pPr>
              <a:r>
                <a:rPr lang="en-US" dirty="0">
                  <a:solidFill>
                    <a:schemeClr val="accent4"/>
                  </a:solidFill>
                  <a:latin typeface="Lato Regular"/>
                  <a:cs typeface="Lato Regular"/>
                </a:rPr>
                <a:t>Element Three</a:t>
              </a:r>
            </a:p>
          </p:txBody>
        </p:sp>
      </p:grpSp>
      <p:grpSp>
        <p:nvGrpSpPr>
          <p:cNvPr id="10" name="Group 58"/>
          <p:cNvGrpSpPr>
            <a:grpSpLocks/>
          </p:cNvGrpSpPr>
          <p:nvPr/>
        </p:nvGrpSpPr>
        <p:grpSpPr bwMode="auto">
          <a:xfrm>
            <a:off x="16147072" y="4158799"/>
            <a:ext cx="4946384" cy="1879132"/>
            <a:chOff x="7174424" y="1401232"/>
            <a:chExt cx="2276195" cy="851162"/>
          </a:xfrm>
        </p:grpSpPr>
        <p:sp>
          <p:nvSpPr>
            <p:cNvPr id="53" name="TextBox 52"/>
            <p:cNvSpPr txBox="1"/>
            <p:nvPr/>
          </p:nvSpPr>
          <p:spPr>
            <a:xfrm>
              <a:off x="7174424" y="1750522"/>
              <a:ext cx="2276195" cy="501872"/>
            </a:xfrm>
            <a:prstGeom prst="rect">
              <a:avLst/>
            </a:prstGeom>
            <a:noFill/>
          </p:spPr>
          <p:txBody>
            <a:bodyPr lIns="0" tIns="0" rIns="0" bIns="0">
              <a:spAutoFit/>
            </a:bodyPr>
            <a:lstStyle/>
            <a:p>
              <a:pPr defTabSz="2438522">
                <a:spcBef>
                  <a:spcPct val="20000"/>
                </a:spcBef>
                <a:defRPr/>
              </a:pPr>
              <a:r>
                <a:rPr lang="en-US" sz="2400" dirty="0">
                  <a:latin typeface="Lato Light"/>
                  <a:cs typeface="Lato Light"/>
                </a:rPr>
                <a:t>There are many variations passages of lorem ipsum available  majority have suffered alteration .</a:t>
              </a:r>
            </a:p>
          </p:txBody>
        </p:sp>
        <p:sp>
          <p:nvSpPr>
            <p:cNvPr id="54" name="Rectangle 53"/>
            <p:cNvSpPr/>
            <p:nvPr/>
          </p:nvSpPr>
          <p:spPr>
            <a:xfrm>
              <a:off x="7174424" y="1401232"/>
              <a:ext cx="1233367" cy="250936"/>
            </a:xfrm>
            <a:prstGeom prst="rect">
              <a:avLst/>
            </a:prstGeom>
          </p:spPr>
          <p:txBody>
            <a:bodyPr wrap="none" lIns="0" tIns="0" rIns="0" bIns="0">
              <a:spAutoFit/>
            </a:bodyPr>
            <a:lstStyle/>
            <a:p>
              <a:pPr defTabSz="2751140">
                <a:defRPr/>
              </a:pPr>
              <a:r>
                <a:rPr lang="en-US" dirty="0">
                  <a:solidFill>
                    <a:schemeClr val="accent3"/>
                  </a:solidFill>
                  <a:latin typeface="Lato Regular"/>
                  <a:cs typeface="Lato Regular"/>
                </a:rPr>
                <a:t>Element Two</a:t>
              </a:r>
            </a:p>
          </p:txBody>
        </p:sp>
      </p:grpSp>
      <p:grpSp>
        <p:nvGrpSpPr>
          <p:cNvPr id="11" name="Group 56"/>
          <p:cNvGrpSpPr>
            <a:grpSpLocks/>
          </p:cNvGrpSpPr>
          <p:nvPr/>
        </p:nvGrpSpPr>
        <p:grpSpPr bwMode="auto">
          <a:xfrm>
            <a:off x="4372836" y="3296735"/>
            <a:ext cx="4559743" cy="1864388"/>
            <a:chOff x="-296510" y="1392685"/>
            <a:chExt cx="2276196" cy="845029"/>
          </a:xfrm>
        </p:grpSpPr>
        <p:sp>
          <p:nvSpPr>
            <p:cNvPr id="56" name="TextBox 55"/>
            <p:cNvSpPr txBox="1"/>
            <p:nvPr/>
          </p:nvSpPr>
          <p:spPr>
            <a:xfrm>
              <a:off x="-296510" y="1735518"/>
              <a:ext cx="2276196" cy="502196"/>
            </a:xfrm>
            <a:prstGeom prst="rect">
              <a:avLst/>
            </a:prstGeom>
            <a:noFill/>
          </p:spPr>
          <p:txBody>
            <a:bodyPr lIns="0" tIns="0" rIns="0" bIns="0">
              <a:spAutoFit/>
            </a:bodyPr>
            <a:lstStyle/>
            <a:p>
              <a:pPr algn="r" defTabSz="2438522">
                <a:spcBef>
                  <a:spcPct val="20000"/>
                </a:spcBef>
                <a:defRPr/>
              </a:pPr>
              <a:r>
                <a:rPr lang="en-US" sz="2400" dirty="0">
                  <a:latin typeface="Lato Light"/>
                  <a:cs typeface="Lato Light"/>
                </a:rPr>
                <a:t>Entrepreneur  It is defined as an individual who organizes or operates a business or businesses. </a:t>
              </a:r>
            </a:p>
          </p:txBody>
        </p:sp>
        <p:sp>
          <p:nvSpPr>
            <p:cNvPr id="141341" name="Rectangle 56"/>
            <p:cNvSpPr>
              <a:spLocks noChangeArrowheads="1"/>
            </p:cNvSpPr>
            <p:nvPr/>
          </p:nvSpPr>
          <p:spPr bwMode="auto">
            <a:xfrm>
              <a:off x="664699" y="1392685"/>
              <a:ext cx="1314987" cy="251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US" dirty="0">
                  <a:solidFill>
                    <a:schemeClr val="accent2"/>
                  </a:solidFill>
                  <a:latin typeface="Lato Regular"/>
                  <a:cs typeface="Lato Regular"/>
                </a:rPr>
                <a:t>Element One</a:t>
              </a:r>
            </a:p>
          </p:txBody>
        </p:sp>
      </p:grpSp>
      <p:grpSp>
        <p:nvGrpSpPr>
          <p:cNvPr id="12" name="Group 56"/>
          <p:cNvGrpSpPr>
            <a:grpSpLocks/>
          </p:cNvGrpSpPr>
          <p:nvPr/>
        </p:nvGrpSpPr>
        <p:grpSpPr bwMode="auto">
          <a:xfrm>
            <a:off x="3118970" y="8969559"/>
            <a:ext cx="4907912" cy="1837287"/>
            <a:chOff x="-296510" y="1279344"/>
            <a:chExt cx="2276196" cy="834455"/>
          </a:xfrm>
        </p:grpSpPr>
        <p:sp>
          <p:nvSpPr>
            <p:cNvPr id="59" name="TextBox 58"/>
            <p:cNvSpPr txBox="1"/>
            <p:nvPr/>
          </p:nvSpPr>
          <p:spPr>
            <a:xfrm>
              <a:off x="-296510" y="1610572"/>
              <a:ext cx="2276196" cy="503227"/>
            </a:xfrm>
            <a:prstGeom prst="rect">
              <a:avLst/>
            </a:prstGeom>
            <a:noFill/>
          </p:spPr>
          <p:txBody>
            <a:bodyPr lIns="0" tIns="0" rIns="0" bIns="0">
              <a:spAutoFit/>
            </a:bodyPr>
            <a:lstStyle/>
            <a:p>
              <a:pPr algn="r" defTabSz="2438522">
                <a:spcBef>
                  <a:spcPct val="20000"/>
                </a:spcBef>
                <a:defRPr/>
              </a:pPr>
              <a:r>
                <a:rPr lang="en-US" sz="2400" dirty="0">
                  <a:latin typeface="Lato Light"/>
                  <a:cs typeface="Lato Light"/>
                </a:rPr>
                <a:t>Entrepreneur  It is defined as an individual who organizes or operates a business or businesses. </a:t>
              </a:r>
            </a:p>
          </p:txBody>
        </p:sp>
        <p:sp>
          <p:nvSpPr>
            <p:cNvPr id="141339" name="Rectangle 59"/>
            <p:cNvSpPr>
              <a:spLocks noChangeArrowheads="1"/>
            </p:cNvSpPr>
            <p:nvPr/>
          </p:nvSpPr>
          <p:spPr bwMode="auto">
            <a:xfrm>
              <a:off x="722010" y="1279344"/>
              <a:ext cx="1257676" cy="2516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US" dirty="0">
                  <a:solidFill>
                    <a:schemeClr val="accent1"/>
                  </a:solidFill>
                  <a:latin typeface="Lato Regular"/>
                  <a:cs typeface="Lato Regular"/>
                </a:rPr>
                <a:t>Element Four</a:t>
              </a:r>
            </a:p>
          </p:txBody>
        </p:sp>
      </p:grpSp>
      <p:sp>
        <p:nvSpPr>
          <p:cNvPr id="72" name="Freeform 9"/>
          <p:cNvSpPr>
            <a:spLocks/>
          </p:cNvSpPr>
          <p:nvPr/>
        </p:nvSpPr>
        <p:spPr bwMode="auto">
          <a:xfrm>
            <a:off x="7941814" y="6095017"/>
            <a:ext cx="2591805" cy="1588374"/>
          </a:xfrm>
          <a:custGeom>
            <a:avLst/>
            <a:gdLst>
              <a:gd name="T0" fmla="*/ 250 w 313"/>
              <a:gd name="T1" fmla="*/ 192 h 192"/>
              <a:gd name="T2" fmla="*/ 62 w 313"/>
              <a:gd name="T3" fmla="*/ 192 h 192"/>
              <a:gd name="T4" fmla="*/ 61 w 313"/>
              <a:gd name="T5" fmla="*/ 160 h 192"/>
              <a:gd name="T6" fmla="*/ 61 w 313"/>
              <a:gd name="T7" fmla="*/ 158 h 192"/>
              <a:gd name="T8" fmla="*/ 0 w 313"/>
              <a:gd name="T9" fmla="*/ 158 h 192"/>
              <a:gd name="T10" fmla="*/ 157 w 313"/>
              <a:gd name="T11" fmla="*/ 0 h 192"/>
              <a:gd name="T12" fmla="*/ 313 w 313"/>
              <a:gd name="T13" fmla="*/ 158 h 192"/>
              <a:gd name="T14" fmla="*/ 248 w 313"/>
              <a:gd name="T15" fmla="*/ 158 h 192"/>
              <a:gd name="T16" fmla="*/ 248 w 313"/>
              <a:gd name="T17" fmla="*/ 160 h 192"/>
              <a:gd name="T18" fmla="*/ 250 w 313"/>
              <a:gd name="T19" fmla="*/ 192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192"/>
              <a:gd name="T32" fmla="*/ 313 w 313"/>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dirty="0">
              <a:latin typeface="Lato Light"/>
              <a:cs typeface="Lato Light"/>
            </a:endParaRPr>
          </a:p>
        </p:txBody>
      </p:sp>
      <p:sp>
        <p:nvSpPr>
          <p:cNvPr id="22" name="Text Placeholder 3"/>
          <p:cNvSpPr txBox="1">
            <a:spLocks/>
          </p:cNvSpPr>
          <p:nvPr/>
        </p:nvSpPr>
        <p:spPr bwMode="auto">
          <a:xfrm>
            <a:off x="8714850" y="6312313"/>
            <a:ext cx="1115690"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fontAlgn="base">
              <a:spcBef>
                <a:spcPct val="0"/>
              </a:spcBef>
              <a:spcAft>
                <a:spcPct val="0"/>
              </a:spcAft>
              <a:defRPr sz="2000">
                <a:solidFill>
                  <a:schemeClr val="tx1"/>
                </a:solidFill>
                <a:latin typeface="Roboto Condensed" charset="0"/>
                <a:ea typeface="FontAwesome" charset="0"/>
                <a:cs typeface="FontAwesome" charset="0"/>
              </a:defRPr>
            </a:lvl9pPr>
          </a:lstStyle>
          <a:p>
            <a:pPr algn="ctr" defTabSz="2438522">
              <a:spcBef>
                <a:spcPct val="20000"/>
              </a:spcBef>
            </a:pPr>
            <a:r>
              <a:rPr lang="en-US" sz="7500" b="1" dirty="0">
                <a:solidFill>
                  <a:schemeClr val="bg1"/>
                </a:solidFill>
                <a:latin typeface="Lato Light"/>
                <a:cs typeface="Lato Light"/>
              </a:rPr>
              <a:t>04</a:t>
            </a:r>
          </a:p>
        </p:txBody>
      </p:sp>
      <p:sp>
        <p:nvSpPr>
          <p:cNvPr id="43" name="TextBox 42"/>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Cycle </a:t>
            </a:r>
            <a:r>
              <a:rPr lang="en-US" sz="7200" dirty="0">
                <a:solidFill>
                  <a:schemeClr val="accent1"/>
                </a:solidFill>
                <a:latin typeface="Lato Black"/>
                <a:cs typeface="Lato Black"/>
              </a:rPr>
              <a:t>Diagram</a:t>
            </a:r>
          </a:p>
        </p:txBody>
      </p:sp>
      <p:sp>
        <p:nvSpPr>
          <p:cNvPr id="46" name="TextBox 45"/>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52" name="Rectangle 51"/>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281653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val 81"/>
          <p:cNvSpPr/>
          <p:nvPr/>
        </p:nvSpPr>
        <p:spPr>
          <a:xfrm>
            <a:off x="19454739" y="3352800"/>
            <a:ext cx="1867247" cy="1867732"/>
          </a:xfrm>
          <a:prstGeom prst="ellipse">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83" name="Oval 82"/>
          <p:cNvSpPr/>
          <p:nvPr/>
        </p:nvSpPr>
        <p:spPr>
          <a:xfrm>
            <a:off x="19454739" y="7773216"/>
            <a:ext cx="1867247" cy="1867732"/>
          </a:xfrm>
          <a:prstGeom prst="ellipse">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84" name="Oval 83"/>
          <p:cNvSpPr/>
          <p:nvPr/>
        </p:nvSpPr>
        <p:spPr>
          <a:xfrm>
            <a:off x="21150945" y="5558176"/>
            <a:ext cx="1867247" cy="1867732"/>
          </a:xfrm>
          <a:prstGeom prst="ellipse">
            <a:avLst/>
          </a:prstGeom>
          <a:noFill/>
          <a:ln w="889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87" name="Oval 86"/>
          <p:cNvSpPr/>
          <p:nvPr/>
        </p:nvSpPr>
        <p:spPr>
          <a:xfrm>
            <a:off x="2391516" y="5210870"/>
            <a:ext cx="2561677" cy="2562344"/>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11" name="Freeform 5"/>
          <p:cNvSpPr>
            <a:spLocks/>
          </p:cNvSpPr>
          <p:nvPr/>
        </p:nvSpPr>
        <p:spPr bwMode="auto">
          <a:xfrm>
            <a:off x="5079166" y="6077127"/>
            <a:ext cx="1795542" cy="820162"/>
          </a:xfrm>
          <a:custGeom>
            <a:avLst/>
            <a:gdLst>
              <a:gd name="T0" fmla="*/ 1592 w 1592"/>
              <a:gd name="T1" fmla="*/ 362 h 727"/>
              <a:gd name="T2" fmla="*/ 1186 w 1592"/>
              <a:gd name="T3" fmla="*/ 0 h 727"/>
              <a:gd name="T4" fmla="*/ 1186 w 1592"/>
              <a:gd name="T5" fmla="*/ 141 h 727"/>
              <a:gd name="T6" fmla="*/ 406 w 1592"/>
              <a:gd name="T7" fmla="*/ 141 h 727"/>
              <a:gd name="T8" fmla="*/ 406 w 1592"/>
              <a:gd name="T9" fmla="*/ 0 h 727"/>
              <a:gd name="T10" fmla="*/ 0 w 1592"/>
              <a:gd name="T11" fmla="*/ 362 h 727"/>
              <a:gd name="T12" fmla="*/ 406 w 1592"/>
              <a:gd name="T13" fmla="*/ 727 h 727"/>
              <a:gd name="T14" fmla="*/ 406 w 1592"/>
              <a:gd name="T15" fmla="*/ 586 h 727"/>
              <a:gd name="T16" fmla="*/ 1186 w 1592"/>
              <a:gd name="T17" fmla="*/ 586 h 727"/>
              <a:gd name="T18" fmla="*/ 1186 w 1592"/>
              <a:gd name="T19" fmla="*/ 727 h 727"/>
              <a:gd name="T20" fmla="*/ 1592 w 1592"/>
              <a:gd name="T21" fmla="*/ 36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2" h="727">
                <a:moveTo>
                  <a:pt x="1592" y="362"/>
                </a:moveTo>
                <a:lnTo>
                  <a:pt x="1186" y="0"/>
                </a:lnTo>
                <a:lnTo>
                  <a:pt x="1186" y="141"/>
                </a:lnTo>
                <a:lnTo>
                  <a:pt x="406" y="141"/>
                </a:lnTo>
                <a:lnTo>
                  <a:pt x="406" y="0"/>
                </a:lnTo>
                <a:lnTo>
                  <a:pt x="0" y="362"/>
                </a:lnTo>
                <a:lnTo>
                  <a:pt x="406" y="727"/>
                </a:lnTo>
                <a:lnTo>
                  <a:pt x="406" y="586"/>
                </a:lnTo>
                <a:lnTo>
                  <a:pt x="1186" y="586"/>
                </a:lnTo>
                <a:lnTo>
                  <a:pt x="1186" y="727"/>
                </a:lnTo>
                <a:lnTo>
                  <a:pt x="1592" y="362"/>
                </a:lnTo>
                <a:close/>
              </a:path>
            </a:pathLst>
          </a:custGeom>
          <a:solidFill>
            <a:schemeClr val="bg1">
              <a:lumMod val="85000"/>
            </a:schemeClr>
          </a:solidFill>
          <a:ln>
            <a:noFill/>
          </a:ln>
        </p:spPr>
        <p:txBody>
          <a:bodyPr vert="horz" wrap="square" lIns="182889" tIns="91445" rIns="182889" bIns="91445" numCol="1" anchor="t" anchorCtr="0" compatLnSpc="1">
            <a:prstTxWarp prst="textNoShape">
              <a:avLst/>
            </a:prstTxWarp>
          </a:bodyPr>
          <a:lstStyle/>
          <a:p>
            <a:endParaRPr lang="id-ID"/>
          </a:p>
        </p:txBody>
      </p:sp>
      <p:sp>
        <p:nvSpPr>
          <p:cNvPr id="96" name="Freeform 5"/>
          <p:cNvSpPr>
            <a:spLocks/>
          </p:cNvSpPr>
          <p:nvPr/>
        </p:nvSpPr>
        <p:spPr bwMode="auto">
          <a:xfrm>
            <a:off x="9648150" y="6077127"/>
            <a:ext cx="1795542" cy="820162"/>
          </a:xfrm>
          <a:custGeom>
            <a:avLst/>
            <a:gdLst>
              <a:gd name="T0" fmla="*/ 1592 w 1592"/>
              <a:gd name="T1" fmla="*/ 362 h 727"/>
              <a:gd name="T2" fmla="*/ 1186 w 1592"/>
              <a:gd name="T3" fmla="*/ 0 h 727"/>
              <a:gd name="T4" fmla="*/ 1186 w 1592"/>
              <a:gd name="T5" fmla="*/ 141 h 727"/>
              <a:gd name="T6" fmla="*/ 406 w 1592"/>
              <a:gd name="T7" fmla="*/ 141 h 727"/>
              <a:gd name="T8" fmla="*/ 406 w 1592"/>
              <a:gd name="T9" fmla="*/ 0 h 727"/>
              <a:gd name="T10" fmla="*/ 0 w 1592"/>
              <a:gd name="T11" fmla="*/ 362 h 727"/>
              <a:gd name="T12" fmla="*/ 406 w 1592"/>
              <a:gd name="T13" fmla="*/ 727 h 727"/>
              <a:gd name="T14" fmla="*/ 406 w 1592"/>
              <a:gd name="T15" fmla="*/ 586 h 727"/>
              <a:gd name="T16" fmla="*/ 1186 w 1592"/>
              <a:gd name="T17" fmla="*/ 586 h 727"/>
              <a:gd name="T18" fmla="*/ 1186 w 1592"/>
              <a:gd name="T19" fmla="*/ 727 h 727"/>
              <a:gd name="T20" fmla="*/ 1592 w 1592"/>
              <a:gd name="T21" fmla="*/ 36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2" h="727">
                <a:moveTo>
                  <a:pt x="1592" y="362"/>
                </a:moveTo>
                <a:lnTo>
                  <a:pt x="1186" y="0"/>
                </a:lnTo>
                <a:lnTo>
                  <a:pt x="1186" y="141"/>
                </a:lnTo>
                <a:lnTo>
                  <a:pt x="406" y="141"/>
                </a:lnTo>
                <a:lnTo>
                  <a:pt x="406" y="0"/>
                </a:lnTo>
                <a:lnTo>
                  <a:pt x="0" y="362"/>
                </a:lnTo>
                <a:lnTo>
                  <a:pt x="406" y="727"/>
                </a:lnTo>
                <a:lnTo>
                  <a:pt x="406" y="586"/>
                </a:lnTo>
                <a:lnTo>
                  <a:pt x="1186" y="586"/>
                </a:lnTo>
                <a:lnTo>
                  <a:pt x="1186" y="727"/>
                </a:lnTo>
                <a:lnTo>
                  <a:pt x="1592" y="362"/>
                </a:lnTo>
                <a:close/>
              </a:path>
            </a:pathLst>
          </a:custGeom>
          <a:solidFill>
            <a:schemeClr val="bg1">
              <a:lumMod val="85000"/>
            </a:schemeClr>
          </a:solidFill>
          <a:ln>
            <a:noFill/>
          </a:ln>
        </p:spPr>
        <p:txBody>
          <a:bodyPr vert="horz" wrap="square" lIns="182889" tIns="91445" rIns="182889" bIns="91445" numCol="1" anchor="t" anchorCtr="0" compatLnSpc="1">
            <a:prstTxWarp prst="textNoShape">
              <a:avLst/>
            </a:prstTxWarp>
          </a:bodyPr>
          <a:lstStyle/>
          <a:p>
            <a:endParaRPr lang="id-ID"/>
          </a:p>
        </p:txBody>
      </p:sp>
      <p:sp>
        <p:nvSpPr>
          <p:cNvPr id="98" name="Oval 97"/>
          <p:cNvSpPr/>
          <p:nvPr/>
        </p:nvSpPr>
        <p:spPr>
          <a:xfrm>
            <a:off x="16098467" y="5210870"/>
            <a:ext cx="2561677" cy="2562344"/>
          </a:xfrm>
          <a:prstGeom prst="ellipse">
            <a:avLst/>
          </a:prstGeom>
          <a:solidFill>
            <a:schemeClr val="accent4"/>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99" name="Freeform 5"/>
          <p:cNvSpPr>
            <a:spLocks/>
          </p:cNvSpPr>
          <p:nvPr/>
        </p:nvSpPr>
        <p:spPr bwMode="auto">
          <a:xfrm>
            <a:off x="14217133" y="6077127"/>
            <a:ext cx="1795542" cy="820162"/>
          </a:xfrm>
          <a:custGeom>
            <a:avLst/>
            <a:gdLst>
              <a:gd name="T0" fmla="*/ 1592 w 1592"/>
              <a:gd name="T1" fmla="*/ 362 h 727"/>
              <a:gd name="T2" fmla="*/ 1186 w 1592"/>
              <a:gd name="T3" fmla="*/ 0 h 727"/>
              <a:gd name="T4" fmla="*/ 1186 w 1592"/>
              <a:gd name="T5" fmla="*/ 141 h 727"/>
              <a:gd name="T6" fmla="*/ 406 w 1592"/>
              <a:gd name="T7" fmla="*/ 141 h 727"/>
              <a:gd name="T8" fmla="*/ 406 w 1592"/>
              <a:gd name="T9" fmla="*/ 0 h 727"/>
              <a:gd name="T10" fmla="*/ 0 w 1592"/>
              <a:gd name="T11" fmla="*/ 362 h 727"/>
              <a:gd name="T12" fmla="*/ 406 w 1592"/>
              <a:gd name="T13" fmla="*/ 727 h 727"/>
              <a:gd name="T14" fmla="*/ 406 w 1592"/>
              <a:gd name="T15" fmla="*/ 586 h 727"/>
              <a:gd name="T16" fmla="*/ 1186 w 1592"/>
              <a:gd name="T17" fmla="*/ 586 h 727"/>
              <a:gd name="T18" fmla="*/ 1186 w 1592"/>
              <a:gd name="T19" fmla="*/ 727 h 727"/>
              <a:gd name="T20" fmla="*/ 1592 w 1592"/>
              <a:gd name="T21" fmla="*/ 36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2" h="727">
                <a:moveTo>
                  <a:pt x="1592" y="362"/>
                </a:moveTo>
                <a:lnTo>
                  <a:pt x="1186" y="0"/>
                </a:lnTo>
                <a:lnTo>
                  <a:pt x="1186" y="141"/>
                </a:lnTo>
                <a:lnTo>
                  <a:pt x="406" y="141"/>
                </a:lnTo>
                <a:lnTo>
                  <a:pt x="406" y="0"/>
                </a:lnTo>
                <a:lnTo>
                  <a:pt x="0" y="362"/>
                </a:lnTo>
                <a:lnTo>
                  <a:pt x="406" y="727"/>
                </a:lnTo>
                <a:lnTo>
                  <a:pt x="406" y="586"/>
                </a:lnTo>
                <a:lnTo>
                  <a:pt x="1186" y="586"/>
                </a:lnTo>
                <a:lnTo>
                  <a:pt x="1186" y="727"/>
                </a:lnTo>
                <a:lnTo>
                  <a:pt x="1592" y="362"/>
                </a:lnTo>
                <a:close/>
              </a:path>
            </a:pathLst>
          </a:custGeom>
          <a:solidFill>
            <a:schemeClr val="bg1">
              <a:lumMod val="85000"/>
            </a:schemeClr>
          </a:solidFill>
          <a:ln>
            <a:noFill/>
          </a:ln>
        </p:spPr>
        <p:txBody>
          <a:bodyPr vert="horz" wrap="square" lIns="182889" tIns="91445" rIns="182889" bIns="91445" numCol="1" anchor="t" anchorCtr="0" compatLnSpc="1">
            <a:prstTxWarp prst="textNoShape">
              <a:avLst/>
            </a:prstTxWarp>
          </a:bodyPr>
          <a:lstStyle/>
          <a:p>
            <a:endParaRPr lang="id-ID"/>
          </a:p>
        </p:txBody>
      </p:sp>
      <p:sp>
        <p:nvSpPr>
          <p:cNvPr id="100" name="Freeform 5"/>
          <p:cNvSpPr>
            <a:spLocks/>
          </p:cNvSpPr>
          <p:nvPr/>
        </p:nvSpPr>
        <p:spPr bwMode="auto">
          <a:xfrm>
            <a:off x="19007772" y="6077127"/>
            <a:ext cx="1795542" cy="820162"/>
          </a:xfrm>
          <a:custGeom>
            <a:avLst/>
            <a:gdLst>
              <a:gd name="T0" fmla="*/ 1592 w 1592"/>
              <a:gd name="T1" fmla="*/ 362 h 727"/>
              <a:gd name="T2" fmla="*/ 1186 w 1592"/>
              <a:gd name="T3" fmla="*/ 0 h 727"/>
              <a:gd name="T4" fmla="*/ 1186 w 1592"/>
              <a:gd name="T5" fmla="*/ 141 h 727"/>
              <a:gd name="T6" fmla="*/ 406 w 1592"/>
              <a:gd name="T7" fmla="*/ 141 h 727"/>
              <a:gd name="T8" fmla="*/ 406 w 1592"/>
              <a:gd name="T9" fmla="*/ 0 h 727"/>
              <a:gd name="T10" fmla="*/ 0 w 1592"/>
              <a:gd name="T11" fmla="*/ 362 h 727"/>
              <a:gd name="T12" fmla="*/ 406 w 1592"/>
              <a:gd name="T13" fmla="*/ 727 h 727"/>
              <a:gd name="T14" fmla="*/ 406 w 1592"/>
              <a:gd name="T15" fmla="*/ 586 h 727"/>
              <a:gd name="T16" fmla="*/ 1186 w 1592"/>
              <a:gd name="T17" fmla="*/ 586 h 727"/>
              <a:gd name="T18" fmla="*/ 1186 w 1592"/>
              <a:gd name="T19" fmla="*/ 727 h 727"/>
              <a:gd name="T20" fmla="*/ 1592 w 1592"/>
              <a:gd name="T21" fmla="*/ 36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2" h="727">
                <a:moveTo>
                  <a:pt x="1592" y="362"/>
                </a:moveTo>
                <a:lnTo>
                  <a:pt x="1186" y="0"/>
                </a:lnTo>
                <a:lnTo>
                  <a:pt x="1186" y="141"/>
                </a:lnTo>
                <a:lnTo>
                  <a:pt x="406" y="141"/>
                </a:lnTo>
                <a:lnTo>
                  <a:pt x="406" y="0"/>
                </a:lnTo>
                <a:lnTo>
                  <a:pt x="0" y="362"/>
                </a:lnTo>
                <a:lnTo>
                  <a:pt x="406" y="727"/>
                </a:lnTo>
                <a:lnTo>
                  <a:pt x="406" y="586"/>
                </a:lnTo>
                <a:lnTo>
                  <a:pt x="1186" y="586"/>
                </a:lnTo>
                <a:lnTo>
                  <a:pt x="1186" y="727"/>
                </a:lnTo>
                <a:lnTo>
                  <a:pt x="1592" y="362"/>
                </a:lnTo>
                <a:close/>
              </a:path>
            </a:pathLst>
          </a:custGeom>
          <a:solidFill>
            <a:schemeClr val="bg1">
              <a:lumMod val="85000"/>
            </a:schemeClr>
          </a:solidFill>
          <a:ln>
            <a:noFill/>
          </a:ln>
        </p:spPr>
        <p:txBody>
          <a:bodyPr vert="horz" wrap="square" lIns="182889" tIns="91445" rIns="182889" bIns="91445" numCol="1" anchor="t" anchorCtr="0" compatLnSpc="1">
            <a:prstTxWarp prst="textNoShape">
              <a:avLst/>
            </a:prstTxWarp>
          </a:bodyPr>
          <a:lstStyle/>
          <a:p>
            <a:endParaRPr lang="id-ID"/>
          </a:p>
        </p:txBody>
      </p:sp>
      <p:sp>
        <p:nvSpPr>
          <p:cNvPr id="105" name="Freeform 9"/>
          <p:cNvSpPr>
            <a:spLocks/>
          </p:cNvSpPr>
          <p:nvPr/>
        </p:nvSpPr>
        <p:spPr bwMode="auto">
          <a:xfrm flipV="1">
            <a:off x="18082254" y="7806549"/>
            <a:ext cx="1155781" cy="1123946"/>
          </a:xfrm>
          <a:custGeom>
            <a:avLst/>
            <a:gdLst>
              <a:gd name="T0" fmla="*/ 420 w 591"/>
              <a:gd name="T1" fmla="*/ 59 h 574"/>
              <a:gd name="T2" fmla="*/ 40 w 591"/>
              <a:gd name="T3" fmla="*/ 58 h 574"/>
              <a:gd name="T4" fmla="*/ 0 w 591"/>
              <a:gd name="T5" fmla="*/ 98 h 574"/>
              <a:gd name="T6" fmla="*/ 0 w 591"/>
              <a:gd name="T7" fmla="*/ 574 h 574"/>
              <a:gd name="T8" fmla="*/ 186 w 591"/>
              <a:gd name="T9" fmla="*/ 574 h 574"/>
              <a:gd name="T10" fmla="*/ 186 w 591"/>
              <a:gd name="T11" fmla="*/ 278 h 574"/>
              <a:gd name="T12" fmla="*/ 218 w 591"/>
              <a:gd name="T13" fmla="*/ 246 h 574"/>
              <a:gd name="T14" fmla="*/ 420 w 591"/>
              <a:gd name="T15" fmla="*/ 246 h 574"/>
              <a:gd name="T16" fmla="*/ 420 w 591"/>
              <a:gd name="T17" fmla="*/ 305 h 574"/>
              <a:gd name="T18" fmla="*/ 591 w 591"/>
              <a:gd name="T19" fmla="*/ 152 h 574"/>
              <a:gd name="T20" fmla="*/ 420 w 591"/>
              <a:gd name="T21" fmla="*/ 0 h 574"/>
              <a:gd name="T22" fmla="*/ 420 w 591"/>
              <a:gd name="T23" fmla="*/ 5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1" h="574">
                <a:moveTo>
                  <a:pt x="420" y="59"/>
                </a:moveTo>
                <a:cubicBezTo>
                  <a:pt x="40" y="58"/>
                  <a:pt x="40" y="58"/>
                  <a:pt x="40" y="58"/>
                </a:cubicBezTo>
                <a:cubicBezTo>
                  <a:pt x="18" y="58"/>
                  <a:pt x="0" y="76"/>
                  <a:pt x="0" y="98"/>
                </a:cubicBezTo>
                <a:cubicBezTo>
                  <a:pt x="0" y="574"/>
                  <a:pt x="0" y="574"/>
                  <a:pt x="0" y="574"/>
                </a:cubicBezTo>
                <a:cubicBezTo>
                  <a:pt x="186" y="574"/>
                  <a:pt x="186" y="574"/>
                  <a:pt x="186" y="574"/>
                </a:cubicBezTo>
                <a:cubicBezTo>
                  <a:pt x="186" y="278"/>
                  <a:pt x="186" y="278"/>
                  <a:pt x="186" y="278"/>
                </a:cubicBezTo>
                <a:cubicBezTo>
                  <a:pt x="186" y="260"/>
                  <a:pt x="201" y="246"/>
                  <a:pt x="218" y="246"/>
                </a:cubicBezTo>
                <a:cubicBezTo>
                  <a:pt x="420" y="246"/>
                  <a:pt x="420" y="246"/>
                  <a:pt x="420" y="246"/>
                </a:cubicBezTo>
                <a:cubicBezTo>
                  <a:pt x="420" y="305"/>
                  <a:pt x="420" y="305"/>
                  <a:pt x="420" y="305"/>
                </a:cubicBezTo>
                <a:cubicBezTo>
                  <a:pt x="591" y="152"/>
                  <a:pt x="591" y="152"/>
                  <a:pt x="591" y="152"/>
                </a:cubicBezTo>
                <a:cubicBezTo>
                  <a:pt x="420" y="0"/>
                  <a:pt x="420" y="0"/>
                  <a:pt x="420" y="0"/>
                </a:cubicBezTo>
                <a:lnTo>
                  <a:pt x="420" y="59"/>
                </a:lnTo>
                <a:close/>
              </a:path>
            </a:pathLst>
          </a:custGeom>
          <a:solidFill>
            <a:schemeClr val="bg1">
              <a:lumMod val="85000"/>
            </a:schemeClr>
          </a:solidFill>
          <a:ln>
            <a:noFill/>
          </a:ln>
        </p:spPr>
        <p:txBody>
          <a:bodyPr vert="horz" wrap="square" lIns="182889" tIns="91445" rIns="182889" bIns="91445" numCol="1" anchor="t" anchorCtr="0" compatLnSpc="1">
            <a:prstTxWarp prst="textNoShape">
              <a:avLst/>
            </a:prstTxWarp>
          </a:bodyPr>
          <a:lstStyle/>
          <a:p>
            <a:endParaRPr lang="id-ID"/>
          </a:p>
        </p:txBody>
      </p:sp>
      <p:sp>
        <p:nvSpPr>
          <p:cNvPr id="86" name="Oval 85"/>
          <p:cNvSpPr/>
          <p:nvPr/>
        </p:nvSpPr>
        <p:spPr>
          <a:xfrm>
            <a:off x="6960500" y="5210870"/>
            <a:ext cx="2561677" cy="2562344"/>
          </a:xfrm>
          <a:prstGeom prst="ellipse">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94" name="Oval 93"/>
          <p:cNvSpPr/>
          <p:nvPr/>
        </p:nvSpPr>
        <p:spPr>
          <a:xfrm>
            <a:off x="11529483" y="5210870"/>
            <a:ext cx="2561677" cy="2562344"/>
          </a:xfrm>
          <a:prstGeom prst="ellipse">
            <a:avLst/>
          </a:prstGeom>
          <a:no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19" name="Freeform 34"/>
          <p:cNvSpPr>
            <a:spLocks noChangeArrowheads="1"/>
          </p:cNvSpPr>
          <p:nvPr/>
        </p:nvSpPr>
        <p:spPr bwMode="auto">
          <a:xfrm>
            <a:off x="16969748" y="5742613"/>
            <a:ext cx="821961" cy="1451845"/>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endParaRPr lang="en-US"/>
          </a:p>
        </p:txBody>
      </p:sp>
      <p:sp>
        <p:nvSpPr>
          <p:cNvPr id="20" name="Freeform 44"/>
          <p:cNvSpPr>
            <a:spLocks noChangeArrowheads="1"/>
          </p:cNvSpPr>
          <p:nvPr/>
        </p:nvSpPr>
        <p:spPr bwMode="auto">
          <a:xfrm>
            <a:off x="21737434" y="5853512"/>
            <a:ext cx="826561" cy="1051472"/>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6"/>
          </a:solidFill>
          <a:ln>
            <a:noFill/>
          </a:ln>
          <a:effectLst/>
        </p:spPr>
        <p:txBody>
          <a:bodyPr wrap="none" anchor="ctr"/>
          <a:lstStyle/>
          <a:p>
            <a:endParaRPr lang="en-US"/>
          </a:p>
        </p:txBody>
      </p:sp>
      <p:sp>
        <p:nvSpPr>
          <p:cNvPr id="21" name="Freeform 79"/>
          <p:cNvSpPr>
            <a:spLocks noChangeArrowheads="1"/>
          </p:cNvSpPr>
          <p:nvPr/>
        </p:nvSpPr>
        <p:spPr bwMode="auto">
          <a:xfrm>
            <a:off x="7587129" y="5876986"/>
            <a:ext cx="1253380" cy="1253870"/>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endParaRPr lang="en-US"/>
          </a:p>
        </p:txBody>
      </p:sp>
      <p:sp>
        <p:nvSpPr>
          <p:cNvPr id="22" name="Freeform 110"/>
          <p:cNvSpPr>
            <a:spLocks noChangeArrowheads="1"/>
          </p:cNvSpPr>
          <p:nvPr/>
        </p:nvSpPr>
        <p:spPr bwMode="auto">
          <a:xfrm>
            <a:off x="2927429" y="5885420"/>
            <a:ext cx="1342867" cy="1087516"/>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accent1"/>
          </a:solidFill>
          <a:ln>
            <a:noFill/>
          </a:ln>
          <a:effectLst/>
        </p:spPr>
        <p:txBody>
          <a:bodyPr wrap="none" anchor="ctr"/>
          <a:lstStyle/>
          <a:p>
            <a:endParaRPr lang="en-US"/>
          </a:p>
        </p:txBody>
      </p:sp>
      <p:sp>
        <p:nvSpPr>
          <p:cNvPr id="23" name="Freeform 145"/>
          <p:cNvSpPr>
            <a:spLocks noChangeArrowheads="1"/>
          </p:cNvSpPr>
          <p:nvPr/>
        </p:nvSpPr>
        <p:spPr bwMode="auto">
          <a:xfrm>
            <a:off x="12115829" y="5791200"/>
            <a:ext cx="1295558" cy="1296054"/>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3"/>
          </a:solidFill>
          <a:ln>
            <a:noFill/>
          </a:ln>
          <a:effectLst/>
        </p:spPr>
        <p:txBody>
          <a:bodyPr wrap="none" anchor="ctr"/>
          <a:lstStyle/>
          <a:p>
            <a:endParaRPr lang="en-US"/>
          </a:p>
        </p:txBody>
      </p:sp>
      <p:sp>
        <p:nvSpPr>
          <p:cNvPr id="24" name="Freeform 146"/>
          <p:cNvSpPr>
            <a:spLocks noChangeArrowheads="1"/>
          </p:cNvSpPr>
          <p:nvPr/>
        </p:nvSpPr>
        <p:spPr bwMode="auto">
          <a:xfrm>
            <a:off x="20113705" y="3821385"/>
            <a:ext cx="592444" cy="826817"/>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chemeClr val="bg1"/>
          </a:solidFill>
          <a:ln>
            <a:noFill/>
          </a:ln>
          <a:effectLst/>
        </p:spPr>
        <p:txBody>
          <a:bodyPr wrap="none" anchor="ctr"/>
          <a:lstStyle/>
          <a:p>
            <a:endParaRPr lang="en-US"/>
          </a:p>
        </p:txBody>
      </p:sp>
      <p:sp>
        <p:nvSpPr>
          <p:cNvPr id="25" name="Freeform 149"/>
          <p:cNvSpPr>
            <a:spLocks noChangeArrowheads="1"/>
          </p:cNvSpPr>
          <p:nvPr/>
        </p:nvSpPr>
        <p:spPr bwMode="auto">
          <a:xfrm>
            <a:off x="19986237" y="8181013"/>
            <a:ext cx="806382" cy="1098275"/>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chemeClr val="bg1"/>
          </a:solidFill>
          <a:ln>
            <a:noFill/>
          </a:ln>
          <a:effectLst/>
        </p:spPr>
        <p:txBody>
          <a:bodyPr wrap="none" anchor="ctr"/>
          <a:lstStyle/>
          <a:p>
            <a:endParaRPr lang="en-US"/>
          </a:p>
        </p:txBody>
      </p:sp>
      <p:sp>
        <p:nvSpPr>
          <p:cNvPr id="29" name="Freeform 9"/>
          <p:cNvSpPr>
            <a:spLocks/>
          </p:cNvSpPr>
          <p:nvPr/>
        </p:nvSpPr>
        <p:spPr bwMode="auto">
          <a:xfrm>
            <a:off x="17951095" y="3821383"/>
            <a:ext cx="1155781" cy="1061660"/>
          </a:xfrm>
          <a:custGeom>
            <a:avLst/>
            <a:gdLst>
              <a:gd name="T0" fmla="*/ 420 w 591"/>
              <a:gd name="T1" fmla="*/ 59 h 574"/>
              <a:gd name="T2" fmla="*/ 40 w 591"/>
              <a:gd name="T3" fmla="*/ 58 h 574"/>
              <a:gd name="T4" fmla="*/ 0 w 591"/>
              <a:gd name="T5" fmla="*/ 98 h 574"/>
              <a:gd name="T6" fmla="*/ 0 w 591"/>
              <a:gd name="T7" fmla="*/ 574 h 574"/>
              <a:gd name="T8" fmla="*/ 186 w 591"/>
              <a:gd name="T9" fmla="*/ 574 h 574"/>
              <a:gd name="T10" fmla="*/ 186 w 591"/>
              <a:gd name="T11" fmla="*/ 278 h 574"/>
              <a:gd name="T12" fmla="*/ 218 w 591"/>
              <a:gd name="T13" fmla="*/ 246 h 574"/>
              <a:gd name="T14" fmla="*/ 420 w 591"/>
              <a:gd name="T15" fmla="*/ 246 h 574"/>
              <a:gd name="T16" fmla="*/ 420 w 591"/>
              <a:gd name="T17" fmla="*/ 305 h 574"/>
              <a:gd name="T18" fmla="*/ 591 w 591"/>
              <a:gd name="T19" fmla="*/ 152 h 574"/>
              <a:gd name="T20" fmla="*/ 420 w 591"/>
              <a:gd name="T21" fmla="*/ 0 h 574"/>
              <a:gd name="T22" fmla="*/ 420 w 591"/>
              <a:gd name="T23" fmla="*/ 5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1" h="574">
                <a:moveTo>
                  <a:pt x="420" y="59"/>
                </a:moveTo>
                <a:cubicBezTo>
                  <a:pt x="40" y="58"/>
                  <a:pt x="40" y="58"/>
                  <a:pt x="40" y="58"/>
                </a:cubicBezTo>
                <a:cubicBezTo>
                  <a:pt x="18" y="58"/>
                  <a:pt x="0" y="76"/>
                  <a:pt x="0" y="98"/>
                </a:cubicBezTo>
                <a:cubicBezTo>
                  <a:pt x="0" y="574"/>
                  <a:pt x="0" y="574"/>
                  <a:pt x="0" y="574"/>
                </a:cubicBezTo>
                <a:cubicBezTo>
                  <a:pt x="186" y="574"/>
                  <a:pt x="186" y="574"/>
                  <a:pt x="186" y="574"/>
                </a:cubicBezTo>
                <a:cubicBezTo>
                  <a:pt x="186" y="278"/>
                  <a:pt x="186" y="278"/>
                  <a:pt x="186" y="278"/>
                </a:cubicBezTo>
                <a:cubicBezTo>
                  <a:pt x="186" y="260"/>
                  <a:pt x="201" y="246"/>
                  <a:pt x="218" y="246"/>
                </a:cubicBezTo>
                <a:cubicBezTo>
                  <a:pt x="420" y="246"/>
                  <a:pt x="420" y="246"/>
                  <a:pt x="420" y="246"/>
                </a:cubicBezTo>
                <a:cubicBezTo>
                  <a:pt x="420" y="305"/>
                  <a:pt x="420" y="305"/>
                  <a:pt x="420" y="305"/>
                </a:cubicBezTo>
                <a:cubicBezTo>
                  <a:pt x="591" y="152"/>
                  <a:pt x="591" y="152"/>
                  <a:pt x="591" y="152"/>
                </a:cubicBezTo>
                <a:cubicBezTo>
                  <a:pt x="420" y="0"/>
                  <a:pt x="420" y="0"/>
                  <a:pt x="420" y="0"/>
                </a:cubicBezTo>
                <a:lnTo>
                  <a:pt x="420" y="59"/>
                </a:lnTo>
                <a:close/>
              </a:path>
            </a:pathLst>
          </a:custGeom>
          <a:solidFill>
            <a:schemeClr val="bg1">
              <a:lumMod val="85000"/>
            </a:schemeClr>
          </a:solidFill>
          <a:ln>
            <a:noFill/>
          </a:ln>
        </p:spPr>
        <p:txBody>
          <a:bodyPr vert="horz" wrap="square" lIns="182889" tIns="91445" rIns="182889" bIns="91445" numCol="1" anchor="t" anchorCtr="0" compatLnSpc="1">
            <a:prstTxWarp prst="textNoShape">
              <a:avLst/>
            </a:prstTxWarp>
          </a:bodyPr>
          <a:lstStyle/>
          <a:p>
            <a:endParaRPr lang="id-ID"/>
          </a:p>
        </p:txBody>
      </p:sp>
      <p:sp>
        <p:nvSpPr>
          <p:cNvPr id="26" name="Title 20"/>
          <p:cNvSpPr txBox="1">
            <a:spLocks/>
          </p:cNvSpPr>
          <p:nvPr/>
        </p:nvSpPr>
        <p:spPr>
          <a:xfrm>
            <a:off x="1528166" y="9855200"/>
            <a:ext cx="21262210" cy="2149318"/>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2800" dirty="0">
                <a:solidFill>
                  <a:schemeClr val="tx1"/>
                </a:solidFill>
                <a:latin typeface="Lato Light"/>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 condimentum dolor ac auctor. Vivamus viverra ornare lobortis. </a:t>
            </a:r>
            <a:endParaRPr lang="en-US" sz="2800" dirty="0">
              <a:solidFill>
                <a:schemeClr val="tx1"/>
              </a:solidFill>
              <a:latin typeface="Lato Light"/>
              <a:cs typeface="Lato Light"/>
            </a:endParaRPr>
          </a:p>
        </p:txBody>
      </p:sp>
      <p:sp>
        <p:nvSpPr>
          <p:cNvPr id="27" name="TextBox 26"/>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Perfect </a:t>
            </a:r>
            <a:r>
              <a:rPr lang="en-US" sz="7200" dirty="0">
                <a:solidFill>
                  <a:schemeClr val="accent1"/>
                </a:solidFill>
                <a:latin typeface="Lato Black"/>
                <a:cs typeface="Lato Black"/>
              </a:rPr>
              <a:t>Flowchart</a:t>
            </a:r>
          </a:p>
        </p:txBody>
      </p:sp>
      <p:sp>
        <p:nvSpPr>
          <p:cNvPr id="28" name="TextBox 27"/>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33" name="Rectangle 32"/>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924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018365" y="3974184"/>
            <a:ext cx="4415340" cy="1391150"/>
          </a:xfrm>
          <a:prstGeom prst="roundRect">
            <a:avLst>
              <a:gd name="adj" fmla="val 72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a:p>
        </p:txBody>
      </p:sp>
      <p:sp>
        <p:nvSpPr>
          <p:cNvPr id="12" name="Rectangle 11"/>
          <p:cNvSpPr/>
          <p:nvPr/>
        </p:nvSpPr>
        <p:spPr>
          <a:xfrm>
            <a:off x="10969752" y="4218352"/>
            <a:ext cx="2512565" cy="861784"/>
          </a:xfrm>
          <a:prstGeom prst="rect">
            <a:avLst/>
          </a:prstGeom>
          <a:solidFill>
            <a:schemeClr val="accent2"/>
          </a:solidFill>
        </p:spPr>
        <p:txBody>
          <a:bodyPr wrap="none" lIns="182889" tIns="91445" rIns="182889" bIns="91445">
            <a:spAutoFit/>
          </a:bodyPr>
          <a:lstStyle/>
          <a:p>
            <a:pPr algn="ctr"/>
            <a:r>
              <a:rPr lang="en-US" sz="4400" dirty="0">
                <a:solidFill>
                  <a:schemeClr val="bg1"/>
                </a:solidFill>
                <a:latin typeface="Open Sans Light"/>
                <a:cs typeface="Open Sans Light"/>
              </a:rPr>
              <a:t>Step One</a:t>
            </a:r>
            <a:endParaRPr lang="bg-BG" sz="4400" dirty="0">
              <a:solidFill>
                <a:schemeClr val="bg1"/>
              </a:solidFill>
              <a:latin typeface="Open Sans Light"/>
              <a:cs typeface="Open Sans Light"/>
            </a:endParaRPr>
          </a:p>
        </p:txBody>
      </p:sp>
      <p:sp>
        <p:nvSpPr>
          <p:cNvPr id="13" name="Rounded Rectangle 12"/>
          <p:cNvSpPr/>
          <p:nvPr/>
        </p:nvSpPr>
        <p:spPr>
          <a:xfrm>
            <a:off x="10018365" y="6006354"/>
            <a:ext cx="4415340" cy="1391150"/>
          </a:xfrm>
          <a:prstGeom prst="roundRect">
            <a:avLst>
              <a:gd name="adj" fmla="val 726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a:p>
        </p:txBody>
      </p:sp>
      <p:sp>
        <p:nvSpPr>
          <p:cNvPr id="14" name="Rectangle 13"/>
          <p:cNvSpPr/>
          <p:nvPr/>
        </p:nvSpPr>
        <p:spPr>
          <a:xfrm>
            <a:off x="11075874" y="6250523"/>
            <a:ext cx="2300328" cy="800229"/>
          </a:xfrm>
          <a:prstGeom prst="rect">
            <a:avLst/>
          </a:prstGeom>
          <a:noFill/>
        </p:spPr>
        <p:txBody>
          <a:bodyPr wrap="none" lIns="182889" tIns="91445" rIns="182889" bIns="91445">
            <a:spAutoFit/>
          </a:bodyPr>
          <a:lstStyle/>
          <a:p>
            <a:pPr algn="ctr"/>
            <a:r>
              <a:rPr lang="en-US" sz="4000" dirty="0">
                <a:solidFill>
                  <a:schemeClr val="bg1"/>
                </a:solidFill>
                <a:latin typeface="Open Sans Light"/>
                <a:cs typeface="Open Sans Light"/>
              </a:rPr>
              <a:t>Step Two</a:t>
            </a:r>
            <a:endParaRPr lang="bg-BG" sz="4000" dirty="0">
              <a:solidFill>
                <a:schemeClr val="bg1"/>
              </a:solidFill>
              <a:latin typeface="Open Sans Light"/>
              <a:cs typeface="Open Sans Light"/>
            </a:endParaRPr>
          </a:p>
        </p:txBody>
      </p:sp>
      <p:sp>
        <p:nvSpPr>
          <p:cNvPr id="15" name="Rounded Rectangle 14"/>
          <p:cNvSpPr/>
          <p:nvPr/>
        </p:nvSpPr>
        <p:spPr>
          <a:xfrm>
            <a:off x="10018365" y="8038524"/>
            <a:ext cx="4415340" cy="1391150"/>
          </a:xfrm>
          <a:prstGeom prst="roundRect">
            <a:avLst>
              <a:gd name="adj" fmla="val 72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a:p>
        </p:txBody>
      </p:sp>
      <p:sp>
        <p:nvSpPr>
          <p:cNvPr id="16" name="Rectangle 15"/>
          <p:cNvSpPr/>
          <p:nvPr/>
        </p:nvSpPr>
        <p:spPr>
          <a:xfrm>
            <a:off x="10921186" y="8282693"/>
            <a:ext cx="2609707" cy="800229"/>
          </a:xfrm>
          <a:prstGeom prst="rect">
            <a:avLst/>
          </a:prstGeom>
          <a:solidFill>
            <a:schemeClr val="accent4"/>
          </a:solidFill>
        </p:spPr>
        <p:txBody>
          <a:bodyPr wrap="none" lIns="182889" tIns="91445" rIns="182889" bIns="91445">
            <a:spAutoFit/>
          </a:bodyPr>
          <a:lstStyle/>
          <a:p>
            <a:pPr algn="ctr"/>
            <a:r>
              <a:rPr lang="en-US" sz="4000" dirty="0">
                <a:solidFill>
                  <a:schemeClr val="bg1"/>
                </a:solidFill>
                <a:latin typeface="Open Sans Light"/>
                <a:cs typeface="Open Sans Light"/>
              </a:rPr>
              <a:t>Step Three</a:t>
            </a:r>
            <a:endParaRPr lang="bg-BG" sz="4000" dirty="0">
              <a:solidFill>
                <a:schemeClr val="bg1"/>
              </a:solidFill>
              <a:latin typeface="Open Sans Light"/>
              <a:cs typeface="Open Sans Light"/>
            </a:endParaRPr>
          </a:p>
        </p:txBody>
      </p:sp>
      <p:sp>
        <p:nvSpPr>
          <p:cNvPr id="35" name="Rounded Rectangle 34"/>
          <p:cNvSpPr/>
          <p:nvPr/>
        </p:nvSpPr>
        <p:spPr>
          <a:xfrm>
            <a:off x="2724751" y="5852175"/>
            <a:ext cx="5375194" cy="1719536"/>
          </a:xfrm>
          <a:prstGeom prst="roundRect">
            <a:avLst>
              <a:gd name="adj" fmla="val 72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a:p>
        </p:txBody>
      </p:sp>
      <p:sp>
        <p:nvSpPr>
          <p:cNvPr id="36" name="Rectangle 35"/>
          <p:cNvSpPr/>
          <p:nvPr/>
        </p:nvSpPr>
        <p:spPr>
          <a:xfrm>
            <a:off x="4741042" y="6260540"/>
            <a:ext cx="1456186" cy="831007"/>
          </a:xfrm>
          <a:prstGeom prst="rect">
            <a:avLst/>
          </a:prstGeom>
          <a:solidFill>
            <a:schemeClr val="accent1"/>
          </a:solidFill>
        </p:spPr>
        <p:txBody>
          <a:bodyPr wrap="none" lIns="182889" tIns="91445" rIns="182889" bIns="91445">
            <a:spAutoFit/>
          </a:bodyPr>
          <a:lstStyle/>
          <a:p>
            <a:pPr algn="ctr"/>
            <a:r>
              <a:rPr lang="en-US" sz="4200" dirty="0">
                <a:solidFill>
                  <a:schemeClr val="bg1"/>
                </a:solidFill>
                <a:latin typeface="Open Sans Light"/>
                <a:cs typeface="Open Sans Light"/>
              </a:rPr>
              <a:t>Start</a:t>
            </a:r>
            <a:endParaRPr lang="bg-BG" sz="4200" dirty="0">
              <a:solidFill>
                <a:schemeClr val="bg1"/>
              </a:solidFill>
              <a:latin typeface="Open Sans Light"/>
              <a:cs typeface="Open Sans Light"/>
            </a:endParaRPr>
          </a:p>
        </p:txBody>
      </p:sp>
      <p:sp>
        <p:nvSpPr>
          <p:cNvPr id="37" name="Rounded Rectangle 36"/>
          <p:cNvSpPr/>
          <p:nvPr/>
        </p:nvSpPr>
        <p:spPr>
          <a:xfrm>
            <a:off x="16353420" y="3429000"/>
            <a:ext cx="4415340" cy="984750"/>
          </a:xfrm>
          <a:prstGeom prst="roundRect">
            <a:avLst>
              <a:gd name="adj" fmla="val 72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a:p>
        </p:txBody>
      </p:sp>
      <p:sp>
        <p:nvSpPr>
          <p:cNvPr id="38" name="Rectangle 37"/>
          <p:cNvSpPr/>
          <p:nvPr/>
        </p:nvSpPr>
        <p:spPr>
          <a:xfrm>
            <a:off x="17304810" y="3469968"/>
            <a:ext cx="2512565" cy="861784"/>
          </a:xfrm>
          <a:prstGeom prst="rect">
            <a:avLst/>
          </a:prstGeom>
          <a:solidFill>
            <a:schemeClr val="accent1"/>
          </a:solidFill>
        </p:spPr>
        <p:txBody>
          <a:bodyPr wrap="none" lIns="182889" tIns="91445" rIns="182889" bIns="91445">
            <a:spAutoFit/>
          </a:bodyPr>
          <a:lstStyle/>
          <a:p>
            <a:pPr algn="ctr"/>
            <a:r>
              <a:rPr lang="en-US" sz="4400" dirty="0">
                <a:solidFill>
                  <a:schemeClr val="bg1"/>
                </a:solidFill>
                <a:latin typeface="Open Sans Light"/>
                <a:cs typeface="Open Sans Light"/>
              </a:rPr>
              <a:t>Step One</a:t>
            </a:r>
            <a:endParaRPr lang="bg-BG" sz="4400" dirty="0">
              <a:solidFill>
                <a:schemeClr val="bg1"/>
              </a:solidFill>
              <a:latin typeface="Open Sans Light"/>
              <a:cs typeface="Open Sans Light"/>
            </a:endParaRPr>
          </a:p>
        </p:txBody>
      </p:sp>
      <p:sp>
        <p:nvSpPr>
          <p:cNvPr id="42" name="Rounded Rectangle 41"/>
          <p:cNvSpPr/>
          <p:nvPr/>
        </p:nvSpPr>
        <p:spPr>
          <a:xfrm>
            <a:off x="16353420" y="4920065"/>
            <a:ext cx="4415340" cy="984752"/>
          </a:xfrm>
          <a:prstGeom prst="roundRect">
            <a:avLst>
              <a:gd name="adj" fmla="val 72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a:p>
        </p:txBody>
      </p:sp>
      <p:sp>
        <p:nvSpPr>
          <p:cNvPr id="43" name="Rectangle 42"/>
          <p:cNvSpPr/>
          <p:nvPr/>
        </p:nvSpPr>
        <p:spPr>
          <a:xfrm>
            <a:off x="17410928" y="4961035"/>
            <a:ext cx="2300328" cy="800229"/>
          </a:xfrm>
          <a:prstGeom prst="rect">
            <a:avLst/>
          </a:prstGeom>
          <a:solidFill>
            <a:schemeClr val="accent2"/>
          </a:solidFill>
        </p:spPr>
        <p:txBody>
          <a:bodyPr wrap="none" lIns="182889" tIns="91445" rIns="182889" bIns="91445">
            <a:spAutoFit/>
          </a:bodyPr>
          <a:lstStyle/>
          <a:p>
            <a:pPr algn="ctr"/>
            <a:r>
              <a:rPr lang="en-US" sz="4000" dirty="0">
                <a:solidFill>
                  <a:schemeClr val="bg1"/>
                </a:solidFill>
                <a:latin typeface="Open Sans Light"/>
                <a:cs typeface="Open Sans Light"/>
              </a:rPr>
              <a:t>Step Two</a:t>
            </a:r>
            <a:endParaRPr lang="bg-BG" sz="4000" dirty="0">
              <a:solidFill>
                <a:schemeClr val="bg1"/>
              </a:solidFill>
              <a:latin typeface="Open Sans Light"/>
              <a:cs typeface="Open Sans Light"/>
            </a:endParaRPr>
          </a:p>
        </p:txBody>
      </p:sp>
      <p:sp>
        <p:nvSpPr>
          <p:cNvPr id="45" name="Rounded Rectangle 44"/>
          <p:cNvSpPr/>
          <p:nvPr/>
        </p:nvSpPr>
        <p:spPr>
          <a:xfrm>
            <a:off x="16353420" y="7461448"/>
            <a:ext cx="4415340" cy="984750"/>
          </a:xfrm>
          <a:prstGeom prst="roundRect">
            <a:avLst>
              <a:gd name="adj" fmla="val 72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a:p>
        </p:txBody>
      </p:sp>
      <p:sp>
        <p:nvSpPr>
          <p:cNvPr id="46" name="Rectangle 45"/>
          <p:cNvSpPr/>
          <p:nvPr/>
        </p:nvSpPr>
        <p:spPr>
          <a:xfrm>
            <a:off x="17401793" y="7502417"/>
            <a:ext cx="2318602" cy="800229"/>
          </a:xfrm>
          <a:prstGeom prst="rect">
            <a:avLst/>
          </a:prstGeom>
          <a:solidFill>
            <a:schemeClr val="accent3"/>
          </a:solidFill>
        </p:spPr>
        <p:txBody>
          <a:bodyPr wrap="none" lIns="182889" tIns="91445" rIns="182889" bIns="91445">
            <a:spAutoFit/>
          </a:bodyPr>
          <a:lstStyle/>
          <a:p>
            <a:pPr algn="ctr"/>
            <a:r>
              <a:rPr lang="en-US" sz="4000" dirty="0">
                <a:solidFill>
                  <a:schemeClr val="bg1"/>
                </a:solidFill>
                <a:latin typeface="Open Sans Light"/>
                <a:cs typeface="Open Sans Light"/>
              </a:rPr>
              <a:t>Step One</a:t>
            </a:r>
            <a:endParaRPr lang="bg-BG" sz="4000" dirty="0">
              <a:solidFill>
                <a:schemeClr val="bg1"/>
              </a:solidFill>
              <a:latin typeface="Open Sans Light"/>
              <a:cs typeface="Open Sans Light"/>
            </a:endParaRPr>
          </a:p>
        </p:txBody>
      </p:sp>
      <p:sp>
        <p:nvSpPr>
          <p:cNvPr id="48" name="Rounded Rectangle 47"/>
          <p:cNvSpPr/>
          <p:nvPr/>
        </p:nvSpPr>
        <p:spPr>
          <a:xfrm>
            <a:off x="16353420" y="8952506"/>
            <a:ext cx="4415340" cy="984750"/>
          </a:xfrm>
          <a:prstGeom prst="roundRect">
            <a:avLst>
              <a:gd name="adj" fmla="val 72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bg-BG"/>
          </a:p>
        </p:txBody>
      </p:sp>
      <p:sp>
        <p:nvSpPr>
          <p:cNvPr id="49" name="Rectangle 48"/>
          <p:cNvSpPr/>
          <p:nvPr/>
        </p:nvSpPr>
        <p:spPr>
          <a:xfrm>
            <a:off x="17256240" y="8993475"/>
            <a:ext cx="2609707" cy="800229"/>
          </a:xfrm>
          <a:prstGeom prst="rect">
            <a:avLst/>
          </a:prstGeom>
          <a:solidFill>
            <a:schemeClr val="accent4"/>
          </a:solidFill>
        </p:spPr>
        <p:txBody>
          <a:bodyPr wrap="none" lIns="182889" tIns="91445" rIns="182889" bIns="91445">
            <a:spAutoFit/>
          </a:bodyPr>
          <a:lstStyle/>
          <a:p>
            <a:pPr algn="ctr"/>
            <a:r>
              <a:rPr lang="en-US" sz="4000" dirty="0">
                <a:solidFill>
                  <a:schemeClr val="bg1"/>
                </a:solidFill>
                <a:latin typeface="Open Sans Light"/>
                <a:cs typeface="Open Sans Light"/>
              </a:rPr>
              <a:t>Step Three</a:t>
            </a:r>
            <a:endParaRPr lang="bg-BG" sz="4000" dirty="0">
              <a:solidFill>
                <a:schemeClr val="bg1"/>
              </a:solidFill>
              <a:latin typeface="Open Sans Light"/>
              <a:cs typeface="Open Sans Light"/>
            </a:endParaRPr>
          </a:p>
        </p:txBody>
      </p:sp>
      <p:cxnSp>
        <p:nvCxnSpPr>
          <p:cNvPr id="50" name="Elbow Connector 49"/>
          <p:cNvCxnSpPr/>
          <p:nvPr/>
        </p:nvCxnSpPr>
        <p:spPr>
          <a:xfrm rot="10800000" flipV="1">
            <a:off x="8077449" y="4710723"/>
            <a:ext cx="1894939" cy="1590784"/>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15" idx="1"/>
          </p:cNvCxnSpPr>
          <p:nvPr/>
        </p:nvCxnSpPr>
        <p:spPr>
          <a:xfrm rot="10800000">
            <a:off x="8099953" y="7153334"/>
            <a:ext cx="1918414" cy="1580770"/>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13" idx="1"/>
            <a:endCxn id="35" idx="3"/>
          </p:cNvCxnSpPr>
          <p:nvPr/>
        </p:nvCxnSpPr>
        <p:spPr>
          <a:xfrm rot="10800000" flipV="1">
            <a:off x="8099946" y="6701927"/>
            <a:ext cx="1918420" cy="10016"/>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37" idx="1"/>
            <a:endCxn id="6" idx="3"/>
          </p:cNvCxnSpPr>
          <p:nvPr/>
        </p:nvCxnSpPr>
        <p:spPr>
          <a:xfrm rot="10800000" flipV="1">
            <a:off x="14433705" y="3921373"/>
            <a:ext cx="1919714" cy="748384"/>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2" idx="1"/>
            <a:endCxn id="6" idx="3"/>
          </p:cNvCxnSpPr>
          <p:nvPr/>
        </p:nvCxnSpPr>
        <p:spPr>
          <a:xfrm rot="10800000">
            <a:off x="14433705" y="4669762"/>
            <a:ext cx="1919714" cy="742674"/>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45" idx="1"/>
            <a:endCxn id="15" idx="3"/>
          </p:cNvCxnSpPr>
          <p:nvPr/>
        </p:nvCxnSpPr>
        <p:spPr>
          <a:xfrm rot="10800000" flipV="1">
            <a:off x="14433705" y="7953822"/>
            <a:ext cx="1919714" cy="780278"/>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48" idx="1"/>
            <a:endCxn id="15" idx="3"/>
          </p:cNvCxnSpPr>
          <p:nvPr/>
        </p:nvCxnSpPr>
        <p:spPr>
          <a:xfrm rot="10800000">
            <a:off x="14433705" y="8734104"/>
            <a:ext cx="1919714" cy="710782"/>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AutoShape 87"/>
          <p:cNvSpPr>
            <a:spLocks/>
          </p:cNvSpPr>
          <p:nvPr/>
        </p:nvSpPr>
        <p:spPr bwMode="auto">
          <a:xfrm>
            <a:off x="3787974" y="6131538"/>
            <a:ext cx="942049" cy="942294"/>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603" tIns="101603" rIns="101603" bIns="101603" anchor="ctr"/>
          <a:lstStyle/>
          <a:p>
            <a:pPr defTabSz="914424">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1" name="Title 20"/>
          <p:cNvSpPr txBox="1">
            <a:spLocks/>
          </p:cNvSpPr>
          <p:nvPr/>
        </p:nvSpPr>
        <p:spPr>
          <a:xfrm>
            <a:off x="1528166" y="9855200"/>
            <a:ext cx="21262210" cy="2149318"/>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2800" dirty="0">
                <a:solidFill>
                  <a:schemeClr val="tx1"/>
                </a:solidFill>
                <a:latin typeface="Lato Light"/>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 condimentum dolor ac auctor. Vivamus viverra ornare lobortis. </a:t>
            </a:r>
            <a:endParaRPr lang="en-US" sz="2800" dirty="0">
              <a:solidFill>
                <a:schemeClr val="tx1"/>
              </a:solidFill>
              <a:latin typeface="Lato Light"/>
              <a:cs typeface="Lato Light"/>
            </a:endParaRPr>
          </a:p>
        </p:txBody>
      </p:sp>
      <p:sp>
        <p:nvSpPr>
          <p:cNvPr id="32" name="TextBox 31"/>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Perfect </a:t>
            </a:r>
            <a:r>
              <a:rPr lang="en-US" sz="7200" dirty="0">
                <a:solidFill>
                  <a:schemeClr val="accent1"/>
                </a:solidFill>
                <a:latin typeface="Lato Black"/>
                <a:cs typeface="Lato Black"/>
              </a:rPr>
              <a:t>Flowchart two</a:t>
            </a:r>
          </a:p>
        </p:txBody>
      </p:sp>
      <p:sp>
        <p:nvSpPr>
          <p:cNvPr id="33" name="TextBox 32"/>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40" name="Rectangle 3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602749754"/>
      </p:ext>
    </p:extLst>
  </p:cSld>
  <p:clrMapOvr>
    <a:masterClrMapping/>
  </p:clrMapOvr>
  <mc:AlternateContent xmlns:mc="http://schemas.openxmlformats.org/markup-compatibility/2006" xmlns:p14="http://schemas.microsoft.com/office/powerpoint/2010/main">
    <mc:Choice Requires="p14">
      <p:transition spd="slow" p14:dur="1700">
        <p14:reveal/>
      </p:transition>
    </mc:Choice>
    <mc:Fallback xmlns="">
      <p:transition xmlns:p14="http://schemas.microsoft.com/office/powerpoint/2010/mai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5118340"/>
              </p:ext>
            </p:extLst>
          </p:nvPr>
        </p:nvGraphicFramePr>
        <p:xfrm>
          <a:off x="3716313" y="3251200"/>
          <a:ext cx="16824160" cy="6428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itle 20"/>
          <p:cNvSpPr txBox="1">
            <a:spLocks/>
          </p:cNvSpPr>
          <p:nvPr/>
        </p:nvSpPr>
        <p:spPr>
          <a:xfrm>
            <a:off x="1528166" y="9855200"/>
            <a:ext cx="21262210" cy="2149318"/>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2800" dirty="0">
                <a:solidFill>
                  <a:schemeClr val="tx1"/>
                </a:solidFill>
                <a:latin typeface="Lato Light"/>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 condimentum dolor ac auctor. Vivamus viverra ornare lobortis. </a:t>
            </a:r>
            <a:endParaRPr lang="en-US" sz="2800" dirty="0">
              <a:solidFill>
                <a:schemeClr val="tx1"/>
              </a:solidFill>
              <a:latin typeface="Lato Light"/>
              <a:cs typeface="Lato Light"/>
            </a:endParaRPr>
          </a:p>
        </p:txBody>
      </p:sp>
      <p:sp>
        <p:nvSpPr>
          <p:cNvPr id="27" name="Freeform 149"/>
          <p:cNvSpPr>
            <a:spLocks noChangeArrowheads="1"/>
          </p:cNvSpPr>
          <p:nvPr/>
        </p:nvSpPr>
        <p:spPr bwMode="auto">
          <a:xfrm>
            <a:off x="4948278" y="5613400"/>
            <a:ext cx="937640" cy="1277038"/>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chemeClr val="accent1"/>
          </a:solidFill>
          <a:ln>
            <a:noFill/>
          </a:ln>
          <a:effectLst/>
        </p:spPr>
        <p:txBody>
          <a:bodyPr wrap="none" anchor="ctr"/>
          <a:lstStyle/>
          <a:p>
            <a:endParaRPr lang="en-US">
              <a:latin typeface="Lato Light"/>
              <a:cs typeface="Lato Light"/>
            </a:endParaRPr>
          </a:p>
        </p:txBody>
      </p:sp>
      <p:sp>
        <p:nvSpPr>
          <p:cNvPr id="28" name="Freeform 124"/>
          <p:cNvSpPr>
            <a:spLocks noChangeArrowheads="1"/>
          </p:cNvSpPr>
          <p:nvPr/>
        </p:nvSpPr>
        <p:spPr bwMode="auto">
          <a:xfrm>
            <a:off x="9221360" y="6146800"/>
            <a:ext cx="1228396" cy="1186856"/>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2"/>
          </a:solidFill>
          <a:ln>
            <a:noFill/>
          </a:ln>
          <a:effectLst/>
        </p:spPr>
        <p:txBody>
          <a:bodyPr wrap="none" anchor="ctr"/>
          <a:lstStyle/>
          <a:p>
            <a:endParaRPr lang="en-US">
              <a:latin typeface="Lato Light"/>
              <a:cs typeface="Lato Light"/>
            </a:endParaRPr>
          </a:p>
        </p:txBody>
      </p:sp>
      <p:sp>
        <p:nvSpPr>
          <p:cNvPr id="33" name="Freeform 102"/>
          <p:cNvSpPr>
            <a:spLocks noChangeArrowheads="1"/>
          </p:cNvSpPr>
          <p:nvPr/>
        </p:nvSpPr>
        <p:spPr bwMode="auto">
          <a:xfrm>
            <a:off x="13462504" y="5613400"/>
            <a:ext cx="1319285" cy="117963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3"/>
          </a:solidFill>
          <a:ln>
            <a:noFill/>
          </a:ln>
          <a:effectLst/>
        </p:spPr>
        <p:txBody>
          <a:bodyPr wrap="none" anchor="ctr"/>
          <a:lstStyle/>
          <a:p>
            <a:endParaRPr lang="en-US">
              <a:latin typeface="Lato Light"/>
              <a:cs typeface="Lato Light"/>
            </a:endParaRPr>
          </a:p>
        </p:txBody>
      </p:sp>
      <p:sp>
        <p:nvSpPr>
          <p:cNvPr id="34" name="Freeform 144"/>
          <p:cNvSpPr>
            <a:spLocks noChangeArrowheads="1"/>
          </p:cNvSpPr>
          <p:nvPr/>
        </p:nvSpPr>
        <p:spPr bwMode="auto">
          <a:xfrm>
            <a:off x="18015248" y="6146800"/>
            <a:ext cx="1058768" cy="943830"/>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5"/>
          </a:solidFill>
          <a:ln>
            <a:noFill/>
          </a:ln>
          <a:effectLst/>
        </p:spPr>
        <p:txBody>
          <a:bodyPr wrap="none" anchor="ctr"/>
          <a:lstStyle/>
          <a:p>
            <a:endParaRPr lang="en-US">
              <a:latin typeface="Lato Light"/>
              <a:cs typeface="Lato Light"/>
            </a:endParaRPr>
          </a:p>
        </p:txBody>
      </p:sp>
      <p:sp>
        <p:nvSpPr>
          <p:cNvPr id="11" name="TextBox 10"/>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Perfect </a:t>
            </a:r>
            <a:r>
              <a:rPr lang="en-US" sz="7200" dirty="0">
                <a:solidFill>
                  <a:schemeClr val="accent1"/>
                </a:solidFill>
                <a:latin typeface="Lato Black"/>
                <a:cs typeface="Lato Black"/>
              </a:rPr>
              <a:t>Flowchart three</a:t>
            </a:r>
          </a:p>
        </p:txBody>
      </p:sp>
      <p:sp>
        <p:nvSpPr>
          <p:cNvPr id="12" name="TextBox 11"/>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3" name="Rectangle 12"/>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51209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5853" y="4918873"/>
            <a:ext cx="8281257" cy="2209836"/>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Message from the</a:t>
            </a:r>
          </a:p>
          <a:p>
            <a:pPr>
              <a:lnSpc>
                <a:spcPct val="80000"/>
              </a:lnSpc>
            </a:pPr>
            <a:r>
              <a:rPr lang="en-US" sz="9600" dirty="0">
                <a:solidFill>
                  <a:schemeClr val="accent1"/>
                </a:solidFill>
                <a:latin typeface="Lato Black"/>
                <a:cs typeface="Lato Black"/>
              </a:rPr>
              <a:t>Dean</a:t>
            </a:r>
          </a:p>
        </p:txBody>
      </p:sp>
      <p:sp>
        <p:nvSpPr>
          <p:cNvPr id="15" name="TextBox 14"/>
          <p:cNvSpPr txBox="1"/>
          <p:nvPr/>
        </p:nvSpPr>
        <p:spPr>
          <a:xfrm>
            <a:off x="12465853" y="4319078"/>
            <a:ext cx="7128989" cy="523220"/>
          </a:xfrm>
          <a:prstGeom prst="rect">
            <a:avLst/>
          </a:prstGeom>
          <a:noFill/>
        </p:spPr>
        <p:txBody>
          <a:bodyPr wrap="square" rtlCol="0">
            <a:spAutoFit/>
          </a:bodyPr>
          <a:lstStyle/>
          <a:p>
            <a:r>
              <a:rPr lang="en-US" sz="2800" dirty="0">
                <a:solidFill>
                  <a:schemeClr val="tx2"/>
                </a:solidFill>
                <a:latin typeface="Lato Light"/>
                <a:cs typeface="Lato Light"/>
              </a:rPr>
              <a:t>WRITE A GREAT TEXT HERE</a:t>
            </a:r>
          </a:p>
        </p:txBody>
      </p:sp>
      <p:sp>
        <p:nvSpPr>
          <p:cNvPr id="6" name="Rectangle 5"/>
          <p:cNvSpPr/>
          <p:nvPr/>
        </p:nvSpPr>
        <p:spPr>
          <a:xfrm>
            <a:off x="12235532" y="4363399"/>
            <a:ext cx="141940" cy="269256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TextBox 6"/>
          <p:cNvSpPr txBox="1"/>
          <p:nvPr/>
        </p:nvSpPr>
        <p:spPr>
          <a:xfrm>
            <a:off x="12465853" y="7368165"/>
            <a:ext cx="7128989" cy="1815882"/>
          </a:xfrm>
          <a:prstGeom prst="rect">
            <a:avLst/>
          </a:prstGeom>
          <a:noFill/>
        </p:spPr>
        <p:txBody>
          <a:bodyPr wrap="square" rtlCol="0">
            <a:spAutoFit/>
          </a:bodyPr>
          <a:lstStyle/>
          <a:p>
            <a:r>
              <a:rPr lang="en-US" sz="2800" dirty="0">
                <a:latin typeface="Lato Light"/>
                <a:cs typeface="Lato Light"/>
              </a:rPr>
              <a:t>You have to fight for your dreams, you have to work hard everyday in order to get what you wish for. Stop wishing and start doing. Start now and you will be successful.</a:t>
            </a:r>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3136108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200"/>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Discovering a </a:t>
            </a:r>
            <a:r>
              <a:rPr lang="en-US" sz="7200" dirty="0">
                <a:solidFill>
                  <a:schemeClr val="accent1"/>
                </a:solidFill>
                <a:latin typeface="Lato Black"/>
                <a:cs typeface="Lato Black"/>
              </a:rPr>
              <a:t>Seller</a:t>
            </a:r>
          </a:p>
        </p:txBody>
      </p:sp>
      <p:sp>
        <p:nvSpPr>
          <p:cNvPr id="202" name="TextBox 201"/>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203" name="Rectangle 202"/>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9" name="Title 20"/>
          <p:cNvSpPr txBox="1">
            <a:spLocks/>
          </p:cNvSpPr>
          <p:nvPr/>
        </p:nvSpPr>
        <p:spPr>
          <a:xfrm>
            <a:off x="1556389" y="2260452"/>
            <a:ext cx="21262210" cy="2100139"/>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2800" dirty="0">
                <a:solidFill>
                  <a:schemeClr val="tx1"/>
                </a:solidFill>
                <a:latin typeface="Lato Light"/>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 </a:t>
            </a:r>
            <a:r>
              <a:rPr lang="fr-FR" sz="2800" dirty="0" err="1">
                <a:solidFill>
                  <a:schemeClr val="tx1"/>
                </a:solidFill>
                <a:latin typeface="Lato Light"/>
                <a:cs typeface="Lato Light"/>
              </a:rPr>
              <a:t>Pellentesque</a:t>
            </a:r>
            <a:endParaRPr lang="en-US" sz="2800" dirty="0">
              <a:solidFill>
                <a:schemeClr val="tx1"/>
              </a:solidFill>
              <a:latin typeface="Lato Light"/>
              <a:cs typeface="Lato Light"/>
            </a:endParaRPr>
          </a:p>
        </p:txBody>
      </p:sp>
      <p:grpSp>
        <p:nvGrpSpPr>
          <p:cNvPr id="3" name="Group 2"/>
          <p:cNvGrpSpPr/>
          <p:nvPr/>
        </p:nvGrpSpPr>
        <p:grpSpPr>
          <a:xfrm>
            <a:off x="3502213" y="4734656"/>
            <a:ext cx="3454269" cy="6966952"/>
            <a:chOff x="4194175" y="4378325"/>
            <a:chExt cx="1408113" cy="2840038"/>
          </a:xfrm>
        </p:grpSpPr>
        <p:sp>
          <p:nvSpPr>
            <p:cNvPr id="16" name="Freeform 351"/>
            <p:cNvSpPr>
              <a:spLocks noChangeArrowheads="1"/>
            </p:cNvSpPr>
            <p:nvPr/>
          </p:nvSpPr>
          <p:spPr bwMode="auto">
            <a:xfrm>
              <a:off x="4691063" y="6989763"/>
              <a:ext cx="331788" cy="228600"/>
            </a:xfrm>
            <a:custGeom>
              <a:avLst/>
              <a:gdLst>
                <a:gd name="T0" fmla="*/ 83 w 928"/>
                <a:gd name="T1" fmla="*/ 21 h 640"/>
                <a:gd name="T2" fmla="*/ 83 w 928"/>
                <a:gd name="T3" fmla="*/ 21 h 640"/>
                <a:gd name="T4" fmla="*/ 0 w 928"/>
                <a:gd name="T5" fmla="*/ 309 h 640"/>
                <a:gd name="T6" fmla="*/ 62 w 928"/>
                <a:gd name="T7" fmla="*/ 433 h 640"/>
                <a:gd name="T8" fmla="*/ 145 w 928"/>
                <a:gd name="T9" fmla="*/ 433 h 640"/>
                <a:gd name="T10" fmla="*/ 310 w 928"/>
                <a:gd name="T11" fmla="*/ 536 h 640"/>
                <a:gd name="T12" fmla="*/ 639 w 928"/>
                <a:gd name="T13" fmla="*/ 639 h 640"/>
                <a:gd name="T14" fmla="*/ 927 w 928"/>
                <a:gd name="T15" fmla="*/ 536 h 640"/>
                <a:gd name="T16" fmla="*/ 762 w 928"/>
                <a:gd name="T17" fmla="*/ 350 h 640"/>
                <a:gd name="T18" fmla="*/ 515 w 928"/>
                <a:gd name="T19" fmla="*/ 62 h 640"/>
                <a:gd name="T20" fmla="*/ 330 w 928"/>
                <a:gd name="T21" fmla="*/ 42 h 640"/>
                <a:gd name="T22" fmla="*/ 165 w 928"/>
                <a:gd name="T23" fmla="*/ 145 h 640"/>
                <a:gd name="T24" fmla="*/ 83 w 928"/>
                <a:gd name="T25" fmla="*/ 2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8" h="640">
                  <a:moveTo>
                    <a:pt x="83" y="21"/>
                  </a:moveTo>
                  <a:lnTo>
                    <a:pt x="83" y="21"/>
                  </a:lnTo>
                  <a:cubicBezTo>
                    <a:pt x="42" y="62"/>
                    <a:pt x="0" y="227"/>
                    <a:pt x="0" y="309"/>
                  </a:cubicBezTo>
                  <a:cubicBezTo>
                    <a:pt x="21" y="392"/>
                    <a:pt x="21" y="412"/>
                    <a:pt x="62" y="433"/>
                  </a:cubicBezTo>
                  <a:cubicBezTo>
                    <a:pt x="124" y="454"/>
                    <a:pt x="124" y="454"/>
                    <a:pt x="145" y="433"/>
                  </a:cubicBezTo>
                  <a:cubicBezTo>
                    <a:pt x="145" y="412"/>
                    <a:pt x="268" y="515"/>
                    <a:pt x="310" y="536"/>
                  </a:cubicBezTo>
                  <a:cubicBezTo>
                    <a:pt x="372" y="577"/>
                    <a:pt x="495" y="639"/>
                    <a:pt x="639" y="639"/>
                  </a:cubicBezTo>
                  <a:cubicBezTo>
                    <a:pt x="784" y="639"/>
                    <a:pt x="927" y="618"/>
                    <a:pt x="927" y="536"/>
                  </a:cubicBezTo>
                  <a:cubicBezTo>
                    <a:pt x="927" y="474"/>
                    <a:pt x="866" y="433"/>
                    <a:pt x="762" y="350"/>
                  </a:cubicBezTo>
                  <a:cubicBezTo>
                    <a:pt x="660" y="268"/>
                    <a:pt x="557" y="124"/>
                    <a:pt x="515" y="62"/>
                  </a:cubicBezTo>
                  <a:cubicBezTo>
                    <a:pt x="474" y="0"/>
                    <a:pt x="372" y="21"/>
                    <a:pt x="330" y="42"/>
                  </a:cubicBezTo>
                  <a:cubicBezTo>
                    <a:pt x="289" y="62"/>
                    <a:pt x="227" y="185"/>
                    <a:pt x="165" y="145"/>
                  </a:cubicBezTo>
                  <a:cubicBezTo>
                    <a:pt x="103" y="103"/>
                    <a:pt x="103" y="0"/>
                    <a:pt x="83" y="21"/>
                  </a:cubicBez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352"/>
            <p:cNvSpPr>
              <a:spLocks noChangeArrowheads="1"/>
            </p:cNvSpPr>
            <p:nvPr/>
          </p:nvSpPr>
          <p:spPr bwMode="auto">
            <a:xfrm>
              <a:off x="4321175" y="6989763"/>
              <a:ext cx="331788" cy="228600"/>
            </a:xfrm>
            <a:custGeom>
              <a:avLst/>
              <a:gdLst>
                <a:gd name="T0" fmla="*/ 844 w 927"/>
                <a:gd name="T1" fmla="*/ 21 h 640"/>
                <a:gd name="T2" fmla="*/ 844 w 927"/>
                <a:gd name="T3" fmla="*/ 21 h 640"/>
                <a:gd name="T4" fmla="*/ 905 w 927"/>
                <a:gd name="T5" fmla="*/ 309 h 640"/>
                <a:gd name="T6" fmla="*/ 865 w 927"/>
                <a:gd name="T7" fmla="*/ 433 h 640"/>
                <a:gd name="T8" fmla="*/ 782 w 927"/>
                <a:gd name="T9" fmla="*/ 433 h 640"/>
                <a:gd name="T10" fmla="*/ 617 w 927"/>
                <a:gd name="T11" fmla="*/ 536 h 640"/>
                <a:gd name="T12" fmla="*/ 288 w 927"/>
                <a:gd name="T13" fmla="*/ 639 h 640"/>
                <a:gd name="T14" fmla="*/ 0 w 927"/>
                <a:gd name="T15" fmla="*/ 536 h 640"/>
                <a:gd name="T16" fmla="*/ 165 w 927"/>
                <a:gd name="T17" fmla="*/ 350 h 640"/>
                <a:gd name="T18" fmla="*/ 412 w 927"/>
                <a:gd name="T19" fmla="*/ 62 h 640"/>
                <a:gd name="T20" fmla="*/ 597 w 927"/>
                <a:gd name="T21" fmla="*/ 42 h 640"/>
                <a:gd name="T22" fmla="*/ 762 w 927"/>
                <a:gd name="T23" fmla="*/ 145 h 640"/>
                <a:gd name="T24" fmla="*/ 844 w 927"/>
                <a:gd name="T25" fmla="*/ 2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7" h="640">
                  <a:moveTo>
                    <a:pt x="844" y="21"/>
                  </a:moveTo>
                  <a:lnTo>
                    <a:pt x="844" y="21"/>
                  </a:lnTo>
                  <a:cubicBezTo>
                    <a:pt x="885" y="62"/>
                    <a:pt x="926" y="227"/>
                    <a:pt x="905" y="309"/>
                  </a:cubicBezTo>
                  <a:cubicBezTo>
                    <a:pt x="905" y="392"/>
                    <a:pt x="905" y="412"/>
                    <a:pt x="865" y="433"/>
                  </a:cubicBezTo>
                  <a:cubicBezTo>
                    <a:pt x="803" y="454"/>
                    <a:pt x="782" y="454"/>
                    <a:pt x="782" y="433"/>
                  </a:cubicBezTo>
                  <a:cubicBezTo>
                    <a:pt x="762" y="412"/>
                    <a:pt x="659" y="515"/>
                    <a:pt x="617" y="536"/>
                  </a:cubicBezTo>
                  <a:cubicBezTo>
                    <a:pt x="556" y="577"/>
                    <a:pt x="432" y="639"/>
                    <a:pt x="288" y="639"/>
                  </a:cubicBezTo>
                  <a:cubicBezTo>
                    <a:pt x="144" y="639"/>
                    <a:pt x="0" y="618"/>
                    <a:pt x="0" y="536"/>
                  </a:cubicBezTo>
                  <a:cubicBezTo>
                    <a:pt x="0" y="474"/>
                    <a:pt x="61" y="433"/>
                    <a:pt x="165" y="350"/>
                  </a:cubicBezTo>
                  <a:cubicBezTo>
                    <a:pt x="267" y="268"/>
                    <a:pt x="370" y="124"/>
                    <a:pt x="412" y="62"/>
                  </a:cubicBezTo>
                  <a:cubicBezTo>
                    <a:pt x="432" y="0"/>
                    <a:pt x="556" y="21"/>
                    <a:pt x="597" y="42"/>
                  </a:cubicBezTo>
                  <a:cubicBezTo>
                    <a:pt x="638" y="62"/>
                    <a:pt x="700" y="185"/>
                    <a:pt x="762" y="145"/>
                  </a:cubicBezTo>
                  <a:cubicBezTo>
                    <a:pt x="824" y="103"/>
                    <a:pt x="824" y="0"/>
                    <a:pt x="844" y="21"/>
                  </a:cubicBez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353"/>
            <p:cNvSpPr>
              <a:spLocks noChangeArrowheads="1"/>
            </p:cNvSpPr>
            <p:nvPr/>
          </p:nvSpPr>
          <p:spPr bwMode="auto">
            <a:xfrm>
              <a:off x="4432300" y="5868988"/>
              <a:ext cx="220663" cy="1184275"/>
            </a:xfrm>
            <a:custGeom>
              <a:avLst/>
              <a:gdLst>
                <a:gd name="T0" fmla="*/ 104 w 619"/>
                <a:gd name="T1" fmla="*/ 0 h 3296"/>
                <a:gd name="T2" fmla="*/ 104 w 619"/>
                <a:gd name="T3" fmla="*/ 0 h 3296"/>
                <a:gd name="T4" fmla="*/ 516 w 619"/>
                <a:gd name="T5" fmla="*/ 0 h 3296"/>
                <a:gd name="T6" fmla="*/ 618 w 619"/>
                <a:gd name="T7" fmla="*/ 103 h 3296"/>
                <a:gd name="T8" fmla="*/ 618 w 619"/>
                <a:gd name="T9" fmla="*/ 3193 h 3296"/>
                <a:gd name="T10" fmla="*/ 516 w 619"/>
                <a:gd name="T11" fmla="*/ 3295 h 3296"/>
                <a:gd name="T12" fmla="*/ 104 w 619"/>
                <a:gd name="T13" fmla="*/ 3295 h 3296"/>
                <a:gd name="T14" fmla="*/ 0 w 619"/>
                <a:gd name="T15" fmla="*/ 3193 h 3296"/>
                <a:gd name="T16" fmla="*/ 0 w 619"/>
                <a:gd name="T17" fmla="*/ 103 h 3296"/>
                <a:gd name="T18" fmla="*/ 104 w 619"/>
                <a:gd name="T19" fmla="*/ 0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9" h="3296">
                  <a:moveTo>
                    <a:pt x="104" y="0"/>
                  </a:moveTo>
                  <a:lnTo>
                    <a:pt x="104" y="0"/>
                  </a:lnTo>
                  <a:cubicBezTo>
                    <a:pt x="516" y="0"/>
                    <a:pt x="516" y="0"/>
                    <a:pt x="516" y="0"/>
                  </a:cubicBezTo>
                  <a:cubicBezTo>
                    <a:pt x="577" y="0"/>
                    <a:pt x="618" y="41"/>
                    <a:pt x="618" y="103"/>
                  </a:cubicBezTo>
                  <a:cubicBezTo>
                    <a:pt x="618" y="3193"/>
                    <a:pt x="618" y="3193"/>
                    <a:pt x="618" y="3193"/>
                  </a:cubicBezTo>
                  <a:cubicBezTo>
                    <a:pt x="618" y="3255"/>
                    <a:pt x="577" y="3295"/>
                    <a:pt x="516" y="3295"/>
                  </a:cubicBezTo>
                  <a:cubicBezTo>
                    <a:pt x="104" y="3295"/>
                    <a:pt x="104" y="3295"/>
                    <a:pt x="104" y="3295"/>
                  </a:cubicBezTo>
                  <a:cubicBezTo>
                    <a:pt x="42" y="3295"/>
                    <a:pt x="0" y="3255"/>
                    <a:pt x="0" y="3193"/>
                  </a:cubicBezTo>
                  <a:cubicBezTo>
                    <a:pt x="0" y="103"/>
                    <a:pt x="0" y="103"/>
                    <a:pt x="0" y="103"/>
                  </a:cubicBezTo>
                  <a:cubicBezTo>
                    <a:pt x="0" y="41"/>
                    <a:pt x="42" y="0"/>
                    <a:pt x="104" y="0"/>
                  </a:cubicBez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354"/>
            <p:cNvSpPr>
              <a:spLocks noChangeArrowheads="1"/>
            </p:cNvSpPr>
            <p:nvPr/>
          </p:nvSpPr>
          <p:spPr bwMode="auto">
            <a:xfrm>
              <a:off x="4691063" y="5868988"/>
              <a:ext cx="222250" cy="1184275"/>
            </a:xfrm>
            <a:custGeom>
              <a:avLst/>
              <a:gdLst>
                <a:gd name="T0" fmla="*/ 103 w 620"/>
                <a:gd name="T1" fmla="*/ 0 h 3296"/>
                <a:gd name="T2" fmla="*/ 103 w 620"/>
                <a:gd name="T3" fmla="*/ 0 h 3296"/>
                <a:gd name="T4" fmla="*/ 515 w 620"/>
                <a:gd name="T5" fmla="*/ 0 h 3296"/>
                <a:gd name="T6" fmla="*/ 619 w 620"/>
                <a:gd name="T7" fmla="*/ 103 h 3296"/>
                <a:gd name="T8" fmla="*/ 619 w 620"/>
                <a:gd name="T9" fmla="*/ 3193 h 3296"/>
                <a:gd name="T10" fmla="*/ 515 w 620"/>
                <a:gd name="T11" fmla="*/ 3295 h 3296"/>
                <a:gd name="T12" fmla="*/ 103 w 620"/>
                <a:gd name="T13" fmla="*/ 3295 h 3296"/>
                <a:gd name="T14" fmla="*/ 0 w 620"/>
                <a:gd name="T15" fmla="*/ 3193 h 3296"/>
                <a:gd name="T16" fmla="*/ 0 w 620"/>
                <a:gd name="T17" fmla="*/ 103 h 3296"/>
                <a:gd name="T18" fmla="*/ 103 w 620"/>
                <a:gd name="T19" fmla="*/ 0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0" h="3296">
                  <a:moveTo>
                    <a:pt x="103" y="0"/>
                  </a:moveTo>
                  <a:lnTo>
                    <a:pt x="103" y="0"/>
                  </a:lnTo>
                  <a:cubicBezTo>
                    <a:pt x="515" y="0"/>
                    <a:pt x="515" y="0"/>
                    <a:pt x="515" y="0"/>
                  </a:cubicBezTo>
                  <a:cubicBezTo>
                    <a:pt x="577" y="0"/>
                    <a:pt x="619" y="41"/>
                    <a:pt x="619" y="103"/>
                  </a:cubicBezTo>
                  <a:cubicBezTo>
                    <a:pt x="619" y="3193"/>
                    <a:pt x="619" y="3193"/>
                    <a:pt x="619" y="3193"/>
                  </a:cubicBezTo>
                  <a:cubicBezTo>
                    <a:pt x="619" y="3255"/>
                    <a:pt x="577" y="3295"/>
                    <a:pt x="515" y="3295"/>
                  </a:cubicBezTo>
                  <a:cubicBezTo>
                    <a:pt x="103" y="3295"/>
                    <a:pt x="103" y="3295"/>
                    <a:pt x="103" y="3295"/>
                  </a:cubicBezTo>
                  <a:cubicBezTo>
                    <a:pt x="42" y="3295"/>
                    <a:pt x="0" y="3255"/>
                    <a:pt x="0" y="3193"/>
                  </a:cubicBezTo>
                  <a:cubicBezTo>
                    <a:pt x="0" y="103"/>
                    <a:pt x="0" y="103"/>
                    <a:pt x="0" y="103"/>
                  </a:cubicBezTo>
                  <a:cubicBezTo>
                    <a:pt x="0" y="41"/>
                    <a:pt x="42" y="0"/>
                    <a:pt x="103" y="0"/>
                  </a:cubicBez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355"/>
            <p:cNvSpPr>
              <a:spLocks noChangeArrowheads="1"/>
            </p:cNvSpPr>
            <p:nvPr/>
          </p:nvSpPr>
          <p:spPr bwMode="auto">
            <a:xfrm>
              <a:off x="4810125" y="5935663"/>
              <a:ext cx="792163" cy="688975"/>
            </a:xfrm>
            <a:custGeom>
              <a:avLst/>
              <a:gdLst>
                <a:gd name="T0" fmla="*/ 804 w 2205"/>
                <a:gd name="T1" fmla="*/ 103 h 1917"/>
                <a:gd name="T2" fmla="*/ 804 w 2205"/>
                <a:gd name="T3" fmla="*/ 103 h 1917"/>
                <a:gd name="T4" fmla="*/ 968 w 2205"/>
                <a:gd name="T5" fmla="*/ 21 h 1917"/>
                <a:gd name="T6" fmla="*/ 1051 w 2205"/>
                <a:gd name="T7" fmla="*/ 41 h 1917"/>
                <a:gd name="T8" fmla="*/ 1154 w 2205"/>
                <a:gd name="T9" fmla="*/ 248 h 1917"/>
                <a:gd name="T10" fmla="*/ 1525 w 2205"/>
                <a:gd name="T11" fmla="*/ 62 h 1917"/>
                <a:gd name="T12" fmla="*/ 1792 w 2205"/>
                <a:gd name="T13" fmla="*/ 165 h 1917"/>
                <a:gd name="T14" fmla="*/ 2163 w 2205"/>
                <a:gd name="T15" fmla="*/ 907 h 1917"/>
                <a:gd name="T16" fmla="*/ 2080 w 2205"/>
                <a:gd name="T17" fmla="*/ 1174 h 1917"/>
                <a:gd name="T18" fmla="*/ 804 w 2205"/>
                <a:gd name="T19" fmla="*/ 1813 h 1917"/>
                <a:gd name="T20" fmla="*/ 804 w 2205"/>
                <a:gd name="T21" fmla="*/ 433 h 1917"/>
                <a:gd name="T22" fmla="*/ 1071 w 2205"/>
                <a:gd name="T23" fmla="*/ 289 h 1917"/>
                <a:gd name="T24" fmla="*/ 1009 w 2205"/>
                <a:gd name="T25" fmla="*/ 165 h 1917"/>
                <a:gd name="T26" fmla="*/ 927 w 2205"/>
                <a:gd name="T27" fmla="*/ 144 h 1917"/>
                <a:gd name="T28" fmla="*/ 804 w 2205"/>
                <a:gd name="T29" fmla="*/ 206 h 1917"/>
                <a:gd name="T30" fmla="*/ 804 w 2205"/>
                <a:gd name="T31" fmla="*/ 103 h 1917"/>
                <a:gd name="T32" fmla="*/ 124 w 2205"/>
                <a:gd name="T33" fmla="*/ 742 h 1917"/>
                <a:gd name="T34" fmla="*/ 124 w 2205"/>
                <a:gd name="T35" fmla="*/ 742 h 1917"/>
                <a:gd name="T36" fmla="*/ 494 w 2205"/>
                <a:gd name="T37" fmla="*/ 577 h 1917"/>
                <a:gd name="T38" fmla="*/ 412 w 2205"/>
                <a:gd name="T39" fmla="*/ 371 h 1917"/>
                <a:gd name="T40" fmla="*/ 432 w 2205"/>
                <a:gd name="T41" fmla="*/ 268 h 1917"/>
                <a:gd name="T42" fmla="*/ 804 w 2205"/>
                <a:gd name="T43" fmla="*/ 103 h 1917"/>
                <a:gd name="T44" fmla="*/ 804 w 2205"/>
                <a:gd name="T45" fmla="*/ 206 h 1917"/>
                <a:gd name="T46" fmla="*/ 556 w 2205"/>
                <a:gd name="T47" fmla="*/ 309 h 1917"/>
                <a:gd name="T48" fmla="*/ 515 w 2205"/>
                <a:gd name="T49" fmla="*/ 412 h 1917"/>
                <a:gd name="T50" fmla="*/ 577 w 2205"/>
                <a:gd name="T51" fmla="*/ 536 h 1917"/>
                <a:gd name="T52" fmla="*/ 804 w 2205"/>
                <a:gd name="T53" fmla="*/ 433 h 1917"/>
                <a:gd name="T54" fmla="*/ 804 w 2205"/>
                <a:gd name="T55" fmla="*/ 1813 h 1917"/>
                <a:gd name="T56" fmla="*/ 680 w 2205"/>
                <a:gd name="T57" fmla="*/ 1854 h 1917"/>
                <a:gd name="T58" fmla="*/ 412 w 2205"/>
                <a:gd name="T59" fmla="*/ 1772 h 1917"/>
                <a:gd name="T60" fmla="*/ 42 w 2205"/>
                <a:gd name="T61" fmla="*/ 1010 h 1917"/>
                <a:gd name="T62" fmla="*/ 124 w 2205"/>
                <a:gd name="T63" fmla="*/ 742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5" h="1917">
                  <a:moveTo>
                    <a:pt x="804" y="103"/>
                  </a:moveTo>
                  <a:lnTo>
                    <a:pt x="804" y="103"/>
                  </a:lnTo>
                  <a:cubicBezTo>
                    <a:pt x="968" y="21"/>
                    <a:pt x="968" y="21"/>
                    <a:pt x="968" y="21"/>
                  </a:cubicBezTo>
                  <a:cubicBezTo>
                    <a:pt x="989" y="0"/>
                    <a:pt x="1051" y="21"/>
                    <a:pt x="1051" y="41"/>
                  </a:cubicBezTo>
                  <a:cubicBezTo>
                    <a:pt x="1154" y="248"/>
                    <a:pt x="1154" y="248"/>
                    <a:pt x="1154" y="248"/>
                  </a:cubicBezTo>
                  <a:cubicBezTo>
                    <a:pt x="1525" y="62"/>
                    <a:pt x="1525" y="62"/>
                    <a:pt x="1525" y="62"/>
                  </a:cubicBezTo>
                  <a:cubicBezTo>
                    <a:pt x="1628" y="21"/>
                    <a:pt x="1730" y="62"/>
                    <a:pt x="1792" y="165"/>
                  </a:cubicBezTo>
                  <a:cubicBezTo>
                    <a:pt x="2163" y="907"/>
                    <a:pt x="2163" y="907"/>
                    <a:pt x="2163" y="907"/>
                  </a:cubicBezTo>
                  <a:cubicBezTo>
                    <a:pt x="2204" y="1010"/>
                    <a:pt x="2163" y="1133"/>
                    <a:pt x="2080" y="1174"/>
                  </a:cubicBezTo>
                  <a:cubicBezTo>
                    <a:pt x="804" y="1813"/>
                    <a:pt x="804" y="1813"/>
                    <a:pt x="804" y="1813"/>
                  </a:cubicBezTo>
                  <a:cubicBezTo>
                    <a:pt x="804" y="433"/>
                    <a:pt x="804" y="433"/>
                    <a:pt x="804" y="433"/>
                  </a:cubicBezTo>
                  <a:cubicBezTo>
                    <a:pt x="1071" y="289"/>
                    <a:pt x="1071" y="289"/>
                    <a:pt x="1071" y="289"/>
                  </a:cubicBezTo>
                  <a:cubicBezTo>
                    <a:pt x="1009" y="165"/>
                    <a:pt x="1009" y="165"/>
                    <a:pt x="1009" y="165"/>
                  </a:cubicBezTo>
                  <a:cubicBezTo>
                    <a:pt x="1009" y="144"/>
                    <a:pt x="948" y="124"/>
                    <a:pt x="927" y="144"/>
                  </a:cubicBezTo>
                  <a:cubicBezTo>
                    <a:pt x="804" y="206"/>
                    <a:pt x="804" y="206"/>
                    <a:pt x="804" y="206"/>
                  </a:cubicBezTo>
                  <a:lnTo>
                    <a:pt x="804" y="103"/>
                  </a:lnTo>
                  <a:close/>
                  <a:moveTo>
                    <a:pt x="124" y="742"/>
                  </a:moveTo>
                  <a:lnTo>
                    <a:pt x="124" y="742"/>
                  </a:lnTo>
                  <a:cubicBezTo>
                    <a:pt x="494" y="577"/>
                    <a:pt x="494" y="577"/>
                    <a:pt x="494" y="577"/>
                  </a:cubicBezTo>
                  <a:cubicBezTo>
                    <a:pt x="412" y="371"/>
                    <a:pt x="412" y="371"/>
                    <a:pt x="412" y="371"/>
                  </a:cubicBezTo>
                  <a:cubicBezTo>
                    <a:pt x="392" y="330"/>
                    <a:pt x="392" y="289"/>
                    <a:pt x="432" y="268"/>
                  </a:cubicBezTo>
                  <a:cubicBezTo>
                    <a:pt x="804" y="103"/>
                    <a:pt x="804" y="103"/>
                    <a:pt x="804" y="103"/>
                  </a:cubicBezTo>
                  <a:cubicBezTo>
                    <a:pt x="804" y="206"/>
                    <a:pt x="804" y="206"/>
                    <a:pt x="804" y="206"/>
                  </a:cubicBezTo>
                  <a:cubicBezTo>
                    <a:pt x="556" y="309"/>
                    <a:pt x="556" y="309"/>
                    <a:pt x="556" y="309"/>
                  </a:cubicBezTo>
                  <a:cubicBezTo>
                    <a:pt x="515" y="330"/>
                    <a:pt x="515" y="371"/>
                    <a:pt x="515" y="412"/>
                  </a:cubicBezTo>
                  <a:cubicBezTo>
                    <a:pt x="577" y="536"/>
                    <a:pt x="577" y="536"/>
                    <a:pt x="577" y="536"/>
                  </a:cubicBezTo>
                  <a:cubicBezTo>
                    <a:pt x="804" y="433"/>
                    <a:pt x="804" y="433"/>
                    <a:pt x="804" y="433"/>
                  </a:cubicBezTo>
                  <a:cubicBezTo>
                    <a:pt x="804" y="1813"/>
                    <a:pt x="804" y="1813"/>
                    <a:pt x="804" y="1813"/>
                  </a:cubicBezTo>
                  <a:cubicBezTo>
                    <a:pt x="680" y="1854"/>
                    <a:pt x="680" y="1854"/>
                    <a:pt x="680" y="1854"/>
                  </a:cubicBezTo>
                  <a:cubicBezTo>
                    <a:pt x="577" y="1916"/>
                    <a:pt x="474" y="1874"/>
                    <a:pt x="412" y="1772"/>
                  </a:cubicBezTo>
                  <a:cubicBezTo>
                    <a:pt x="42" y="1010"/>
                    <a:pt x="42" y="1010"/>
                    <a:pt x="42" y="1010"/>
                  </a:cubicBezTo>
                  <a:cubicBezTo>
                    <a:pt x="0" y="927"/>
                    <a:pt x="42" y="803"/>
                    <a:pt x="124" y="742"/>
                  </a:cubicBezTo>
                  <a:close/>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356"/>
            <p:cNvSpPr>
              <a:spLocks noChangeArrowheads="1"/>
            </p:cNvSpPr>
            <p:nvPr/>
          </p:nvSpPr>
          <p:spPr bwMode="auto">
            <a:xfrm>
              <a:off x="4957763" y="5757863"/>
              <a:ext cx="139700" cy="161925"/>
            </a:xfrm>
            <a:custGeom>
              <a:avLst/>
              <a:gdLst>
                <a:gd name="T0" fmla="*/ 392 w 393"/>
                <a:gd name="T1" fmla="*/ 350 h 454"/>
                <a:gd name="T2" fmla="*/ 144 w 393"/>
                <a:gd name="T3" fmla="*/ 453 h 454"/>
                <a:gd name="T4" fmla="*/ 0 w 393"/>
                <a:gd name="T5" fmla="*/ 83 h 454"/>
                <a:gd name="T6" fmla="*/ 268 w 393"/>
                <a:gd name="T7" fmla="*/ 0 h 454"/>
                <a:gd name="T8" fmla="*/ 392 w 393"/>
                <a:gd name="T9" fmla="*/ 350 h 454"/>
              </a:gdLst>
              <a:ahLst/>
              <a:cxnLst>
                <a:cxn ang="0">
                  <a:pos x="T0" y="T1"/>
                </a:cxn>
                <a:cxn ang="0">
                  <a:pos x="T2" y="T3"/>
                </a:cxn>
                <a:cxn ang="0">
                  <a:pos x="T4" y="T5"/>
                </a:cxn>
                <a:cxn ang="0">
                  <a:pos x="T6" y="T7"/>
                </a:cxn>
                <a:cxn ang="0">
                  <a:pos x="T8" y="T9"/>
                </a:cxn>
              </a:cxnLst>
              <a:rect l="0" t="0" r="r" b="b"/>
              <a:pathLst>
                <a:path w="393" h="454">
                  <a:moveTo>
                    <a:pt x="392" y="350"/>
                  </a:moveTo>
                  <a:lnTo>
                    <a:pt x="144" y="453"/>
                  </a:lnTo>
                  <a:lnTo>
                    <a:pt x="0" y="83"/>
                  </a:lnTo>
                  <a:lnTo>
                    <a:pt x="268" y="0"/>
                  </a:lnTo>
                  <a:lnTo>
                    <a:pt x="392" y="350"/>
                  </a:ln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357"/>
            <p:cNvSpPr>
              <a:spLocks noChangeArrowheads="1"/>
            </p:cNvSpPr>
            <p:nvPr/>
          </p:nvSpPr>
          <p:spPr bwMode="auto">
            <a:xfrm>
              <a:off x="4979988" y="5802313"/>
              <a:ext cx="139700" cy="192088"/>
            </a:xfrm>
            <a:custGeom>
              <a:avLst/>
              <a:gdLst>
                <a:gd name="T0" fmla="*/ 0 w 393"/>
                <a:gd name="T1" fmla="*/ 21 h 537"/>
                <a:gd name="T2" fmla="*/ 0 w 393"/>
                <a:gd name="T3" fmla="*/ 21 h 537"/>
                <a:gd name="T4" fmla="*/ 268 w 393"/>
                <a:gd name="T5" fmla="*/ 0 h 537"/>
                <a:gd name="T6" fmla="*/ 288 w 393"/>
                <a:gd name="T7" fmla="*/ 207 h 537"/>
                <a:gd name="T8" fmla="*/ 392 w 393"/>
                <a:gd name="T9" fmla="*/ 412 h 537"/>
                <a:gd name="T10" fmla="*/ 82 w 393"/>
                <a:gd name="T11" fmla="*/ 536 h 537"/>
                <a:gd name="T12" fmla="*/ 0 w 393"/>
                <a:gd name="T13" fmla="*/ 21 h 537"/>
              </a:gdLst>
              <a:ahLst/>
              <a:cxnLst>
                <a:cxn ang="0">
                  <a:pos x="T0" y="T1"/>
                </a:cxn>
                <a:cxn ang="0">
                  <a:pos x="T2" y="T3"/>
                </a:cxn>
                <a:cxn ang="0">
                  <a:pos x="T4" y="T5"/>
                </a:cxn>
                <a:cxn ang="0">
                  <a:pos x="T6" y="T7"/>
                </a:cxn>
                <a:cxn ang="0">
                  <a:pos x="T8" y="T9"/>
                </a:cxn>
                <a:cxn ang="0">
                  <a:pos x="T10" y="T11"/>
                </a:cxn>
                <a:cxn ang="0">
                  <a:pos x="T12" y="T13"/>
                </a:cxn>
              </a:cxnLst>
              <a:rect l="0" t="0" r="r" b="b"/>
              <a:pathLst>
                <a:path w="393" h="537">
                  <a:moveTo>
                    <a:pt x="0" y="21"/>
                  </a:moveTo>
                  <a:lnTo>
                    <a:pt x="0" y="21"/>
                  </a:lnTo>
                  <a:cubicBezTo>
                    <a:pt x="268" y="0"/>
                    <a:pt x="268" y="0"/>
                    <a:pt x="268" y="0"/>
                  </a:cubicBezTo>
                  <a:cubicBezTo>
                    <a:pt x="288" y="207"/>
                    <a:pt x="288" y="207"/>
                    <a:pt x="288" y="207"/>
                  </a:cubicBezTo>
                  <a:cubicBezTo>
                    <a:pt x="392" y="412"/>
                    <a:pt x="392" y="412"/>
                    <a:pt x="392" y="412"/>
                  </a:cubicBezTo>
                  <a:cubicBezTo>
                    <a:pt x="288" y="454"/>
                    <a:pt x="82" y="371"/>
                    <a:pt x="82" y="536"/>
                  </a:cubicBezTo>
                  <a:lnTo>
                    <a:pt x="0" y="21"/>
                  </a:ln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358"/>
            <p:cNvSpPr>
              <a:spLocks noChangeArrowheads="1"/>
            </p:cNvSpPr>
            <p:nvPr/>
          </p:nvSpPr>
          <p:spPr bwMode="auto">
            <a:xfrm>
              <a:off x="4973638" y="5795963"/>
              <a:ext cx="168275" cy="236538"/>
            </a:xfrm>
            <a:custGeom>
              <a:avLst/>
              <a:gdLst>
                <a:gd name="T0" fmla="*/ 432 w 474"/>
                <a:gd name="T1" fmla="*/ 515 h 660"/>
                <a:gd name="T2" fmla="*/ 432 w 474"/>
                <a:gd name="T3" fmla="*/ 515 h 660"/>
                <a:gd name="T4" fmla="*/ 308 w 474"/>
                <a:gd name="T5" fmla="*/ 123 h 660"/>
                <a:gd name="T6" fmla="*/ 226 w 474"/>
                <a:gd name="T7" fmla="*/ 82 h 660"/>
                <a:gd name="T8" fmla="*/ 226 w 474"/>
                <a:gd name="T9" fmla="*/ 82 h 660"/>
                <a:gd name="T10" fmla="*/ 226 w 474"/>
                <a:gd name="T11" fmla="*/ 82 h 660"/>
                <a:gd name="T12" fmla="*/ 226 w 474"/>
                <a:gd name="T13" fmla="*/ 62 h 660"/>
                <a:gd name="T14" fmla="*/ 143 w 474"/>
                <a:gd name="T15" fmla="*/ 20 h 660"/>
                <a:gd name="T16" fmla="*/ 143 w 474"/>
                <a:gd name="T17" fmla="*/ 20 h 660"/>
                <a:gd name="T18" fmla="*/ 102 w 474"/>
                <a:gd name="T19" fmla="*/ 62 h 660"/>
                <a:gd name="T20" fmla="*/ 61 w 474"/>
                <a:gd name="T21" fmla="*/ 82 h 660"/>
                <a:gd name="T22" fmla="*/ 61 w 474"/>
                <a:gd name="T23" fmla="*/ 82 h 660"/>
                <a:gd name="T24" fmla="*/ 20 w 474"/>
                <a:gd name="T25" fmla="*/ 165 h 660"/>
                <a:gd name="T26" fmla="*/ 185 w 474"/>
                <a:gd name="T27" fmla="*/ 577 h 660"/>
                <a:gd name="T28" fmla="*/ 226 w 474"/>
                <a:gd name="T29" fmla="*/ 618 h 660"/>
                <a:gd name="T30" fmla="*/ 288 w 474"/>
                <a:gd name="T31" fmla="*/ 556 h 660"/>
                <a:gd name="T32" fmla="*/ 288 w 474"/>
                <a:gd name="T33" fmla="*/ 556 h 660"/>
                <a:gd name="T34" fmla="*/ 329 w 474"/>
                <a:gd name="T35" fmla="*/ 494 h 660"/>
                <a:gd name="T36" fmla="*/ 432 w 474"/>
                <a:gd name="T37" fmla="*/ 51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4" h="660">
                  <a:moveTo>
                    <a:pt x="432" y="515"/>
                  </a:moveTo>
                  <a:lnTo>
                    <a:pt x="432" y="515"/>
                  </a:lnTo>
                  <a:cubicBezTo>
                    <a:pt x="308" y="123"/>
                    <a:pt x="308" y="123"/>
                    <a:pt x="308" y="123"/>
                  </a:cubicBezTo>
                  <a:cubicBezTo>
                    <a:pt x="308" y="82"/>
                    <a:pt x="267" y="82"/>
                    <a:pt x="226" y="82"/>
                  </a:cubicBezTo>
                  <a:lnTo>
                    <a:pt x="226" y="82"/>
                  </a:lnTo>
                  <a:lnTo>
                    <a:pt x="226" y="82"/>
                  </a:lnTo>
                  <a:cubicBezTo>
                    <a:pt x="226" y="62"/>
                    <a:pt x="226" y="62"/>
                    <a:pt x="226" y="62"/>
                  </a:cubicBezTo>
                  <a:cubicBezTo>
                    <a:pt x="205" y="20"/>
                    <a:pt x="164" y="0"/>
                    <a:pt x="143" y="20"/>
                  </a:cubicBezTo>
                  <a:lnTo>
                    <a:pt x="143" y="20"/>
                  </a:lnTo>
                  <a:cubicBezTo>
                    <a:pt x="123" y="20"/>
                    <a:pt x="102" y="41"/>
                    <a:pt x="102" y="62"/>
                  </a:cubicBezTo>
                  <a:cubicBezTo>
                    <a:pt x="82" y="62"/>
                    <a:pt x="61" y="62"/>
                    <a:pt x="61" y="82"/>
                  </a:cubicBezTo>
                  <a:lnTo>
                    <a:pt x="61" y="82"/>
                  </a:lnTo>
                  <a:cubicBezTo>
                    <a:pt x="20" y="82"/>
                    <a:pt x="0" y="123"/>
                    <a:pt x="20" y="165"/>
                  </a:cubicBezTo>
                  <a:cubicBezTo>
                    <a:pt x="185" y="577"/>
                    <a:pt x="185" y="577"/>
                    <a:pt x="185" y="577"/>
                  </a:cubicBezTo>
                  <a:cubicBezTo>
                    <a:pt x="226" y="618"/>
                    <a:pt x="226" y="618"/>
                    <a:pt x="226" y="618"/>
                  </a:cubicBezTo>
                  <a:cubicBezTo>
                    <a:pt x="226" y="659"/>
                    <a:pt x="267" y="577"/>
                    <a:pt x="288" y="556"/>
                  </a:cubicBezTo>
                  <a:lnTo>
                    <a:pt x="288" y="556"/>
                  </a:lnTo>
                  <a:cubicBezTo>
                    <a:pt x="329" y="556"/>
                    <a:pt x="329" y="535"/>
                    <a:pt x="329" y="494"/>
                  </a:cubicBezTo>
                  <a:cubicBezTo>
                    <a:pt x="329" y="474"/>
                    <a:pt x="473" y="597"/>
                    <a:pt x="432" y="515"/>
                  </a:cubicBez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359"/>
            <p:cNvSpPr>
              <a:spLocks noChangeArrowheads="1"/>
            </p:cNvSpPr>
            <p:nvPr/>
          </p:nvSpPr>
          <p:spPr bwMode="auto">
            <a:xfrm>
              <a:off x="5024438" y="5973763"/>
              <a:ext cx="58738" cy="73025"/>
            </a:xfrm>
            <a:custGeom>
              <a:avLst/>
              <a:gdLst>
                <a:gd name="T0" fmla="*/ 124 w 166"/>
                <a:gd name="T1" fmla="*/ 186 h 207"/>
                <a:gd name="T2" fmla="*/ 124 w 166"/>
                <a:gd name="T3" fmla="*/ 186 h 207"/>
                <a:gd name="T4" fmla="*/ 124 w 166"/>
                <a:gd name="T5" fmla="*/ 186 h 207"/>
                <a:gd name="T6" fmla="*/ 145 w 166"/>
                <a:gd name="T7" fmla="*/ 145 h 207"/>
                <a:gd name="T8" fmla="*/ 124 w 166"/>
                <a:gd name="T9" fmla="*/ 41 h 207"/>
                <a:gd name="T10" fmla="*/ 124 w 166"/>
                <a:gd name="T11" fmla="*/ 41 h 207"/>
                <a:gd name="T12" fmla="*/ 0 w 166"/>
                <a:gd name="T13" fmla="*/ 0 h 207"/>
                <a:gd name="T14" fmla="*/ 62 w 166"/>
                <a:gd name="T15" fmla="*/ 165 h 207"/>
                <a:gd name="T16" fmla="*/ 124 w 166"/>
                <a:gd name="T17" fmla="*/ 18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07">
                  <a:moveTo>
                    <a:pt x="124" y="186"/>
                  </a:moveTo>
                  <a:lnTo>
                    <a:pt x="124" y="186"/>
                  </a:lnTo>
                  <a:lnTo>
                    <a:pt x="124" y="186"/>
                  </a:lnTo>
                  <a:cubicBezTo>
                    <a:pt x="145" y="186"/>
                    <a:pt x="165" y="165"/>
                    <a:pt x="145" y="145"/>
                  </a:cubicBezTo>
                  <a:cubicBezTo>
                    <a:pt x="124" y="41"/>
                    <a:pt x="124" y="41"/>
                    <a:pt x="124" y="41"/>
                  </a:cubicBezTo>
                  <a:lnTo>
                    <a:pt x="124" y="41"/>
                  </a:lnTo>
                  <a:cubicBezTo>
                    <a:pt x="0" y="0"/>
                    <a:pt x="0" y="0"/>
                    <a:pt x="0" y="0"/>
                  </a:cubicBezTo>
                  <a:cubicBezTo>
                    <a:pt x="62" y="165"/>
                    <a:pt x="62" y="165"/>
                    <a:pt x="62" y="165"/>
                  </a:cubicBezTo>
                  <a:cubicBezTo>
                    <a:pt x="83" y="186"/>
                    <a:pt x="104" y="206"/>
                    <a:pt x="124" y="186"/>
                  </a:cubicBez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360"/>
            <p:cNvSpPr>
              <a:spLocks noChangeArrowheads="1"/>
            </p:cNvSpPr>
            <p:nvPr/>
          </p:nvSpPr>
          <p:spPr bwMode="auto">
            <a:xfrm>
              <a:off x="4979988" y="5838825"/>
              <a:ext cx="95250" cy="192088"/>
            </a:xfrm>
            <a:custGeom>
              <a:avLst/>
              <a:gdLst>
                <a:gd name="T0" fmla="*/ 103 w 269"/>
                <a:gd name="T1" fmla="*/ 474 h 537"/>
                <a:gd name="T2" fmla="*/ 103 w 269"/>
                <a:gd name="T3" fmla="*/ 474 h 537"/>
                <a:gd name="T4" fmla="*/ 165 w 269"/>
                <a:gd name="T5" fmla="*/ 474 h 537"/>
                <a:gd name="T6" fmla="*/ 268 w 269"/>
                <a:gd name="T7" fmla="*/ 124 h 537"/>
                <a:gd name="T8" fmla="*/ 123 w 269"/>
                <a:gd name="T9" fmla="*/ 0 h 537"/>
                <a:gd name="T10" fmla="*/ 62 w 269"/>
                <a:gd name="T11" fmla="*/ 124 h 537"/>
                <a:gd name="T12" fmla="*/ 0 w 269"/>
                <a:gd name="T13" fmla="*/ 247 h 537"/>
                <a:gd name="T14" fmla="*/ 0 w 269"/>
                <a:gd name="T15" fmla="*/ 536 h 537"/>
                <a:gd name="T16" fmla="*/ 103 w 269"/>
                <a:gd name="T17" fmla="*/ 47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537">
                  <a:moveTo>
                    <a:pt x="103" y="474"/>
                  </a:moveTo>
                  <a:lnTo>
                    <a:pt x="103" y="474"/>
                  </a:lnTo>
                  <a:cubicBezTo>
                    <a:pt x="103" y="433"/>
                    <a:pt x="144" y="412"/>
                    <a:pt x="165" y="474"/>
                  </a:cubicBezTo>
                  <a:cubicBezTo>
                    <a:pt x="268" y="124"/>
                    <a:pt x="268" y="124"/>
                    <a:pt x="268" y="124"/>
                  </a:cubicBezTo>
                  <a:cubicBezTo>
                    <a:pt x="123" y="0"/>
                    <a:pt x="123" y="0"/>
                    <a:pt x="123" y="0"/>
                  </a:cubicBezTo>
                  <a:cubicBezTo>
                    <a:pt x="62" y="124"/>
                    <a:pt x="62" y="124"/>
                    <a:pt x="62" y="124"/>
                  </a:cubicBezTo>
                  <a:cubicBezTo>
                    <a:pt x="20" y="124"/>
                    <a:pt x="0" y="207"/>
                    <a:pt x="0" y="247"/>
                  </a:cubicBezTo>
                  <a:cubicBezTo>
                    <a:pt x="0" y="536"/>
                    <a:pt x="0" y="536"/>
                    <a:pt x="0" y="536"/>
                  </a:cubicBezTo>
                  <a:lnTo>
                    <a:pt x="103" y="474"/>
                  </a:ln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61"/>
            <p:cNvSpPr>
              <a:spLocks noChangeArrowheads="1"/>
            </p:cNvSpPr>
            <p:nvPr/>
          </p:nvSpPr>
          <p:spPr bwMode="auto">
            <a:xfrm>
              <a:off x="5084763" y="5943600"/>
              <a:ext cx="58738" cy="80963"/>
            </a:xfrm>
            <a:custGeom>
              <a:avLst/>
              <a:gdLst>
                <a:gd name="T0" fmla="*/ 124 w 166"/>
                <a:gd name="T1" fmla="*/ 206 h 228"/>
                <a:gd name="T2" fmla="*/ 124 w 166"/>
                <a:gd name="T3" fmla="*/ 206 h 228"/>
                <a:gd name="T4" fmla="*/ 124 w 166"/>
                <a:gd name="T5" fmla="*/ 206 h 228"/>
                <a:gd name="T6" fmla="*/ 144 w 166"/>
                <a:gd name="T7" fmla="*/ 165 h 228"/>
                <a:gd name="T8" fmla="*/ 104 w 166"/>
                <a:gd name="T9" fmla="*/ 0 h 228"/>
                <a:gd name="T10" fmla="*/ 0 w 166"/>
                <a:gd name="T11" fmla="*/ 62 h 228"/>
                <a:gd name="T12" fmla="*/ 62 w 166"/>
                <a:gd name="T13" fmla="*/ 185 h 228"/>
                <a:gd name="T14" fmla="*/ 124 w 166"/>
                <a:gd name="T15" fmla="*/ 206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28">
                  <a:moveTo>
                    <a:pt x="124" y="206"/>
                  </a:moveTo>
                  <a:lnTo>
                    <a:pt x="124" y="206"/>
                  </a:lnTo>
                  <a:lnTo>
                    <a:pt x="124" y="206"/>
                  </a:lnTo>
                  <a:cubicBezTo>
                    <a:pt x="144" y="206"/>
                    <a:pt x="165" y="185"/>
                    <a:pt x="144" y="165"/>
                  </a:cubicBezTo>
                  <a:cubicBezTo>
                    <a:pt x="104" y="0"/>
                    <a:pt x="104" y="0"/>
                    <a:pt x="104" y="0"/>
                  </a:cubicBezTo>
                  <a:cubicBezTo>
                    <a:pt x="0" y="62"/>
                    <a:pt x="0" y="62"/>
                    <a:pt x="0" y="62"/>
                  </a:cubicBezTo>
                  <a:cubicBezTo>
                    <a:pt x="62" y="185"/>
                    <a:pt x="62" y="185"/>
                    <a:pt x="62" y="185"/>
                  </a:cubicBezTo>
                  <a:cubicBezTo>
                    <a:pt x="62" y="206"/>
                    <a:pt x="104" y="227"/>
                    <a:pt x="124" y="206"/>
                  </a:cubicBez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362"/>
            <p:cNvSpPr>
              <a:spLocks noChangeArrowheads="1"/>
            </p:cNvSpPr>
            <p:nvPr/>
          </p:nvSpPr>
          <p:spPr bwMode="auto">
            <a:xfrm>
              <a:off x="5068888" y="5921375"/>
              <a:ext cx="42863" cy="109538"/>
            </a:xfrm>
            <a:custGeom>
              <a:avLst/>
              <a:gdLst>
                <a:gd name="T0" fmla="*/ 83 w 124"/>
                <a:gd name="T1" fmla="*/ 309 h 310"/>
                <a:gd name="T2" fmla="*/ 83 w 124"/>
                <a:gd name="T3" fmla="*/ 309 h 310"/>
                <a:gd name="T4" fmla="*/ 83 w 124"/>
                <a:gd name="T5" fmla="*/ 309 h 310"/>
                <a:gd name="T6" fmla="*/ 103 w 124"/>
                <a:gd name="T7" fmla="*/ 247 h 310"/>
                <a:gd name="T8" fmla="*/ 83 w 124"/>
                <a:gd name="T9" fmla="*/ 144 h 310"/>
                <a:gd name="T10" fmla="*/ 83 w 124"/>
                <a:gd name="T11" fmla="*/ 0 h 310"/>
                <a:gd name="T12" fmla="*/ 0 w 124"/>
                <a:gd name="T13" fmla="*/ 227 h 310"/>
                <a:gd name="T14" fmla="*/ 21 w 124"/>
                <a:gd name="T15" fmla="*/ 268 h 310"/>
                <a:gd name="T16" fmla="*/ 83 w 124"/>
                <a:gd name="T17" fmla="*/ 30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310">
                  <a:moveTo>
                    <a:pt x="83" y="309"/>
                  </a:moveTo>
                  <a:lnTo>
                    <a:pt x="83" y="309"/>
                  </a:lnTo>
                  <a:lnTo>
                    <a:pt x="83" y="309"/>
                  </a:lnTo>
                  <a:cubicBezTo>
                    <a:pt x="103" y="289"/>
                    <a:pt x="123" y="268"/>
                    <a:pt x="103" y="247"/>
                  </a:cubicBezTo>
                  <a:cubicBezTo>
                    <a:pt x="83" y="144"/>
                    <a:pt x="83" y="144"/>
                    <a:pt x="83" y="144"/>
                  </a:cubicBezTo>
                  <a:cubicBezTo>
                    <a:pt x="83" y="0"/>
                    <a:pt x="83" y="0"/>
                    <a:pt x="83" y="0"/>
                  </a:cubicBezTo>
                  <a:cubicBezTo>
                    <a:pt x="0" y="227"/>
                    <a:pt x="0" y="227"/>
                    <a:pt x="0" y="227"/>
                  </a:cubicBezTo>
                  <a:cubicBezTo>
                    <a:pt x="21" y="268"/>
                    <a:pt x="21" y="268"/>
                    <a:pt x="21" y="268"/>
                  </a:cubicBezTo>
                  <a:cubicBezTo>
                    <a:pt x="41" y="289"/>
                    <a:pt x="62" y="309"/>
                    <a:pt x="83" y="309"/>
                  </a:cubicBez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363"/>
            <p:cNvSpPr>
              <a:spLocks noChangeArrowheads="1"/>
            </p:cNvSpPr>
            <p:nvPr/>
          </p:nvSpPr>
          <p:spPr bwMode="auto">
            <a:xfrm>
              <a:off x="5076825" y="5907088"/>
              <a:ext cx="87313" cy="103188"/>
            </a:xfrm>
            <a:custGeom>
              <a:avLst/>
              <a:gdLst>
                <a:gd name="T0" fmla="*/ 206 w 248"/>
                <a:gd name="T1" fmla="*/ 288 h 289"/>
                <a:gd name="T2" fmla="*/ 206 w 248"/>
                <a:gd name="T3" fmla="*/ 288 h 289"/>
                <a:gd name="T4" fmla="*/ 206 w 248"/>
                <a:gd name="T5" fmla="*/ 288 h 289"/>
                <a:gd name="T6" fmla="*/ 226 w 248"/>
                <a:gd name="T7" fmla="*/ 226 h 289"/>
                <a:gd name="T8" fmla="*/ 124 w 248"/>
                <a:gd name="T9" fmla="*/ 0 h 289"/>
                <a:gd name="T10" fmla="*/ 0 w 248"/>
                <a:gd name="T11" fmla="*/ 21 h 289"/>
                <a:gd name="T12" fmla="*/ 144 w 248"/>
                <a:gd name="T13" fmla="*/ 226 h 289"/>
                <a:gd name="T14" fmla="*/ 144 w 248"/>
                <a:gd name="T15" fmla="*/ 247 h 289"/>
                <a:gd name="T16" fmla="*/ 206 w 248"/>
                <a:gd name="T17" fmla="*/ 28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89">
                  <a:moveTo>
                    <a:pt x="206" y="288"/>
                  </a:moveTo>
                  <a:lnTo>
                    <a:pt x="206" y="288"/>
                  </a:lnTo>
                  <a:lnTo>
                    <a:pt x="206" y="288"/>
                  </a:lnTo>
                  <a:cubicBezTo>
                    <a:pt x="226" y="268"/>
                    <a:pt x="247" y="247"/>
                    <a:pt x="226" y="226"/>
                  </a:cubicBezTo>
                  <a:cubicBezTo>
                    <a:pt x="124" y="0"/>
                    <a:pt x="124" y="0"/>
                    <a:pt x="124" y="0"/>
                  </a:cubicBezTo>
                  <a:cubicBezTo>
                    <a:pt x="0" y="21"/>
                    <a:pt x="0" y="21"/>
                    <a:pt x="0" y="21"/>
                  </a:cubicBezTo>
                  <a:cubicBezTo>
                    <a:pt x="144" y="226"/>
                    <a:pt x="144" y="226"/>
                    <a:pt x="144" y="226"/>
                  </a:cubicBezTo>
                  <a:cubicBezTo>
                    <a:pt x="144" y="247"/>
                    <a:pt x="144" y="247"/>
                    <a:pt x="144" y="247"/>
                  </a:cubicBezTo>
                  <a:cubicBezTo>
                    <a:pt x="144" y="268"/>
                    <a:pt x="185" y="288"/>
                    <a:pt x="206" y="288"/>
                  </a:cubicBez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364"/>
            <p:cNvSpPr>
              <a:spLocks noChangeArrowheads="1"/>
            </p:cNvSpPr>
            <p:nvPr/>
          </p:nvSpPr>
          <p:spPr bwMode="auto">
            <a:xfrm>
              <a:off x="4965700" y="5868988"/>
              <a:ext cx="161925" cy="57150"/>
            </a:xfrm>
            <a:custGeom>
              <a:avLst/>
              <a:gdLst>
                <a:gd name="T0" fmla="*/ 454 w 455"/>
                <a:gd name="T1" fmla="*/ 103 h 165"/>
                <a:gd name="T2" fmla="*/ 0 w 455"/>
                <a:gd name="T3" fmla="*/ 164 h 165"/>
                <a:gd name="T4" fmla="*/ 0 w 455"/>
                <a:gd name="T5" fmla="*/ 62 h 165"/>
                <a:gd name="T6" fmla="*/ 454 w 455"/>
                <a:gd name="T7" fmla="*/ 0 h 165"/>
                <a:gd name="T8" fmla="*/ 454 w 455"/>
                <a:gd name="T9" fmla="*/ 103 h 165"/>
              </a:gdLst>
              <a:ahLst/>
              <a:cxnLst>
                <a:cxn ang="0">
                  <a:pos x="T0" y="T1"/>
                </a:cxn>
                <a:cxn ang="0">
                  <a:pos x="T2" y="T3"/>
                </a:cxn>
                <a:cxn ang="0">
                  <a:pos x="T4" y="T5"/>
                </a:cxn>
                <a:cxn ang="0">
                  <a:pos x="T6" y="T7"/>
                </a:cxn>
                <a:cxn ang="0">
                  <a:pos x="T8" y="T9"/>
                </a:cxn>
              </a:cxnLst>
              <a:rect l="0" t="0" r="r" b="b"/>
              <a:pathLst>
                <a:path w="455" h="165">
                  <a:moveTo>
                    <a:pt x="454" y="103"/>
                  </a:moveTo>
                  <a:lnTo>
                    <a:pt x="0" y="164"/>
                  </a:lnTo>
                  <a:lnTo>
                    <a:pt x="0" y="62"/>
                  </a:lnTo>
                  <a:lnTo>
                    <a:pt x="454" y="0"/>
                  </a:lnTo>
                  <a:lnTo>
                    <a:pt x="454" y="10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365"/>
            <p:cNvSpPr>
              <a:spLocks noChangeArrowheads="1"/>
            </p:cNvSpPr>
            <p:nvPr/>
          </p:nvSpPr>
          <p:spPr bwMode="auto">
            <a:xfrm>
              <a:off x="4846638" y="5024438"/>
              <a:ext cx="287338" cy="873125"/>
            </a:xfrm>
            <a:custGeom>
              <a:avLst/>
              <a:gdLst>
                <a:gd name="T0" fmla="*/ 0 w 804"/>
                <a:gd name="T1" fmla="*/ 247 h 2431"/>
                <a:gd name="T2" fmla="*/ 0 w 804"/>
                <a:gd name="T3" fmla="*/ 247 h 2431"/>
                <a:gd name="T4" fmla="*/ 371 w 804"/>
                <a:gd name="T5" fmla="*/ 0 h 2431"/>
                <a:gd name="T6" fmla="*/ 536 w 804"/>
                <a:gd name="T7" fmla="*/ 391 h 2431"/>
                <a:gd name="T8" fmla="*/ 803 w 804"/>
                <a:gd name="T9" fmla="*/ 2369 h 2431"/>
                <a:gd name="T10" fmla="*/ 803 w 804"/>
                <a:gd name="T11" fmla="*/ 2369 h 2431"/>
                <a:gd name="T12" fmla="*/ 289 w 804"/>
                <a:gd name="T13" fmla="*/ 2430 h 2431"/>
                <a:gd name="T14" fmla="*/ 289 w 804"/>
                <a:gd name="T15" fmla="*/ 2430 h 2431"/>
                <a:gd name="T16" fmla="*/ 0 w 804"/>
                <a:gd name="T17" fmla="*/ 247 h 2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2431">
                  <a:moveTo>
                    <a:pt x="0" y="247"/>
                  </a:moveTo>
                  <a:lnTo>
                    <a:pt x="0" y="247"/>
                  </a:lnTo>
                  <a:cubicBezTo>
                    <a:pt x="371" y="0"/>
                    <a:pt x="371" y="0"/>
                    <a:pt x="371" y="0"/>
                  </a:cubicBezTo>
                  <a:cubicBezTo>
                    <a:pt x="494" y="102"/>
                    <a:pt x="536" y="329"/>
                    <a:pt x="536" y="391"/>
                  </a:cubicBezTo>
                  <a:cubicBezTo>
                    <a:pt x="803" y="2369"/>
                    <a:pt x="803" y="2369"/>
                    <a:pt x="803" y="2369"/>
                  </a:cubicBezTo>
                  <a:lnTo>
                    <a:pt x="803" y="2369"/>
                  </a:lnTo>
                  <a:cubicBezTo>
                    <a:pt x="289" y="2430"/>
                    <a:pt x="289" y="2430"/>
                    <a:pt x="289" y="2430"/>
                  </a:cubicBezTo>
                  <a:lnTo>
                    <a:pt x="289" y="2430"/>
                  </a:lnTo>
                  <a:cubicBezTo>
                    <a:pt x="0" y="247"/>
                    <a:pt x="0" y="247"/>
                    <a:pt x="0" y="247"/>
                  </a:cubicBez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366"/>
            <p:cNvSpPr>
              <a:spLocks noChangeArrowheads="1"/>
            </p:cNvSpPr>
            <p:nvPr/>
          </p:nvSpPr>
          <p:spPr bwMode="auto">
            <a:xfrm>
              <a:off x="4238625" y="5773738"/>
              <a:ext cx="139700" cy="161925"/>
            </a:xfrm>
            <a:custGeom>
              <a:avLst/>
              <a:gdLst>
                <a:gd name="T0" fmla="*/ 0 w 393"/>
                <a:gd name="T1" fmla="*/ 371 h 454"/>
                <a:gd name="T2" fmla="*/ 247 w 393"/>
                <a:gd name="T3" fmla="*/ 453 h 454"/>
                <a:gd name="T4" fmla="*/ 392 w 393"/>
                <a:gd name="T5" fmla="*/ 82 h 454"/>
                <a:gd name="T6" fmla="*/ 123 w 393"/>
                <a:gd name="T7" fmla="*/ 0 h 454"/>
                <a:gd name="T8" fmla="*/ 0 w 393"/>
                <a:gd name="T9" fmla="*/ 371 h 454"/>
              </a:gdLst>
              <a:ahLst/>
              <a:cxnLst>
                <a:cxn ang="0">
                  <a:pos x="T0" y="T1"/>
                </a:cxn>
                <a:cxn ang="0">
                  <a:pos x="T2" y="T3"/>
                </a:cxn>
                <a:cxn ang="0">
                  <a:pos x="T4" y="T5"/>
                </a:cxn>
                <a:cxn ang="0">
                  <a:pos x="T6" y="T7"/>
                </a:cxn>
                <a:cxn ang="0">
                  <a:pos x="T8" y="T9"/>
                </a:cxn>
              </a:cxnLst>
              <a:rect l="0" t="0" r="r" b="b"/>
              <a:pathLst>
                <a:path w="393" h="454">
                  <a:moveTo>
                    <a:pt x="0" y="371"/>
                  </a:moveTo>
                  <a:lnTo>
                    <a:pt x="247" y="453"/>
                  </a:lnTo>
                  <a:lnTo>
                    <a:pt x="392" y="82"/>
                  </a:lnTo>
                  <a:lnTo>
                    <a:pt x="123" y="0"/>
                  </a:lnTo>
                  <a:lnTo>
                    <a:pt x="0" y="371"/>
                  </a:ln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367"/>
            <p:cNvSpPr>
              <a:spLocks noChangeArrowheads="1"/>
            </p:cNvSpPr>
            <p:nvPr/>
          </p:nvSpPr>
          <p:spPr bwMode="auto">
            <a:xfrm>
              <a:off x="4216400" y="5818188"/>
              <a:ext cx="139700" cy="192088"/>
            </a:xfrm>
            <a:custGeom>
              <a:avLst/>
              <a:gdLst>
                <a:gd name="T0" fmla="*/ 392 w 393"/>
                <a:gd name="T1" fmla="*/ 41 h 536"/>
                <a:gd name="T2" fmla="*/ 392 w 393"/>
                <a:gd name="T3" fmla="*/ 41 h 536"/>
                <a:gd name="T4" fmla="*/ 124 w 393"/>
                <a:gd name="T5" fmla="*/ 0 h 536"/>
                <a:gd name="T6" fmla="*/ 103 w 393"/>
                <a:gd name="T7" fmla="*/ 206 h 536"/>
                <a:gd name="T8" fmla="*/ 0 w 393"/>
                <a:gd name="T9" fmla="*/ 412 h 536"/>
                <a:gd name="T10" fmla="*/ 309 w 393"/>
                <a:gd name="T11" fmla="*/ 535 h 536"/>
                <a:gd name="T12" fmla="*/ 392 w 393"/>
                <a:gd name="T13" fmla="*/ 41 h 536"/>
              </a:gdLst>
              <a:ahLst/>
              <a:cxnLst>
                <a:cxn ang="0">
                  <a:pos x="T0" y="T1"/>
                </a:cxn>
                <a:cxn ang="0">
                  <a:pos x="T2" y="T3"/>
                </a:cxn>
                <a:cxn ang="0">
                  <a:pos x="T4" y="T5"/>
                </a:cxn>
                <a:cxn ang="0">
                  <a:pos x="T6" y="T7"/>
                </a:cxn>
                <a:cxn ang="0">
                  <a:pos x="T8" y="T9"/>
                </a:cxn>
                <a:cxn ang="0">
                  <a:pos x="T10" y="T11"/>
                </a:cxn>
                <a:cxn ang="0">
                  <a:pos x="T12" y="T13"/>
                </a:cxn>
              </a:cxnLst>
              <a:rect l="0" t="0" r="r" b="b"/>
              <a:pathLst>
                <a:path w="393" h="536">
                  <a:moveTo>
                    <a:pt x="392" y="41"/>
                  </a:moveTo>
                  <a:lnTo>
                    <a:pt x="392" y="41"/>
                  </a:lnTo>
                  <a:cubicBezTo>
                    <a:pt x="124" y="0"/>
                    <a:pt x="124" y="0"/>
                    <a:pt x="124" y="0"/>
                  </a:cubicBezTo>
                  <a:cubicBezTo>
                    <a:pt x="103" y="206"/>
                    <a:pt x="103" y="206"/>
                    <a:pt x="103" y="206"/>
                  </a:cubicBezTo>
                  <a:cubicBezTo>
                    <a:pt x="0" y="412"/>
                    <a:pt x="0" y="412"/>
                    <a:pt x="0" y="412"/>
                  </a:cubicBezTo>
                  <a:cubicBezTo>
                    <a:pt x="103" y="453"/>
                    <a:pt x="289" y="370"/>
                    <a:pt x="309" y="535"/>
                  </a:cubicBezTo>
                  <a:lnTo>
                    <a:pt x="392" y="41"/>
                  </a:ln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368"/>
            <p:cNvSpPr>
              <a:spLocks noChangeArrowheads="1"/>
            </p:cNvSpPr>
            <p:nvPr/>
          </p:nvSpPr>
          <p:spPr bwMode="auto">
            <a:xfrm>
              <a:off x="4194175" y="5818188"/>
              <a:ext cx="169863" cy="287338"/>
            </a:xfrm>
            <a:custGeom>
              <a:avLst/>
              <a:gdLst>
                <a:gd name="T0" fmla="*/ 21 w 475"/>
                <a:gd name="T1" fmla="*/ 494 h 804"/>
                <a:gd name="T2" fmla="*/ 21 w 475"/>
                <a:gd name="T3" fmla="*/ 494 h 804"/>
                <a:gd name="T4" fmla="*/ 165 w 475"/>
                <a:gd name="T5" fmla="*/ 103 h 804"/>
                <a:gd name="T6" fmla="*/ 227 w 475"/>
                <a:gd name="T7" fmla="*/ 82 h 804"/>
                <a:gd name="T8" fmla="*/ 227 w 475"/>
                <a:gd name="T9" fmla="*/ 82 h 804"/>
                <a:gd name="T10" fmla="*/ 247 w 475"/>
                <a:gd name="T11" fmla="*/ 82 h 804"/>
                <a:gd name="T12" fmla="*/ 247 w 475"/>
                <a:gd name="T13" fmla="*/ 41 h 804"/>
                <a:gd name="T14" fmla="*/ 330 w 475"/>
                <a:gd name="T15" fmla="*/ 0 h 804"/>
                <a:gd name="T16" fmla="*/ 330 w 475"/>
                <a:gd name="T17" fmla="*/ 0 h 804"/>
                <a:gd name="T18" fmla="*/ 371 w 475"/>
                <a:gd name="T19" fmla="*/ 61 h 804"/>
                <a:gd name="T20" fmla="*/ 412 w 475"/>
                <a:gd name="T21" fmla="*/ 61 h 804"/>
                <a:gd name="T22" fmla="*/ 412 w 475"/>
                <a:gd name="T23" fmla="*/ 61 h 804"/>
                <a:gd name="T24" fmla="*/ 454 w 475"/>
                <a:gd name="T25" fmla="*/ 144 h 804"/>
                <a:gd name="T26" fmla="*/ 268 w 475"/>
                <a:gd name="T27" fmla="*/ 556 h 804"/>
                <a:gd name="T28" fmla="*/ 227 w 475"/>
                <a:gd name="T29" fmla="*/ 741 h 804"/>
                <a:gd name="T30" fmla="*/ 145 w 475"/>
                <a:gd name="T31" fmla="*/ 782 h 804"/>
                <a:gd name="T32" fmla="*/ 145 w 475"/>
                <a:gd name="T33" fmla="*/ 782 h 804"/>
                <a:gd name="T34" fmla="*/ 124 w 475"/>
                <a:gd name="T35" fmla="*/ 679 h 804"/>
                <a:gd name="T36" fmla="*/ 21 w 475"/>
                <a:gd name="T37" fmla="*/ 49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5" h="804">
                  <a:moveTo>
                    <a:pt x="21" y="494"/>
                  </a:moveTo>
                  <a:lnTo>
                    <a:pt x="21" y="494"/>
                  </a:lnTo>
                  <a:cubicBezTo>
                    <a:pt x="165" y="103"/>
                    <a:pt x="165" y="103"/>
                    <a:pt x="165" y="103"/>
                  </a:cubicBezTo>
                  <a:cubicBezTo>
                    <a:pt x="165" y="82"/>
                    <a:pt x="206" y="61"/>
                    <a:pt x="227" y="82"/>
                  </a:cubicBezTo>
                  <a:lnTo>
                    <a:pt x="227" y="82"/>
                  </a:lnTo>
                  <a:cubicBezTo>
                    <a:pt x="247" y="82"/>
                    <a:pt x="247" y="82"/>
                    <a:pt x="247" y="82"/>
                  </a:cubicBezTo>
                  <a:cubicBezTo>
                    <a:pt x="247" y="41"/>
                    <a:pt x="247" y="41"/>
                    <a:pt x="247" y="41"/>
                  </a:cubicBezTo>
                  <a:cubicBezTo>
                    <a:pt x="268" y="20"/>
                    <a:pt x="309" y="0"/>
                    <a:pt x="330" y="0"/>
                  </a:cubicBezTo>
                  <a:lnTo>
                    <a:pt x="330" y="0"/>
                  </a:lnTo>
                  <a:cubicBezTo>
                    <a:pt x="351" y="20"/>
                    <a:pt x="371" y="41"/>
                    <a:pt x="371" y="61"/>
                  </a:cubicBezTo>
                  <a:cubicBezTo>
                    <a:pt x="392" y="61"/>
                    <a:pt x="392" y="61"/>
                    <a:pt x="412" y="61"/>
                  </a:cubicBezTo>
                  <a:lnTo>
                    <a:pt x="412" y="61"/>
                  </a:lnTo>
                  <a:cubicBezTo>
                    <a:pt x="454" y="82"/>
                    <a:pt x="474" y="103"/>
                    <a:pt x="454" y="144"/>
                  </a:cubicBezTo>
                  <a:cubicBezTo>
                    <a:pt x="268" y="556"/>
                    <a:pt x="268" y="556"/>
                    <a:pt x="268" y="556"/>
                  </a:cubicBezTo>
                  <a:cubicBezTo>
                    <a:pt x="227" y="741"/>
                    <a:pt x="227" y="741"/>
                    <a:pt x="227" y="741"/>
                  </a:cubicBezTo>
                  <a:cubicBezTo>
                    <a:pt x="227" y="782"/>
                    <a:pt x="186" y="803"/>
                    <a:pt x="145" y="782"/>
                  </a:cubicBezTo>
                  <a:lnTo>
                    <a:pt x="145" y="782"/>
                  </a:lnTo>
                  <a:cubicBezTo>
                    <a:pt x="124" y="762"/>
                    <a:pt x="104" y="720"/>
                    <a:pt x="124" y="679"/>
                  </a:cubicBezTo>
                  <a:cubicBezTo>
                    <a:pt x="124" y="659"/>
                    <a:pt x="0" y="577"/>
                    <a:pt x="21" y="494"/>
                  </a:cubicBez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369"/>
            <p:cNvSpPr>
              <a:spLocks noChangeArrowheads="1"/>
            </p:cNvSpPr>
            <p:nvPr/>
          </p:nvSpPr>
          <p:spPr bwMode="auto">
            <a:xfrm>
              <a:off x="4246563" y="6018213"/>
              <a:ext cx="42863" cy="153988"/>
            </a:xfrm>
            <a:custGeom>
              <a:avLst/>
              <a:gdLst>
                <a:gd name="T0" fmla="*/ 41 w 124"/>
                <a:gd name="T1" fmla="*/ 433 h 434"/>
                <a:gd name="T2" fmla="*/ 41 w 124"/>
                <a:gd name="T3" fmla="*/ 433 h 434"/>
                <a:gd name="T4" fmla="*/ 41 w 124"/>
                <a:gd name="T5" fmla="*/ 433 h 434"/>
                <a:gd name="T6" fmla="*/ 0 w 124"/>
                <a:gd name="T7" fmla="*/ 391 h 434"/>
                <a:gd name="T8" fmla="*/ 20 w 124"/>
                <a:gd name="T9" fmla="*/ 0 h 434"/>
                <a:gd name="T10" fmla="*/ 20 w 124"/>
                <a:gd name="T11" fmla="*/ 0 h 434"/>
                <a:gd name="T12" fmla="*/ 123 w 124"/>
                <a:gd name="T13" fmla="*/ 41 h 434"/>
                <a:gd name="T14" fmla="*/ 82 w 124"/>
                <a:gd name="T15" fmla="*/ 391 h 434"/>
                <a:gd name="T16" fmla="*/ 41 w 124"/>
                <a:gd name="T17"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434">
                  <a:moveTo>
                    <a:pt x="41" y="433"/>
                  </a:moveTo>
                  <a:lnTo>
                    <a:pt x="41" y="433"/>
                  </a:lnTo>
                  <a:lnTo>
                    <a:pt x="41" y="433"/>
                  </a:lnTo>
                  <a:cubicBezTo>
                    <a:pt x="20" y="433"/>
                    <a:pt x="0" y="412"/>
                    <a:pt x="0" y="391"/>
                  </a:cubicBezTo>
                  <a:cubicBezTo>
                    <a:pt x="20" y="0"/>
                    <a:pt x="20" y="0"/>
                    <a:pt x="20" y="0"/>
                  </a:cubicBezTo>
                  <a:lnTo>
                    <a:pt x="20" y="0"/>
                  </a:lnTo>
                  <a:cubicBezTo>
                    <a:pt x="123" y="41"/>
                    <a:pt x="123" y="41"/>
                    <a:pt x="123" y="41"/>
                  </a:cubicBezTo>
                  <a:cubicBezTo>
                    <a:pt x="82" y="391"/>
                    <a:pt x="82" y="391"/>
                    <a:pt x="82" y="391"/>
                  </a:cubicBezTo>
                  <a:cubicBezTo>
                    <a:pt x="82" y="433"/>
                    <a:pt x="61" y="433"/>
                    <a:pt x="41" y="433"/>
                  </a:cubicBez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370"/>
            <p:cNvSpPr>
              <a:spLocks noChangeArrowheads="1"/>
            </p:cNvSpPr>
            <p:nvPr/>
          </p:nvSpPr>
          <p:spPr bwMode="auto">
            <a:xfrm>
              <a:off x="4254500" y="5854700"/>
              <a:ext cx="103188" cy="220663"/>
            </a:xfrm>
            <a:custGeom>
              <a:avLst/>
              <a:gdLst>
                <a:gd name="T0" fmla="*/ 247 w 290"/>
                <a:gd name="T1" fmla="*/ 617 h 618"/>
                <a:gd name="T2" fmla="*/ 247 w 290"/>
                <a:gd name="T3" fmla="*/ 617 h 618"/>
                <a:gd name="T4" fmla="*/ 247 w 290"/>
                <a:gd name="T5" fmla="*/ 617 h 618"/>
                <a:gd name="T6" fmla="*/ 206 w 290"/>
                <a:gd name="T7" fmla="*/ 556 h 618"/>
                <a:gd name="T8" fmla="*/ 206 w 290"/>
                <a:gd name="T9" fmla="*/ 412 h 618"/>
                <a:gd name="T10" fmla="*/ 124 w 290"/>
                <a:gd name="T11" fmla="*/ 432 h 618"/>
                <a:gd name="T12" fmla="*/ 0 w 290"/>
                <a:gd name="T13" fmla="*/ 123 h 618"/>
                <a:gd name="T14" fmla="*/ 165 w 290"/>
                <a:gd name="T15" fmla="*/ 0 h 618"/>
                <a:gd name="T16" fmla="*/ 227 w 290"/>
                <a:gd name="T17" fmla="*/ 123 h 618"/>
                <a:gd name="T18" fmla="*/ 289 w 290"/>
                <a:gd name="T19" fmla="*/ 247 h 618"/>
                <a:gd name="T20" fmla="*/ 289 w 290"/>
                <a:gd name="T21" fmla="*/ 556 h 618"/>
                <a:gd name="T22" fmla="*/ 247 w 290"/>
                <a:gd name="T23"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618">
                  <a:moveTo>
                    <a:pt x="247" y="617"/>
                  </a:moveTo>
                  <a:lnTo>
                    <a:pt x="247" y="617"/>
                  </a:lnTo>
                  <a:lnTo>
                    <a:pt x="247" y="617"/>
                  </a:lnTo>
                  <a:cubicBezTo>
                    <a:pt x="227" y="617"/>
                    <a:pt x="206" y="576"/>
                    <a:pt x="206" y="556"/>
                  </a:cubicBezTo>
                  <a:cubicBezTo>
                    <a:pt x="206" y="412"/>
                    <a:pt x="206" y="412"/>
                    <a:pt x="206" y="412"/>
                  </a:cubicBezTo>
                  <a:cubicBezTo>
                    <a:pt x="186" y="350"/>
                    <a:pt x="144" y="370"/>
                    <a:pt x="124" y="432"/>
                  </a:cubicBezTo>
                  <a:cubicBezTo>
                    <a:pt x="0" y="123"/>
                    <a:pt x="0" y="123"/>
                    <a:pt x="0" y="123"/>
                  </a:cubicBezTo>
                  <a:cubicBezTo>
                    <a:pt x="165" y="0"/>
                    <a:pt x="165" y="0"/>
                    <a:pt x="165" y="0"/>
                  </a:cubicBezTo>
                  <a:cubicBezTo>
                    <a:pt x="227" y="123"/>
                    <a:pt x="227" y="123"/>
                    <a:pt x="227" y="123"/>
                  </a:cubicBezTo>
                  <a:cubicBezTo>
                    <a:pt x="268" y="144"/>
                    <a:pt x="289" y="205"/>
                    <a:pt x="289" y="247"/>
                  </a:cubicBezTo>
                  <a:cubicBezTo>
                    <a:pt x="289" y="556"/>
                    <a:pt x="289" y="556"/>
                    <a:pt x="289" y="556"/>
                  </a:cubicBezTo>
                  <a:cubicBezTo>
                    <a:pt x="289" y="576"/>
                    <a:pt x="268" y="617"/>
                    <a:pt x="247" y="617"/>
                  </a:cubicBez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371"/>
            <p:cNvSpPr>
              <a:spLocks noChangeArrowheads="1"/>
            </p:cNvSpPr>
            <p:nvPr/>
          </p:nvSpPr>
          <p:spPr bwMode="auto">
            <a:xfrm>
              <a:off x="4210050" y="5995988"/>
              <a:ext cx="65088" cy="153988"/>
            </a:xfrm>
            <a:custGeom>
              <a:avLst/>
              <a:gdLst>
                <a:gd name="T0" fmla="*/ 144 w 186"/>
                <a:gd name="T1" fmla="*/ 433 h 434"/>
                <a:gd name="T2" fmla="*/ 144 w 186"/>
                <a:gd name="T3" fmla="*/ 433 h 434"/>
                <a:gd name="T4" fmla="*/ 144 w 186"/>
                <a:gd name="T5" fmla="*/ 433 h 434"/>
                <a:gd name="T6" fmla="*/ 82 w 186"/>
                <a:gd name="T7" fmla="*/ 391 h 434"/>
                <a:gd name="T8" fmla="*/ 0 w 186"/>
                <a:gd name="T9" fmla="*/ 0 h 434"/>
                <a:gd name="T10" fmla="*/ 0 w 186"/>
                <a:gd name="T11" fmla="*/ 0 h 434"/>
                <a:gd name="T12" fmla="*/ 103 w 186"/>
                <a:gd name="T13" fmla="*/ 21 h 434"/>
                <a:gd name="T14" fmla="*/ 164 w 186"/>
                <a:gd name="T15" fmla="*/ 371 h 434"/>
                <a:gd name="T16" fmla="*/ 144 w 186"/>
                <a:gd name="T17"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434">
                  <a:moveTo>
                    <a:pt x="144" y="433"/>
                  </a:moveTo>
                  <a:lnTo>
                    <a:pt x="144" y="433"/>
                  </a:lnTo>
                  <a:lnTo>
                    <a:pt x="144" y="433"/>
                  </a:lnTo>
                  <a:cubicBezTo>
                    <a:pt x="103" y="433"/>
                    <a:pt x="82" y="412"/>
                    <a:pt x="82" y="391"/>
                  </a:cubicBezTo>
                  <a:cubicBezTo>
                    <a:pt x="0" y="0"/>
                    <a:pt x="0" y="0"/>
                    <a:pt x="0" y="0"/>
                  </a:cubicBezTo>
                  <a:lnTo>
                    <a:pt x="0" y="0"/>
                  </a:lnTo>
                  <a:cubicBezTo>
                    <a:pt x="103" y="21"/>
                    <a:pt x="103" y="21"/>
                    <a:pt x="103" y="21"/>
                  </a:cubicBezTo>
                  <a:cubicBezTo>
                    <a:pt x="164" y="371"/>
                    <a:pt x="164" y="371"/>
                    <a:pt x="164" y="371"/>
                  </a:cubicBezTo>
                  <a:cubicBezTo>
                    <a:pt x="185" y="391"/>
                    <a:pt x="164" y="412"/>
                    <a:pt x="144" y="433"/>
                  </a:cubicBez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372"/>
            <p:cNvSpPr>
              <a:spLocks noChangeArrowheads="1"/>
            </p:cNvSpPr>
            <p:nvPr/>
          </p:nvSpPr>
          <p:spPr bwMode="auto">
            <a:xfrm>
              <a:off x="4210050" y="6018213"/>
              <a:ext cx="87313" cy="131763"/>
            </a:xfrm>
            <a:custGeom>
              <a:avLst/>
              <a:gdLst>
                <a:gd name="T0" fmla="*/ 205 w 248"/>
                <a:gd name="T1" fmla="*/ 350 h 372"/>
                <a:gd name="T2" fmla="*/ 205 w 248"/>
                <a:gd name="T3" fmla="*/ 350 h 372"/>
                <a:gd name="T4" fmla="*/ 205 w 248"/>
                <a:gd name="T5" fmla="*/ 350 h 372"/>
                <a:gd name="T6" fmla="*/ 144 w 248"/>
                <a:gd name="T7" fmla="*/ 350 h 372"/>
                <a:gd name="T8" fmla="*/ 0 w 248"/>
                <a:gd name="T9" fmla="*/ 0 h 372"/>
                <a:gd name="T10" fmla="*/ 103 w 248"/>
                <a:gd name="T11" fmla="*/ 62 h 372"/>
                <a:gd name="T12" fmla="*/ 226 w 248"/>
                <a:gd name="T13" fmla="*/ 309 h 372"/>
                <a:gd name="T14" fmla="*/ 205 w 248"/>
                <a:gd name="T15" fmla="*/ 350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372">
                  <a:moveTo>
                    <a:pt x="205" y="350"/>
                  </a:moveTo>
                  <a:lnTo>
                    <a:pt x="205" y="350"/>
                  </a:lnTo>
                  <a:lnTo>
                    <a:pt x="205" y="350"/>
                  </a:lnTo>
                  <a:cubicBezTo>
                    <a:pt x="185" y="371"/>
                    <a:pt x="164" y="371"/>
                    <a:pt x="144" y="350"/>
                  </a:cubicBezTo>
                  <a:cubicBezTo>
                    <a:pt x="0" y="0"/>
                    <a:pt x="0" y="0"/>
                    <a:pt x="0" y="0"/>
                  </a:cubicBezTo>
                  <a:cubicBezTo>
                    <a:pt x="103" y="62"/>
                    <a:pt x="103" y="62"/>
                    <a:pt x="103" y="62"/>
                  </a:cubicBezTo>
                  <a:cubicBezTo>
                    <a:pt x="226" y="309"/>
                    <a:pt x="226" y="309"/>
                    <a:pt x="226" y="309"/>
                  </a:cubicBezTo>
                  <a:cubicBezTo>
                    <a:pt x="247" y="329"/>
                    <a:pt x="226" y="350"/>
                    <a:pt x="205" y="350"/>
                  </a:cubicBez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73"/>
            <p:cNvSpPr>
              <a:spLocks noChangeArrowheads="1"/>
            </p:cNvSpPr>
            <p:nvPr/>
          </p:nvSpPr>
          <p:spPr bwMode="auto">
            <a:xfrm>
              <a:off x="4210050" y="5884863"/>
              <a:ext cx="169863" cy="58738"/>
            </a:xfrm>
            <a:custGeom>
              <a:avLst/>
              <a:gdLst>
                <a:gd name="T0" fmla="*/ 0 w 475"/>
                <a:gd name="T1" fmla="*/ 103 h 166"/>
                <a:gd name="T2" fmla="*/ 453 w 475"/>
                <a:gd name="T3" fmla="*/ 165 h 166"/>
                <a:gd name="T4" fmla="*/ 474 w 475"/>
                <a:gd name="T5" fmla="*/ 62 h 166"/>
                <a:gd name="T6" fmla="*/ 20 w 475"/>
                <a:gd name="T7" fmla="*/ 0 h 166"/>
                <a:gd name="T8" fmla="*/ 0 w 475"/>
                <a:gd name="T9" fmla="*/ 103 h 166"/>
              </a:gdLst>
              <a:ahLst/>
              <a:cxnLst>
                <a:cxn ang="0">
                  <a:pos x="T0" y="T1"/>
                </a:cxn>
                <a:cxn ang="0">
                  <a:pos x="T2" y="T3"/>
                </a:cxn>
                <a:cxn ang="0">
                  <a:pos x="T4" y="T5"/>
                </a:cxn>
                <a:cxn ang="0">
                  <a:pos x="T6" y="T7"/>
                </a:cxn>
                <a:cxn ang="0">
                  <a:pos x="T8" y="T9"/>
                </a:cxn>
              </a:cxnLst>
              <a:rect l="0" t="0" r="r" b="b"/>
              <a:pathLst>
                <a:path w="475" h="166">
                  <a:moveTo>
                    <a:pt x="0" y="103"/>
                  </a:moveTo>
                  <a:lnTo>
                    <a:pt x="453" y="165"/>
                  </a:lnTo>
                  <a:lnTo>
                    <a:pt x="474" y="62"/>
                  </a:lnTo>
                  <a:lnTo>
                    <a:pt x="20" y="0"/>
                  </a:lnTo>
                  <a:lnTo>
                    <a:pt x="0" y="10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 name="Freeform 374"/>
            <p:cNvSpPr>
              <a:spLocks noChangeArrowheads="1"/>
            </p:cNvSpPr>
            <p:nvPr/>
          </p:nvSpPr>
          <p:spPr bwMode="auto">
            <a:xfrm>
              <a:off x="4202113" y="5024438"/>
              <a:ext cx="287338" cy="895350"/>
            </a:xfrm>
            <a:custGeom>
              <a:avLst/>
              <a:gdLst>
                <a:gd name="T0" fmla="*/ 803 w 804"/>
                <a:gd name="T1" fmla="*/ 309 h 2493"/>
                <a:gd name="T2" fmla="*/ 803 w 804"/>
                <a:gd name="T3" fmla="*/ 309 h 2493"/>
                <a:gd name="T4" fmla="*/ 474 w 804"/>
                <a:gd name="T5" fmla="*/ 0 h 2493"/>
                <a:gd name="T6" fmla="*/ 268 w 804"/>
                <a:gd name="T7" fmla="*/ 432 h 2493"/>
                <a:gd name="T8" fmla="*/ 21 w 804"/>
                <a:gd name="T9" fmla="*/ 2410 h 2493"/>
                <a:gd name="T10" fmla="*/ 21 w 804"/>
                <a:gd name="T11" fmla="*/ 2410 h 2493"/>
                <a:gd name="T12" fmla="*/ 515 w 804"/>
                <a:gd name="T13" fmla="*/ 2492 h 2493"/>
                <a:gd name="T14" fmla="*/ 515 w 804"/>
                <a:gd name="T15" fmla="*/ 2492 h 2493"/>
                <a:gd name="T16" fmla="*/ 803 w 804"/>
                <a:gd name="T17" fmla="*/ 309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2493">
                  <a:moveTo>
                    <a:pt x="803" y="309"/>
                  </a:moveTo>
                  <a:lnTo>
                    <a:pt x="803" y="309"/>
                  </a:lnTo>
                  <a:cubicBezTo>
                    <a:pt x="474" y="0"/>
                    <a:pt x="474" y="0"/>
                    <a:pt x="474" y="0"/>
                  </a:cubicBezTo>
                  <a:cubicBezTo>
                    <a:pt x="350" y="102"/>
                    <a:pt x="288" y="350"/>
                    <a:pt x="268" y="432"/>
                  </a:cubicBezTo>
                  <a:cubicBezTo>
                    <a:pt x="21" y="2410"/>
                    <a:pt x="21" y="2410"/>
                    <a:pt x="21" y="2410"/>
                  </a:cubicBezTo>
                  <a:cubicBezTo>
                    <a:pt x="0" y="2410"/>
                    <a:pt x="21" y="2410"/>
                    <a:pt x="21" y="2410"/>
                  </a:cubicBezTo>
                  <a:cubicBezTo>
                    <a:pt x="515" y="2492"/>
                    <a:pt x="515" y="2492"/>
                    <a:pt x="515" y="2492"/>
                  </a:cubicBezTo>
                  <a:lnTo>
                    <a:pt x="515" y="2492"/>
                  </a:lnTo>
                  <a:cubicBezTo>
                    <a:pt x="803" y="309"/>
                    <a:pt x="803" y="309"/>
                    <a:pt x="803" y="309"/>
                  </a:cubicBez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375"/>
            <p:cNvSpPr>
              <a:spLocks noChangeArrowheads="1"/>
            </p:cNvSpPr>
            <p:nvPr/>
          </p:nvSpPr>
          <p:spPr bwMode="auto">
            <a:xfrm>
              <a:off x="4373563" y="4891088"/>
              <a:ext cx="606425" cy="1133475"/>
            </a:xfrm>
            <a:custGeom>
              <a:avLst/>
              <a:gdLst>
                <a:gd name="T0" fmla="*/ 1585 w 1689"/>
                <a:gd name="T1" fmla="*/ 3007 h 3153"/>
                <a:gd name="T2" fmla="*/ 1585 w 1689"/>
                <a:gd name="T3" fmla="*/ 3007 h 3153"/>
                <a:gd name="T4" fmla="*/ 102 w 1689"/>
                <a:gd name="T5" fmla="*/ 3007 h 3153"/>
                <a:gd name="T6" fmla="*/ 21 w 1689"/>
                <a:gd name="T7" fmla="*/ 1277 h 3153"/>
                <a:gd name="T8" fmla="*/ 0 w 1689"/>
                <a:gd name="T9" fmla="*/ 371 h 3153"/>
                <a:gd name="T10" fmla="*/ 618 w 1689"/>
                <a:gd name="T11" fmla="*/ 0 h 3153"/>
                <a:gd name="T12" fmla="*/ 844 w 1689"/>
                <a:gd name="T13" fmla="*/ 103 h 3153"/>
                <a:gd name="T14" fmla="*/ 1049 w 1689"/>
                <a:gd name="T15" fmla="*/ 0 h 3153"/>
                <a:gd name="T16" fmla="*/ 1688 w 1689"/>
                <a:gd name="T17" fmla="*/ 371 h 3153"/>
                <a:gd name="T18" fmla="*/ 1646 w 1689"/>
                <a:gd name="T19" fmla="*/ 1297 h 3153"/>
                <a:gd name="T20" fmla="*/ 1585 w 1689"/>
                <a:gd name="T21" fmla="*/ 3007 h 3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9" h="3153">
                  <a:moveTo>
                    <a:pt x="1585" y="3007"/>
                  </a:moveTo>
                  <a:lnTo>
                    <a:pt x="1585" y="3007"/>
                  </a:lnTo>
                  <a:cubicBezTo>
                    <a:pt x="1091" y="3131"/>
                    <a:pt x="597" y="3152"/>
                    <a:pt x="102" y="3007"/>
                  </a:cubicBezTo>
                  <a:cubicBezTo>
                    <a:pt x="21" y="1277"/>
                    <a:pt x="21" y="1277"/>
                    <a:pt x="21" y="1277"/>
                  </a:cubicBezTo>
                  <a:cubicBezTo>
                    <a:pt x="0" y="845"/>
                    <a:pt x="82" y="865"/>
                    <a:pt x="0" y="371"/>
                  </a:cubicBezTo>
                  <a:cubicBezTo>
                    <a:pt x="206" y="226"/>
                    <a:pt x="494" y="103"/>
                    <a:pt x="618" y="0"/>
                  </a:cubicBezTo>
                  <a:cubicBezTo>
                    <a:pt x="680" y="62"/>
                    <a:pt x="761" y="103"/>
                    <a:pt x="844" y="103"/>
                  </a:cubicBezTo>
                  <a:cubicBezTo>
                    <a:pt x="905" y="103"/>
                    <a:pt x="987" y="62"/>
                    <a:pt x="1049" y="0"/>
                  </a:cubicBezTo>
                  <a:cubicBezTo>
                    <a:pt x="1173" y="103"/>
                    <a:pt x="1482" y="226"/>
                    <a:pt x="1688" y="371"/>
                  </a:cubicBezTo>
                  <a:cubicBezTo>
                    <a:pt x="1564" y="845"/>
                    <a:pt x="1668" y="865"/>
                    <a:pt x="1646" y="1297"/>
                  </a:cubicBezTo>
                  <a:lnTo>
                    <a:pt x="1585" y="3007"/>
                  </a:ln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376"/>
            <p:cNvSpPr>
              <a:spLocks noChangeArrowheads="1"/>
            </p:cNvSpPr>
            <p:nvPr/>
          </p:nvSpPr>
          <p:spPr bwMode="auto">
            <a:xfrm>
              <a:off x="4521200" y="4897438"/>
              <a:ext cx="303213" cy="547688"/>
            </a:xfrm>
            <a:custGeom>
              <a:avLst/>
              <a:gdLst>
                <a:gd name="T0" fmla="*/ 0 w 845"/>
                <a:gd name="T1" fmla="*/ 123 h 1525"/>
                <a:gd name="T2" fmla="*/ 41 w 845"/>
                <a:gd name="T3" fmla="*/ 555 h 1525"/>
                <a:gd name="T4" fmla="*/ 432 w 845"/>
                <a:gd name="T5" fmla="*/ 1524 h 1525"/>
                <a:gd name="T6" fmla="*/ 802 w 845"/>
                <a:gd name="T7" fmla="*/ 555 h 1525"/>
                <a:gd name="T8" fmla="*/ 844 w 845"/>
                <a:gd name="T9" fmla="*/ 123 h 1525"/>
                <a:gd name="T10" fmla="*/ 658 w 845"/>
                <a:gd name="T11" fmla="*/ 0 h 1525"/>
                <a:gd name="T12" fmla="*/ 185 w 845"/>
                <a:gd name="T13" fmla="*/ 0 h 1525"/>
                <a:gd name="T14" fmla="*/ 0 w 845"/>
                <a:gd name="T15" fmla="*/ 123 h 1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5" h="1525">
                  <a:moveTo>
                    <a:pt x="0" y="123"/>
                  </a:moveTo>
                  <a:lnTo>
                    <a:pt x="41" y="555"/>
                  </a:lnTo>
                  <a:lnTo>
                    <a:pt x="432" y="1524"/>
                  </a:lnTo>
                  <a:lnTo>
                    <a:pt x="802" y="555"/>
                  </a:lnTo>
                  <a:lnTo>
                    <a:pt x="844" y="123"/>
                  </a:lnTo>
                  <a:lnTo>
                    <a:pt x="658" y="0"/>
                  </a:lnTo>
                  <a:lnTo>
                    <a:pt x="185" y="0"/>
                  </a:lnTo>
                  <a:lnTo>
                    <a:pt x="0" y="12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377"/>
            <p:cNvSpPr>
              <a:spLocks noChangeArrowheads="1"/>
            </p:cNvSpPr>
            <p:nvPr/>
          </p:nvSpPr>
          <p:spPr bwMode="auto">
            <a:xfrm>
              <a:off x="4587875" y="4838700"/>
              <a:ext cx="168275" cy="147638"/>
            </a:xfrm>
            <a:custGeom>
              <a:avLst/>
              <a:gdLst>
                <a:gd name="T0" fmla="*/ 0 w 474"/>
                <a:gd name="T1" fmla="*/ 412 h 413"/>
                <a:gd name="T2" fmla="*/ 473 w 474"/>
                <a:gd name="T3" fmla="*/ 412 h 413"/>
                <a:gd name="T4" fmla="*/ 473 w 474"/>
                <a:gd name="T5" fmla="*/ 0 h 413"/>
                <a:gd name="T6" fmla="*/ 0 w 474"/>
                <a:gd name="T7" fmla="*/ 0 h 413"/>
                <a:gd name="T8" fmla="*/ 0 w 474"/>
                <a:gd name="T9" fmla="*/ 412 h 413"/>
              </a:gdLst>
              <a:ahLst/>
              <a:cxnLst>
                <a:cxn ang="0">
                  <a:pos x="T0" y="T1"/>
                </a:cxn>
                <a:cxn ang="0">
                  <a:pos x="T2" y="T3"/>
                </a:cxn>
                <a:cxn ang="0">
                  <a:pos x="T4" y="T5"/>
                </a:cxn>
                <a:cxn ang="0">
                  <a:pos x="T6" y="T7"/>
                </a:cxn>
                <a:cxn ang="0">
                  <a:pos x="T8" y="T9"/>
                </a:cxn>
              </a:cxnLst>
              <a:rect l="0" t="0" r="r" b="b"/>
              <a:pathLst>
                <a:path w="474" h="413">
                  <a:moveTo>
                    <a:pt x="0" y="412"/>
                  </a:moveTo>
                  <a:lnTo>
                    <a:pt x="473" y="412"/>
                  </a:lnTo>
                  <a:lnTo>
                    <a:pt x="473" y="0"/>
                  </a:lnTo>
                  <a:lnTo>
                    <a:pt x="0" y="0"/>
                  </a:lnTo>
                  <a:lnTo>
                    <a:pt x="0" y="412"/>
                  </a:lnTo>
                </a:path>
              </a:pathLst>
            </a:custGeom>
            <a:solidFill>
              <a:srgbClr val="D1A8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378"/>
            <p:cNvSpPr>
              <a:spLocks noChangeArrowheads="1"/>
            </p:cNvSpPr>
            <p:nvPr/>
          </p:nvSpPr>
          <p:spPr bwMode="auto">
            <a:xfrm>
              <a:off x="4454525" y="4400550"/>
              <a:ext cx="428625" cy="525463"/>
            </a:xfrm>
            <a:custGeom>
              <a:avLst/>
              <a:gdLst>
                <a:gd name="T0" fmla="*/ 597 w 1195"/>
                <a:gd name="T1" fmla="*/ 1463 h 1464"/>
                <a:gd name="T2" fmla="*/ 597 w 1195"/>
                <a:gd name="T3" fmla="*/ 1463 h 1464"/>
                <a:gd name="T4" fmla="*/ 1070 w 1195"/>
                <a:gd name="T5" fmla="*/ 969 h 1464"/>
                <a:gd name="T6" fmla="*/ 1091 w 1195"/>
                <a:gd name="T7" fmla="*/ 989 h 1464"/>
                <a:gd name="T8" fmla="*/ 1194 w 1195"/>
                <a:gd name="T9" fmla="*/ 824 h 1464"/>
                <a:gd name="T10" fmla="*/ 1153 w 1195"/>
                <a:gd name="T11" fmla="*/ 639 h 1464"/>
                <a:gd name="T12" fmla="*/ 1132 w 1195"/>
                <a:gd name="T13" fmla="*/ 639 h 1464"/>
                <a:gd name="T14" fmla="*/ 597 w 1195"/>
                <a:gd name="T15" fmla="*/ 0 h 1464"/>
                <a:gd name="T16" fmla="*/ 83 w 1195"/>
                <a:gd name="T17" fmla="*/ 639 h 1464"/>
                <a:gd name="T18" fmla="*/ 62 w 1195"/>
                <a:gd name="T19" fmla="*/ 639 h 1464"/>
                <a:gd name="T20" fmla="*/ 21 w 1195"/>
                <a:gd name="T21" fmla="*/ 824 h 1464"/>
                <a:gd name="T22" fmla="*/ 124 w 1195"/>
                <a:gd name="T23" fmla="*/ 989 h 1464"/>
                <a:gd name="T24" fmla="*/ 145 w 1195"/>
                <a:gd name="T25" fmla="*/ 969 h 1464"/>
                <a:gd name="T26" fmla="*/ 597 w 1195"/>
                <a:gd name="T27" fmla="*/ 1463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5" h="1464">
                  <a:moveTo>
                    <a:pt x="597" y="1463"/>
                  </a:moveTo>
                  <a:lnTo>
                    <a:pt x="597" y="1463"/>
                  </a:lnTo>
                  <a:cubicBezTo>
                    <a:pt x="803" y="1463"/>
                    <a:pt x="968" y="1236"/>
                    <a:pt x="1070" y="969"/>
                  </a:cubicBezTo>
                  <a:cubicBezTo>
                    <a:pt x="1070" y="969"/>
                    <a:pt x="1070" y="989"/>
                    <a:pt x="1091" y="989"/>
                  </a:cubicBezTo>
                  <a:cubicBezTo>
                    <a:pt x="1132" y="989"/>
                    <a:pt x="1173" y="927"/>
                    <a:pt x="1194" y="824"/>
                  </a:cubicBezTo>
                  <a:cubicBezTo>
                    <a:pt x="1194" y="721"/>
                    <a:pt x="1173" y="639"/>
                    <a:pt x="1153" y="639"/>
                  </a:cubicBezTo>
                  <a:cubicBezTo>
                    <a:pt x="1132" y="639"/>
                    <a:pt x="1132" y="639"/>
                    <a:pt x="1132" y="639"/>
                  </a:cubicBezTo>
                  <a:cubicBezTo>
                    <a:pt x="1153" y="310"/>
                    <a:pt x="1009" y="0"/>
                    <a:pt x="597" y="0"/>
                  </a:cubicBezTo>
                  <a:cubicBezTo>
                    <a:pt x="207" y="0"/>
                    <a:pt x="62" y="310"/>
                    <a:pt x="83" y="639"/>
                  </a:cubicBezTo>
                  <a:lnTo>
                    <a:pt x="62" y="639"/>
                  </a:lnTo>
                  <a:cubicBezTo>
                    <a:pt x="21" y="639"/>
                    <a:pt x="0" y="721"/>
                    <a:pt x="21" y="824"/>
                  </a:cubicBezTo>
                  <a:cubicBezTo>
                    <a:pt x="42" y="927"/>
                    <a:pt x="83" y="989"/>
                    <a:pt x="124" y="989"/>
                  </a:cubicBezTo>
                  <a:lnTo>
                    <a:pt x="145" y="969"/>
                  </a:lnTo>
                  <a:cubicBezTo>
                    <a:pt x="247" y="1236"/>
                    <a:pt x="412" y="1463"/>
                    <a:pt x="597" y="1463"/>
                  </a:cubicBezTo>
                </a:path>
              </a:pathLst>
            </a:custGeom>
            <a:solidFill>
              <a:srgbClr val="F2CA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379"/>
            <p:cNvSpPr>
              <a:spLocks noChangeArrowheads="1"/>
            </p:cNvSpPr>
            <p:nvPr/>
          </p:nvSpPr>
          <p:spPr bwMode="auto">
            <a:xfrm>
              <a:off x="4476750" y="4400550"/>
              <a:ext cx="392113" cy="288925"/>
            </a:xfrm>
            <a:custGeom>
              <a:avLst/>
              <a:gdLst>
                <a:gd name="T0" fmla="*/ 1070 w 1092"/>
                <a:gd name="T1" fmla="*/ 639 h 805"/>
                <a:gd name="T2" fmla="*/ 1070 w 1092"/>
                <a:gd name="T3" fmla="*/ 639 h 805"/>
                <a:gd name="T4" fmla="*/ 535 w 1092"/>
                <a:gd name="T5" fmla="*/ 0 h 805"/>
                <a:gd name="T6" fmla="*/ 21 w 1092"/>
                <a:gd name="T7" fmla="*/ 639 h 805"/>
                <a:gd name="T8" fmla="*/ 103 w 1092"/>
                <a:gd name="T9" fmla="*/ 783 h 805"/>
                <a:gd name="T10" fmla="*/ 145 w 1092"/>
                <a:gd name="T11" fmla="*/ 721 h 805"/>
                <a:gd name="T12" fmla="*/ 309 w 1092"/>
                <a:gd name="T13" fmla="*/ 310 h 805"/>
                <a:gd name="T14" fmla="*/ 535 w 1092"/>
                <a:gd name="T15" fmla="*/ 371 h 805"/>
                <a:gd name="T16" fmla="*/ 782 w 1092"/>
                <a:gd name="T17" fmla="*/ 310 h 805"/>
                <a:gd name="T18" fmla="*/ 947 w 1092"/>
                <a:gd name="T19" fmla="*/ 721 h 805"/>
                <a:gd name="T20" fmla="*/ 988 w 1092"/>
                <a:gd name="T21" fmla="*/ 783 h 805"/>
                <a:gd name="T22" fmla="*/ 1070 w 1092"/>
                <a:gd name="T23" fmla="*/ 639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2" h="805">
                  <a:moveTo>
                    <a:pt x="1070" y="639"/>
                  </a:moveTo>
                  <a:lnTo>
                    <a:pt x="1070" y="639"/>
                  </a:lnTo>
                  <a:cubicBezTo>
                    <a:pt x="1091" y="310"/>
                    <a:pt x="947" y="0"/>
                    <a:pt x="535" y="0"/>
                  </a:cubicBezTo>
                  <a:cubicBezTo>
                    <a:pt x="145" y="0"/>
                    <a:pt x="0" y="310"/>
                    <a:pt x="21" y="639"/>
                  </a:cubicBezTo>
                  <a:cubicBezTo>
                    <a:pt x="41" y="639"/>
                    <a:pt x="83" y="700"/>
                    <a:pt x="103" y="783"/>
                  </a:cubicBezTo>
                  <a:cubicBezTo>
                    <a:pt x="124" y="804"/>
                    <a:pt x="145" y="804"/>
                    <a:pt x="145" y="721"/>
                  </a:cubicBezTo>
                  <a:cubicBezTo>
                    <a:pt x="145" y="536"/>
                    <a:pt x="165" y="350"/>
                    <a:pt x="309" y="310"/>
                  </a:cubicBezTo>
                  <a:cubicBezTo>
                    <a:pt x="433" y="268"/>
                    <a:pt x="453" y="371"/>
                    <a:pt x="535" y="371"/>
                  </a:cubicBezTo>
                  <a:cubicBezTo>
                    <a:pt x="638" y="371"/>
                    <a:pt x="658" y="288"/>
                    <a:pt x="782" y="310"/>
                  </a:cubicBezTo>
                  <a:cubicBezTo>
                    <a:pt x="906" y="350"/>
                    <a:pt x="947" y="536"/>
                    <a:pt x="947" y="721"/>
                  </a:cubicBezTo>
                  <a:cubicBezTo>
                    <a:pt x="947" y="804"/>
                    <a:pt x="968" y="804"/>
                    <a:pt x="988" y="783"/>
                  </a:cubicBezTo>
                  <a:cubicBezTo>
                    <a:pt x="1008" y="700"/>
                    <a:pt x="1029" y="639"/>
                    <a:pt x="1070" y="639"/>
                  </a:cubicBez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380"/>
            <p:cNvSpPr>
              <a:spLocks noChangeArrowheads="1"/>
            </p:cNvSpPr>
            <p:nvPr/>
          </p:nvSpPr>
          <p:spPr bwMode="auto">
            <a:xfrm>
              <a:off x="4640263" y="4972050"/>
              <a:ext cx="65088" cy="103188"/>
            </a:xfrm>
            <a:custGeom>
              <a:avLst/>
              <a:gdLst>
                <a:gd name="T0" fmla="*/ 164 w 186"/>
                <a:gd name="T1" fmla="*/ 289 h 290"/>
                <a:gd name="T2" fmla="*/ 164 w 186"/>
                <a:gd name="T3" fmla="*/ 289 h 290"/>
                <a:gd name="T4" fmla="*/ 185 w 186"/>
                <a:gd name="T5" fmla="*/ 227 h 290"/>
                <a:gd name="T6" fmla="*/ 82 w 186"/>
                <a:gd name="T7" fmla="*/ 0 h 290"/>
                <a:gd name="T8" fmla="*/ 0 w 186"/>
                <a:gd name="T9" fmla="*/ 227 h 290"/>
                <a:gd name="T10" fmla="*/ 41 w 186"/>
                <a:gd name="T11" fmla="*/ 289 h 290"/>
                <a:gd name="T12" fmla="*/ 164 w 186"/>
                <a:gd name="T13" fmla="*/ 289 h 290"/>
              </a:gdLst>
              <a:ahLst/>
              <a:cxnLst>
                <a:cxn ang="0">
                  <a:pos x="T0" y="T1"/>
                </a:cxn>
                <a:cxn ang="0">
                  <a:pos x="T2" y="T3"/>
                </a:cxn>
                <a:cxn ang="0">
                  <a:pos x="T4" y="T5"/>
                </a:cxn>
                <a:cxn ang="0">
                  <a:pos x="T6" y="T7"/>
                </a:cxn>
                <a:cxn ang="0">
                  <a:pos x="T8" y="T9"/>
                </a:cxn>
                <a:cxn ang="0">
                  <a:pos x="T10" y="T11"/>
                </a:cxn>
                <a:cxn ang="0">
                  <a:pos x="T12" y="T13"/>
                </a:cxn>
              </a:cxnLst>
              <a:rect l="0" t="0" r="r" b="b"/>
              <a:pathLst>
                <a:path w="186" h="290">
                  <a:moveTo>
                    <a:pt x="164" y="289"/>
                  </a:moveTo>
                  <a:lnTo>
                    <a:pt x="164" y="289"/>
                  </a:lnTo>
                  <a:cubicBezTo>
                    <a:pt x="185" y="227"/>
                    <a:pt x="185" y="227"/>
                    <a:pt x="185" y="227"/>
                  </a:cubicBezTo>
                  <a:cubicBezTo>
                    <a:pt x="82" y="0"/>
                    <a:pt x="82" y="0"/>
                    <a:pt x="82" y="0"/>
                  </a:cubicBezTo>
                  <a:cubicBezTo>
                    <a:pt x="0" y="227"/>
                    <a:pt x="0" y="227"/>
                    <a:pt x="0" y="227"/>
                  </a:cubicBezTo>
                  <a:cubicBezTo>
                    <a:pt x="41" y="289"/>
                    <a:pt x="41" y="289"/>
                    <a:pt x="41" y="289"/>
                  </a:cubicBezTo>
                  <a:cubicBezTo>
                    <a:pt x="82" y="289"/>
                    <a:pt x="123" y="289"/>
                    <a:pt x="164" y="289"/>
                  </a:cubicBez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381"/>
            <p:cNvSpPr>
              <a:spLocks noChangeArrowheads="1"/>
            </p:cNvSpPr>
            <p:nvPr/>
          </p:nvSpPr>
          <p:spPr bwMode="auto">
            <a:xfrm>
              <a:off x="4543425" y="4897438"/>
              <a:ext cx="125413" cy="206375"/>
            </a:xfrm>
            <a:custGeom>
              <a:avLst/>
              <a:gdLst>
                <a:gd name="T0" fmla="*/ 124 w 351"/>
                <a:gd name="T1" fmla="*/ 0 h 577"/>
                <a:gd name="T2" fmla="*/ 350 w 351"/>
                <a:gd name="T3" fmla="*/ 205 h 577"/>
                <a:gd name="T4" fmla="*/ 227 w 351"/>
                <a:gd name="T5" fmla="*/ 576 h 577"/>
                <a:gd name="T6" fmla="*/ 0 w 351"/>
                <a:gd name="T7" fmla="*/ 82 h 577"/>
                <a:gd name="T8" fmla="*/ 124 w 351"/>
                <a:gd name="T9" fmla="*/ 0 h 577"/>
              </a:gdLst>
              <a:ahLst/>
              <a:cxnLst>
                <a:cxn ang="0">
                  <a:pos x="T0" y="T1"/>
                </a:cxn>
                <a:cxn ang="0">
                  <a:pos x="T2" y="T3"/>
                </a:cxn>
                <a:cxn ang="0">
                  <a:pos x="T4" y="T5"/>
                </a:cxn>
                <a:cxn ang="0">
                  <a:pos x="T6" y="T7"/>
                </a:cxn>
                <a:cxn ang="0">
                  <a:pos x="T8" y="T9"/>
                </a:cxn>
              </a:cxnLst>
              <a:rect l="0" t="0" r="r" b="b"/>
              <a:pathLst>
                <a:path w="351" h="577">
                  <a:moveTo>
                    <a:pt x="124" y="0"/>
                  </a:moveTo>
                  <a:lnTo>
                    <a:pt x="350" y="205"/>
                  </a:lnTo>
                  <a:lnTo>
                    <a:pt x="227" y="576"/>
                  </a:lnTo>
                  <a:lnTo>
                    <a:pt x="0" y="82"/>
                  </a:lnTo>
                  <a:lnTo>
                    <a:pt x="124" y="0"/>
                  </a:lnTo>
                </a:path>
              </a:pathLst>
            </a:custGeom>
            <a:solidFill>
              <a:srgbClr val="CCCCC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382"/>
            <p:cNvSpPr>
              <a:spLocks noChangeArrowheads="1"/>
            </p:cNvSpPr>
            <p:nvPr/>
          </p:nvSpPr>
          <p:spPr bwMode="auto">
            <a:xfrm>
              <a:off x="4462463" y="4927600"/>
              <a:ext cx="206375" cy="517525"/>
            </a:xfrm>
            <a:custGeom>
              <a:avLst/>
              <a:gdLst>
                <a:gd name="T0" fmla="*/ 226 w 577"/>
                <a:gd name="T1" fmla="*/ 0 h 1443"/>
                <a:gd name="T2" fmla="*/ 576 w 577"/>
                <a:gd name="T3" fmla="*/ 1442 h 1443"/>
                <a:gd name="T4" fmla="*/ 82 w 577"/>
                <a:gd name="T5" fmla="*/ 659 h 1443"/>
                <a:gd name="T6" fmla="*/ 144 w 577"/>
                <a:gd name="T7" fmla="*/ 515 h 1443"/>
                <a:gd name="T8" fmla="*/ 0 w 577"/>
                <a:gd name="T9" fmla="*/ 391 h 1443"/>
                <a:gd name="T10" fmla="*/ 165 w 577"/>
                <a:gd name="T11" fmla="*/ 41 h 1443"/>
                <a:gd name="T12" fmla="*/ 226 w 577"/>
                <a:gd name="T13" fmla="*/ 0 h 1443"/>
              </a:gdLst>
              <a:ahLst/>
              <a:cxnLst>
                <a:cxn ang="0">
                  <a:pos x="T0" y="T1"/>
                </a:cxn>
                <a:cxn ang="0">
                  <a:pos x="T2" y="T3"/>
                </a:cxn>
                <a:cxn ang="0">
                  <a:pos x="T4" y="T5"/>
                </a:cxn>
                <a:cxn ang="0">
                  <a:pos x="T6" y="T7"/>
                </a:cxn>
                <a:cxn ang="0">
                  <a:pos x="T8" y="T9"/>
                </a:cxn>
                <a:cxn ang="0">
                  <a:pos x="T10" y="T11"/>
                </a:cxn>
                <a:cxn ang="0">
                  <a:pos x="T12" y="T13"/>
                </a:cxn>
              </a:cxnLst>
              <a:rect l="0" t="0" r="r" b="b"/>
              <a:pathLst>
                <a:path w="577" h="1443">
                  <a:moveTo>
                    <a:pt x="226" y="0"/>
                  </a:moveTo>
                  <a:lnTo>
                    <a:pt x="576" y="1442"/>
                  </a:lnTo>
                  <a:lnTo>
                    <a:pt x="82" y="659"/>
                  </a:lnTo>
                  <a:lnTo>
                    <a:pt x="144" y="515"/>
                  </a:lnTo>
                  <a:lnTo>
                    <a:pt x="0" y="391"/>
                  </a:lnTo>
                  <a:lnTo>
                    <a:pt x="165" y="41"/>
                  </a:lnTo>
                  <a:lnTo>
                    <a:pt x="226" y="0"/>
                  </a:ln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383"/>
            <p:cNvSpPr>
              <a:spLocks noChangeArrowheads="1"/>
            </p:cNvSpPr>
            <p:nvPr/>
          </p:nvSpPr>
          <p:spPr bwMode="auto">
            <a:xfrm>
              <a:off x="4668838" y="4897438"/>
              <a:ext cx="131763" cy="206375"/>
            </a:xfrm>
            <a:custGeom>
              <a:avLst/>
              <a:gdLst>
                <a:gd name="T0" fmla="*/ 247 w 372"/>
                <a:gd name="T1" fmla="*/ 0 h 577"/>
                <a:gd name="T2" fmla="*/ 0 w 372"/>
                <a:gd name="T3" fmla="*/ 205 h 577"/>
                <a:gd name="T4" fmla="*/ 144 w 372"/>
                <a:gd name="T5" fmla="*/ 576 h 577"/>
                <a:gd name="T6" fmla="*/ 371 w 372"/>
                <a:gd name="T7" fmla="*/ 82 h 577"/>
                <a:gd name="T8" fmla="*/ 247 w 372"/>
                <a:gd name="T9" fmla="*/ 0 h 577"/>
              </a:gdLst>
              <a:ahLst/>
              <a:cxnLst>
                <a:cxn ang="0">
                  <a:pos x="T0" y="T1"/>
                </a:cxn>
                <a:cxn ang="0">
                  <a:pos x="T2" y="T3"/>
                </a:cxn>
                <a:cxn ang="0">
                  <a:pos x="T4" y="T5"/>
                </a:cxn>
                <a:cxn ang="0">
                  <a:pos x="T6" y="T7"/>
                </a:cxn>
                <a:cxn ang="0">
                  <a:pos x="T8" y="T9"/>
                </a:cxn>
              </a:cxnLst>
              <a:rect l="0" t="0" r="r" b="b"/>
              <a:pathLst>
                <a:path w="372" h="577">
                  <a:moveTo>
                    <a:pt x="247" y="0"/>
                  </a:moveTo>
                  <a:lnTo>
                    <a:pt x="0" y="205"/>
                  </a:lnTo>
                  <a:lnTo>
                    <a:pt x="144" y="576"/>
                  </a:lnTo>
                  <a:lnTo>
                    <a:pt x="371" y="82"/>
                  </a:lnTo>
                  <a:lnTo>
                    <a:pt x="247" y="0"/>
                  </a:lnTo>
                </a:path>
              </a:pathLst>
            </a:custGeom>
            <a:solidFill>
              <a:srgbClr val="CCCCC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384"/>
            <p:cNvSpPr>
              <a:spLocks noChangeArrowheads="1"/>
            </p:cNvSpPr>
            <p:nvPr/>
          </p:nvSpPr>
          <p:spPr bwMode="auto">
            <a:xfrm>
              <a:off x="4632325" y="5119688"/>
              <a:ext cx="87313" cy="325438"/>
            </a:xfrm>
            <a:custGeom>
              <a:avLst/>
              <a:gdLst>
                <a:gd name="T0" fmla="*/ 61 w 247"/>
                <a:gd name="T1" fmla="*/ 0 h 908"/>
                <a:gd name="T2" fmla="*/ 184 w 247"/>
                <a:gd name="T3" fmla="*/ 0 h 908"/>
                <a:gd name="T4" fmla="*/ 246 w 247"/>
                <a:gd name="T5" fmla="*/ 619 h 908"/>
                <a:gd name="T6" fmla="*/ 102 w 247"/>
                <a:gd name="T7" fmla="*/ 907 h 908"/>
                <a:gd name="T8" fmla="*/ 0 w 247"/>
                <a:gd name="T9" fmla="*/ 619 h 908"/>
                <a:gd name="T10" fmla="*/ 61 w 247"/>
                <a:gd name="T11" fmla="*/ 0 h 908"/>
              </a:gdLst>
              <a:ahLst/>
              <a:cxnLst>
                <a:cxn ang="0">
                  <a:pos x="T0" y="T1"/>
                </a:cxn>
                <a:cxn ang="0">
                  <a:pos x="T2" y="T3"/>
                </a:cxn>
                <a:cxn ang="0">
                  <a:pos x="T4" y="T5"/>
                </a:cxn>
                <a:cxn ang="0">
                  <a:pos x="T6" y="T7"/>
                </a:cxn>
                <a:cxn ang="0">
                  <a:pos x="T8" y="T9"/>
                </a:cxn>
                <a:cxn ang="0">
                  <a:pos x="T10" y="T11"/>
                </a:cxn>
              </a:cxnLst>
              <a:rect l="0" t="0" r="r" b="b"/>
              <a:pathLst>
                <a:path w="247" h="908">
                  <a:moveTo>
                    <a:pt x="61" y="0"/>
                  </a:moveTo>
                  <a:lnTo>
                    <a:pt x="184" y="0"/>
                  </a:lnTo>
                  <a:lnTo>
                    <a:pt x="246" y="619"/>
                  </a:lnTo>
                  <a:lnTo>
                    <a:pt x="102" y="907"/>
                  </a:lnTo>
                  <a:lnTo>
                    <a:pt x="0" y="619"/>
                  </a:lnTo>
                  <a:lnTo>
                    <a:pt x="61" y="0"/>
                  </a:ln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385"/>
            <p:cNvSpPr>
              <a:spLocks noChangeArrowheads="1"/>
            </p:cNvSpPr>
            <p:nvPr/>
          </p:nvSpPr>
          <p:spPr bwMode="auto">
            <a:xfrm>
              <a:off x="4468813" y="4378325"/>
              <a:ext cx="331788" cy="258763"/>
            </a:xfrm>
            <a:custGeom>
              <a:avLst/>
              <a:gdLst>
                <a:gd name="T0" fmla="*/ 926 w 927"/>
                <a:gd name="T1" fmla="*/ 289 h 723"/>
                <a:gd name="T2" fmla="*/ 926 w 927"/>
                <a:gd name="T3" fmla="*/ 289 h 723"/>
                <a:gd name="T4" fmla="*/ 165 w 927"/>
                <a:gd name="T5" fmla="*/ 701 h 723"/>
                <a:gd name="T6" fmla="*/ 926 w 927"/>
                <a:gd name="T7" fmla="*/ 289 h 723"/>
              </a:gdLst>
              <a:ahLst/>
              <a:cxnLst>
                <a:cxn ang="0">
                  <a:pos x="T0" y="T1"/>
                </a:cxn>
                <a:cxn ang="0">
                  <a:pos x="T2" y="T3"/>
                </a:cxn>
                <a:cxn ang="0">
                  <a:pos x="T4" y="T5"/>
                </a:cxn>
                <a:cxn ang="0">
                  <a:pos x="T6" y="T7"/>
                </a:cxn>
              </a:cxnLst>
              <a:rect l="0" t="0" r="r" b="b"/>
              <a:pathLst>
                <a:path w="927" h="723">
                  <a:moveTo>
                    <a:pt x="926" y="289"/>
                  </a:moveTo>
                  <a:lnTo>
                    <a:pt x="926" y="289"/>
                  </a:lnTo>
                  <a:cubicBezTo>
                    <a:pt x="884" y="392"/>
                    <a:pt x="350" y="680"/>
                    <a:pt x="165" y="701"/>
                  </a:cubicBezTo>
                  <a:cubicBezTo>
                    <a:pt x="0" y="722"/>
                    <a:pt x="165" y="0"/>
                    <a:pt x="926" y="289"/>
                  </a:cubicBez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386"/>
            <p:cNvSpPr>
              <a:spLocks noChangeArrowheads="1"/>
            </p:cNvSpPr>
            <p:nvPr/>
          </p:nvSpPr>
          <p:spPr bwMode="auto">
            <a:xfrm>
              <a:off x="4713288" y="4378325"/>
              <a:ext cx="147638" cy="258763"/>
            </a:xfrm>
            <a:custGeom>
              <a:avLst/>
              <a:gdLst>
                <a:gd name="T0" fmla="*/ 0 w 413"/>
                <a:gd name="T1" fmla="*/ 289 h 723"/>
                <a:gd name="T2" fmla="*/ 0 w 413"/>
                <a:gd name="T3" fmla="*/ 289 h 723"/>
                <a:gd name="T4" fmla="*/ 330 w 413"/>
                <a:gd name="T5" fmla="*/ 701 h 723"/>
                <a:gd name="T6" fmla="*/ 0 w 413"/>
                <a:gd name="T7" fmla="*/ 289 h 723"/>
              </a:gdLst>
              <a:ahLst/>
              <a:cxnLst>
                <a:cxn ang="0">
                  <a:pos x="T0" y="T1"/>
                </a:cxn>
                <a:cxn ang="0">
                  <a:pos x="T2" y="T3"/>
                </a:cxn>
                <a:cxn ang="0">
                  <a:pos x="T4" y="T5"/>
                </a:cxn>
                <a:cxn ang="0">
                  <a:pos x="T6" y="T7"/>
                </a:cxn>
              </a:cxnLst>
              <a:rect l="0" t="0" r="r" b="b"/>
              <a:pathLst>
                <a:path w="413" h="723">
                  <a:moveTo>
                    <a:pt x="0" y="289"/>
                  </a:moveTo>
                  <a:lnTo>
                    <a:pt x="0" y="289"/>
                  </a:lnTo>
                  <a:cubicBezTo>
                    <a:pt x="21" y="392"/>
                    <a:pt x="248" y="680"/>
                    <a:pt x="330" y="701"/>
                  </a:cubicBezTo>
                  <a:cubicBezTo>
                    <a:pt x="412" y="722"/>
                    <a:pt x="330" y="0"/>
                    <a:pt x="0" y="289"/>
                  </a:cubicBez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387"/>
            <p:cNvSpPr>
              <a:spLocks noChangeArrowheads="1"/>
            </p:cNvSpPr>
            <p:nvPr/>
          </p:nvSpPr>
          <p:spPr bwMode="auto">
            <a:xfrm>
              <a:off x="4543425" y="4897438"/>
              <a:ext cx="125413" cy="176213"/>
            </a:xfrm>
            <a:custGeom>
              <a:avLst/>
              <a:gdLst>
                <a:gd name="T0" fmla="*/ 124 w 351"/>
                <a:gd name="T1" fmla="*/ 0 h 495"/>
                <a:gd name="T2" fmla="*/ 350 w 351"/>
                <a:gd name="T3" fmla="*/ 205 h 495"/>
                <a:gd name="T4" fmla="*/ 227 w 351"/>
                <a:gd name="T5" fmla="*/ 494 h 495"/>
                <a:gd name="T6" fmla="*/ 0 w 351"/>
                <a:gd name="T7" fmla="*/ 82 h 495"/>
                <a:gd name="T8" fmla="*/ 124 w 351"/>
                <a:gd name="T9" fmla="*/ 0 h 495"/>
              </a:gdLst>
              <a:ahLst/>
              <a:cxnLst>
                <a:cxn ang="0">
                  <a:pos x="T0" y="T1"/>
                </a:cxn>
                <a:cxn ang="0">
                  <a:pos x="T2" y="T3"/>
                </a:cxn>
                <a:cxn ang="0">
                  <a:pos x="T4" y="T5"/>
                </a:cxn>
                <a:cxn ang="0">
                  <a:pos x="T6" y="T7"/>
                </a:cxn>
                <a:cxn ang="0">
                  <a:pos x="T8" y="T9"/>
                </a:cxn>
              </a:cxnLst>
              <a:rect l="0" t="0" r="r" b="b"/>
              <a:pathLst>
                <a:path w="351" h="495">
                  <a:moveTo>
                    <a:pt x="124" y="0"/>
                  </a:moveTo>
                  <a:lnTo>
                    <a:pt x="350" y="205"/>
                  </a:lnTo>
                  <a:lnTo>
                    <a:pt x="227" y="494"/>
                  </a:lnTo>
                  <a:lnTo>
                    <a:pt x="0" y="82"/>
                  </a:lnTo>
                  <a:lnTo>
                    <a:pt x="124"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388"/>
            <p:cNvSpPr>
              <a:spLocks noChangeArrowheads="1"/>
            </p:cNvSpPr>
            <p:nvPr/>
          </p:nvSpPr>
          <p:spPr bwMode="auto">
            <a:xfrm>
              <a:off x="4484688" y="4927600"/>
              <a:ext cx="184150" cy="517525"/>
            </a:xfrm>
            <a:custGeom>
              <a:avLst/>
              <a:gdLst>
                <a:gd name="T0" fmla="*/ 164 w 515"/>
                <a:gd name="T1" fmla="*/ 0 h 1443"/>
                <a:gd name="T2" fmla="*/ 514 w 515"/>
                <a:gd name="T3" fmla="*/ 1442 h 1443"/>
                <a:gd name="T4" fmla="*/ 62 w 515"/>
                <a:gd name="T5" fmla="*/ 577 h 1443"/>
                <a:gd name="T6" fmla="*/ 144 w 515"/>
                <a:gd name="T7" fmla="*/ 473 h 1443"/>
                <a:gd name="T8" fmla="*/ 0 w 515"/>
                <a:gd name="T9" fmla="*/ 370 h 1443"/>
                <a:gd name="T10" fmla="*/ 103 w 515"/>
                <a:gd name="T11" fmla="*/ 41 h 1443"/>
                <a:gd name="T12" fmla="*/ 164 w 515"/>
                <a:gd name="T13" fmla="*/ 0 h 1443"/>
              </a:gdLst>
              <a:ahLst/>
              <a:cxnLst>
                <a:cxn ang="0">
                  <a:pos x="T0" y="T1"/>
                </a:cxn>
                <a:cxn ang="0">
                  <a:pos x="T2" y="T3"/>
                </a:cxn>
                <a:cxn ang="0">
                  <a:pos x="T4" y="T5"/>
                </a:cxn>
                <a:cxn ang="0">
                  <a:pos x="T6" y="T7"/>
                </a:cxn>
                <a:cxn ang="0">
                  <a:pos x="T8" y="T9"/>
                </a:cxn>
                <a:cxn ang="0">
                  <a:pos x="T10" y="T11"/>
                </a:cxn>
                <a:cxn ang="0">
                  <a:pos x="T12" y="T13"/>
                </a:cxn>
              </a:cxnLst>
              <a:rect l="0" t="0" r="r" b="b"/>
              <a:pathLst>
                <a:path w="515" h="1443">
                  <a:moveTo>
                    <a:pt x="164" y="0"/>
                  </a:moveTo>
                  <a:lnTo>
                    <a:pt x="514" y="1442"/>
                  </a:lnTo>
                  <a:lnTo>
                    <a:pt x="62" y="577"/>
                  </a:lnTo>
                  <a:lnTo>
                    <a:pt x="144" y="473"/>
                  </a:lnTo>
                  <a:lnTo>
                    <a:pt x="0" y="370"/>
                  </a:lnTo>
                  <a:lnTo>
                    <a:pt x="103" y="41"/>
                  </a:lnTo>
                  <a:lnTo>
                    <a:pt x="164" y="0"/>
                  </a:ln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389"/>
            <p:cNvSpPr>
              <a:spLocks noChangeArrowheads="1"/>
            </p:cNvSpPr>
            <p:nvPr/>
          </p:nvSpPr>
          <p:spPr bwMode="auto">
            <a:xfrm>
              <a:off x="4668838" y="4927600"/>
              <a:ext cx="214313" cy="517525"/>
            </a:xfrm>
            <a:custGeom>
              <a:avLst/>
              <a:gdLst>
                <a:gd name="T0" fmla="*/ 371 w 598"/>
                <a:gd name="T1" fmla="*/ 0 h 1443"/>
                <a:gd name="T2" fmla="*/ 0 w 598"/>
                <a:gd name="T3" fmla="*/ 1442 h 1443"/>
                <a:gd name="T4" fmla="*/ 515 w 598"/>
                <a:gd name="T5" fmla="*/ 659 h 1443"/>
                <a:gd name="T6" fmla="*/ 453 w 598"/>
                <a:gd name="T7" fmla="*/ 515 h 1443"/>
                <a:gd name="T8" fmla="*/ 597 w 598"/>
                <a:gd name="T9" fmla="*/ 391 h 1443"/>
                <a:gd name="T10" fmla="*/ 433 w 598"/>
                <a:gd name="T11" fmla="*/ 41 h 1443"/>
                <a:gd name="T12" fmla="*/ 371 w 598"/>
                <a:gd name="T13" fmla="*/ 0 h 1443"/>
              </a:gdLst>
              <a:ahLst/>
              <a:cxnLst>
                <a:cxn ang="0">
                  <a:pos x="T0" y="T1"/>
                </a:cxn>
                <a:cxn ang="0">
                  <a:pos x="T2" y="T3"/>
                </a:cxn>
                <a:cxn ang="0">
                  <a:pos x="T4" y="T5"/>
                </a:cxn>
                <a:cxn ang="0">
                  <a:pos x="T6" y="T7"/>
                </a:cxn>
                <a:cxn ang="0">
                  <a:pos x="T8" y="T9"/>
                </a:cxn>
                <a:cxn ang="0">
                  <a:pos x="T10" y="T11"/>
                </a:cxn>
                <a:cxn ang="0">
                  <a:pos x="T12" y="T13"/>
                </a:cxn>
              </a:cxnLst>
              <a:rect l="0" t="0" r="r" b="b"/>
              <a:pathLst>
                <a:path w="598" h="1443">
                  <a:moveTo>
                    <a:pt x="371" y="0"/>
                  </a:moveTo>
                  <a:lnTo>
                    <a:pt x="0" y="1442"/>
                  </a:lnTo>
                  <a:lnTo>
                    <a:pt x="515" y="659"/>
                  </a:lnTo>
                  <a:lnTo>
                    <a:pt x="453" y="515"/>
                  </a:lnTo>
                  <a:lnTo>
                    <a:pt x="597" y="391"/>
                  </a:lnTo>
                  <a:lnTo>
                    <a:pt x="433" y="41"/>
                  </a:lnTo>
                  <a:lnTo>
                    <a:pt x="371" y="0"/>
                  </a:ln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 name="Freeform 390"/>
            <p:cNvSpPr>
              <a:spLocks noChangeArrowheads="1"/>
            </p:cNvSpPr>
            <p:nvPr/>
          </p:nvSpPr>
          <p:spPr bwMode="auto">
            <a:xfrm>
              <a:off x="4668838" y="4927600"/>
              <a:ext cx="192088" cy="517525"/>
            </a:xfrm>
            <a:custGeom>
              <a:avLst/>
              <a:gdLst>
                <a:gd name="T0" fmla="*/ 371 w 536"/>
                <a:gd name="T1" fmla="*/ 0 h 1443"/>
                <a:gd name="T2" fmla="*/ 0 w 536"/>
                <a:gd name="T3" fmla="*/ 1442 h 1443"/>
                <a:gd name="T4" fmla="*/ 473 w 536"/>
                <a:gd name="T5" fmla="*/ 577 h 1443"/>
                <a:gd name="T6" fmla="*/ 391 w 536"/>
                <a:gd name="T7" fmla="*/ 473 h 1443"/>
                <a:gd name="T8" fmla="*/ 535 w 536"/>
                <a:gd name="T9" fmla="*/ 370 h 1443"/>
                <a:gd name="T10" fmla="*/ 433 w 536"/>
                <a:gd name="T11" fmla="*/ 41 h 1443"/>
                <a:gd name="T12" fmla="*/ 371 w 536"/>
                <a:gd name="T13" fmla="*/ 0 h 1443"/>
              </a:gdLst>
              <a:ahLst/>
              <a:cxnLst>
                <a:cxn ang="0">
                  <a:pos x="T0" y="T1"/>
                </a:cxn>
                <a:cxn ang="0">
                  <a:pos x="T2" y="T3"/>
                </a:cxn>
                <a:cxn ang="0">
                  <a:pos x="T4" y="T5"/>
                </a:cxn>
                <a:cxn ang="0">
                  <a:pos x="T6" y="T7"/>
                </a:cxn>
                <a:cxn ang="0">
                  <a:pos x="T8" y="T9"/>
                </a:cxn>
                <a:cxn ang="0">
                  <a:pos x="T10" y="T11"/>
                </a:cxn>
                <a:cxn ang="0">
                  <a:pos x="T12" y="T13"/>
                </a:cxn>
              </a:cxnLst>
              <a:rect l="0" t="0" r="r" b="b"/>
              <a:pathLst>
                <a:path w="536" h="1443">
                  <a:moveTo>
                    <a:pt x="371" y="0"/>
                  </a:moveTo>
                  <a:lnTo>
                    <a:pt x="0" y="1442"/>
                  </a:lnTo>
                  <a:lnTo>
                    <a:pt x="473" y="577"/>
                  </a:lnTo>
                  <a:lnTo>
                    <a:pt x="391" y="473"/>
                  </a:lnTo>
                  <a:lnTo>
                    <a:pt x="535" y="370"/>
                  </a:lnTo>
                  <a:lnTo>
                    <a:pt x="433" y="41"/>
                  </a:lnTo>
                  <a:lnTo>
                    <a:pt x="371" y="0"/>
                  </a:ln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391"/>
            <p:cNvSpPr>
              <a:spLocks noChangeArrowheads="1"/>
            </p:cNvSpPr>
            <p:nvPr/>
          </p:nvSpPr>
          <p:spPr bwMode="auto">
            <a:xfrm>
              <a:off x="4668838" y="4897438"/>
              <a:ext cx="131763" cy="176213"/>
            </a:xfrm>
            <a:custGeom>
              <a:avLst/>
              <a:gdLst>
                <a:gd name="T0" fmla="*/ 247 w 372"/>
                <a:gd name="T1" fmla="*/ 0 h 495"/>
                <a:gd name="T2" fmla="*/ 0 w 372"/>
                <a:gd name="T3" fmla="*/ 205 h 495"/>
                <a:gd name="T4" fmla="*/ 144 w 372"/>
                <a:gd name="T5" fmla="*/ 494 h 495"/>
                <a:gd name="T6" fmla="*/ 371 w 372"/>
                <a:gd name="T7" fmla="*/ 82 h 495"/>
                <a:gd name="T8" fmla="*/ 247 w 372"/>
                <a:gd name="T9" fmla="*/ 0 h 495"/>
              </a:gdLst>
              <a:ahLst/>
              <a:cxnLst>
                <a:cxn ang="0">
                  <a:pos x="T0" y="T1"/>
                </a:cxn>
                <a:cxn ang="0">
                  <a:pos x="T2" y="T3"/>
                </a:cxn>
                <a:cxn ang="0">
                  <a:pos x="T4" y="T5"/>
                </a:cxn>
                <a:cxn ang="0">
                  <a:pos x="T6" y="T7"/>
                </a:cxn>
                <a:cxn ang="0">
                  <a:pos x="T8" y="T9"/>
                </a:cxn>
              </a:cxnLst>
              <a:rect l="0" t="0" r="r" b="b"/>
              <a:pathLst>
                <a:path w="372" h="495">
                  <a:moveTo>
                    <a:pt x="247" y="0"/>
                  </a:moveTo>
                  <a:lnTo>
                    <a:pt x="0" y="205"/>
                  </a:lnTo>
                  <a:lnTo>
                    <a:pt x="144" y="494"/>
                  </a:lnTo>
                  <a:lnTo>
                    <a:pt x="371" y="82"/>
                  </a:lnTo>
                  <a:lnTo>
                    <a:pt x="247"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392"/>
            <p:cNvSpPr>
              <a:spLocks noChangeArrowheads="1"/>
            </p:cNvSpPr>
            <p:nvPr/>
          </p:nvSpPr>
          <p:spPr bwMode="auto">
            <a:xfrm>
              <a:off x="4640263" y="5068888"/>
              <a:ext cx="65088" cy="58738"/>
            </a:xfrm>
            <a:custGeom>
              <a:avLst/>
              <a:gdLst>
                <a:gd name="T0" fmla="*/ 41 w 186"/>
                <a:gd name="T1" fmla="*/ 0 h 166"/>
                <a:gd name="T2" fmla="*/ 41 w 186"/>
                <a:gd name="T3" fmla="*/ 0 h 166"/>
                <a:gd name="T4" fmla="*/ 164 w 186"/>
                <a:gd name="T5" fmla="*/ 0 h 166"/>
                <a:gd name="T6" fmla="*/ 164 w 186"/>
                <a:gd name="T7" fmla="*/ 165 h 166"/>
                <a:gd name="T8" fmla="*/ 41 w 186"/>
                <a:gd name="T9" fmla="*/ 165 h 166"/>
                <a:gd name="T10" fmla="*/ 41 w 186"/>
                <a:gd name="T11" fmla="*/ 0 h 166"/>
              </a:gdLst>
              <a:ahLst/>
              <a:cxnLst>
                <a:cxn ang="0">
                  <a:pos x="T0" y="T1"/>
                </a:cxn>
                <a:cxn ang="0">
                  <a:pos x="T2" y="T3"/>
                </a:cxn>
                <a:cxn ang="0">
                  <a:pos x="T4" y="T5"/>
                </a:cxn>
                <a:cxn ang="0">
                  <a:pos x="T6" y="T7"/>
                </a:cxn>
                <a:cxn ang="0">
                  <a:pos x="T8" y="T9"/>
                </a:cxn>
                <a:cxn ang="0">
                  <a:pos x="T10" y="T11"/>
                </a:cxn>
              </a:cxnLst>
              <a:rect l="0" t="0" r="r" b="b"/>
              <a:pathLst>
                <a:path w="186" h="166">
                  <a:moveTo>
                    <a:pt x="41" y="0"/>
                  </a:moveTo>
                  <a:lnTo>
                    <a:pt x="41" y="0"/>
                  </a:lnTo>
                  <a:cubicBezTo>
                    <a:pt x="164" y="0"/>
                    <a:pt x="164" y="0"/>
                    <a:pt x="164" y="0"/>
                  </a:cubicBezTo>
                  <a:cubicBezTo>
                    <a:pt x="185" y="62"/>
                    <a:pt x="185" y="103"/>
                    <a:pt x="164" y="165"/>
                  </a:cubicBezTo>
                  <a:cubicBezTo>
                    <a:pt x="41" y="165"/>
                    <a:pt x="41" y="165"/>
                    <a:pt x="41" y="165"/>
                  </a:cubicBezTo>
                  <a:cubicBezTo>
                    <a:pt x="0" y="103"/>
                    <a:pt x="0" y="62"/>
                    <a:pt x="41" y="0"/>
                  </a:cubicBez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 name="Freeform 393"/>
            <p:cNvSpPr>
              <a:spLocks noChangeArrowheads="1"/>
            </p:cNvSpPr>
            <p:nvPr/>
          </p:nvSpPr>
          <p:spPr bwMode="auto">
            <a:xfrm>
              <a:off x="4654550" y="5402263"/>
              <a:ext cx="34925" cy="606425"/>
            </a:xfrm>
            <a:custGeom>
              <a:avLst/>
              <a:gdLst>
                <a:gd name="T0" fmla="*/ 62 w 103"/>
                <a:gd name="T1" fmla="*/ 1689 h 1690"/>
                <a:gd name="T2" fmla="*/ 62 w 103"/>
                <a:gd name="T3" fmla="*/ 1689 h 1690"/>
                <a:gd name="T4" fmla="*/ 41 w 103"/>
                <a:gd name="T5" fmla="*/ 0 h 1690"/>
                <a:gd name="T6" fmla="*/ 62 w 103"/>
                <a:gd name="T7" fmla="*/ 1689 h 1690"/>
              </a:gdLst>
              <a:ahLst/>
              <a:cxnLst>
                <a:cxn ang="0">
                  <a:pos x="T0" y="T1"/>
                </a:cxn>
                <a:cxn ang="0">
                  <a:pos x="T2" y="T3"/>
                </a:cxn>
                <a:cxn ang="0">
                  <a:pos x="T4" y="T5"/>
                </a:cxn>
                <a:cxn ang="0">
                  <a:pos x="T6" y="T7"/>
                </a:cxn>
              </a:cxnLst>
              <a:rect l="0" t="0" r="r" b="b"/>
              <a:pathLst>
                <a:path w="103" h="1690">
                  <a:moveTo>
                    <a:pt x="62" y="1689"/>
                  </a:moveTo>
                  <a:lnTo>
                    <a:pt x="62" y="1689"/>
                  </a:lnTo>
                  <a:cubicBezTo>
                    <a:pt x="20" y="1195"/>
                    <a:pt x="0" y="556"/>
                    <a:pt x="41" y="0"/>
                  </a:cubicBezTo>
                  <a:cubicBezTo>
                    <a:pt x="102" y="556"/>
                    <a:pt x="102" y="1195"/>
                    <a:pt x="62" y="1689"/>
                  </a:cubicBez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04" name="Title 20"/>
          <p:cNvSpPr txBox="1">
            <a:spLocks/>
          </p:cNvSpPr>
          <p:nvPr/>
        </p:nvSpPr>
        <p:spPr>
          <a:xfrm>
            <a:off x="7884082" y="4637460"/>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Lato Regular"/>
                <a:cs typeface="Lato Regular"/>
              </a:rPr>
              <a:t>01 </a:t>
            </a:r>
          </a:p>
        </p:txBody>
      </p:sp>
      <p:sp>
        <p:nvSpPr>
          <p:cNvPr id="105" name="Title 20"/>
          <p:cNvSpPr txBox="1">
            <a:spLocks/>
          </p:cNvSpPr>
          <p:nvPr/>
        </p:nvSpPr>
        <p:spPr>
          <a:xfrm>
            <a:off x="9440900" y="4815231"/>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Lato Light"/>
                <a:cs typeface="Lato Light"/>
              </a:rPr>
              <a:t>First Key</a:t>
            </a:r>
          </a:p>
        </p:txBody>
      </p:sp>
      <p:sp>
        <p:nvSpPr>
          <p:cNvPr id="106" name="Title 20"/>
          <p:cNvSpPr txBox="1">
            <a:spLocks/>
          </p:cNvSpPr>
          <p:nvPr/>
        </p:nvSpPr>
        <p:spPr>
          <a:xfrm>
            <a:off x="9460435" y="5378934"/>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Aliquam tincidunt ante nec sem congue convallis. </a:t>
            </a:r>
            <a:endParaRPr lang="en-US" sz="1800" dirty="0">
              <a:solidFill>
                <a:schemeClr val="tx1"/>
              </a:solidFill>
              <a:latin typeface="Lato Light"/>
              <a:cs typeface="Lato Light"/>
            </a:endParaRPr>
          </a:p>
        </p:txBody>
      </p:sp>
      <p:sp>
        <p:nvSpPr>
          <p:cNvPr id="107" name="Title 20"/>
          <p:cNvSpPr txBox="1">
            <a:spLocks/>
          </p:cNvSpPr>
          <p:nvPr/>
        </p:nvSpPr>
        <p:spPr>
          <a:xfrm>
            <a:off x="14497338" y="4650644"/>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Lato Regular"/>
                <a:cs typeface="Lato Regular"/>
              </a:rPr>
              <a:t>02 </a:t>
            </a:r>
          </a:p>
        </p:txBody>
      </p:sp>
      <p:sp>
        <p:nvSpPr>
          <p:cNvPr id="108" name="Title 20"/>
          <p:cNvSpPr txBox="1">
            <a:spLocks/>
          </p:cNvSpPr>
          <p:nvPr/>
        </p:nvSpPr>
        <p:spPr>
          <a:xfrm>
            <a:off x="16104662" y="4828415"/>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Lato Light"/>
                <a:cs typeface="Lato Light"/>
              </a:rPr>
              <a:t>Second Key</a:t>
            </a:r>
          </a:p>
        </p:txBody>
      </p:sp>
      <p:sp>
        <p:nvSpPr>
          <p:cNvPr id="109" name="Title 20"/>
          <p:cNvSpPr txBox="1">
            <a:spLocks/>
          </p:cNvSpPr>
          <p:nvPr/>
        </p:nvSpPr>
        <p:spPr>
          <a:xfrm>
            <a:off x="16124197" y="5392118"/>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Aliquam tincidunt ante nec sem congue convallis. </a:t>
            </a:r>
            <a:endParaRPr lang="en-US" sz="1800" dirty="0">
              <a:solidFill>
                <a:schemeClr val="tx1"/>
              </a:solidFill>
              <a:latin typeface="Lato Light"/>
              <a:cs typeface="Lato Light"/>
            </a:endParaRPr>
          </a:p>
        </p:txBody>
      </p:sp>
      <p:sp>
        <p:nvSpPr>
          <p:cNvPr id="110" name="Title 20"/>
          <p:cNvSpPr txBox="1">
            <a:spLocks/>
          </p:cNvSpPr>
          <p:nvPr/>
        </p:nvSpPr>
        <p:spPr>
          <a:xfrm>
            <a:off x="14424622" y="7026955"/>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Lato Regular"/>
                <a:cs typeface="Lato Regular"/>
              </a:rPr>
              <a:t>04 </a:t>
            </a:r>
          </a:p>
        </p:txBody>
      </p:sp>
      <p:sp>
        <p:nvSpPr>
          <p:cNvPr id="111" name="Title 20"/>
          <p:cNvSpPr txBox="1">
            <a:spLocks/>
          </p:cNvSpPr>
          <p:nvPr/>
        </p:nvSpPr>
        <p:spPr>
          <a:xfrm>
            <a:off x="16031946" y="7204726"/>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Lato Light"/>
                <a:cs typeface="Lato Light"/>
              </a:rPr>
              <a:t>Fourth Key</a:t>
            </a:r>
          </a:p>
        </p:txBody>
      </p:sp>
      <p:sp>
        <p:nvSpPr>
          <p:cNvPr id="112" name="Title 20"/>
          <p:cNvSpPr txBox="1">
            <a:spLocks/>
          </p:cNvSpPr>
          <p:nvPr/>
        </p:nvSpPr>
        <p:spPr>
          <a:xfrm>
            <a:off x="16051481" y="7768429"/>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Aliquam tincidunt ante nec sem congue convallis. </a:t>
            </a:r>
            <a:endParaRPr lang="en-US" sz="1800" dirty="0">
              <a:solidFill>
                <a:schemeClr val="tx1"/>
              </a:solidFill>
              <a:latin typeface="Lato Light"/>
              <a:cs typeface="Lato Light"/>
            </a:endParaRPr>
          </a:p>
        </p:txBody>
      </p:sp>
      <p:sp>
        <p:nvSpPr>
          <p:cNvPr id="113" name="Title 20"/>
          <p:cNvSpPr txBox="1">
            <a:spLocks/>
          </p:cNvSpPr>
          <p:nvPr/>
        </p:nvSpPr>
        <p:spPr>
          <a:xfrm>
            <a:off x="7811314" y="9382554"/>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Lato Regular"/>
                <a:cs typeface="Lato Regular"/>
              </a:rPr>
              <a:t>05 </a:t>
            </a:r>
          </a:p>
        </p:txBody>
      </p:sp>
      <p:sp>
        <p:nvSpPr>
          <p:cNvPr id="114" name="Title 20"/>
          <p:cNvSpPr txBox="1">
            <a:spLocks/>
          </p:cNvSpPr>
          <p:nvPr/>
        </p:nvSpPr>
        <p:spPr>
          <a:xfrm>
            <a:off x="9339267" y="9560325"/>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Lato Light"/>
                <a:cs typeface="Lato Light"/>
              </a:rPr>
              <a:t>Fifth Key</a:t>
            </a:r>
          </a:p>
        </p:txBody>
      </p:sp>
      <p:sp>
        <p:nvSpPr>
          <p:cNvPr id="115" name="Title 20"/>
          <p:cNvSpPr txBox="1">
            <a:spLocks/>
          </p:cNvSpPr>
          <p:nvPr/>
        </p:nvSpPr>
        <p:spPr>
          <a:xfrm>
            <a:off x="9358802" y="10124028"/>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Aliquam tincidunt ante nec sem congue convallis. </a:t>
            </a:r>
            <a:endParaRPr lang="en-US" sz="1800" dirty="0">
              <a:solidFill>
                <a:schemeClr val="tx1"/>
              </a:solidFill>
              <a:latin typeface="Lato Light"/>
              <a:cs typeface="Lato Light"/>
            </a:endParaRPr>
          </a:p>
        </p:txBody>
      </p:sp>
      <p:cxnSp>
        <p:nvCxnSpPr>
          <p:cNvPr id="116" name="Straight Connector 115"/>
          <p:cNvCxnSpPr/>
          <p:nvPr/>
        </p:nvCxnSpPr>
        <p:spPr>
          <a:xfrm flipH="1" flipV="1">
            <a:off x="14258911" y="4851774"/>
            <a:ext cx="37307" cy="6161965"/>
          </a:xfrm>
          <a:prstGeom prst="line">
            <a:avLst/>
          </a:prstGeom>
          <a:ln w="12700" cmpd="sng">
            <a:solidFill>
              <a:schemeClr val="bg1">
                <a:lumMod val="75000"/>
              </a:schemeClr>
            </a:solidFill>
            <a:prstDash val="lgDash"/>
          </a:ln>
          <a:effectLst/>
        </p:spPr>
        <p:style>
          <a:lnRef idx="2">
            <a:schemeClr val="accent1"/>
          </a:lnRef>
          <a:fillRef idx="0">
            <a:schemeClr val="accent1"/>
          </a:fillRef>
          <a:effectRef idx="1">
            <a:schemeClr val="accent1"/>
          </a:effectRef>
          <a:fontRef idx="minor">
            <a:schemeClr val="tx1"/>
          </a:fontRef>
        </p:style>
      </p:cxnSp>
      <p:sp>
        <p:nvSpPr>
          <p:cNvPr id="117" name="Title 20"/>
          <p:cNvSpPr txBox="1">
            <a:spLocks/>
          </p:cNvSpPr>
          <p:nvPr/>
        </p:nvSpPr>
        <p:spPr>
          <a:xfrm>
            <a:off x="7835363" y="7008141"/>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Lato Regular"/>
                <a:cs typeface="Lato Regular"/>
              </a:rPr>
              <a:t>03 </a:t>
            </a:r>
          </a:p>
        </p:txBody>
      </p:sp>
      <p:sp>
        <p:nvSpPr>
          <p:cNvPr id="118" name="Title 20"/>
          <p:cNvSpPr txBox="1">
            <a:spLocks/>
          </p:cNvSpPr>
          <p:nvPr/>
        </p:nvSpPr>
        <p:spPr>
          <a:xfrm>
            <a:off x="9392181" y="7185912"/>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Lato Light"/>
                <a:cs typeface="Lato Light"/>
              </a:rPr>
              <a:t>Third Key</a:t>
            </a:r>
          </a:p>
        </p:txBody>
      </p:sp>
      <p:sp>
        <p:nvSpPr>
          <p:cNvPr id="119" name="Title 20"/>
          <p:cNvSpPr txBox="1">
            <a:spLocks/>
          </p:cNvSpPr>
          <p:nvPr/>
        </p:nvSpPr>
        <p:spPr>
          <a:xfrm>
            <a:off x="9411716" y="7749615"/>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Aliquam tincidunt ante nec sem congue convallis. </a:t>
            </a:r>
            <a:endParaRPr lang="en-US" sz="1800" dirty="0">
              <a:solidFill>
                <a:schemeClr val="tx1"/>
              </a:solidFill>
              <a:latin typeface="Lato Light"/>
              <a:cs typeface="Lato Light"/>
            </a:endParaRPr>
          </a:p>
        </p:txBody>
      </p:sp>
      <p:sp>
        <p:nvSpPr>
          <p:cNvPr id="120" name="Title 20"/>
          <p:cNvSpPr txBox="1">
            <a:spLocks/>
          </p:cNvSpPr>
          <p:nvPr/>
        </p:nvSpPr>
        <p:spPr>
          <a:xfrm>
            <a:off x="14398165" y="9382554"/>
            <a:ext cx="1735588" cy="1015663"/>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tx1"/>
                </a:solidFill>
                <a:latin typeface="Lato Regular"/>
                <a:cs typeface="Lato Regular"/>
              </a:rPr>
              <a:t>06 </a:t>
            </a:r>
          </a:p>
        </p:txBody>
      </p:sp>
      <p:sp>
        <p:nvSpPr>
          <p:cNvPr id="121" name="Title 20"/>
          <p:cNvSpPr txBox="1">
            <a:spLocks/>
          </p:cNvSpPr>
          <p:nvPr/>
        </p:nvSpPr>
        <p:spPr>
          <a:xfrm>
            <a:off x="16005489" y="9560325"/>
            <a:ext cx="4972873" cy="60016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600" dirty="0">
                <a:solidFill>
                  <a:schemeClr val="tx1"/>
                </a:solidFill>
                <a:latin typeface="Lato Light"/>
                <a:cs typeface="Lato Light"/>
              </a:rPr>
              <a:t>Sixth Key</a:t>
            </a:r>
          </a:p>
        </p:txBody>
      </p:sp>
      <p:sp>
        <p:nvSpPr>
          <p:cNvPr id="122" name="Title 20"/>
          <p:cNvSpPr txBox="1">
            <a:spLocks/>
          </p:cNvSpPr>
          <p:nvPr/>
        </p:nvSpPr>
        <p:spPr>
          <a:xfrm>
            <a:off x="16025024" y="10124028"/>
            <a:ext cx="4388696" cy="106644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Aliquam tincidunt ante nec sem congue convallis. </a:t>
            </a:r>
            <a:endParaRPr lang="en-US" sz="1800" dirty="0">
              <a:solidFill>
                <a:schemeClr val="tx1"/>
              </a:solidFill>
              <a:latin typeface="Lato Light"/>
              <a:cs typeface="Lato Light"/>
            </a:endParaRPr>
          </a:p>
        </p:txBody>
      </p:sp>
    </p:spTree>
    <p:extLst>
      <p:ext uri="{BB962C8B-B14F-4D97-AF65-F5344CB8AC3E}">
        <p14:creationId xmlns:p14="http://schemas.microsoft.com/office/powerpoint/2010/main" val="2014893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200"/>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Saving </a:t>
            </a:r>
            <a:r>
              <a:rPr lang="en-US" sz="7200" dirty="0">
                <a:solidFill>
                  <a:schemeClr val="accent1"/>
                </a:solidFill>
                <a:latin typeface="Lato Black"/>
                <a:cs typeface="Lato Black"/>
              </a:rPr>
              <a:t>Money</a:t>
            </a:r>
          </a:p>
        </p:txBody>
      </p:sp>
      <p:sp>
        <p:nvSpPr>
          <p:cNvPr id="202" name="TextBox 201"/>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203" name="Rectangle 202"/>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9" name="Title 20"/>
          <p:cNvSpPr txBox="1">
            <a:spLocks/>
          </p:cNvSpPr>
          <p:nvPr/>
        </p:nvSpPr>
        <p:spPr>
          <a:xfrm>
            <a:off x="1556389" y="2260452"/>
            <a:ext cx="21262210" cy="2100139"/>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2800" dirty="0">
                <a:solidFill>
                  <a:schemeClr val="tx1"/>
                </a:solidFill>
                <a:latin typeface="Lato Light"/>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 </a:t>
            </a:r>
            <a:r>
              <a:rPr lang="fr-FR" sz="2800" dirty="0" err="1">
                <a:solidFill>
                  <a:schemeClr val="tx1"/>
                </a:solidFill>
                <a:latin typeface="Lato Light"/>
                <a:cs typeface="Lato Light"/>
              </a:rPr>
              <a:t>Pellentesque</a:t>
            </a:r>
            <a:endParaRPr lang="en-US" sz="2800" dirty="0">
              <a:solidFill>
                <a:schemeClr val="tx1"/>
              </a:solidFill>
              <a:latin typeface="Lato Light"/>
              <a:cs typeface="Lato Light"/>
            </a:endParaRPr>
          </a:p>
        </p:txBody>
      </p:sp>
      <p:grpSp>
        <p:nvGrpSpPr>
          <p:cNvPr id="4" name="Group 3"/>
          <p:cNvGrpSpPr/>
          <p:nvPr/>
        </p:nvGrpSpPr>
        <p:grpSpPr>
          <a:xfrm>
            <a:off x="13038803" y="5669857"/>
            <a:ext cx="9123489" cy="5713547"/>
            <a:chOff x="3068638" y="3486150"/>
            <a:chExt cx="1911350" cy="1196975"/>
          </a:xfrm>
        </p:grpSpPr>
        <p:sp>
          <p:nvSpPr>
            <p:cNvPr id="82" name="Freeform 15"/>
            <p:cNvSpPr>
              <a:spLocks noChangeArrowheads="1"/>
            </p:cNvSpPr>
            <p:nvPr/>
          </p:nvSpPr>
          <p:spPr bwMode="auto">
            <a:xfrm>
              <a:off x="3068638" y="3748088"/>
              <a:ext cx="908050" cy="785812"/>
            </a:xfrm>
            <a:custGeom>
              <a:avLst/>
              <a:gdLst>
                <a:gd name="T0" fmla="*/ 1256 w 2521"/>
                <a:gd name="T1" fmla="*/ 2181 h 2182"/>
                <a:gd name="T2" fmla="*/ 1256 w 2521"/>
                <a:gd name="T3" fmla="*/ 2181 h 2182"/>
                <a:gd name="T4" fmla="*/ 444 w 2521"/>
                <a:gd name="T5" fmla="*/ 774 h 2182"/>
                <a:gd name="T6" fmla="*/ 2077 w 2521"/>
                <a:gd name="T7" fmla="*/ 774 h 2182"/>
                <a:gd name="T8" fmla="*/ 1256 w 2521"/>
                <a:gd name="T9" fmla="*/ 2181 h 2182"/>
              </a:gdLst>
              <a:ahLst/>
              <a:cxnLst>
                <a:cxn ang="0">
                  <a:pos x="T0" y="T1"/>
                </a:cxn>
                <a:cxn ang="0">
                  <a:pos x="T2" y="T3"/>
                </a:cxn>
                <a:cxn ang="0">
                  <a:pos x="T4" y="T5"/>
                </a:cxn>
                <a:cxn ang="0">
                  <a:pos x="T6" y="T7"/>
                </a:cxn>
                <a:cxn ang="0">
                  <a:pos x="T8" y="T9"/>
                </a:cxn>
              </a:cxnLst>
              <a:rect l="0" t="0" r="r" b="b"/>
              <a:pathLst>
                <a:path w="2521" h="2182">
                  <a:moveTo>
                    <a:pt x="1256" y="2181"/>
                  </a:moveTo>
                  <a:lnTo>
                    <a:pt x="1256" y="2181"/>
                  </a:lnTo>
                  <a:cubicBezTo>
                    <a:pt x="359" y="2181"/>
                    <a:pt x="0" y="1548"/>
                    <a:pt x="444" y="774"/>
                  </a:cubicBezTo>
                  <a:cubicBezTo>
                    <a:pt x="897" y="0"/>
                    <a:pt x="1624" y="0"/>
                    <a:pt x="2077" y="774"/>
                  </a:cubicBezTo>
                  <a:cubicBezTo>
                    <a:pt x="2520" y="1548"/>
                    <a:pt x="2153" y="2181"/>
                    <a:pt x="1256" y="2181"/>
                  </a:cubicBez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16"/>
            <p:cNvSpPr>
              <a:spLocks noChangeArrowheads="1"/>
            </p:cNvSpPr>
            <p:nvPr/>
          </p:nvSpPr>
          <p:spPr bwMode="auto">
            <a:xfrm>
              <a:off x="3357563" y="3530600"/>
              <a:ext cx="330200" cy="244475"/>
            </a:xfrm>
            <a:custGeom>
              <a:avLst/>
              <a:gdLst>
                <a:gd name="T0" fmla="*/ 850 w 916"/>
                <a:gd name="T1" fmla="*/ 113 h 681"/>
                <a:gd name="T2" fmla="*/ 850 w 916"/>
                <a:gd name="T3" fmla="*/ 113 h 681"/>
                <a:gd name="T4" fmla="*/ 727 w 916"/>
                <a:gd name="T5" fmla="*/ 160 h 681"/>
                <a:gd name="T6" fmla="*/ 651 w 916"/>
                <a:gd name="T7" fmla="*/ 132 h 681"/>
                <a:gd name="T8" fmla="*/ 623 w 916"/>
                <a:gd name="T9" fmla="*/ 75 h 681"/>
                <a:gd name="T10" fmla="*/ 566 w 916"/>
                <a:gd name="T11" fmla="*/ 0 h 681"/>
                <a:gd name="T12" fmla="*/ 519 w 916"/>
                <a:gd name="T13" fmla="*/ 75 h 681"/>
                <a:gd name="T14" fmla="*/ 491 w 916"/>
                <a:gd name="T15" fmla="*/ 132 h 681"/>
                <a:gd name="T16" fmla="*/ 415 w 916"/>
                <a:gd name="T17" fmla="*/ 142 h 681"/>
                <a:gd name="T18" fmla="*/ 406 w 916"/>
                <a:gd name="T19" fmla="*/ 142 h 681"/>
                <a:gd name="T20" fmla="*/ 340 w 916"/>
                <a:gd name="T21" fmla="*/ 75 h 681"/>
                <a:gd name="T22" fmla="*/ 283 w 916"/>
                <a:gd name="T23" fmla="*/ 142 h 681"/>
                <a:gd name="T24" fmla="*/ 264 w 916"/>
                <a:gd name="T25" fmla="*/ 170 h 681"/>
                <a:gd name="T26" fmla="*/ 189 w 916"/>
                <a:gd name="T27" fmla="*/ 179 h 681"/>
                <a:gd name="T28" fmla="*/ 189 w 916"/>
                <a:gd name="T29" fmla="*/ 179 h 681"/>
                <a:gd name="T30" fmla="*/ 66 w 916"/>
                <a:gd name="T31" fmla="*/ 113 h 681"/>
                <a:gd name="T32" fmla="*/ 57 w 916"/>
                <a:gd name="T33" fmla="*/ 113 h 681"/>
                <a:gd name="T34" fmla="*/ 9 w 916"/>
                <a:gd name="T35" fmla="*/ 189 h 681"/>
                <a:gd name="T36" fmla="*/ 151 w 916"/>
                <a:gd name="T37" fmla="*/ 613 h 681"/>
                <a:gd name="T38" fmla="*/ 245 w 916"/>
                <a:gd name="T39" fmla="*/ 680 h 681"/>
                <a:gd name="T40" fmla="*/ 661 w 916"/>
                <a:gd name="T41" fmla="*/ 680 h 681"/>
                <a:gd name="T42" fmla="*/ 764 w 916"/>
                <a:gd name="T43" fmla="*/ 613 h 681"/>
                <a:gd name="T44" fmla="*/ 906 w 916"/>
                <a:gd name="T45" fmla="*/ 189 h 681"/>
                <a:gd name="T46" fmla="*/ 850 w 916"/>
                <a:gd name="T47" fmla="*/ 11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6" h="681">
                  <a:moveTo>
                    <a:pt x="850" y="113"/>
                  </a:moveTo>
                  <a:lnTo>
                    <a:pt x="850" y="113"/>
                  </a:lnTo>
                  <a:cubicBezTo>
                    <a:pt x="802" y="113"/>
                    <a:pt x="755" y="132"/>
                    <a:pt x="727" y="160"/>
                  </a:cubicBezTo>
                  <a:cubicBezTo>
                    <a:pt x="699" y="179"/>
                    <a:pt x="670" y="170"/>
                    <a:pt x="651" y="132"/>
                  </a:cubicBezTo>
                  <a:cubicBezTo>
                    <a:pt x="623" y="75"/>
                    <a:pt x="623" y="75"/>
                    <a:pt x="623" y="75"/>
                  </a:cubicBezTo>
                  <a:cubicBezTo>
                    <a:pt x="604" y="38"/>
                    <a:pt x="585" y="0"/>
                    <a:pt x="566" y="0"/>
                  </a:cubicBezTo>
                  <a:cubicBezTo>
                    <a:pt x="557" y="0"/>
                    <a:pt x="538" y="38"/>
                    <a:pt x="519" y="75"/>
                  </a:cubicBezTo>
                  <a:cubicBezTo>
                    <a:pt x="491" y="132"/>
                    <a:pt x="491" y="132"/>
                    <a:pt x="491" y="132"/>
                  </a:cubicBezTo>
                  <a:cubicBezTo>
                    <a:pt x="472" y="170"/>
                    <a:pt x="434" y="170"/>
                    <a:pt x="415" y="142"/>
                  </a:cubicBezTo>
                  <a:cubicBezTo>
                    <a:pt x="406" y="142"/>
                    <a:pt x="406" y="142"/>
                    <a:pt x="406" y="142"/>
                  </a:cubicBezTo>
                  <a:cubicBezTo>
                    <a:pt x="387" y="104"/>
                    <a:pt x="359" y="75"/>
                    <a:pt x="340" y="75"/>
                  </a:cubicBezTo>
                  <a:cubicBezTo>
                    <a:pt x="330" y="75"/>
                    <a:pt x="302" y="113"/>
                    <a:pt x="283" y="142"/>
                  </a:cubicBezTo>
                  <a:cubicBezTo>
                    <a:pt x="264" y="170"/>
                    <a:pt x="264" y="170"/>
                    <a:pt x="264" y="170"/>
                  </a:cubicBezTo>
                  <a:cubicBezTo>
                    <a:pt x="245" y="207"/>
                    <a:pt x="208" y="207"/>
                    <a:pt x="189" y="179"/>
                  </a:cubicBezTo>
                  <a:lnTo>
                    <a:pt x="189" y="179"/>
                  </a:lnTo>
                  <a:cubicBezTo>
                    <a:pt x="160" y="142"/>
                    <a:pt x="104" y="113"/>
                    <a:pt x="66" y="113"/>
                  </a:cubicBezTo>
                  <a:cubicBezTo>
                    <a:pt x="57" y="113"/>
                    <a:pt x="57" y="113"/>
                    <a:pt x="57" y="113"/>
                  </a:cubicBezTo>
                  <a:cubicBezTo>
                    <a:pt x="19" y="113"/>
                    <a:pt x="0" y="151"/>
                    <a:pt x="9" y="189"/>
                  </a:cubicBezTo>
                  <a:cubicBezTo>
                    <a:pt x="151" y="613"/>
                    <a:pt x="151" y="613"/>
                    <a:pt x="151" y="613"/>
                  </a:cubicBezTo>
                  <a:cubicBezTo>
                    <a:pt x="160" y="651"/>
                    <a:pt x="208" y="680"/>
                    <a:pt x="245" y="680"/>
                  </a:cubicBezTo>
                  <a:cubicBezTo>
                    <a:pt x="661" y="680"/>
                    <a:pt x="661" y="680"/>
                    <a:pt x="661" y="680"/>
                  </a:cubicBezTo>
                  <a:cubicBezTo>
                    <a:pt x="708" y="680"/>
                    <a:pt x="746" y="651"/>
                    <a:pt x="764" y="613"/>
                  </a:cubicBezTo>
                  <a:cubicBezTo>
                    <a:pt x="906" y="189"/>
                    <a:pt x="906" y="189"/>
                    <a:pt x="906" y="189"/>
                  </a:cubicBezTo>
                  <a:cubicBezTo>
                    <a:pt x="915" y="151"/>
                    <a:pt x="897" y="113"/>
                    <a:pt x="850" y="113"/>
                  </a:cubicBez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17"/>
            <p:cNvSpPr>
              <a:spLocks noChangeArrowheads="1"/>
            </p:cNvSpPr>
            <p:nvPr/>
          </p:nvSpPr>
          <p:spPr bwMode="auto">
            <a:xfrm>
              <a:off x="3392488" y="3768725"/>
              <a:ext cx="258762" cy="68263"/>
            </a:xfrm>
            <a:custGeom>
              <a:avLst/>
              <a:gdLst>
                <a:gd name="T0" fmla="*/ 718 w 719"/>
                <a:gd name="T1" fmla="*/ 95 h 190"/>
                <a:gd name="T2" fmla="*/ 718 w 719"/>
                <a:gd name="T3" fmla="*/ 95 h 190"/>
                <a:gd name="T4" fmla="*/ 605 w 719"/>
                <a:gd name="T5" fmla="*/ 189 h 190"/>
                <a:gd name="T6" fmla="*/ 123 w 719"/>
                <a:gd name="T7" fmla="*/ 189 h 190"/>
                <a:gd name="T8" fmla="*/ 0 w 719"/>
                <a:gd name="T9" fmla="*/ 95 h 190"/>
                <a:gd name="T10" fmla="*/ 123 w 719"/>
                <a:gd name="T11" fmla="*/ 0 h 190"/>
                <a:gd name="T12" fmla="*/ 605 w 719"/>
                <a:gd name="T13" fmla="*/ 0 h 190"/>
                <a:gd name="T14" fmla="*/ 718 w 719"/>
                <a:gd name="T15" fmla="*/ 95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9" h="190">
                  <a:moveTo>
                    <a:pt x="718" y="95"/>
                  </a:moveTo>
                  <a:lnTo>
                    <a:pt x="718" y="95"/>
                  </a:lnTo>
                  <a:cubicBezTo>
                    <a:pt x="718" y="152"/>
                    <a:pt x="670" y="189"/>
                    <a:pt x="605" y="189"/>
                  </a:cubicBezTo>
                  <a:cubicBezTo>
                    <a:pt x="123" y="189"/>
                    <a:pt x="123" y="189"/>
                    <a:pt x="123" y="189"/>
                  </a:cubicBezTo>
                  <a:cubicBezTo>
                    <a:pt x="57" y="189"/>
                    <a:pt x="0" y="152"/>
                    <a:pt x="0" y="95"/>
                  </a:cubicBezTo>
                  <a:cubicBezTo>
                    <a:pt x="0" y="48"/>
                    <a:pt x="57" y="0"/>
                    <a:pt x="123" y="0"/>
                  </a:cubicBezTo>
                  <a:cubicBezTo>
                    <a:pt x="605" y="0"/>
                    <a:pt x="605" y="0"/>
                    <a:pt x="605" y="0"/>
                  </a:cubicBezTo>
                  <a:cubicBezTo>
                    <a:pt x="670" y="0"/>
                    <a:pt x="718" y="48"/>
                    <a:pt x="718" y="95"/>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 name="Freeform 18"/>
            <p:cNvSpPr>
              <a:spLocks noChangeArrowheads="1"/>
            </p:cNvSpPr>
            <p:nvPr/>
          </p:nvSpPr>
          <p:spPr bwMode="auto">
            <a:xfrm>
              <a:off x="3389313" y="4027488"/>
              <a:ext cx="177800" cy="247650"/>
            </a:xfrm>
            <a:custGeom>
              <a:avLst/>
              <a:gdLst>
                <a:gd name="T0" fmla="*/ 491 w 492"/>
                <a:gd name="T1" fmla="*/ 642 h 690"/>
                <a:gd name="T2" fmla="*/ 491 w 492"/>
                <a:gd name="T3" fmla="*/ 642 h 690"/>
                <a:gd name="T4" fmla="*/ 340 w 492"/>
                <a:gd name="T5" fmla="*/ 689 h 690"/>
                <a:gd name="T6" fmla="*/ 132 w 492"/>
                <a:gd name="T7" fmla="*/ 595 h 690"/>
                <a:gd name="T8" fmla="*/ 56 w 492"/>
                <a:gd name="T9" fmla="*/ 425 h 690"/>
                <a:gd name="T10" fmla="*/ 0 w 492"/>
                <a:gd name="T11" fmla="*/ 425 h 690"/>
                <a:gd name="T12" fmla="*/ 0 w 492"/>
                <a:gd name="T13" fmla="*/ 368 h 690"/>
                <a:gd name="T14" fmla="*/ 56 w 492"/>
                <a:gd name="T15" fmla="*/ 368 h 690"/>
                <a:gd name="T16" fmla="*/ 56 w 492"/>
                <a:gd name="T17" fmla="*/ 359 h 690"/>
                <a:gd name="T18" fmla="*/ 56 w 492"/>
                <a:gd name="T19" fmla="*/ 312 h 690"/>
                <a:gd name="T20" fmla="*/ 0 w 492"/>
                <a:gd name="T21" fmla="*/ 312 h 690"/>
                <a:gd name="T22" fmla="*/ 0 w 492"/>
                <a:gd name="T23" fmla="*/ 255 h 690"/>
                <a:gd name="T24" fmla="*/ 66 w 492"/>
                <a:gd name="T25" fmla="*/ 255 h 690"/>
                <a:gd name="T26" fmla="*/ 151 w 492"/>
                <a:gd name="T27" fmla="*/ 85 h 690"/>
                <a:gd name="T28" fmla="*/ 349 w 492"/>
                <a:gd name="T29" fmla="*/ 0 h 690"/>
                <a:gd name="T30" fmla="*/ 481 w 492"/>
                <a:gd name="T31" fmla="*/ 38 h 690"/>
                <a:gd name="T32" fmla="*/ 462 w 492"/>
                <a:gd name="T33" fmla="*/ 104 h 690"/>
                <a:gd name="T34" fmla="*/ 349 w 492"/>
                <a:gd name="T35" fmla="*/ 75 h 690"/>
                <a:gd name="T36" fmla="*/ 217 w 492"/>
                <a:gd name="T37" fmla="*/ 132 h 690"/>
                <a:gd name="T38" fmla="*/ 151 w 492"/>
                <a:gd name="T39" fmla="*/ 255 h 690"/>
                <a:gd name="T40" fmla="*/ 443 w 492"/>
                <a:gd name="T41" fmla="*/ 255 h 690"/>
                <a:gd name="T42" fmla="*/ 443 w 492"/>
                <a:gd name="T43" fmla="*/ 312 h 690"/>
                <a:gd name="T44" fmla="*/ 141 w 492"/>
                <a:gd name="T45" fmla="*/ 312 h 690"/>
                <a:gd name="T46" fmla="*/ 141 w 492"/>
                <a:gd name="T47" fmla="*/ 349 h 690"/>
                <a:gd name="T48" fmla="*/ 141 w 492"/>
                <a:gd name="T49" fmla="*/ 368 h 690"/>
                <a:gd name="T50" fmla="*/ 443 w 492"/>
                <a:gd name="T51" fmla="*/ 368 h 690"/>
                <a:gd name="T52" fmla="*/ 443 w 492"/>
                <a:gd name="T53" fmla="*/ 425 h 690"/>
                <a:gd name="T54" fmla="*/ 151 w 492"/>
                <a:gd name="T55" fmla="*/ 425 h 690"/>
                <a:gd name="T56" fmla="*/ 207 w 492"/>
                <a:gd name="T57" fmla="*/ 557 h 690"/>
                <a:gd name="T58" fmla="*/ 349 w 492"/>
                <a:gd name="T59" fmla="*/ 614 h 690"/>
                <a:gd name="T60" fmla="*/ 472 w 492"/>
                <a:gd name="T61" fmla="*/ 585 h 690"/>
                <a:gd name="T62" fmla="*/ 491 w 492"/>
                <a:gd name="T63" fmla="*/ 642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2" h="690">
                  <a:moveTo>
                    <a:pt x="491" y="642"/>
                  </a:moveTo>
                  <a:lnTo>
                    <a:pt x="491" y="642"/>
                  </a:lnTo>
                  <a:cubicBezTo>
                    <a:pt x="462" y="670"/>
                    <a:pt x="406" y="689"/>
                    <a:pt x="340" y="689"/>
                  </a:cubicBezTo>
                  <a:cubicBezTo>
                    <a:pt x="255" y="689"/>
                    <a:pt x="188" y="661"/>
                    <a:pt x="132" y="595"/>
                  </a:cubicBezTo>
                  <a:cubicBezTo>
                    <a:pt x="94" y="557"/>
                    <a:pt x="66" y="491"/>
                    <a:pt x="56" y="425"/>
                  </a:cubicBezTo>
                  <a:cubicBezTo>
                    <a:pt x="0" y="425"/>
                    <a:pt x="0" y="425"/>
                    <a:pt x="0" y="425"/>
                  </a:cubicBezTo>
                  <a:cubicBezTo>
                    <a:pt x="0" y="368"/>
                    <a:pt x="0" y="368"/>
                    <a:pt x="0" y="368"/>
                  </a:cubicBezTo>
                  <a:cubicBezTo>
                    <a:pt x="56" y="368"/>
                    <a:pt x="56" y="368"/>
                    <a:pt x="56" y="368"/>
                  </a:cubicBezTo>
                  <a:lnTo>
                    <a:pt x="56" y="359"/>
                  </a:lnTo>
                  <a:cubicBezTo>
                    <a:pt x="56" y="340"/>
                    <a:pt x="56" y="321"/>
                    <a:pt x="56" y="312"/>
                  </a:cubicBezTo>
                  <a:cubicBezTo>
                    <a:pt x="0" y="312"/>
                    <a:pt x="0" y="312"/>
                    <a:pt x="0" y="312"/>
                  </a:cubicBezTo>
                  <a:cubicBezTo>
                    <a:pt x="0" y="255"/>
                    <a:pt x="0" y="255"/>
                    <a:pt x="0" y="255"/>
                  </a:cubicBezTo>
                  <a:cubicBezTo>
                    <a:pt x="66" y="255"/>
                    <a:pt x="66" y="255"/>
                    <a:pt x="66" y="255"/>
                  </a:cubicBezTo>
                  <a:cubicBezTo>
                    <a:pt x="75" y="189"/>
                    <a:pt x="104" y="132"/>
                    <a:pt x="151" y="85"/>
                  </a:cubicBezTo>
                  <a:cubicBezTo>
                    <a:pt x="198" y="28"/>
                    <a:pt x="264" y="0"/>
                    <a:pt x="349" y="0"/>
                  </a:cubicBezTo>
                  <a:cubicBezTo>
                    <a:pt x="406" y="0"/>
                    <a:pt x="453" y="19"/>
                    <a:pt x="481" y="38"/>
                  </a:cubicBezTo>
                  <a:cubicBezTo>
                    <a:pt x="462" y="104"/>
                    <a:pt x="462" y="104"/>
                    <a:pt x="462" y="104"/>
                  </a:cubicBezTo>
                  <a:cubicBezTo>
                    <a:pt x="443" y="85"/>
                    <a:pt x="396" y="75"/>
                    <a:pt x="349" y="75"/>
                  </a:cubicBezTo>
                  <a:cubicBezTo>
                    <a:pt x="292" y="75"/>
                    <a:pt x="255" y="94"/>
                    <a:pt x="217" y="132"/>
                  </a:cubicBezTo>
                  <a:cubicBezTo>
                    <a:pt x="188" y="161"/>
                    <a:pt x="160" y="208"/>
                    <a:pt x="151" y="255"/>
                  </a:cubicBezTo>
                  <a:cubicBezTo>
                    <a:pt x="443" y="255"/>
                    <a:pt x="443" y="255"/>
                    <a:pt x="443" y="255"/>
                  </a:cubicBezTo>
                  <a:cubicBezTo>
                    <a:pt x="443" y="312"/>
                    <a:pt x="443" y="312"/>
                    <a:pt x="443" y="312"/>
                  </a:cubicBezTo>
                  <a:cubicBezTo>
                    <a:pt x="141" y="312"/>
                    <a:pt x="141" y="312"/>
                    <a:pt x="141" y="312"/>
                  </a:cubicBezTo>
                  <a:cubicBezTo>
                    <a:pt x="141" y="321"/>
                    <a:pt x="141" y="340"/>
                    <a:pt x="141" y="349"/>
                  </a:cubicBezTo>
                  <a:cubicBezTo>
                    <a:pt x="141" y="359"/>
                    <a:pt x="141" y="368"/>
                    <a:pt x="141" y="368"/>
                  </a:cubicBezTo>
                  <a:cubicBezTo>
                    <a:pt x="443" y="368"/>
                    <a:pt x="443" y="368"/>
                    <a:pt x="443" y="368"/>
                  </a:cubicBezTo>
                  <a:cubicBezTo>
                    <a:pt x="443" y="425"/>
                    <a:pt x="443" y="425"/>
                    <a:pt x="443" y="425"/>
                  </a:cubicBezTo>
                  <a:cubicBezTo>
                    <a:pt x="151" y="425"/>
                    <a:pt x="151" y="425"/>
                    <a:pt x="151" y="425"/>
                  </a:cubicBezTo>
                  <a:cubicBezTo>
                    <a:pt x="160" y="481"/>
                    <a:pt x="179" y="529"/>
                    <a:pt x="207" y="557"/>
                  </a:cubicBezTo>
                  <a:cubicBezTo>
                    <a:pt x="245" y="595"/>
                    <a:pt x="292" y="614"/>
                    <a:pt x="349" y="614"/>
                  </a:cubicBezTo>
                  <a:cubicBezTo>
                    <a:pt x="406" y="614"/>
                    <a:pt x="453" y="595"/>
                    <a:pt x="472" y="585"/>
                  </a:cubicBezTo>
                  <a:lnTo>
                    <a:pt x="491" y="642"/>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19"/>
            <p:cNvSpPr>
              <a:spLocks noChangeArrowheads="1"/>
            </p:cNvSpPr>
            <p:nvPr/>
          </p:nvSpPr>
          <p:spPr bwMode="auto">
            <a:xfrm>
              <a:off x="4143375" y="3721100"/>
              <a:ext cx="836613" cy="728663"/>
            </a:xfrm>
            <a:custGeom>
              <a:avLst/>
              <a:gdLst>
                <a:gd name="T0" fmla="*/ 1161 w 2323"/>
                <a:gd name="T1" fmla="*/ 2021 h 2022"/>
                <a:gd name="T2" fmla="*/ 1161 w 2323"/>
                <a:gd name="T3" fmla="*/ 2021 h 2022"/>
                <a:gd name="T4" fmla="*/ 415 w 2323"/>
                <a:gd name="T5" fmla="*/ 718 h 2022"/>
                <a:gd name="T6" fmla="*/ 1916 w 2323"/>
                <a:gd name="T7" fmla="*/ 718 h 2022"/>
                <a:gd name="T8" fmla="*/ 1161 w 2323"/>
                <a:gd name="T9" fmla="*/ 2021 h 2022"/>
              </a:gdLst>
              <a:ahLst/>
              <a:cxnLst>
                <a:cxn ang="0">
                  <a:pos x="T0" y="T1"/>
                </a:cxn>
                <a:cxn ang="0">
                  <a:pos x="T2" y="T3"/>
                </a:cxn>
                <a:cxn ang="0">
                  <a:pos x="T4" y="T5"/>
                </a:cxn>
                <a:cxn ang="0">
                  <a:pos x="T6" y="T7"/>
                </a:cxn>
                <a:cxn ang="0">
                  <a:pos x="T8" y="T9"/>
                </a:cxn>
              </a:cxnLst>
              <a:rect l="0" t="0" r="r" b="b"/>
              <a:pathLst>
                <a:path w="2323" h="2022">
                  <a:moveTo>
                    <a:pt x="1161" y="2021"/>
                  </a:moveTo>
                  <a:lnTo>
                    <a:pt x="1161" y="2021"/>
                  </a:lnTo>
                  <a:cubicBezTo>
                    <a:pt x="340" y="2021"/>
                    <a:pt x="0" y="1435"/>
                    <a:pt x="415" y="718"/>
                  </a:cubicBezTo>
                  <a:cubicBezTo>
                    <a:pt x="821" y="0"/>
                    <a:pt x="1501" y="0"/>
                    <a:pt x="1916" y="718"/>
                  </a:cubicBezTo>
                  <a:cubicBezTo>
                    <a:pt x="2322" y="1435"/>
                    <a:pt x="1992" y="2021"/>
                    <a:pt x="1161" y="2021"/>
                  </a:cubicBez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 name="Freeform 20"/>
            <p:cNvSpPr>
              <a:spLocks noChangeArrowheads="1"/>
            </p:cNvSpPr>
            <p:nvPr/>
          </p:nvSpPr>
          <p:spPr bwMode="auto">
            <a:xfrm>
              <a:off x="4408488" y="3524250"/>
              <a:ext cx="306387" cy="225425"/>
            </a:xfrm>
            <a:custGeom>
              <a:avLst/>
              <a:gdLst>
                <a:gd name="T0" fmla="*/ 784 w 851"/>
                <a:gd name="T1" fmla="*/ 104 h 624"/>
                <a:gd name="T2" fmla="*/ 784 w 851"/>
                <a:gd name="T3" fmla="*/ 104 h 624"/>
                <a:gd name="T4" fmla="*/ 680 w 851"/>
                <a:gd name="T5" fmla="*/ 141 h 624"/>
                <a:gd name="T6" fmla="*/ 604 w 851"/>
                <a:gd name="T7" fmla="*/ 123 h 624"/>
                <a:gd name="T8" fmla="*/ 576 w 851"/>
                <a:gd name="T9" fmla="*/ 66 h 624"/>
                <a:gd name="T10" fmla="*/ 529 w 851"/>
                <a:gd name="T11" fmla="*/ 0 h 624"/>
                <a:gd name="T12" fmla="*/ 481 w 851"/>
                <a:gd name="T13" fmla="*/ 66 h 624"/>
                <a:gd name="T14" fmla="*/ 453 w 851"/>
                <a:gd name="T15" fmla="*/ 123 h 624"/>
                <a:gd name="T16" fmla="*/ 387 w 851"/>
                <a:gd name="T17" fmla="*/ 132 h 624"/>
                <a:gd name="T18" fmla="*/ 387 w 851"/>
                <a:gd name="T19" fmla="*/ 123 h 624"/>
                <a:gd name="T20" fmla="*/ 321 w 851"/>
                <a:gd name="T21" fmla="*/ 75 h 624"/>
                <a:gd name="T22" fmla="*/ 264 w 851"/>
                <a:gd name="T23" fmla="*/ 132 h 624"/>
                <a:gd name="T24" fmla="*/ 255 w 851"/>
                <a:gd name="T25" fmla="*/ 161 h 624"/>
                <a:gd name="T26" fmla="*/ 179 w 851"/>
                <a:gd name="T27" fmla="*/ 161 h 624"/>
                <a:gd name="T28" fmla="*/ 179 w 851"/>
                <a:gd name="T29" fmla="*/ 161 h 624"/>
                <a:gd name="T30" fmla="*/ 66 w 851"/>
                <a:gd name="T31" fmla="*/ 104 h 624"/>
                <a:gd name="T32" fmla="*/ 66 w 851"/>
                <a:gd name="T33" fmla="*/ 104 h 624"/>
                <a:gd name="T34" fmla="*/ 19 w 851"/>
                <a:gd name="T35" fmla="*/ 170 h 624"/>
                <a:gd name="T36" fmla="*/ 142 w 851"/>
                <a:gd name="T37" fmla="*/ 557 h 624"/>
                <a:gd name="T38" fmla="*/ 236 w 851"/>
                <a:gd name="T39" fmla="*/ 623 h 624"/>
                <a:gd name="T40" fmla="*/ 614 w 851"/>
                <a:gd name="T41" fmla="*/ 623 h 624"/>
                <a:gd name="T42" fmla="*/ 708 w 851"/>
                <a:gd name="T43" fmla="*/ 557 h 624"/>
                <a:gd name="T44" fmla="*/ 840 w 851"/>
                <a:gd name="T45" fmla="*/ 170 h 624"/>
                <a:gd name="T46" fmla="*/ 793 w 851"/>
                <a:gd name="T47" fmla="*/ 104 h 624"/>
                <a:gd name="T48" fmla="*/ 784 w 851"/>
                <a:gd name="T49" fmla="*/ 10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1" h="624">
                  <a:moveTo>
                    <a:pt x="784" y="104"/>
                  </a:moveTo>
                  <a:lnTo>
                    <a:pt x="784" y="104"/>
                  </a:lnTo>
                  <a:cubicBezTo>
                    <a:pt x="746" y="104"/>
                    <a:pt x="699" y="123"/>
                    <a:pt x="680" y="141"/>
                  </a:cubicBezTo>
                  <a:cubicBezTo>
                    <a:pt x="652" y="170"/>
                    <a:pt x="623" y="151"/>
                    <a:pt x="604" y="123"/>
                  </a:cubicBezTo>
                  <a:cubicBezTo>
                    <a:pt x="576" y="66"/>
                    <a:pt x="576" y="66"/>
                    <a:pt x="576" y="66"/>
                  </a:cubicBezTo>
                  <a:cubicBezTo>
                    <a:pt x="566" y="28"/>
                    <a:pt x="538" y="0"/>
                    <a:pt x="529" y="0"/>
                  </a:cubicBezTo>
                  <a:cubicBezTo>
                    <a:pt x="519" y="0"/>
                    <a:pt x="501" y="28"/>
                    <a:pt x="481" y="66"/>
                  </a:cubicBezTo>
                  <a:cubicBezTo>
                    <a:pt x="453" y="123"/>
                    <a:pt x="453" y="123"/>
                    <a:pt x="453" y="123"/>
                  </a:cubicBezTo>
                  <a:cubicBezTo>
                    <a:pt x="444" y="151"/>
                    <a:pt x="406" y="161"/>
                    <a:pt x="387" y="132"/>
                  </a:cubicBezTo>
                  <a:cubicBezTo>
                    <a:pt x="387" y="123"/>
                    <a:pt x="387" y="123"/>
                    <a:pt x="387" y="123"/>
                  </a:cubicBezTo>
                  <a:cubicBezTo>
                    <a:pt x="359" y="94"/>
                    <a:pt x="330" y="75"/>
                    <a:pt x="321" y="75"/>
                  </a:cubicBezTo>
                  <a:cubicBezTo>
                    <a:pt x="312" y="75"/>
                    <a:pt x="283" y="94"/>
                    <a:pt x="264" y="132"/>
                  </a:cubicBezTo>
                  <a:cubicBezTo>
                    <a:pt x="255" y="161"/>
                    <a:pt x="255" y="161"/>
                    <a:pt x="255" y="161"/>
                  </a:cubicBezTo>
                  <a:cubicBezTo>
                    <a:pt x="236" y="189"/>
                    <a:pt x="198" y="189"/>
                    <a:pt x="179" y="161"/>
                  </a:cubicBezTo>
                  <a:lnTo>
                    <a:pt x="179" y="161"/>
                  </a:lnTo>
                  <a:cubicBezTo>
                    <a:pt x="151" y="132"/>
                    <a:pt x="104" y="104"/>
                    <a:pt x="66" y="104"/>
                  </a:cubicBezTo>
                  <a:lnTo>
                    <a:pt x="66" y="104"/>
                  </a:lnTo>
                  <a:cubicBezTo>
                    <a:pt x="28" y="104"/>
                    <a:pt x="0" y="132"/>
                    <a:pt x="19" y="170"/>
                  </a:cubicBezTo>
                  <a:cubicBezTo>
                    <a:pt x="142" y="557"/>
                    <a:pt x="142" y="557"/>
                    <a:pt x="142" y="557"/>
                  </a:cubicBezTo>
                  <a:cubicBezTo>
                    <a:pt x="161" y="595"/>
                    <a:pt x="198" y="623"/>
                    <a:pt x="236" y="623"/>
                  </a:cubicBezTo>
                  <a:cubicBezTo>
                    <a:pt x="614" y="623"/>
                    <a:pt x="614" y="623"/>
                    <a:pt x="614" y="623"/>
                  </a:cubicBezTo>
                  <a:cubicBezTo>
                    <a:pt x="652" y="623"/>
                    <a:pt x="699" y="595"/>
                    <a:pt x="708" y="557"/>
                  </a:cubicBezTo>
                  <a:cubicBezTo>
                    <a:pt x="840" y="170"/>
                    <a:pt x="840" y="170"/>
                    <a:pt x="840" y="170"/>
                  </a:cubicBezTo>
                  <a:cubicBezTo>
                    <a:pt x="850" y="132"/>
                    <a:pt x="831" y="104"/>
                    <a:pt x="793" y="104"/>
                  </a:cubicBezTo>
                  <a:lnTo>
                    <a:pt x="784" y="104"/>
                  </a:lnTo>
                </a:path>
              </a:pathLst>
            </a:custGeom>
            <a:solidFill>
              <a:schemeClr val="accent1">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 name="Freeform 21"/>
            <p:cNvSpPr>
              <a:spLocks noChangeArrowheads="1"/>
            </p:cNvSpPr>
            <p:nvPr/>
          </p:nvSpPr>
          <p:spPr bwMode="auto">
            <a:xfrm>
              <a:off x="4441825" y="3741738"/>
              <a:ext cx="238125" cy="65087"/>
            </a:xfrm>
            <a:custGeom>
              <a:avLst/>
              <a:gdLst>
                <a:gd name="T0" fmla="*/ 661 w 662"/>
                <a:gd name="T1" fmla="*/ 95 h 180"/>
                <a:gd name="T2" fmla="*/ 661 w 662"/>
                <a:gd name="T3" fmla="*/ 95 h 180"/>
                <a:gd name="T4" fmla="*/ 558 w 662"/>
                <a:gd name="T5" fmla="*/ 179 h 180"/>
                <a:gd name="T6" fmla="*/ 114 w 662"/>
                <a:gd name="T7" fmla="*/ 179 h 180"/>
                <a:gd name="T8" fmla="*/ 0 w 662"/>
                <a:gd name="T9" fmla="*/ 95 h 180"/>
                <a:gd name="T10" fmla="*/ 114 w 662"/>
                <a:gd name="T11" fmla="*/ 0 h 180"/>
                <a:gd name="T12" fmla="*/ 558 w 662"/>
                <a:gd name="T13" fmla="*/ 0 h 180"/>
                <a:gd name="T14" fmla="*/ 661 w 662"/>
                <a:gd name="T15" fmla="*/ 95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180">
                  <a:moveTo>
                    <a:pt x="661" y="95"/>
                  </a:moveTo>
                  <a:lnTo>
                    <a:pt x="661" y="95"/>
                  </a:lnTo>
                  <a:cubicBezTo>
                    <a:pt x="661" y="142"/>
                    <a:pt x="614" y="179"/>
                    <a:pt x="558" y="179"/>
                  </a:cubicBezTo>
                  <a:cubicBezTo>
                    <a:pt x="114" y="179"/>
                    <a:pt x="114" y="179"/>
                    <a:pt x="114" y="179"/>
                  </a:cubicBezTo>
                  <a:cubicBezTo>
                    <a:pt x="57" y="179"/>
                    <a:pt x="0" y="142"/>
                    <a:pt x="0" y="95"/>
                  </a:cubicBezTo>
                  <a:cubicBezTo>
                    <a:pt x="0" y="47"/>
                    <a:pt x="57" y="0"/>
                    <a:pt x="114" y="0"/>
                  </a:cubicBezTo>
                  <a:cubicBezTo>
                    <a:pt x="558" y="0"/>
                    <a:pt x="558" y="0"/>
                    <a:pt x="558" y="0"/>
                  </a:cubicBezTo>
                  <a:cubicBezTo>
                    <a:pt x="614" y="0"/>
                    <a:pt x="661" y="47"/>
                    <a:pt x="661" y="95"/>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22"/>
            <p:cNvSpPr>
              <a:spLocks noChangeArrowheads="1"/>
            </p:cNvSpPr>
            <p:nvPr/>
          </p:nvSpPr>
          <p:spPr bwMode="auto">
            <a:xfrm>
              <a:off x="4468813" y="3998913"/>
              <a:ext cx="187325" cy="255587"/>
            </a:xfrm>
            <a:custGeom>
              <a:avLst/>
              <a:gdLst>
                <a:gd name="T0" fmla="*/ 208 w 520"/>
                <a:gd name="T1" fmla="*/ 709 h 710"/>
                <a:gd name="T2" fmla="*/ 208 w 520"/>
                <a:gd name="T3" fmla="*/ 709 h 710"/>
                <a:gd name="T4" fmla="*/ 208 w 520"/>
                <a:gd name="T5" fmla="*/ 520 h 710"/>
                <a:gd name="T6" fmla="*/ 38 w 520"/>
                <a:gd name="T7" fmla="*/ 520 h 710"/>
                <a:gd name="T8" fmla="*/ 38 w 520"/>
                <a:gd name="T9" fmla="*/ 463 h 710"/>
                <a:gd name="T10" fmla="*/ 208 w 520"/>
                <a:gd name="T11" fmla="*/ 463 h 710"/>
                <a:gd name="T12" fmla="*/ 208 w 520"/>
                <a:gd name="T13" fmla="*/ 388 h 710"/>
                <a:gd name="T14" fmla="*/ 38 w 520"/>
                <a:gd name="T15" fmla="*/ 388 h 710"/>
                <a:gd name="T16" fmla="*/ 38 w 520"/>
                <a:gd name="T17" fmla="*/ 331 h 710"/>
                <a:gd name="T18" fmla="*/ 179 w 520"/>
                <a:gd name="T19" fmla="*/ 331 h 710"/>
                <a:gd name="T20" fmla="*/ 0 w 520"/>
                <a:gd name="T21" fmla="*/ 0 h 710"/>
                <a:gd name="T22" fmla="*/ 94 w 520"/>
                <a:gd name="T23" fmla="*/ 0 h 710"/>
                <a:gd name="T24" fmla="*/ 208 w 520"/>
                <a:gd name="T25" fmla="*/ 227 h 710"/>
                <a:gd name="T26" fmla="*/ 255 w 520"/>
                <a:gd name="T27" fmla="*/ 322 h 710"/>
                <a:gd name="T28" fmla="*/ 255 w 520"/>
                <a:gd name="T29" fmla="*/ 322 h 710"/>
                <a:gd name="T30" fmla="*/ 302 w 520"/>
                <a:gd name="T31" fmla="*/ 218 h 710"/>
                <a:gd name="T32" fmla="*/ 425 w 520"/>
                <a:gd name="T33" fmla="*/ 0 h 710"/>
                <a:gd name="T34" fmla="*/ 519 w 520"/>
                <a:gd name="T35" fmla="*/ 0 h 710"/>
                <a:gd name="T36" fmla="*/ 321 w 520"/>
                <a:gd name="T37" fmla="*/ 331 h 710"/>
                <a:gd name="T38" fmla="*/ 472 w 520"/>
                <a:gd name="T39" fmla="*/ 331 h 710"/>
                <a:gd name="T40" fmla="*/ 472 w 520"/>
                <a:gd name="T41" fmla="*/ 388 h 710"/>
                <a:gd name="T42" fmla="*/ 293 w 520"/>
                <a:gd name="T43" fmla="*/ 388 h 710"/>
                <a:gd name="T44" fmla="*/ 293 w 520"/>
                <a:gd name="T45" fmla="*/ 463 h 710"/>
                <a:gd name="T46" fmla="*/ 472 w 520"/>
                <a:gd name="T47" fmla="*/ 463 h 710"/>
                <a:gd name="T48" fmla="*/ 472 w 520"/>
                <a:gd name="T49" fmla="*/ 520 h 710"/>
                <a:gd name="T50" fmla="*/ 293 w 520"/>
                <a:gd name="T51" fmla="*/ 520 h 710"/>
                <a:gd name="T52" fmla="*/ 293 w 520"/>
                <a:gd name="T53" fmla="*/ 709 h 710"/>
                <a:gd name="T54" fmla="*/ 208 w 520"/>
                <a:gd name="T55" fmla="*/ 70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0" h="710">
                  <a:moveTo>
                    <a:pt x="208" y="709"/>
                  </a:moveTo>
                  <a:lnTo>
                    <a:pt x="208" y="709"/>
                  </a:lnTo>
                  <a:cubicBezTo>
                    <a:pt x="208" y="520"/>
                    <a:pt x="208" y="520"/>
                    <a:pt x="208" y="520"/>
                  </a:cubicBezTo>
                  <a:cubicBezTo>
                    <a:pt x="38" y="520"/>
                    <a:pt x="38" y="520"/>
                    <a:pt x="38" y="520"/>
                  </a:cubicBezTo>
                  <a:cubicBezTo>
                    <a:pt x="38" y="463"/>
                    <a:pt x="38" y="463"/>
                    <a:pt x="38" y="463"/>
                  </a:cubicBezTo>
                  <a:cubicBezTo>
                    <a:pt x="208" y="463"/>
                    <a:pt x="208" y="463"/>
                    <a:pt x="208" y="463"/>
                  </a:cubicBezTo>
                  <a:cubicBezTo>
                    <a:pt x="208" y="388"/>
                    <a:pt x="208" y="388"/>
                    <a:pt x="208" y="388"/>
                  </a:cubicBezTo>
                  <a:cubicBezTo>
                    <a:pt x="38" y="388"/>
                    <a:pt x="38" y="388"/>
                    <a:pt x="38" y="388"/>
                  </a:cubicBezTo>
                  <a:cubicBezTo>
                    <a:pt x="38" y="331"/>
                    <a:pt x="38" y="331"/>
                    <a:pt x="38" y="331"/>
                  </a:cubicBezTo>
                  <a:cubicBezTo>
                    <a:pt x="179" y="331"/>
                    <a:pt x="179" y="331"/>
                    <a:pt x="179" y="331"/>
                  </a:cubicBezTo>
                  <a:cubicBezTo>
                    <a:pt x="0" y="0"/>
                    <a:pt x="0" y="0"/>
                    <a:pt x="0" y="0"/>
                  </a:cubicBezTo>
                  <a:cubicBezTo>
                    <a:pt x="94" y="0"/>
                    <a:pt x="94" y="0"/>
                    <a:pt x="94" y="0"/>
                  </a:cubicBezTo>
                  <a:cubicBezTo>
                    <a:pt x="208" y="227"/>
                    <a:pt x="208" y="227"/>
                    <a:pt x="208" y="227"/>
                  </a:cubicBezTo>
                  <a:cubicBezTo>
                    <a:pt x="227" y="255"/>
                    <a:pt x="245" y="293"/>
                    <a:pt x="255" y="322"/>
                  </a:cubicBezTo>
                  <a:lnTo>
                    <a:pt x="255" y="322"/>
                  </a:lnTo>
                  <a:cubicBezTo>
                    <a:pt x="274" y="293"/>
                    <a:pt x="283" y="255"/>
                    <a:pt x="302" y="218"/>
                  </a:cubicBezTo>
                  <a:cubicBezTo>
                    <a:pt x="425" y="0"/>
                    <a:pt x="425" y="0"/>
                    <a:pt x="425" y="0"/>
                  </a:cubicBezTo>
                  <a:cubicBezTo>
                    <a:pt x="519" y="0"/>
                    <a:pt x="519" y="0"/>
                    <a:pt x="519" y="0"/>
                  </a:cubicBezTo>
                  <a:cubicBezTo>
                    <a:pt x="321" y="331"/>
                    <a:pt x="321" y="331"/>
                    <a:pt x="321" y="331"/>
                  </a:cubicBezTo>
                  <a:cubicBezTo>
                    <a:pt x="472" y="331"/>
                    <a:pt x="472" y="331"/>
                    <a:pt x="472" y="331"/>
                  </a:cubicBezTo>
                  <a:cubicBezTo>
                    <a:pt x="472" y="388"/>
                    <a:pt x="472" y="388"/>
                    <a:pt x="472" y="388"/>
                  </a:cubicBezTo>
                  <a:cubicBezTo>
                    <a:pt x="293" y="388"/>
                    <a:pt x="293" y="388"/>
                    <a:pt x="293" y="388"/>
                  </a:cubicBezTo>
                  <a:cubicBezTo>
                    <a:pt x="293" y="463"/>
                    <a:pt x="293" y="463"/>
                    <a:pt x="293" y="463"/>
                  </a:cubicBezTo>
                  <a:cubicBezTo>
                    <a:pt x="472" y="463"/>
                    <a:pt x="472" y="463"/>
                    <a:pt x="472" y="463"/>
                  </a:cubicBezTo>
                  <a:cubicBezTo>
                    <a:pt x="472" y="520"/>
                    <a:pt x="472" y="520"/>
                    <a:pt x="472" y="520"/>
                  </a:cubicBezTo>
                  <a:cubicBezTo>
                    <a:pt x="293" y="520"/>
                    <a:pt x="293" y="520"/>
                    <a:pt x="293" y="520"/>
                  </a:cubicBezTo>
                  <a:cubicBezTo>
                    <a:pt x="293" y="709"/>
                    <a:pt x="293" y="709"/>
                    <a:pt x="293" y="709"/>
                  </a:cubicBezTo>
                  <a:lnTo>
                    <a:pt x="208" y="709"/>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23"/>
            <p:cNvSpPr>
              <a:spLocks noChangeArrowheads="1"/>
            </p:cNvSpPr>
            <p:nvPr/>
          </p:nvSpPr>
          <p:spPr bwMode="auto">
            <a:xfrm>
              <a:off x="3514725" y="3744913"/>
              <a:ext cx="1084263" cy="938212"/>
            </a:xfrm>
            <a:custGeom>
              <a:avLst/>
              <a:gdLst>
                <a:gd name="T0" fmla="*/ 1500 w 3012"/>
                <a:gd name="T1" fmla="*/ 2605 h 2606"/>
                <a:gd name="T2" fmla="*/ 1500 w 3012"/>
                <a:gd name="T3" fmla="*/ 2605 h 2606"/>
                <a:gd name="T4" fmla="*/ 538 w 3012"/>
                <a:gd name="T5" fmla="*/ 925 h 2606"/>
                <a:gd name="T6" fmla="*/ 2473 w 3012"/>
                <a:gd name="T7" fmla="*/ 925 h 2606"/>
                <a:gd name="T8" fmla="*/ 1500 w 3012"/>
                <a:gd name="T9" fmla="*/ 2605 h 2606"/>
              </a:gdLst>
              <a:ahLst/>
              <a:cxnLst>
                <a:cxn ang="0">
                  <a:pos x="T0" y="T1"/>
                </a:cxn>
                <a:cxn ang="0">
                  <a:pos x="T2" y="T3"/>
                </a:cxn>
                <a:cxn ang="0">
                  <a:pos x="T4" y="T5"/>
                </a:cxn>
                <a:cxn ang="0">
                  <a:pos x="T6" y="T7"/>
                </a:cxn>
                <a:cxn ang="0">
                  <a:pos x="T8" y="T9"/>
                </a:cxn>
              </a:cxnLst>
              <a:rect l="0" t="0" r="r" b="b"/>
              <a:pathLst>
                <a:path w="3012" h="2606">
                  <a:moveTo>
                    <a:pt x="1500" y="2605"/>
                  </a:moveTo>
                  <a:lnTo>
                    <a:pt x="1500" y="2605"/>
                  </a:lnTo>
                  <a:cubicBezTo>
                    <a:pt x="434" y="2605"/>
                    <a:pt x="0" y="1850"/>
                    <a:pt x="538" y="925"/>
                  </a:cubicBezTo>
                  <a:cubicBezTo>
                    <a:pt x="1066" y="0"/>
                    <a:pt x="1944" y="0"/>
                    <a:pt x="2473" y="925"/>
                  </a:cubicBezTo>
                  <a:cubicBezTo>
                    <a:pt x="3011" y="1850"/>
                    <a:pt x="2576" y="2605"/>
                    <a:pt x="1500" y="2605"/>
                  </a:cubicBez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24"/>
            <p:cNvSpPr>
              <a:spLocks noChangeArrowheads="1"/>
            </p:cNvSpPr>
            <p:nvPr/>
          </p:nvSpPr>
          <p:spPr bwMode="auto">
            <a:xfrm>
              <a:off x="3857625" y="3486150"/>
              <a:ext cx="396875" cy="292100"/>
            </a:xfrm>
            <a:custGeom>
              <a:avLst/>
              <a:gdLst>
                <a:gd name="T0" fmla="*/ 1018 w 1104"/>
                <a:gd name="T1" fmla="*/ 142 h 813"/>
                <a:gd name="T2" fmla="*/ 1018 w 1104"/>
                <a:gd name="T3" fmla="*/ 142 h 813"/>
                <a:gd name="T4" fmla="*/ 877 w 1104"/>
                <a:gd name="T5" fmla="*/ 189 h 813"/>
                <a:gd name="T6" fmla="*/ 782 w 1104"/>
                <a:gd name="T7" fmla="*/ 151 h 813"/>
                <a:gd name="T8" fmla="*/ 745 w 1104"/>
                <a:gd name="T9" fmla="*/ 85 h 813"/>
                <a:gd name="T10" fmla="*/ 688 w 1104"/>
                <a:gd name="T11" fmla="*/ 0 h 813"/>
                <a:gd name="T12" fmla="*/ 622 w 1104"/>
                <a:gd name="T13" fmla="*/ 85 h 813"/>
                <a:gd name="T14" fmla="*/ 584 w 1104"/>
                <a:gd name="T15" fmla="*/ 151 h 813"/>
                <a:gd name="T16" fmla="*/ 499 w 1104"/>
                <a:gd name="T17" fmla="*/ 161 h 813"/>
                <a:gd name="T18" fmla="*/ 499 w 1104"/>
                <a:gd name="T19" fmla="*/ 161 h 813"/>
                <a:gd name="T20" fmla="*/ 414 w 1104"/>
                <a:gd name="T21" fmla="*/ 94 h 813"/>
                <a:gd name="T22" fmla="*/ 348 w 1104"/>
                <a:gd name="T23" fmla="*/ 170 h 813"/>
                <a:gd name="T24" fmla="*/ 329 w 1104"/>
                <a:gd name="T25" fmla="*/ 198 h 813"/>
                <a:gd name="T26" fmla="*/ 225 w 1104"/>
                <a:gd name="T27" fmla="*/ 208 h 813"/>
                <a:gd name="T28" fmla="*/ 225 w 1104"/>
                <a:gd name="T29" fmla="*/ 208 h 813"/>
                <a:gd name="T30" fmla="*/ 84 w 1104"/>
                <a:gd name="T31" fmla="*/ 142 h 813"/>
                <a:gd name="T32" fmla="*/ 75 w 1104"/>
                <a:gd name="T33" fmla="*/ 142 h 813"/>
                <a:gd name="T34" fmla="*/ 18 w 1104"/>
                <a:gd name="T35" fmla="*/ 227 h 813"/>
                <a:gd name="T36" fmla="*/ 187 w 1104"/>
                <a:gd name="T37" fmla="*/ 727 h 813"/>
                <a:gd name="T38" fmla="*/ 301 w 1104"/>
                <a:gd name="T39" fmla="*/ 812 h 813"/>
                <a:gd name="T40" fmla="*/ 801 w 1104"/>
                <a:gd name="T41" fmla="*/ 812 h 813"/>
                <a:gd name="T42" fmla="*/ 914 w 1104"/>
                <a:gd name="T43" fmla="*/ 727 h 813"/>
                <a:gd name="T44" fmla="*/ 1084 w 1104"/>
                <a:gd name="T45" fmla="*/ 227 h 813"/>
                <a:gd name="T46" fmla="*/ 1018 w 1104"/>
                <a:gd name="T47" fmla="*/ 14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4" h="813">
                  <a:moveTo>
                    <a:pt x="1018" y="142"/>
                  </a:moveTo>
                  <a:lnTo>
                    <a:pt x="1018" y="142"/>
                  </a:lnTo>
                  <a:cubicBezTo>
                    <a:pt x="971" y="142"/>
                    <a:pt x="905" y="161"/>
                    <a:pt x="877" y="189"/>
                  </a:cubicBezTo>
                  <a:cubicBezTo>
                    <a:pt x="848" y="217"/>
                    <a:pt x="801" y="198"/>
                    <a:pt x="782" y="151"/>
                  </a:cubicBezTo>
                  <a:cubicBezTo>
                    <a:pt x="745" y="85"/>
                    <a:pt x="745" y="85"/>
                    <a:pt x="745" y="85"/>
                  </a:cubicBezTo>
                  <a:cubicBezTo>
                    <a:pt x="726" y="38"/>
                    <a:pt x="697" y="0"/>
                    <a:pt x="688" y="0"/>
                  </a:cubicBezTo>
                  <a:cubicBezTo>
                    <a:pt x="669" y="0"/>
                    <a:pt x="641" y="38"/>
                    <a:pt x="622" y="85"/>
                  </a:cubicBezTo>
                  <a:cubicBezTo>
                    <a:pt x="584" y="151"/>
                    <a:pt x="584" y="151"/>
                    <a:pt x="584" y="151"/>
                  </a:cubicBezTo>
                  <a:cubicBezTo>
                    <a:pt x="565" y="198"/>
                    <a:pt x="527" y="208"/>
                    <a:pt x="499" y="161"/>
                  </a:cubicBezTo>
                  <a:lnTo>
                    <a:pt x="499" y="161"/>
                  </a:lnTo>
                  <a:cubicBezTo>
                    <a:pt x="461" y="123"/>
                    <a:pt x="433" y="94"/>
                    <a:pt x="414" y="94"/>
                  </a:cubicBezTo>
                  <a:cubicBezTo>
                    <a:pt x="405" y="94"/>
                    <a:pt x="367" y="123"/>
                    <a:pt x="348" y="170"/>
                  </a:cubicBezTo>
                  <a:cubicBezTo>
                    <a:pt x="329" y="198"/>
                    <a:pt x="329" y="198"/>
                    <a:pt x="329" y="198"/>
                  </a:cubicBezTo>
                  <a:cubicBezTo>
                    <a:pt x="301" y="245"/>
                    <a:pt x="254" y="245"/>
                    <a:pt x="225" y="208"/>
                  </a:cubicBezTo>
                  <a:lnTo>
                    <a:pt x="225" y="208"/>
                  </a:lnTo>
                  <a:cubicBezTo>
                    <a:pt x="197" y="170"/>
                    <a:pt x="131" y="142"/>
                    <a:pt x="84" y="142"/>
                  </a:cubicBezTo>
                  <a:cubicBezTo>
                    <a:pt x="75" y="142"/>
                    <a:pt x="75" y="142"/>
                    <a:pt x="75" y="142"/>
                  </a:cubicBezTo>
                  <a:cubicBezTo>
                    <a:pt x="28" y="142"/>
                    <a:pt x="0" y="179"/>
                    <a:pt x="18" y="227"/>
                  </a:cubicBezTo>
                  <a:cubicBezTo>
                    <a:pt x="187" y="727"/>
                    <a:pt x="187" y="727"/>
                    <a:pt x="187" y="727"/>
                  </a:cubicBezTo>
                  <a:cubicBezTo>
                    <a:pt x="197" y="774"/>
                    <a:pt x="254" y="812"/>
                    <a:pt x="301" y="812"/>
                  </a:cubicBezTo>
                  <a:cubicBezTo>
                    <a:pt x="801" y="812"/>
                    <a:pt x="801" y="812"/>
                    <a:pt x="801" y="812"/>
                  </a:cubicBezTo>
                  <a:cubicBezTo>
                    <a:pt x="848" y="812"/>
                    <a:pt x="896" y="774"/>
                    <a:pt x="914" y="727"/>
                  </a:cubicBezTo>
                  <a:cubicBezTo>
                    <a:pt x="1084" y="227"/>
                    <a:pt x="1084" y="227"/>
                    <a:pt x="1084" y="227"/>
                  </a:cubicBezTo>
                  <a:cubicBezTo>
                    <a:pt x="1103" y="179"/>
                    <a:pt x="1075" y="142"/>
                    <a:pt x="1018" y="142"/>
                  </a:cubicBez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 name="Freeform 25"/>
            <p:cNvSpPr>
              <a:spLocks noChangeArrowheads="1"/>
            </p:cNvSpPr>
            <p:nvPr/>
          </p:nvSpPr>
          <p:spPr bwMode="auto">
            <a:xfrm>
              <a:off x="3902075" y="3768725"/>
              <a:ext cx="309563" cy="82550"/>
            </a:xfrm>
            <a:custGeom>
              <a:avLst/>
              <a:gdLst>
                <a:gd name="T0" fmla="*/ 859 w 860"/>
                <a:gd name="T1" fmla="*/ 114 h 228"/>
                <a:gd name="T2" fmla="*/ 859 w 860"/>
                <a:gd name="T3" fmla="*/ 114 h 228"/>
                <a:gd name="T4" fmla="*/ 718 w 860"/>
                <a:gd name="T5" fmla="*/ 227 h 228"/>
                <a:gd name="T6" fmla="*/ 142 w 860"/>
                <a:gd name="T7" fmla="*/ 227 h 228"/>
                <a:gd name="T8" fmla="*/ 0 w 860"/>
                <a:gd name="T9" fmla="*/ 114 h 228"/>
                <a:gd name="T10" fmla="*/ 142 w 860"/>
                <a:gd name="T11" fmla="*/ 0 h 228"/>
                <a:gd name="T12" fmla="*/ 718 w 860"/>
                <a:gd name="T13" fmla="*/ 0 h 228"/>
                <a:gd name="T14" fmla="*/ 859 w 860"/>
                <a:gd name="T15" fmla="*/ 114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0" h="228">
                  <a:moveTo>
                    <a:pt x="859" y="114"/>
                  </a:moveTo>
                  <a:lnTo>
                    <a:pt x="859" y="114"/>
                  </a:lnTo>
                  <a:cubicBezTo>
                    <a:pt x="859" y="180"/>
                    <a:pt x="793" y="227"/>
                    <a:pt x="718" y="227"/>
                  </a:cubicBezTo>
                  <a:cubicBezTo>
                    <a:pt x="142" y="227"/>
                    <a:pt x="142" y="227"/>
                    <a:pt x="142" y="227"/>
                  </a:cubicBezTo>
                  <a:cubicBezTo>
                    <a:pt x="66" y="227"/>
                    <a:pt x="0" y="180"/>
                    <a:pt x="0" y="114"/>
                  </a:cubicBezTo>
                  <a:cubicBezTo>
                    <a:pt x="0" y="57"/>
                    <a:pt x="66" y="0"/>
                    <a:pt x="142" y="0"/>
                  </a:cubicBezTo>
                  <a:cubicBezTo>
                    <a:pt x="718" y="0"/>
                    <a:pt x="718" y="0"/>
                    <a:pt x="718" y="0"/>
                  </a:cubicBezTo>
                  <a:cubicBezTo>
                    <a:pt x="793" y="0"/>
                    <a:pt x="859" y="57"/>
                    <a:pt x="859" y="114"/>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 name="Freeform 26"/>
            <p:cNvSpPr>
              <a:spLocks noChangeArrowheads="1"/>
            </p:cNvSpPr>
            <p:nvPr/>
          </p:nvSpPr>
          <p:spPr bwMode="auto">
            <a:xfrm>
              <a:off x="3962400" y="4048125"/>
              <a:ext cx="187325" cy="407988"/>
            </a:xfrm>
            <a:custGeom>
              <a:avLst/>
              <a:gdLst>
                <a:gd name="T0" fmla="*/ 217 w 520"/>
                <a:gd name="T1" fmla="*/ 1133 h 1134"/>
                <a:gd name="T2" fmla="*/ 217 w 520"/>
                <a:gd name="T3" fmla="*/ 1133 h 1134"/>
                <a:gd name="T4" fmla="*/ 217 w 520"/>
                <a:gd name="T5" fmla="*/ 991 h 1134"/>
                <a:gd name="T6" fmla="*/ 0 w 520"/>
                <a:gd name="T7" fmla="*/ 934 h 1134"/>
                <a:gd name="T8" fmla="*/ 38 w 520"/>
                <a:gd name="T9" fmla="*/ 840 h 1134"/>
                <a:gd name="T10" fmla="*/ 236 w 520"/>
                <a:gd name="T11" fmla="*/ 897 h 1134"/>
                <a:gd name="T12" fmla="*/ 397 w 520"/>
                <a:gd name="T13" fmla="*/ 764 h 1134"/>
                <a:gd name="T14" fmla="*/ 246 w 520"/>
                <a:gd name="T15" fmla="*/ 595 h 1134"/>
                <a:gd name="T16" fmla="*/ 19 w 520"/>
                <a:gd name="T17" fmla="*/ 358 h 1134"/>
                <a:gd name="T18" fmla="*/ 227 w 520"/>
                <a:gd name="T19" fmla="*/ 132 h 1134"/>
                <a:gd name="T20" fmla="*/ 227 w 520"/>
                <a:gd name="T21" fmla="*/ 0 h 1134"/>
                <a:gd name="T22" fmla="*/ 312 w 520"/>
                <a:gd name="T23" fmla="*/ 0 h 1134"/>
                <a:gd name="T24" fmla="*/ 312 w 520"/>
                <a:gd name="T25" fmla="*/ 132 h 1134"/>
                <a:gd name="T26" fmla="*/ 491 w 520"/>
                <a:gd name="T27" fmla="*/ 179 h 1134"/>
                <a:gd name="T28" fmla="*/ 454 w 520"/>
                <a:gd name="T29" fmla="*/ 273 h 1134"/>
                <a:gd name="T30" fmla="*/ 283 w 520"/>
                <a:gd name="T31" fmla="*/ 226 h 1134"/>
                <a:gd name="T32" fmla="*/ 132 w 520"/>
                <a:gd name="T33" fmla="*/ 340 h 1134"/>
                <a:gd name="T34" fmla="*/ 302 w 520"/>
                <a:gd name="T35" fmla="*/ 500 h 1134"/>
                <a:gd name="T36" fmla="*/ 519 w 520"/>
                <a:gd name="T37" fmla="*/ 755 h 1134"/>
                <a:gd name="T38" fmla="*/ 302 w 520"/>
                <a:gd name="T39" fmla="*/ 991 h 1134"/>
                <a:gd name="T40" fmla="*/ 302 w 520"/>
                <a:gd name="T41" fmla="*/ 1133 h 1134"/>
                <a:gd name="T42" fmla="*/ 217 w 520"/>
                <a:gd name="T43" fmla="*/ 1133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0" h="1134">
                  <a:moveTo>
                    <a:pt x="217" y="1133"/>
                  </a:moveTo>
                  <a:lnTo>
                    <a:pt x="217" y="1133"/>
                  </a:lnTo>
                  <a:cubicBezTo>
                    <a:pt x="217" y="991"/>
                    <a:pt x="217" y="991"/>
                    <a:pt x="217" y="991"/>
                  </a:cubicBezTo>
                  <a:cubicBezTo>
                    <a:pt x="132" y="991"/>
                    <a:pt x="48" y="962"/>
                    <a:pt x="0" y="934"/>
                  </a:cubicBezTo>
                  <a:cubicBezTo>
                    <a:pt x="38" y="840"/>
                    <a:pt x="38" y="840"/>
                    <a:pt x="38" y="840"/>
                  </a:cubicBezTo>
                  <a:cubicBezTo>
                    <a:pt x="85" y="868"/>
                    <a:pt x="161" y="897"/>
                    <a:pt x="236" y="897"/>
                  </a:cubicBezTo>
                  <a:cubicBezTo>
                    <a:pt x="331" y="897"/>
                    <a:pt x="397" y="840"/>
                    <a:pt x="397" y="764"/>
                  </a:cubicBezTo>
                  <a:cubicBezTo>
                    <a:pt x="397" y="689"/>
                    <a:pt x="350" y="642"/>
                    <a:pt x="246" y="595"/>
                  </a:cubicBezTo>
                  <a:cubicBezTo>
                    <a:pt x="104" y="547"/>
                    <a:pt x="19" y="481"/>
                    <a:pt x="19" y="358"/>
                  </a:cubicBezTo>
                  <a:cubicBezTo>
                    <a:pt x="19" y="245"/>
                    <a:pt x="95" y="160"/>
                    <a:pt x="227" y="132"/>
                  </a:cubicBezTo>
                  <a:cubicBezTo>
                    <a:pt x="227" y="0"/>
                    <a:pt x="227" y="0"/>
                    <a:pt x="227" y="0"/>
                  </a:cubicBezTo>
                  <a:cubicBezTo>
                    <a:pt x="312" y="0"/>
                    <a:pt x="312" y="0"/>
                    <a:pt x="312" y="0"/>
                  </a:cubicBezTo>
                  <a:cubicBezTo>
                    <a:pt x="312" y="132"/>
                    <a:pt x="312" y="132"/>
                    <a:pt x="312" y="132"/>
                  </a:cubicBezTo>
                  <a:cubicBezTo>
                    <a:pt x="397" y="132"/>
                    <a:pt x="454" y="151"/>
                    <a:pt x="491" y="179"/>
                  </a:cubicBezTo>
                  <a:cubicBezTo>
                    <a:pt x="454" y="273"/>
                    <a:pt x="454" y="273"/>
                    <a:pt x="454" y="273"/>
                  </a:cubicBezTo>
                  <a:cubicBezTo>
                    <a:pt x="425" y="255"/>
                    <a:pt x="368" y="226"/>
                    <a:pt x="283" y="226"/>
                  </a:cubicBezTo>
                  <a:cubicBezTo>
                    <a:pt x="170" y="226"/>
                    <a:pt x="132" y="283"/>
                    <a:pt x="132" y="340"/>
                  </a:cubicBezTo>
                  <a:cubicBezTo>
                    <a:pt x="132" y="415"/>
                    <a:pt x="189" y="453"/>
                    <a:pt x="302" y="500"/>
                  </a:cubicBezTo>
                  <a:cubicBezTo>
                    <a:pt x="444" y="557"/>
                    <a:pt x="519" y="632"/>
                    <a:pt x="519" y="755"/>
                  </a:cubicBezTo>
                  <a:cubicBezTo>
                    <a:pt x="519" y="859"/>
                    <a:pt x="444" y="962"/>
                    <a:pt x="302" y="991"/>
                  </a:cubicBezTo>
                  <a:cubicBezTo>
                    <a:pt x="302" y="1133"/>
                    <a:pt x="302" y="1133"/>
                    <a:pt x="302" y="1133"/>
                  </a:cubicBezTo>
                  <a:lnTo>
                    <a:pt x="217" y="1133"/>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33" name="TextBox 132"/>
          <p:cNvSpPr txBox="1"/>
          <p:nvPr/>
        </p:nvSpPr>
        <p:spPr>
          <a:xfrm>
            <a:off x="3177417" y="4416163"/>
            <a:ext cx="8408158" cy="960227"/>
          </a:xfrm>
          <a:prstGeom prst="rect">
            <a:avLst/>
          </a:prstGeom>
          <a:noFill/>
        </p:spPr>
        <p:txBody>
          <a:bodyPr wrap="square" lIns="219419" tIns="109710" rIns="219419" bIns="109710" rtlCol="0">
            <a:spAutoFit/>
          </a:bodyPr>
          <a:lstStyle/>
          <a:p>
            <a:r>
              <a:rPr lang="en-US" sz="2400" dirty="0">
                <a:latin typeface="Lato Light"/>
                <a:ea typeface="Lato Light"/>
                <a:cs typeface="Lato Light"/>
              </a:rPr>
              <a:t>Lorem Ipsum has two main statistical methodologies are used in data analysis which summarizes data.</a:t>
            </a:r>
          </a:p>
        </p:txBody>
      </p:sp>
      <p:sp>
        <p:nvSpPr>
          <p:cNvPr id="134" name="Round Same Side Corner Rectangle 133"/>
          <p:cNvSpPr/>
          <p:nvPr/>
        </p:nvSpPr>
        <p:spPr>
          <a:xfrm rot="10800000" flipH="1">
            <a:off x="2975433" y="4447252"/>
            <a:ext cx="127736" cy="1095095"/>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latin typeface="Lato Light"/>
              <a:cs typeface="Lato Light"/>
            </a:endParaRPr>
          </a:p>
        </p:txBody>
      </p:sp>
      <p:sp>
        <p:nvSpPr>
          <p:cNvPr id="135" name="TextBox 134"/>
          <p:cNvSpPr txBox="1"/>
          <p:nvPr/>
        </p:nvSpPr>
        <p:spPr>
          <a:xfrm>
            <a:off x="1878207" y="4190233"/>
            <a:ext cx="1006368" cy="1292672"/>
          </a:xfrm>
          <a:prstGeom prst="rect">
            <a:avLst/>
          </a:prstGeom>
          <a:noFill/>
        </p:spPr>
        <p:txBody>
          <a:bodyPr wrap="square" lIns="182889" tIns="91445" rIns="182889" bIns="91445" rtlCol="0">
            <a:spAutoFit/>
          </a:bodyPr>
          <a:lstStyle/>
          <a:p>
            <a:pPr algn="ctr"/>
            <a:r>
              <a:rPr lang="id-ID" sz="7200" b="1" dirty="0">
                <a:latin typeface="Lato Black"/>
                <a:cs typeface="Lato Black"/>
              </a:rPr>
              <a:t>1</a:t>
            </a:r>
          </a:p>
        </p:txBody>
      </p:sp>
      <p:sp>
        <p:nvSpPr>
          <p:cNvPr id="136" name="TextBox 135"/>
          <p:cNvSpPr txBox="1"/>
          <p:nvPr/>
        </p:nvSpPr>
        <p:spPr>
          <a:xfrm>
            <a:off x="3174452" y="5866653"/>
            <a:ext cx="8408158" cy="960227"/>
          </a:xfrm>
          <a:prstGeom prst="rect">
            <a:avLst/>
          </a:prstGeom>
          <a:noFill/>
        </p:spPr>
        <p:txBody>
          <a:bodyPr wrap="square" lIns="219419" tIns="109710" rIns="219419" bIns="109710" rtlCol="0">
            <a:spAutoFit/>
          </a:bodyPr>
          <a:lstStyle/>
          <a:p>
            <a:r>
              <a:rPr lang="en-US" sz="2400" dirty="0">
                <a:latin typeface="Lato Light"/>
                <a:ea typeface="Lato Light"/>
                <a:cs typeface="Lato Light"/>
              </a:rPr>
              <a:t>Lorem Ipsum has two main statistical methodologies are used in data analysis which summarizes data.</a:t>
            </a:r>
          </a:p>
        </p:txBody>
      </p:sp>
      <p:sp>
        <p:nvSpPr>
          <p:cNvPr id="137" name="Round Same Side Corner Rectangle 136"/>
          <p:cNvSpPr/>
          <p:nvPr/>
        </p:nvSpPr>
        <p:spPr>
          <a:xfrm rot="10800000" flipH="1">
            <a:off x="2972468" y="5948542"/>
            <a:ext cx="127736" cy="1095095"/>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latin typeface="Lato Light"/>
              <a:cs typeface="Lato Light"/>
            </a:endParaRPr>
          </a:p>
        </p:txBody>
      </p:sp>
      <p:sp>
        <p:nvSpPr>
          <p:cNvPr id="138" name="TextBox 137"/>
          <p:cNvSpPr txBox="1"/>
          <p:nvPr/>
        </p:nvSpPr>
        <p:spPr>
          <a:xfrm>
            <a:off x="3174452" y="7417368"/>
            <a:ext cx="8408158" cy="960227"/>
          </a:xfrm>
          <a:prstGeom prst="rect">
            <a:avLst/>
          </a:prstGeom>
          <a:noFill/>
        </p:spPr>
        <p:txBody>
          <a:bodyPr wrap="square" lIns="219419" tIns="109710" rIns="219419" bIns="109710" rtlCol="0">
            <a:spAutoFit/>
          </a:bodyPr>
          <a:lstStyle/>
          <a:p>
            <a:r>
              <a:rPr lang="en-US" sz="2400" dirty="0">
                <a:latin typeface="Lato Light"/>
                <a:ea typeface="Lato Light"/>
                <a:cs typeface="Lato Light"/>
              </a:rPr>
              <a:t>Lorem Ipsum has two main statistical methodologies are used in data analysis which summarizes data.</a:t>
            </a:r>
          </a:p>
        </p:txBody>
      </p:sp>
      <p:sp>
        <p:nvSpPr>
          <p:cNvPr id="139" name="Round Same Side Corner Rectangle 138"/>
          <p:cNvSpPr/>
          <p:nvPr/>
        </p:nvSpPr>
        <p:spPr>
          <a:xfrm rot="10800000" flipH="1">
            <a:off x="2972468" y="7448457"/>
            <a:ext cx="127736" cy="1095095"/>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latin typeface="Lato Light"/>
              <a:cs typeface="Lato Light"/>
            </a:endParaRPr>
          </a:p>
        </p:txBody>
      </p:sp>
      <p:sp>
        <p:nvSpPr>
          <p:cNvPr id="140" name="TextBox 139"/>
          <p:cNvSpPr txBox="1"/>
          <p:nvPr/>
        </p:nvSpPr>
        <p:spPr>
          <a:xfrm>
            <a:off x="3179558" y="8954353"/>
            <a:ext cx="8408158" cy="960227"/>
          </a:xfrm>
          <a:prstGeom prst="rect">
            <a:avLst/>
          </a:prstGeom>
          <a:noFill/>
        </p:spPr>
        <p:txBody>
          <a:bodyPr wrap="square" lIns="219419" tIns="109710" rIns="219419" bIns="109710" rtlCol="0">
            <a:spAutoFit/>
          </a:bodyPr>
          <a:lstStyle/>
          <a:p>
            <a:r>
              <a:rPr lang="en-US" sz="2400" dirty="0">
                <a:latin typeface="Lato Light"/>
                <a:ea typeface="Lato Light"/>
                <a:cs typeface="Lato Light"/>
              </a:rPr>
              <a:t>Lorem Ipsum has two main statistical methodologies are used in data analysis which summarizes data.</a:t>
            </a:r>
          </a:p>
        </p:txBody>
      </p:sp>
      <p:sp>
        <p:nvSpPr>
          <p:cNvPr id="141" name="Round Same Side Corner Rectangle 140"/>
          <p:cNvSpPr/>
          <p:nvPr/>
        </p:nvSpPr>
        <p:spPr>
          <a:xfrm rot="10800000" flipH="1">
            <a:off x="2977574" y="8960042"/>
            <a:ext cx="127736" cy="1095095"/>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latin typeface="Lato Light"/>
              <a:cs typeface="Lato Light"/>
            </a:endParaRPr>
          </a:p>
        </p:txBody>
      </p:sp>
      <p:sp>
        <p:nvSpPr>
          <p:cNvPr id="142" name="TextBox 141"/>
          <p:cNvSpPr txBox="1"/>
          <p:nvPr/>
        </p:nvSpPr>
        <p:spPr>
          <a:xfrm>
            <a:off x="3176593" y="10446283"/>
            <a:ext cx="8408158" cy="960227"/>
          </a:xfrm>
          <a:prstGeom prst="rect">
            <a:avLst/>
          </a:prstGeom>
          <a:noFill/>
        </p:spPr>
        <p:txBody>
          <a:bodyPr wrap="square" lIns="219419" tIns="109710" rIns="219419" bIns="109710" rtlCol="0">
            <a:spAutoFit/>
          </a:bodyPr>
          <a:lstStyle/>
          <a:p>
            <a:r>
              <a:rPr lang="en-US" sz="2400" dirty="0">
                <a:latin typeface="Lato Light"/>
                <a:ea typeface="Lato Light"/>
                <a:cs typeface="Lato Light"/>
              </a:rPr>
              <a:t>Lorem Ipsum has two main statistical methodologies are used in data analysis which summarizes data.</a:t>
            </a:r>
          </a:p>
        </p:txBody>
      </p:sp>
      <p:sp>
        <p:nvSpPr>
          <p:cNvPr id="143" name="Round Same Side Corner Rectangle 142"/>
          <p:cNvSpPr/>
          <p:nvPr/>
        </p:nvSpPr>
        <p:spPr>
          <a:xfrm rot="10800000" flipH="1">
            <a:off x="2974609" y="10476349"/>
            <a:ext cx="127736" cy="995541"/>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latin typeface="Lato Light"/>
              <a:cs typeface="Lato Light"/>
            </a:endParaRPr>
          </a:p>
        </p:txBody>
      </p:sp>
      <p:sp>
        <p:nvSpPr>
          <p:cNvPr id="144" name="TextBox 143"/>
          <p:cNvSpPr txBox="1"/>
          <p:nvPr/>
        </p:nvSpPr>
        <p:spPr>
          <a:xfrm>
            <a:off x="1855927" y="5654557"/>
            <a:ext cx="1006368" cy="1292672"/>
          </a:xfrm>
          <a:prstGeom prst="rect">
            <a:avLst/>
          </a:prstGeom>
          <a:noFill/>
        </p:spPr>
        <p:txBody>
          <a:bodyPr wrap="square" lIns="182889" tIns="91445" rIns="182889" bIns="91445" rtlCol="0">
            <a:spAutoFit/>
          </a:bodyPr>
          <a:lstStyle/>
          <a:p>
            <a:pPr algn="ctr"/>
            <a:r>
              <a:rPr lang="id-ID" sz="7200" b="1" dirty="0">
                <a:latin typeface="Lato Black"/>
                <a:cs typeface="Lato Black"/>
              </a:rPr>
              <a:t>2</a:t>
            </a:r>
          </a:p>
        </p:txBody>
      </p:sp>
      <p:sp>
        <p:nvSpPr>
          <p:cNvPr id="145" name="TextBox 144"/>
          <p:cNvSpPr txBox="1"/>
          <p:nvPr/>
        </p:nvSpPr>
        <p:spPr>
          <a:xfrm>
            <a:off x="1848821" y="7277989"/>
            <a:ext cx="1006368" cy="1292672"/>
          </a:xfrm>
          <a:prstGeom prst="rect">
            <a:avLst/>
          </a:prstGeom>
          <a:noFill/>
        </p:spPr>
        <p:txBody>
          <a:bodyPr wrap="square" lIns="182889" tIns="91445" rIns="182889" bIns="91445" rtlCol="0">
            <a:spAutoFit/>
          </a:bodyPr>
          <a:lstStyle/>
          <a:p>
            <a:pPr algn="ctr"/>
            <a:r>
              <a:rPr lang="id-ID" sz="7200" b="1" dirty="0">
                <a:latin typeface="Lato Black"/>
                <a:cs typeface="Lato Black"/>
              </a:rPr>
              <a:t>3</a:t>
            </a:r>
          </a:p>
        </p:txBody>
      </p:sp>
      <p:sp>
        <p:nvSpPr>
          <p:cNvPr id="146" name="TextBox 145"/>
          <p:cNvSpPr txBox="1"/>
          <p:nvPr/>
        </p:nvSpPr>
        <p:spPr>
          <a:xfrm>
            <a:off x="1871101" y="8714056"/>
            <a:ext cx="1006368" cy="1292672"/>
          </a:xfrm>
          <a:prstGeom prst="rect">
            <a:avLst/>
          </a:prstGeom>
          <a:noFill/>
        </p:spPr>
        <p:txBody>
          <a:bodyPr wrap="square" lIns="182889" tIns="91445" rIns="182889" bIns="91445" rtlCol="0">
            <a:spAutoFit/>
          </a:bodyPr>
          <a:lstStyle/>
          <a:p>
            <a:pPr algn="ctr"/>
            <a:r>
              <a:rPr lang="id-ID" sz="7200" b="1" dirty="0">
                <a:latin typeface="Lato Black"/>
                <a:cs typeface="Lato Black"/>
              </a:rPr>
              <a:t>4</a:t>
            </a:r>
          </a:p>
        </p:txBody>
      </p:sp>
      <p:sp>
        <p:nvSpPr>
          <p:cNvPr id="147" name="TextBox 146"/>
          <p:cNvSpPr txBox="1"/>
          <p:nvPr/>
        </p:nvSpPr>
        <p:spPr>
          <a:xfrm>
            <a:off x="1871101" y="10260819"/>
            <a:ext cx="1006368" cy="1292672"/>
          </a:xfrm>
          <a:prstGeom prst="rect">
            <a:avLst/>
          </a:prstGeom>
          <a:noFill/>
        </p:spPr>
        <p:txBody>
          <a:bodyPr wrap="square" lIns="182889" tIns="91445" rIns="182889" bIns="91445" rtlCol="0">
            <a:spAutoFit/>
          </a:bodyPr>
          <a:lstStyle/>
          <a:p>
            <a:pPr algn="ctr"/>
            <a:r>
              <a:rPr lang="id-ID" sz="7200" b="1" dirty="0">
                <a:latin typeface="Lato Black"/>
                <a:cs typeface="Lato Black"/>
              </a:rPr>
              <a:t>5</a:t>
            </a:r>
          </a:p>
        </p:txBody>
      </p:sp>
    </p:spTree>
    <p:extLst>
      <p:ext uri="{BB962C8B-B14F-4D97-AF65-F5344CB8AC3E}">
        <p14:creationId xmlns:p14="http://schemas.microsoft.com/office/powerpoint/2010/main" val="844761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200"/>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Leader </a:t>
            </a:r>
            <a:r>
              <a:rPr lang="en-US" sz="7200" dirty="0">
                <a:solidFill>
                  <a:schemeClr val="accent1"/>
                </a:solidFill>
                <a:latin typeface="Lato Black"/>
                <a:cs typeface="Lato Black"/>
              </a:rPr>
              <a:t>Characteristics</a:t>
            </a:r>
          </a:p>
        </p:txBody>
      </p:sp>
      <p:sp>
        <p:nvSpPr>
          <p:cNvPr id="202" name="TextBox 201"/>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203" name="Rectangle 202"/>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9" name="Title 20"/>
          <p:cNvSpPr txBox="1">
            <a:spLocks/>
          </p:cNvSpPr>
          <p:nvPr/>
        </p:nvSpPr>
        <p:spPr>
          <a:xfrm>
            <a:off x="1772621" y="3104326"/>
            <a:ext cx="12048154" cy="2795649"/>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fr-FR" sz="2800" dirty="0">
                <a:solidFill>
                  <a:schemeClr val="tx1"/>
                </a:solidFill>
                <a:latin typeface="Lato Light"/>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 </a:t>
            </a:r>
            <a:r>
              <a:rPr lang="fr-FR" sz="2800" dirty="0" err="1">
                <a:solidFill>
                  <a:schemeClr val="tx1"/>
                </a:solidFill>
                <a:latin typeface="Lato Light"/>
                <a:cs typeface="Lato Light"/>
              </a:rPr>
              <a:t>Pellentesque</a:t>
            </a:r>
            <a:endParaRPr lang="en-US" sz="2800" dirty="0">
              <a:solidFill>
                <a:schemeClr val="tx1"/>
              </a:solidFill>
              <a:latin typeface="Lato Light"/>
              <a:cs typeface="Lato Light"/>
            </a:endParaRPr>
          </a:p>
        </p:txBody>
      </p:sp>
      <p:sp>
        <p:nvSpPr>
          <p:cNvPr id="133" name="TextBox 132"/>
          <p:cNvSpPr txBox="1"/>
          <p:nvPr/>
        </p:nvSpPr>
        <p:spPr>
          <a:xfrm>
            <a:off x="3177417" y="6910629"/>
            <a:ext cx="8408158" cy="960227"/>
          </a:xfrm>
          <a:prstGeom prst="rect">
            <a:avLst/>
          </a:prstGeom>
          <a:noFill/>
        </p:spPr>
        <p:txBody>
          <a:bodyPr wrap="square" lIns="219419" tIns="109710" rIns="219419" bIns="109710" rtlCol="0">
            <a:spAutoFit/>
          </a:bodyPr>
          <a:lstStyle/>
          <a:p>
            <a:r>
              <a:rPr lang="en-US" sz="2400" dirty="0">
                <a:latin typeface="Lato Light"/>
                <a:ea typeface="Lato Light"/>
                <a:cs typeface="Lato Light"/>
              </a:rPr>
              <a:t>Lorem Ipsum has two main statistical methodologies are used in data analysis which summarizes data.</a:t>
            </a:r>
          </a:p>
        </p:txBody>
      </p:sp>
      <p:sp>
        <p:nvSpPr>
          <p:cNvPr id="134" name="Round Same Side Corner Rectangle 133"/>
          <p:cNvSpPr/>
          <p:nvPr/>
        </p:nvSpPr>
        <p:spPr>
          <a:xfrm rot="10800000" flipH="1">
            <a:off x="2975433" y="6865518"/>
            <a:ext cx="127736" cy="1095095"/>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latin typeface="Lato Light"/>
              <a:cs typeface="Lato Light"/>
            </a:endParaRPr>
          </a:p>
        </p:txBody>
      </p:sp>
      <p:sp>
        <p:nvSpPr>
          <p:cNvPr id="135" name="TextBox 134"/>
          <p:cNvSpPr txBox="1"/>
          <p:nvPr/>
        </p:nvSpPr>
        <p:spPr>
          <a:xfrm>
            <a:off x="1878207" y="6608499"/>
            <a:ext cx="1006368" cy="1292672"/>
          </a:xfrm>
          <a:prstGeom prst="rect">
            <a:avLst/>
          </a:prstGeom>
          <a:noFill/>
        </p:spPr>
        <p:txBody>
          <a:bodyPr wrap="square" lIns="182889" tIns="91445" rIns="182889" bIns="91445" rtlCol="0">
            <a:spAutoFit/>
          </a:bodyPr>
          <a:lstStyle/>
          <a:p>
            <a:pPr algn="ctr"/>
            <a:r>
              <a:rPr lang="id-ID" sz="7200" b="1" dirty="0">
                <a:latin typeface="Lato Black"/>
                <a:cs typeface="Lato Black"/>
              </a:rPr>
              <a:t>1</a:t>
            </a:r>
          </a:p>
        </p:txBody>
      </p:sp>
      <p:sp>
        <p:nvSpPr>
          <p:cNvPr id="136" name="TextBox 135"/>
          <p:cNvSpPr txBox="1"/>
          <p:nvPr/>
        </p:nvSpPr>
        <p:spPr>
          <a:xfrm>
            <a:off x="3174452" y="8361119"/>
            <a:ext cx="8408158" cy="960227"/>
          </a:xfrm>
          <a:prstGeom prst="rect">
            <a:avLst/>
          </a:prstGeom>
          <a:noFill/>
        </p:spPr>
        <p:txBody>
          <a:bodyPr wrap="square" lIns="219419" tIns="109710" rIns="219419" bIns="109710" rtlCol="0">
            <a:spAutoFit/>
          </a:bodyPr>
          <a:lstStyle/>
          <a:p>
            <a:r>
              <a:rPr lang="en-US" sz="2400" dirty="0">
                <a:latin typeface="Lato Light"/>
                <a:ea typeface="Lato Light"/>
                <a:cs typeface="Lato Light"/>
              </a:rPr>
              <a:t>Lorem Ipsum has two main statistical methodologies are used in data analysis which summarizes data.</a:t>
            </a:r>
          </a:p>
        </p:txBody>
      </p:sp>
      <p:sp>
        <p:nvSpPr>
          <p:cNvPr id="137" name="Round Same Side Corner Rectangle 136"/>
          <p:cNvSpPr/>
          <p:nvPr/>
        </p:nvSpPr>
        <p:spPr>
          <a:xfrm rot="10800000" flipH="1">
            <a:off x="2972468" y="8366808"/>
            <a:ext cx="127736" cy="1095095"/>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latin typeface="Lato Light"/>
              <a:cs typeface="Lato Light"/>
            </a:endParaRPr>
          </a:p>
        </p:txBody>
      </p:sp>
      <p:sp>
        <p:nvSpPr>
          <p:cNvPr id="138" name="TextBox 137"/>
          <p:cNvSpPr txBox="1"/>
          <p:nvPr/>
        </p:nvSpPr>
        <p:spPr>
          <a:xfrm>
            <a:off x="3174452" y="9911834"/>
            <a:ext cx="8408158" cy="960227"/>
          </a:xfrm>
          <a:prstGeom prst="rect">
            <a:avLst/>
          </a:prstGeom>
          <a:noFill/>
        </p:spPr>
        <p:txBody>
          <a:bodyPr wrap="square" lIns="219419" tIns="109710" rIns="219419" bIns="109710" rtlCol="0">
            <a:spAutoFit/>
          </a:bodyPr>
          <a:lstStyle/>
          <a:p>
            <a:r>
              <a:rPr lang="en-US" sz="2400" dirty="0">
                <a:latin typeface="Lato Light"/>
                <a:ea typeface="Lato Light"/>
                <a:cs typeface="Lato Light"/>
              </a:rPr>
              <a:t>Lorem Ipsum has two main statistical methodologies are used in data analysis which summarizes data.</a:t>
            </a:r>
          </a:p>
        </p:txBody>
      </p:sp>
      <p:sp>
        <p:nvSpPr>
          <p:cNvPr id="139" name="Round Same Side Corner Rectangle 138"/>
          <p:cNvSpPr/>
          <p:nvPr/>
        </p:nvSpPr>
        <p:spPr>
          <a:xfrm rot="10800000" flipH="1">
            <a:off x="2972468" y="9866723"/>
            <a:ext cx="127736" cy="1095095"/>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latin typeface="Lato Light"/>
              <a:cs typeface="Lato Light"/>
            </a:endParaRPr>
          </a:p>
        </p:txBody>
      </p:sp>
      <p:sp>
        <p:nvSpPr>
          <p:cNvPr id="144" name="TextBox 143"/>
          <p:cNvSpPr txBox="1"/>
          <p:nvPr/>
        </p:nvSpPr>
        <p:spPr>
          <a:xfrm>
            <a:off x="1855927" y="8072823"/>
            <a:ext cx="1006368" cy="1292672"/>
          </a:xfrm>
          <a:prstGeom prst="rect">
            <a:avLst/>
          </a:prstGeom>
          <a:noFill/>
        </p:spPr>
        <p:txBody>
          <a:bodyPr wrap="square" lIns="182889" tIns="91445" rIns="182889" bIns="91445" rtlCol="0">
            <a:spAutoFit/>
          </a:bodyPr>
          <a:lstStyle/>
          <a:p>
            <a:pPr algn="ctr"/>
            <a:r>
              <a:rPr lang="id-ID" sz="7200" b="1" dirty="0">
                <a:latin typeface="Lato Black"/>
                <a:cs typeface="Lato Black"/>
              </a:rPr>
              <a:t>2</a:t>
            </a:r>
          </a:p>
        </p:txBody>
      </p:sp>
      <p:sp>
        <p:nvSpPr>
          <p:cNvPr id="145" name="TextBox 144"/>
          <p:cNvSpPr txBox="1"/>
          <p:nvPr/>
        </p:nvSpPr>
        <p:spPr>
          <a:xfrm>
            <a:off x="1848821" y="9696255"/>
            <a:ext cx="1006368" cy="1292672"/>
          </a:xfrm>
          <a:prstGeom prst="rect">
            <a:avLst/>
          </a:prstGeom>
          <a:noFill/>
        </p:spPr>
        <p:txBody>
          <a:bodyPr wrap="square" lIns="182889" tIns="91445" rIns="182889" bIns="91445" rtlCol="0">
            <a:spAutoFit/>
          </a:bodyPr>
          <a:lstStyle/>
          <a:p>
            <a:pPr algn="ctr"/>
            <a:r>
              <a:rPr lang="id-ID" sz="7200" b="1" dirty="0">
                <a:latin typeface="Lato Black"/>
                <a:cs typeface="Lato Black"/>
              </a:rPr>
              <a:t>3</a:t>
            </a:r>
          </a:p>
        </p:txBody>
      </p:sp>
      <p:cxnSp>
        <p:nvCxnSpPr>
          <p:cNvPr id="5" name="Straight Connector 4"/>
          <p:cNvCxnSpPr/>
          <p:nvPr/>
        </p:nvCxnSpPr>
        <p:spPr>
          <a:xfrm>
            <a:off x="2013753" y="6375400"/>
            <a:ext cx="11273622" cy="0"/>
          </a:xfrm>
          <a:prstGeom prst="line">
            <a:avLst/>
          </a:prstGeom>
          <a:ln>
            <a:solidFill>
              <a:schemeClr val="bg1">
                <a:lumMod val="85000"/>
              </a:schemeClr>
            </a:solidFill>
            <a:prstDash val="lg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5180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200"/>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Puzzle </a:t>
            </a:r>
            <a:r>
              <a:rPr lang="en-US" sz="7200" dirty="0">
                <a:solidFill>
                  <a:schemeClr val="accent1"/>
                </a:solidFill>
                <a:latin typeface="Lato Black"/>
                <a:cs typeface="Lato Black"/>
              </a:rPr>
              <a:t>Diagram</a:t>
            </a:r>
          </a:p>
        </p:txBody>
      </p:sp>
      <p:sp>
        <p:nvSpPr>
          <p:cNvPr id="202" name="TextBox 201"/>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203" name="Rectangle 202"/>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3" name="Freeform 76"/>
          <p:cNvSpPr>
            <a:spLocks/>
          </p:cNvSpPr>
          <p:nvPr/>
        </p:nvSpPr>
        <p:spPr bwMode="auto">
          <a:xfrm>
            <a:off x="12188825" y="4065300"/>
            <a:ext cx="4410726" cy="4406629"/>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accent4"/>
          </a:solidFill>
          <a:ln w="19050">
            <a:solidFill>
              <a:srgbClr val="FFFFFF"/>
            </a:solidFill>
            <a:round/>
            <a:headEnd/>
            <a:tailEnd/>
          </a:ln>
        </p:spPr>
        <p:txBody>
          <a:bodyPr vert="horz" wrap="square" lIns="91440" tIns="45720" rIns="91440" bIns="45720" numCol="1" anchor="t" anchorCtr="0" compatLnSpc="1">
            <a:prstTxWarp prst="textNoShape">
              <a:avLst/>
            </a:prstTxWarp>
          </a:bodyPr>
          <a:lstStyle/>
          <a:p>
            <a:pPr defTabSz="914400">
              <a:defRPr/>
            </a:pPr>
            <a:endParaRPr lang="en-US" sz="1800" kern="0">
              <a:solidFill>
                <a:sysClr val="windowText" lastClr="000000"/>
              </a:solidFill>
            </a:endParaRPr>
          </a:p>
        </p:txBody>
      </p:sp>
      <p:sp>
        <p:nvSpPr>
          <p:cNvPr id="26" name="Freeform 78"/>
          <p:cNvSpPr>
            <a:spLocks/>
          </p:cNvSpPr>
          <p:nvPr/>
        </p:nvSpPr>
        <p:spPr bwMode="auto">
          <a:xfrm>
            <a:off x="7778098" y="6147688"/>
            <a:ext cx="4410726" cy="4406629"/>
          </a:xfrm>
          <a:custGeom>
            <a:avLst/>
            <a:gdLst/>
            <a:ahLst/>
            <a:cxnLst>
              <a:cxn ang="0">
                <a:pos x="399" y="216"/>
              </a:cxn>
              <a:cxn ang="0">
                <a:pos x="472" y="181"/>
              </a:cxn>
              <a:cxn ang="0">
                <a:pos x="433" y="88"/>
              </a:cxn>
              <a:cxn ang="0">
                <a:pos x="601" y="88"/>
              </a:cxn>
              <a:cxn ang="0">
                <a:pos x="563" y="181"/>
              </a:cxn>
              <a:cxn ang="0">
                <a:pos x="636" y="216"/>
              </a:cxn>
              <a:cxn ang="0">
                <a:pos x="819" y="216"/>
              </a:cxn>
              <a:cxn ang="0">
                <a:pos x="819" y="399"/>
              </a:cxn>
              <a:cxn ang="0">
                <a:pos x="784" y="472"/>
              </a:cxn>
              <a:cxn ang="0">
                <a:pos x="691" y="434"/>
              </a:cxn>
              <a:cxn ang="0">
                <a:pos x="691" y="602"/>
              </a:cxn>
              <a:cxn ang="0">
                <a:pos x="784" y="563"/>
              </a:cxn>
              <a:cxn ang="0">
                <a:pos x="819" y="636"/>
              </a:cxn>
              <a:cxn ang="0">
                <a:pos x="819" y="819"/>
              </a:cxn>
              <a:cxn ang="0">
                <a:pos x="636" y="819"/>
              </a:cxn>
              <a:cxn ang="0">
                <a:pos x="563" y="784"/>
              </a:cxn>
              <a:cxn ang="0">
                <a:pos x="601" y="691"/>
              </a:cxn>
              <a:cxn ang="0">
                <a:pos x="433" y="691"/>
              </a:cxn>
              <a:cxn ang="0">
                <a:pos x="472" y="784"/>
              </a:cxn>
              <a:cxn ang="0">
                <a:pos x="399" y="819"/>
              </a:cxn>
              <a:cxn ang="0">
                <a:pos x="216" y="819"/>
              </a:cxn>
              <a:cxn ang="0">
                <a:pos x="216" y="636"/>
              </a:cxn>
              <a:cxn ang="0">
                <a:pos x="180" y="563"/>
              </a:cxn>
              <a:cxn ang="0">
                <a:pos x="88" y="602"/>
              </a:cxn>
              <a:cxn ang="0">
                <a:pos x="88" y="434"/>
              </a:cxn>
              <a:cxn ang="0">
                <a:pos x="180" y="472"/>
              </a:cxn>
              <a:cxn ang="0">
                <a:pos x="216" y="399"/>
              </a:cxn>
              <a:cxn ang="0">
                <a:pos x="216" y="216"/>
              </a:cxn>
              <a:cxn ang="0">
                <a:pos x="399" y="216"/>
              </a:cxn>
            </a:cxnLst>
            <a:rect l="0" t="0" r="r" b="b"/>
            <a:pathLst>
              <a:path w="819" h="819">
                <a:moveTo>
                  <a:pt x="399" y="216"/>
                </a:moveTo>
                <a:cubicBezTo>
                  <a:pt x="465" y="216"/>
                  <a:pt x="480" y="200"/>
                  <a:pt x="472" y="181"/>
                </a:cubicBezTo>
                <a:cubicBezTo>
                  <a:pt x="455" y="144"/>
                  <a:pt x="425" y="139"/>
                  <a:pt x="433" y="88"/>
                </a:cubicBezTo>
                <a:cubicBezTo>
                  <a:pt x="447" y="0"/>
                  <a:pt x="588" y="0"/>
                  <a:pt x="601" y="88"/>
                </a:cubicBezTo>
                <a:cubicBezTo>
                  <a:pt x="609" y="139"/>
                  <a:pt x="580" y="144"/>
                  <a:pt x="563" y="181"/>
                </a:cubicBezTo>
                <a:cubicBezTo>
                  <a:pt x="554" y="200"/>
                  <a:pt x="570" y="216"/>
                  <a:pt x="636" y="216"/>
                </a:cubicBezTo>
                <a:cubicBezTo>
                  <a:pt x="819" y="216"/>
                  <a:pt x="819" y="216"/>
                  <a:pt x="819" y="216"/>
                </a:cubicBezTo>
                <a:cubicBezTo>
                  <a:pt x="819" y="399"/>
                  <a:pt x="819" y="399"/>
                  <a:pt x="819" y="399"/>
                </a:cubicBezTo>
                <a:cubicBezTo>
                  <a:pt x="819" y="465"/>
                  <a:pt x="803" y="481"/>
                  <a:pt x="784" y="472"/>
                </a:cubicBezTo>
                <a:cubicBezTo>
                  <a:pt x="747" y="455"/>
                  <a:pt x="742" y="426"/>
                  <a:pt x="691" y="434"/>
                </a:cubicBezTo>
                <a:cubicBezTo>
                  <a:pt x="603" y="447"/>
                  <a:pt x="603" y="588"/>
                  <a:pt x="691" y="602"/>
                </a:cubicBezTo>
                <a:cubicBezTo>
                  <a:pt x="742" y="610"/>
                  <a:pt x="747" y="580"/>
                  <a:pt x="784" y="563"/>
                </a:cubicBezTo>
                <a:cubicBezTo>
                  <a:pt x="803" y="555"/>
                  <a:pt x="819" y="570"/>
                  <a:pt x="819" y="636"/>
                </a:cubicBezTo>
                <a:cubicBezTo>
                  <a:pt x="819" y="819"/>
                  <a:pt x="819" y="819"/>
                  <a:pt x="819" y="819"/>
                </a:cubicBezTo>
                <a:cubicBezTo>
                  <a:pt x="636" y="819"/>
                  <a:pt x="636" y="819"/>
                  <a:pt x="636" y="819"/>
                </a:cubicBezTo>
                <a:cubicBezTo>
                  <a:pt x="570" y="819"/>
                  <a:pt x="554" y="803"/>
                  <a:pt x="563" y="784"/>
                </a:cubicBezTo>
                <a:cubicBezTo>
                  <a:pt x="580" y="747"/>
                  <a:pt x="609" y="743"/>
                  <a:pt x="601" y="691"/>
                </a:cubicBezTo>
                <a:cubicBezTo>
                  <a:pt x="588" y="603"/>
                  <a:pt x="447" y="603"/>
                  <a:pt x="433" y="691"/>
                </a:cubicBezTo>
                <a:cubicBezTo>
                  <a:pt x="425" y="743"/>
                  <a:pt x="455" y="747"/>
                  <a:pt x="472" y="784"/>
                </a:cubicBezTo>
                <a:cubicBezTo>
                  <a:pt x="480" y="803"/>
                  <a:pt x="465" y="819"/>
                  <a:pt x="399" y="819"/>
                </a:cubicBezTo>
                <a:cubicBezTo>
                  <a:pt x="216" y="819"/>
                  <a:pt x="216" y="819"/>
                  <a:pt x="216" y="819"/>
                </a:cubicBezTo>
                <a:cubicBezTo>
                  <a:pt x="216" y="636"/>
                  <a:pt x="216" y="636"/>
                  <a:pt x="216" y="636"/>
                </a:cubicBezTo>
                <a:cubicBezTo>
                  <a:pt x="216" y="570"/>
                  <a:pt x="200" y="555"/>
                  <a:pt x="180" y="563"/>
                </a:cubicBezTo>
                <a:cubicBezTo>
                  <a:pt x="144" y="580"/>
                  <a:pt x="139" y="610"/>
                  <a:pt x="88" y="602"/>
                </a:cubicBezTo>
                <a:cubicBezTo>
                  <a:pt x="0" y="588"/>
                  <a:pt x="0" y="447"/>
                  <a:pt x="88" y="434"/>
                </a:cubicBezTo>
                <a:cubicBezTo>
                  <a:pt x="139" y="426"/>
                  <a:pt x="144" y="455"/>
                  <a:pt x="180" y="472"/>
                </a:cubicBezTo>
                <a:cubicBezTo>
                  <a:pt x="200" y="481"/>
                  <a:pt x="216" y="465"/>
                  <a:pt x="216" y="399"/>
                </a:cubicBezTo>
                <a:cubicBezTo>
                  <a:pt x="216" y="216"/>
                  <a:pt x="216" y="216"/>
                  <a:pt x="216" y="216"/>
                </a:cubicBezTo>
                <a:lnTo>
                  <a:pt x="399" y="216"/>
                </a:lnTo>
                <a:close/>
              </a:path>
            </a:pathLst>
          </a:custGeom>
          <a:solidFill>
            <a:schemeClr val="accent3"/>
          </a:solidFill>
          <a:ln w="19050">
            <a:solidFill>
              <a:srgbClr val="FFFFFF"/>
            </a:solidFill>
            <a:round/>
            <a:headEnd/>
            <a:tailEnd/>
          </a:ln>
        </p:spPr>
        <p:txBody>
          <a:bodyPr vert="horz" wrap="square" lIns="91440" tIns="45720" rIns="91440" bIns="45720" numCol="1" anchor="t" anchorCtr="0" compatLnSpc="1">
            <a:prstTxWarp prst="textNoShape">
              <a:avLst/>
            </a:prstTxWarp>
          </a:bodyPr>
          <a:lstStyle/>
          <a:p>
            <a:pPr defTabSz="914400">
              <a:defRPr/>
            </a:pPr>
            <a:endParaRPr lang="en-US" sz="1800" kern="0">
              <a:solidFill>
                <a:sysClr val="windowText" lastClr="000000"/>
              </a:solidFill>
            </a:endParaRPr>
          </a:p>
        </p:txBody>
      </p:sp>
      <p:sp>
        <p:nvSpPr>
          <p:cNvPr id="29" name="Freeform 77"/>
          <p:cNvSpPr>
            <a:spLocks/>
          </p:cNvSpPr>
          <p:nvPr/>
        </p:nvSpPr>
        <p:spPr bwMode="auto">
          <a:xfrm>
            <a:off x="8942268" y="2901130"/>
            <a:ext cx="4410726" cy="440662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2"/>
          </a:solidFill>
          <a:ln w="19050">
            <a:solidFill>
              <a:srgbClr val="FFFFFF"/>
            </a:solidFill>
            <a:round/>
            <a:headEnd/>
            <a:tailEnd/>
          </a:ln>
        </p:spPr>
        <p:txBody>
          <a:bodyPr vert="horz" wrap="square" lIns="91440" tIns="45720" rIns="91440" bIns="45720" numCol="1" anchor="t" anchorCtr="0" compatLnSpc="1">
            <a:prstTxWarp prst="textNoShape">
              <a:avLst/>
            </a:prstTxWarp>
          </a:bodyPr>
          <a:lstStyle/>
          <a:p>
            <a:pPr defTabSz="914400">
              <a:defRPr/>
            </a:pPr>
            <a:endParaRPr lang="en-US" sz="1800" kern="0">
              <a:solidFill>
                <a:sysClr val="windowText" lastClr="000000"/>
              </a:solidFill>
            </a:endParaRPr>
          </a:p>
        </p:txBody>
      </p:sp>
      <p:sp>
        <p:nvSpPr>
          <p:cNvPr id="32" name="Freeform 79"/>
          <p:cNvSpPr>
            <a:spLocks/>
          </p:cNvSpPr>
          <p:nvPr/>
        </p:nvSpPr>
        <p:spPr bwMode="auto">
          <a:xfrm>
            <a:off x="11024655" y="7307759"/>
            <a:ext cx="4410726" cy="4410727"/>
          </a:xfrm>
          <a:custGeom>
            <a:avLst/>
            <a:gdLst/>
            <a:ahLst/>
            <a:cxnLst>
              <a:cxn ang="0">
                <a:pos x="216" y="420"/>
              </a:cxn>
              <a:cxn ang="0">
                <a:pos x="181" y="347"/>
              </a:cxn>
              <a:cxn ang="0">
                <a:pos x="88" y="386"/>
              </a:cxn>
              <a:cxn ang="0">
                <a:pos x="88" y="218"/>
              </a:cxn>
              <a:cxn ang="0">
                <a:pos x="181" y="256"/>
              </a:cxn>
              <a:cxn ang="0">
                <a:pos x="216" y="183"/>
              </a:cxn>
              <a:cxn ang="0">
                <a:pos x="216" y="0"/>
              </a:cxn>
              <a:cxn ang="0">
                <a:pos x="399" y="0"/>
              </a:cxn>
              <a:cxn ang="0">
                <a:pos x="472" y="35"/>
              </a:cxn>
              <a:cxn ang="0">
                <a:pos x="434" y="128"/>
              </a:cxn>
              <a:cxn ang="0">
                <a:pos x="602" y="128"/>
              </a:cxn>
              <a:cxn ang="0">
                <a:pos x="563" y="35"/>
              </a:cxn>
              <a:cxn ang="0">
                <a:pos x="636" y="0"/>
              </a:cxn>
              <a:cxn ang="0">
                <a:pos x="819" y="0"/>
              </a:cxn>
              <a:cxn ang="0">
                <a:pos x="819" y="183"/>
              </a:cxn>
              <a:cxn ang="0">
                <a:pos x="784" y="256"/>
              </a:cxn>
              <a:cxn ang="0">
                <a:pos x="691" y="218"/>
              </a:cxn>
              <a:cxn ang="0">
                <a:pos x="691" y="386"/>
              </a:cxn>
              <a:cxn ang="0">
                <a:pos x="784" y="347"/>
              </a:cxn>
              <a:cxn ang="0">
                <a:pos x="819" y="420"/>
              </a:cxn>
              <a:cxn ang="0">
                <a:pos x="819" y="603"/>
              </a:cxn>
              <a:cxn ang="0">
                <a:pos x="636" y="603"/>
              </a:cxn>
              <a:cxn ang="0">
                <a:pos x="563" y="639"/>
              </a:cxn>
              <a:cxn ang="0">
                <a:pos x="602" y="731"/>
              </a:cxn>
              <a:cxn ang="0">
                <a:pos x="434" y="731"/>
              </a:cxn>
              <a:cxn ang="0">
                <a:pos x="472" y="639"/>
              </a:cxn>
              <a:cxn ang="0">
                <a:pos x="399" y="603"/>
              </a:cxn>
              <a:cxn ang="0">
                <a:pos x="216" y="603"/>
              </a:cxn>
              <a:cxn ang="0">
                <a:pos x="216" y="420"/>
              </a:cxn>
            </a:cxnLst>
            <a:rect l="0" t="0" r="r" b="b"/>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chemeClr val="accent5"/>
          </a:solidFill>
          <a:ln w="19050">
            <a:solidFill>
              <a:srgbClr val="FFFFFF"/>
            </a:solidFill>
            <a:round/>
            <a:headEnd/>
            <a:tailEnd/>
          </a:ln>
        </p:spPr>
        <p:txBody>
          <a:bodyPr vert="horz" wrap="square" lIns="91440" tIns="45720" rIns="91440" bIns="45720" numCol="1" anchor="t" anchorCtr="0" compatLnSpc="1">
            <a:prstTxWarp prst="textNoShape">
              <a:avLst/>
            </a:prstTxWarp>
          </a:bodyPr>
          <a:lstStyle/>
          <a:p>
            <a:pPr defTabSz="914400">
              <a:defRPr/>
            </a:pPr>
            <a:endParaRPr lang="en-US" sz="1800" kern="0">
              <a:solidFill>
                <a:sysClr val="windowText" lastClr="000000"/>
              </a:solidFill>
            </a:endParaRPr>
          </a:p>
        </p:txBody>
      </p:sp>
      <p:sp>
        <p:nvSpPr>
          <p:cNvPr id="40" name="TextBox 39"/>
          <p:cNvSpPr txBox="1"/>
          <p:nvPr/>
        </p:nvSpPr>
        <p:spPr>
          <a:xfrm>
            <a:off x="2144560" y="4914151"/>
            <a:ext cx="6339343" cy="615563"/>
          </a:xfrm>
          <a:prstGeom prst="rect">
            <a:avLst/>
          </a:prstGeom>
          <a:noFill/>
        </p:spPr>
        <p:txBody>
          <a:bodyPr wrap="square" lIns="182889" tIns="91445" rIns="182889" bIns="91445" rtlCol="0">
            <a:spAutoFit/>
          </a:bodyPr>
          <a:lstStyle/>
          <a:p>
            <a:pPr algn="r"/>
            <a:r>
              <a:rPr lang="id-ID" sz="2800" dirty="0">
                <a:solidFill>
                  <a:schemeClr val="accent2"/>
                </a:solidFill>
                <a:latin typeface="Lato Black"/>
                <a:cs typeface="Lato Black"/>
              </a:rPr>
              <a:t>ELEMENT ONE</a:t>
            </a:r>
          </a:p>
        </p:txBody>
      </p:sp>
      <p:sp>
        <p:nvSpPr>
          <p:cNvPr id="41" name="Rectangle 40"/>
          <p:cNvSpPr/>
          <p:nvPr/>
        </p:nvSpPr>
        <p:spPr>
          <a:xfrm>
            <a:off x="4346575" y="5453513"/>
            <a:ext cx="4137327" cy="1292672"/>
          </a:xfrm>
          <a:prstGeom prst="rect">
            <a:avLst/>
          </a:prstGeom>
        </p:spPr>
        <p:txBody>
          <a:bodyPr wrap="square" lIns="182889" tIns="91445" rIns="182889" bIns="91445">
            <a:spAutoFit/>
          </a:bodyPr>
          <a:lstStyle/>
          <a:p>
            <a:pPr algn="r"/>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 </a:t>
            </a:r>
            <a:r>
              <a:rPr lang="fr-FR" sz="2400" dirty="0" err="1">
                <a:latin typeface="Lato Light"/>
                <a:cs typeface="Lato Light"/>
              </a:rPr>
              <a:t>Aliquam</a:t>
            </a:r>
            <a:r>
              <a:rPr lang="fr-FR" sz="2400" dirty="0">
                <a:latin typeface="Lato Light"/>
                <a:cs typeface="Lato Light"/>
              </a:rPr>
              <a:t> </a:t>
            </a:r>
            <a:r>
              <a:rPr lang="fr-FR" sz="2400" dirty="0" err="1">
                <a:latin typeface="Lato Light"/>
                <a:cs typeface="Lato Light"/>
              </a:rPr>
              <a:t>tincidunt</a:t>
            </a:r>
            <a:r>
              <a:rPr lang="fr-FR" sz="2400" dirty="0">
                <a:latin typeface="Lato Light"/>
                <a:cs typeface="Lato Light"/>
              </a:rPr>
              <a:t> ante nec</a:t>
            </a:r>
            <a:endParaRPr lang="en-US" sz="2400" dirty="0">
              <a:latin typeface="Lato Light"/>
              <a:cs typeface="Lato Light"/>
            </a:endParaRPr>
          </a:p>
        </p:txBody>
      </p:sp>
      <p:sp>
        <p:nvSpPr>
          <p:cNvPr id="42" name="TextBox 41"/>
          <p:cNvSpPr txBox="1"/>
          <p:nvPr/>
        </p:nvSpPr>
        <p:spPr>
          <a:xfrm>
            <a:off x="1465414" y="8471929"/>
            <a:ext cx="5850089" cy="615563"/>
          </a:xfrm>
          <a:prstGeom prst="rect">
            <a:avLst/>
          </a:prstGeom>
          <a:noFill/>
        </p:spPr>
        <p:txBody>
          <a:bodyPr wrap="square" lIns="182889" tIns="91445" rIns="182889" bIns="91445" rtlCol="0">
            <a:spAutoFit/>
          </a:bodyPr>
          <a:lstStyle/>
          <a:p>
            <a:pPr algn="r"/>
            <a:r>
              <a:rPr lang="id-ID" sz="2800" dirty="0">
                <a:solidFill>
                  <a:schemeClr val="accent3"/>
                </a:solidFill>
                <a:latin typeface="Lato Black"/>
                <a:cs typeface="Lato Black"/>
              </a:rPr>
              <a:t>ELEMENT TWO</a:t>
            </a:r>
          </a:p>
        </p:txBody>
      </p:sp>
      <p:sp>
        <p:nvSpPr>
          <p:cNvPr id="43" name="Rectangle 42"/>
          <p:cNvSpPr/>
          <p:nvPr/>
        </p:nvSpPr>
        <p:spPr>
          <a:xfrm>
            <a:off x="2837166" y="9011291"/>
            <a:ext cx="4478337" cy="1292672"/>
          </a:xfrm>
          <a:prstGeom prst="rect">
            <a:avLst/>
          </a:prstGeom>
        </p:spPr>
        <p:txBody>
          <a:bodyPr wrap="square" lIns="182889" tIns="91445" rIns="182889" bIns="91445">
            <a:spAutoFit/>
          </a:bodyPr>
          <a:lstStyle/>
          <a:p>
            <a:pPr algn="r"/>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 </a:t>
            </a:r>
            <a:r>
              <a:rPr lang="fr-FR" sz="2400" dirty="0" err="1">
                <a:latin typeface="Lato Light"/>
                <a:cs typeface="Lato Light"/>
              </a:rPr>
              <a:t>Aliquam</a:t>
            </a:r>
            <a:r>
              <a:rPr lang="fr-FR" sz="2400" dirty="0">
                <a:latin typeface="Lato Light"/>
                <a:cs typeface="Lato Light"/>
              </a:rPr>
              <a:t> </a:t>
            </a:r>
            <a:r>
              <a:rPr lang="fr-FR" sz="2400" dirty="0" err="1">
                <a:latin typeface="Lato Light"/>
                <a:cs typeface="Lato Light"/>
              </a:rPr>
              <a:t>tincidunt</a:t>
            </a:r>
            <a:r>
              <a:rPr lang="fr-FR" sz="2400" dirty="0">
                <a:latin typeface="Lato Light"/>
                <a:cs typeface="Lato Light"/>
              </a:rPr>
              <a:t> ante nec</a:t>
            </a:r>
            <a:endParaRPr lang="en-US" sz="2400" dirty="0">
              <a:latin typeface="Lato Light"/>
              <a:cs typeface="Lato Light"/>
            </a:endParaRPr>
          </a:p>
        </p:txBody>
      </p:sp>
      <p:sp>
        <p:nvSpPr>
          <p:cNvPr id="44" name="TextBox 43"/>
          <p:cNvSpPr txBox="1"/>
          <p:nvPr/>
        </p:nvSpPr>
        <p:spPr>
          <a:xfrm>
            <a:off x="16911611" y="4914151"/>
            <a:ext cx="6339343" cy="615563"/>
          </a:xfrm>
          <a:prstGeom prst="rect">
            <a:avLst/>
          </a:prstGeom>
          <a:noFill/>
        </p:spPr>
        <p:txBody>
          <a:bodyPr wrap="square" lIns="182889" tIns="91445" rIns="182889" bIns="91445" rtlCol="0">
            <a:spAutoFit/>
          </a:bodyPr>
          <a:lstStyle/>
          <a:p>
            <a:r>
              <a:rPr lang="id-ID" sz="2800" dirty="0">
                <a:solidFill>
                  <a:schemeClr val="accent4"/>
                </a:solidFill>
                <a:latin typeface="Lato Black"/>
                <a:cs typeface="Lato Black"/>
              </a:rPr>
              <a:t>ELEMENT THREE</a:t>
            </a:r>
          </a:p>
        </p:txBody>
      </p:sp>
      <p:sp>
        <p:nvSpPr>
          <p:cNvPr id="45" name="Rectangle 44"/>
          <p:cNvSpPr/>
          <p:nvPr/>
        </p:nvSpPr>
        <p:spPr>
          <a:xfrm>
            <a:off x="16911611" y="5453513"/>
            <a:ext cx="4681565" cy="1292672"/>
          </a:xfrm>
          <a:prstGeom prst="rect">
            <a:avLst/>
          </a:prstGeom>
        </p:spPr>
        <p:txBody>
          <a:bodyPr wrap="square" lIns="182889" tIns="91445" rIns="182889" bIns="91445">
            <a:spAutoFit/>
          </a:bodyPr>
          <a:lstStyle/>
          <a:p>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 </a:t>
            </a:r>
            <a:r>
              <a:rPr lang="fr-FR" sz="2400" dirty="0" err="1">
                <a:latin typeface="Lato Light"/>
                <a:cs typeface="Lato Light"/>
              </a:rPr>
              <a:t>Aliquam</a:t>
            </a:r>
            <a:r>
              <a:rPr lang="fr-FR" sz="2400" dirty="0">
                <a:latin typeface="Lato Light"/>
                <a:cs typeface="Lato Light"/>
              </a:rPr>
              <a:t> </a:t>
            </a:r>
            <a:r>
              <a:rPr lang="fr-FR" sz="2400" dirty="0" err="1">
                <a:latin typeface="Lato Light"/>
                <a:cs typeface="Lato Light"/>
              </a:rPr>
              <a:t>tincidunt</a:t>
            </a:r>
            <a:r>
              <a:rPr lang="fr-FR" sz="2400" dirty="0">
                <a:latin typeface="Lato Light"/>
                <a:cs typeface="Lato Light"/>
              </a:rPr>
              <a:t> ante nec</a:t>
            </a:r>
            <a:endParaRPr lang="en-US" sz="2400" dirty="0">
              <a:latin typeface="Lato Light"/>
              <a:cs typeface="Lato Light"/>
            </a:endParaRPr>
          </a:p>
        </p:txBody>
      </p:sp>
      <p:sp>
        <p:nvSpPr>
          <p:cNvPr id="46" name="TextBox 45"/>
          <p:cNvSpPr txBox="1"/>
          <p:nvPr/>
        </p:nvSpPr>
        <p:spPr>
          <a:xfrm>
            <a:off x="16071725" y="8086459"/>
            <a:ext cx="6339343" cy="615563"/>
          </a:xfrm>
          <a:prstGeom prst="rect">
            <a:avLst/>
          </a:prstGeom>
          <a:noFill/>
        </p:spPr>
        <p:txBody>
          <a:bodyPr wrap="square" lIns="182889" tIns="91445" rIns="182889" bIns="91445" rtlCol="0">
            <a:spAutoFit/>
          </a:bodyPr>
          <a:lstStyle/>
          <a:p>
            <a:r>
              <a:rPr lang="id-ID" sz="2800" dirty="0">
                <a:solidFill>
                  <a:schemeClr val="accent5"/>
                </a:solidFill>
                <a:latin typeface="Lato Black"/>
                <a:cs typeface="Lato Black"/>
              </a:rPr>
              <a:t>ELEMENT FOUR</a:t>
            </a:r>
          </a:p>
        </p:txBody>
      </p:sp>
      <p:sp>
        <p:nvSpPr>
          <p:cNvPr id="47" name="Rectangle 46"/>
          <p:cNvSpPr/>
          <p:nvPr/>
        </p:nvSpPr>
        <p:spPr>
          <a:xfrm>
            <a:off x="16071725" y="8625821"/>
            <a:ext cx="4683251" cy="1292672"/>
          </a:xfrm>
          <a:prstGeom prst="rect">
            <a:avLst/>
          </a:prstGeom>
        </p:spPr>
        <p:txBody>
          <a:bodyPr wrap="square" lIns="182889" tIns="91445" rIns="182889" bIns="91445">
            <a:spAutoFit/>
          </a:bodyPr>
          <a:lstStyle/>
          <a:p>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 </a:t>
            </a:r>
            <a:r>
              <a:rPr lang="fr-FR" sz="2400" dirty="0" err="1">
                <a:latin typeface="Lato Light"/>
                <a:cs typeface="Lato Light"/>
              </a:rPr>
              <a:t>Aliquam</a:t>
            </a:r>
            <a:r>
              <a:rPr lang="fr-FR" sz="2400" dirty="0">
                <a:latin typeface="Lato Light"/>
                <a:cs typeface="Lato Light"/>
              </a:rPr>
              <a:t> </a:t>
            </a:r>
            <a:r>
              <a:rPr lang="fr-FR" sz="2400" dirty="0" err="1">
                <a:latin typeface="Lato Light"/>
                <a:cs typeface="Lato Light"/>
              </a:rPr>
              <a:t>tincidunt</a:t>
            </a:r>
            <a:r>
              <a:rPr lang="fr-FR" sz="2400" dirty="0">
                <a:latin typeface="Lato Light"/>
                <a:cs typeface="Lato Light"/>
              </a:rPr>
              <a:t> ante nec</a:t>
            </a:r>
            <a:endParaRPr lang="en-US" sz="2400" dirty="0">
              <a:latin typeface="Lato Light"/>
              <a:cs typeface="Lato Light"/>
            </a:endParaRPr>
          </a:p>
        </p:txBody>
      </p:sp>
    </p:spTree>
    <p:extLst>
      <p:ext uri="{BB962C8B-B14F-4D97-AF65-F5344CB8AC3E}">
        <p14:creationId xmlns:p14="http://schemas.microsoft.com/office/powerpoint/2010/main" val="3412579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5" y="1509823"/>
            <a:ext cx="16217795"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United States, Alaska, Hawaii </a:t>
            </a:r>
            <a:r>
              <a:rPr lang="en-US" sz="7200" dirty="0">
                <a:solidFill>
                  <a:schemeClr val="accent1"/>
                </a:solidFill>
                <a:latin typeface="Lato Black"/>
                <a:cs typeface="Lato Black"/>
              </a:rPr>
              <a:t>Map</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90" name="Group 89"/>
          <p:cNvGrpSpPr/>
          <p:nvPr/>
        </p:nvGrpSpPr>
        <p:grpSpPr>
          <a:xfrm>
            <a:off x="2093710" y="3086036"/>
            <a:ext cx="14650074" cy="8211310"/>
            <a:chOff x="1427563" y="1094797"/>
            <a:chExt cx="6169699" cy="3458543"/>
          </a:xfrm>
          <a:solidFill>
            <a:schemeClr val="bg1">
              <a:lumMod val="75000"/>
            </a:schemeClr>
          </a:solidFill>
        </p:grpSpPr>
        <p:grpSp>
          <p:nvGrpSpPr>
            <p:cNvPr id="91" name="Group 90"/>
            <p:cNvGrpSpPr/>
            <p:nvPr/>
          </p:nvGrpSpPr>
          <p:grpSpPr>
            <a:xfrm>
              <a:off x="1427563" y="1094797"/>
              <a:ext cx="6169699" cy="3458543"/>
              <a:chOff x="1028701" y="1378665"/>
              <a:chExt cx="4290441" cy="2405088"/>
            </a:xfrm>
            <a:grpFill/>
          </p:grpSpPr>
          <p:sp>
            <p:nvSpPr>
              <p:cNvPr id="94" name="Freeform 93"/>
              <p:cNvSpPr>
                <a:spLocks/>
              </p:cNvSpPr>
              <p:nvPr/>
            </p:nvSpPr>
            <p:spPr bwMode="auto">
              <a:xfrm>
                <a:off x="1125731" y="1852183"/>
                <a:ext cx="1921" cy="1744"/>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1080578" y="1606268"/>
                <a:ext cx="656151" cy="497063"/>
              </a:xfrm>
              <a:custGeom>
                <a:avLst/>
                <a:gdLst>
                  <a:gd name="T0" fmla="*/ 465 w 683"/>
                  <a:gd name="T1" fmla="*/ 549 h 570"/>
                  <a:gd name="T2" fmla="*/ 604 w 683"/>
                  <a:gd name="T3" fmla="*/ 374 h 570"/>
                  <a:gd name="T4" fmla="*/ 613 w 683"/>
                  <a:gd name="T5" fmla="*/ 348 h 570"/>
                  <a:gd name="T6" fmla="*/ 607 w 683"/>
                  <a:gd name="T7" fmla="*/ 329 h 570"/>
                  <a:gd name="T8" fmla="*/ 604 w 683"/>
                  <a:gd name="T9" fmla="*/ 303 h 570"/>
                  <a:gd name="T10" fmla="*/ 630 w 683"/>
                  <a:gd name="T11" fmla="*/ 275 h 570"/>
                  <a:gd name="T12" fmla="*/ 639 w 683"/>
                  <a:gd name="T13" fmla="*/ 256 h 570"/>
                  <a:gd name="T14" fmla="*/ 679 w 683"/>
                  <a:gd name="T15" fmla="*/ 203 h 570"/>
                  <a:gd name="T16" fmla="*/ 666 w 683"/>
                  <a:gd name="T17" fmla="*/ 169 h 570"/>
                  <a:gd name="T18" fmla="*/ 660 w 683"/>
                  <a:gd name="T19" fmla="*/ 149 h 570"/>
                  <a:gd name="T20" fmla="*/ 498 w 683"/>
                  <a:gd name="T21" fmla="*/ 121 h 570"/>
                  <a:gd name="T22" fmla="*/ 466 w 683"/>
                  <a:gd name="T23" fmla="*/ 115 h 570"/>
                  <a:gd name="T24" fmla="*/ 433 w 683"/>
                  <a:gd name="T25" fmla="*/ 117 h 570"/>
                  <a:gd name="T26" fmla="*/ 399 w 683"/>
                  <a:gd name="T27" fmla="*/ 122 h 570"/>
                  <a:gd name="T28" fmla="*/ 378 w 683"/>
                  <a:gd name="T29" fmla="*/ 113 h 570"/>
                  <a:gd name="T30" fmla="*/ 337 w 683"/>
                  <a:gd name="T31" fmla="*/ 115 h 570"/>
                  <a:gd name="T32" fmla="*/ 322 w 683"/>
                  <a:gd name="T33" fmla="*/ 102 h 570"/>
                  <a:gd name="T34" fmla="*/ 295 w 683"/>
                  <a:gd name="T35" fmla="*/ 94 h 570"/>
                  <a:gd name="T36" fmla="*/ 275 w 683"/>
                  <a:gd name="T37" fmla="*/ 100 h 570"/>
                  <a:gd name="T38" fmla="*/ 247 w 683"/>
                  <a:gd name="T39" fmla="*/ 96 h 570"/>
                  <a:gd name="T40" fmla="*/ 226 w 683"/>
                  <a:gd name="T41" fmla="*/ 87 h 570"/>
                  <a:gd name="T42" fmla="*/ 224 w 683"/>
                  <a:gd name="T43" fmla="*/ 34 h 570"/>
                  <a:gd name="T44" fmla="*/ 207 w 683"/>
                  <a:gd name="T45" fmla="*/ 19 h 570"/>
                  <a:gd name="T46" fmla="*/ 194 w 683"/>
                  <a:gd name="T47" fmla="*/ 17 h 570"/>
                  <a:gd name="T48" fmla="*/ 175 w 683"/>
                  <a:gd name="T49" fmla="*/ 8 h 570"/>
                  <a:gd name="T50" fmla="*/ 162 w 683"/>
                  <a:gd name="T51" fmla="*/ 4 h 570"/>
                  <a:gd name="T52" fmla="*/ 162 w 683"/>
                  <a:gd name="T53" fmla="*/ 10 h 570"/>
                  <a:gd name="T54" fmla="*/ 151 w 683"/>
                  <a:gd name="T55" fmla="*/ 8 h 570"/>
                  <a:gd name="T56" fmla="*/ 143 w 683"/>
                  <a:gd name="T57" fmla="*/ 30 h 570"/>
                  <a:gd name="T58" fmla="*/ 139 w 683"/>
                  <a:gd name="T59" fmla="*/ 51 h 570"/>
                  <a:gd name="T60" fmla="*/ 132 w 683"/>
                  <a:gd name="T61" fmla="*/ 70 h 570"/>
                  <a:gd name="T62" fmla="*/ 130 w 683"/>
                  <a:gd name="T63" fmla="*/ 79 h 570"/>
                  <a:gd name="T64" fmla="*/ 122 w 683"/>
                  <a:gd name="T65" fmla="*/ 100 h 570"/>
                  <a:gd name="T66" fmla="*/ 113 w 683"/>
                  <a:gd name="T67" fmla="*/ 126 h 570"/>
                  <a:gd name="T68" fmla="*/ 92 w 683"/>
                  <a:gd name="T69" fmla="*/ 173 h 570"/>
                  <a:gd name="T70" fmla="*/ 89 w 683"/>
                  <a:gd name="T71" fmla="*/ 186 h 570"/>
                  <a:gd name="T72" fmla="*/ 68 w 683"/>
                  <a:gd name="T73" fmla="*/ 241 h 570"/>
                  <a:gd name="T74" fmla="*/ 68 w 683"/>
                  <a:gd name="T75" fmla="*/ 252 h 570"/>
                  <a:gd name="T76" fmla="*/ 57 w 683"/>
                  <a:gd name="T77" fmla="*/ 262 h 570"/>
                  <a:gd name="T78" fmla="*/ 47 w 683"/>
                  <a:gd name="T79" fmla="*/ 284 h 570"/>
                  <a:gd name="T80" fmla="*/ 51 w 683"/>
                  <a:gd name="T81" fmla="*/ 284 h 570"/>
                  <a:gd name="T82" fmla="*/ 47 w 683"/>
                  <a:gd name="T83" fmla="*/ 284 h 570"/>
                  <a:gd name="T84" fmla="*/ 36 w 683"/>
                  <a:gd name="T85" fmla="*/ 288 h 570"/>
                  <a:gd name="T86" fmla="*/ 10 w 683"/>
                  <a:gd name="T87" fmla="*/ 346 h 570"/>
                  <a:gd name="T88" fmla="*/ 6 w 683"/>
                  <a:gd name="T89" fmla="*/ 376 h 570"/>
                  <a:gd name="T90" fmla="*/ 2 w 683"/>
                  <a:gd name="T91" fmla="*/ 418 h 570"/>
                  <a:gd name="T92" fmla="*/ 184 w 683"/>
                  <a:gd name="T93" fmla="*/ 48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3" h="570">
                    <a:moveTo>
                      <a:pt x="184" y="480"/>
                    </a:moveTo>
                    <a:lnTo>
                      <a:pt x="329" y="517"/>
                    </a:lnTo>
                    <a:lnTo>
                      <a:pt x="465" y="549"/>
                    </a:lnTo>
                    <a:lnTo>
                      <a:pt x="560" y="570"/>
                    </a:lnTo>
                    <a:lnTo>
                      <a:pt x="600" y="378"/>
                    </a:lnTo>
                    <a:lnTo>
                      <a:pt x="604" y="374"/>
                    </a:lnTo>
                    <a:lnTo>
                      <a:pt x="606" y="371"/>
                    </a:lnTo>
                    <a:lnTo>
                      <a:pt x="613" y="357"/>
                    </a:lnTo>
                    <a:lnTo>
                      <a:pt x="613" y="348"/>
                    </a:lnTo>
                    <a:lnTo>
                      <a:pt x="619" y="340"/>
                    </a:lnTo>
                    <a:lnTo>
                      <a:pt x="615" y="335"/>
                    </a:lnTo>
                    <a:lnTo>
                      <a:pt x="607" y="329"/>
                    </a:lnTo>
                    <a:lnTo>
                      <a:pt x="602" y="327"/>
                    </a:lnTo>
                    <a:lnTo>
                      <a:pt x="598" y="324"/>
                    </a:lnTo>
                    <a:lnTo>
                      <a:pt x="604" y="303"/>
                    </a:lnTo>
                    <a:lnTo>
                      <a:pt x="609" y="295"/>
                    </a:lnTo>
                    <a:lnTo>
                      <a:pt x="619" y="282"/>
                    </a:lnTo>
                    <a:lnTo>
                      <a:pt x="630" y="275"/>
                    </a:lnTo>
                    <a:lnTo>
                      <a:pt x="636" y="269"/>
                    </a:lnTo>
                    <a:lnTo>
                      <a:pt x="639" y="262"/>
                    </a:lnTo>
                    <a:lnTo>
                      <a:pt x="639" y="256"/>
                    </a:lnTo>
                    <a:lnTo>
                      <a:pt x="653" y="243"/>
                    </a:lnTo>
                    <a:lnTo>
                      <a:pt x="662" y="220"/>
                    </a:lnTo>
                    <a:lnTo>
                      <a:pt x="679" y="203"/>
                    </a:lnTo>
                    <a:lnTo>
                      <a:pt x="683" y="196"/>
                    </a:lnTo>
                    <a:lnTo>
                      <a:pt x="681" y="183"/>
                    </a:lnTo>
                    <a:lnTo>
                      <a:pt x="666" y="169"/>
                    </a:lnTo>
                    <a:lnTo>
                      <a:pt x="664" y="166"/>
                    </a:lnTo>
                    <a:lnTo>
                      <a:pt x="660" y="158"/>
                    </a:lnTo>
                    <a:lnTo>
                      <a:pt x="660" y="149"/>
                    </a:lnTo>
                    <a:lnTo>
                      <a:pt x="572" y="132"/>
                    </a:lnTo>
                    <a:lnTo>
                      <a:pt x="504" y="115"/>
                    </a:lnTo>
                    <a:lnTo>
                      <a:pt x="498" y="121"/>
                    </a:lnTo>
                    <a:lnTo>
                      <a:pt x="491" y="119"/>
                    </a:lnTo>
                    <a:lnTo>
                      <a:pt x="483" y="117"/>
                    </a:lnTo>
                    <a:lnTo>
                      <a:pt x="466" y="115"/>
                    </a:lnTo>
                    <a:lnTo>
                      <a:pt x="463" y="113"/>
                    </a:lnTo>
                    <a:lnTo>
                      <a:pt x="455" y="117"/>
                    </a:lnTo>
                    <a:lnTo>
                      <a:pt x="433" y="117"/>
                    </a:lnTo>
                    <a:lnTo>
                      <a:pt x="419" y="119"/>
                    </a:lnTo>
                    <a:lnTo>
                      <a:pt x="406" y="122"/>
                    </a:lnTo>
                    <a:lnTo>
                      <a:pt x="399" y="122"/>
                    </a:lnTo>
                    <a:lnTo>
                      <a:pt x="393" y="121"/>
                    </a:lnTo>
                    <a:lnTo>
                      <a:pt x="386" y="115"/>
                    </a:lnTo>
                    <a:lnTo>
                      <a:pt x="378" y="113"/>
                    </a:lnTo>
                    <a:lnTo>
                      <a:pt x="357" y="117"/>
                    </a:lnTo>
                    <a:lnTo>
                      <a:pt x="350" y="115"/>
                    </a:lnTo>
                    <a:lnTo>
                      <a:pt x="337" y="115"/>
                    </a:lnTo>
                    <a:lnTo>
                      <a:pt x="335" y="109"/>
                    </a:lnTo>
                    <a:lnTo>
                      <a:pt x="327" y="104"/>
                    </a:lnTo>
                    <a:lnTo>
                      <a:pt x="322" y="102"/>
                    </a:lnTo>
                    <a:lnTo>
                      <a:pt x="314" y="98"/>
                    </a:lnTo>
                    <a:lnTo>
                      <a:pt x="303" y="98"/>
                    </a:lnTo>
                    <a:lnTo>
                      <a:pt x="295" y="94"/>
                    </a:lnTo>
                    <a:lnTo>
                      <a:pt x="290" y="94"/>
                    </a:lnTo>
                    <a:lnTo>
                      <a:pt x="282" y="100"/>
                    </a:lnTo>
                    <a:lnTo>
                      <a:pt x="275" y="100"/>
                    </a:lnTo>
                    <a:lnTo>
                      <a:pt x="262" y="102"/>
                    </a:lnTo>
                    <a:lnTo>
                      <a:pt x="254" y="102"/>
                    </a:lnTo>
                    <a:lnTo>
                      <a:pt x="247" y="96"/>
                    </a:lnTo>
                    <a:lnTo>
                      <a:pt x="245" y="96"/>
                    </a:lnTo>
                    <a:lnTo>
                      <a:pt x="237" y="90"/>
                    </a:lnTo>
                    <a:lnTo>
                      <a:pt x="226" y="87"/>
                    </a:lnTo>
                    <a:lnTo>
                      <a:pt x="224" y="83"/>
                    </a:lnTo>
                    <a:lnTo>
                      <a:pt x="228" y="47"/>
                    </a:lnTo>
                    <a:lnTo>
                      <a:pt x="224" y="34"/>
                    </a:lnTo>
                    <a:lnTo>
                      <a:pt x="216" y="27"/>
                    </a:lnTo>
                    <a:lnTo>
                      <a:pt x="213" y="21"/>
                    </a:lnTo>
                    <a:lnTo>
                      <a:pt x="207" y="19"/>
                    </a:lnTo>
                    <a:lnTo>
                      <a:pt x="201" y="21"/>
                    </a:lnTo>
                    <a:lnTo>
                      <a:pt x="194" y="19"/>
                    </a:lnTo>
                    <a:lnTo>
                      <a:pt x="194" y="17"/>
                    </a:lnTo>
                    <a:lnTo>
                      <a:pt x="188" y="11"/>
                    </a:lnTo>
                    <a:lnTo>
                      <a:pt x="183" y="6"/>
                    </a:lnTo>
                    <a:lnTo>
                      <a:pt x="175" y="8"/>
                    </a:lnTo>
                    <a:lnTo>
                      <a:pt x="168" y="8"/>
                    </a:lnTo>
                    <a:lnTo>
                      <a:pt x="166" y="4"/>
                    </a:lnTo>
                    <a:lnTo>
                      <a:pt x="162" y="4"/>
                    </a:lnTo>
                    <a:lnTo>
                      <a:pt x="160" y="6"/>
                    </a:lnTo>
                    <a:lnTo>
                      <a:pt x="164" y="10"/>
                    </a:lnTo>
                    <a:lnTo>
                      <a:pt x="162" y="10"/>
                    </a:lnTo>
                    <a:lnTo>
                      <a:pt x="160" y="8"/>
                    </a:lnTo>
                    <a:lnTo>
                      <a:pt x="154" y="0"/>
                    </a:lnTo>
                    <a:lnTo>
                      <a:pt x="151" y="8"/>
                    </a:lnTo>
                    <a:lnTo>
                      <a:pt x="149" y="23"/>
                    </a:lnTo>
                    <a:lnTo>
                      <a:pt x="143" y="28"/>
                    </a:lnTo>
                    <a:lnTo>
                      <a:pt x="143" y="30"/>
                    </a:lnTo>
                    <a:lnTo>
                      <a:pt x="141" y="36"/>
                    </a:lnTo>
                    <a:lnTo>
                      <a:pt x="139" y="43"/>
                    </a:lnTo>
                    <a:lnTo>
                      <a:pt x="139" y="51"/>
                    </a:lnTo>
                    <a:lnTo>
                      <a:pt x="141" y="55"/>
                    </a:lnTo>
                    <a:lnTo>
                      <a:pt x="136" y="62"/>
                    </a:lnTo>
                    <a:lnTo>
                      <a:pt x="132" y="70"/>
                    </a:lnTo>
                    <a:lnTo>
                      <a:pt x="137" y="75"/>
                    </a:lnTo>
                    <a:lnTo>
                      <a:pt x="130" y="74"/>
                    </a:lnTo>
                    <a:lnTo>
                      <a:pt x="130" y="79"/>
                    </a:lnTo>
                    <a:lnTo>
                      <a:pt x="126" y="87"/>
                    </a:lnTo>
                    <a:lnTo>
                      <a:pt x="126" y="92"/>
                    </a:lnTo>
                    <a:lnTo>
                      <a:pt x="122" y="100"/>
                    </a:lnTo>
                    <a:lnTo>
                      <a:pt x="121" y="107"/>
                    </a:lnTo>
                    <a:lnTo>
                      <a:pt x="115" y="119"/>
                    </a:lnTo>
                    <a:lnTo>
                      <a:pt x="113" y="126"/>
                    </a:lnTo>
                    <a:lnTo>
                      <a:pt x="102" y="145"/>
                    </a:lnTo>
                    <a:lnTo>
                      <a:pt x="98" y="158"/>
                    </a:lnTo>
                    <a:lnTo>
                      <a:pt x="92" y="173"/>
                    </a:lnTo>
                    <a:lnTo>
                      <a:pt x="94" y="181"/>
                    </a:lnTo>
                    <a:lnTo>
                      <a:pt x="94" y="183"/>
                    </a:lnTo>
                    <a:lnTo>
                      <a:pt x="89" y="186"/>
                    </a:lnTo>
                    <a:lnTo>
                      <a:pt x="85" y="192"/>
                    </a:lnTo>
                    <a:lnTo>
                      <a:pt x="81" y="207"/>
                    </a:lnTo>
                    <a:lnTo>
                      <a:pt x="68" y="241"/>
                    </a:lnTo>
                    <a:lnTo>
                      <a:pt x="62" y="248"/>
                    </a:lnTo>
                    <a:lnTo>
                      <a:pt x="60" y="256"/>
                    </a:lnTo>
                    <a:lnTo>
                      <a:pt x="68" y="252"/>
                    </a:lnTo>
                    <a:lnTo>
                      <a:pt x="70" y="256"/>
                    </a:lnTo>
                    <a:lnTo>
                      <a:pt x="62" y="256"/>
                    </a:lnTo>
                    <a:lnTo>
                      <a:pt x="57" y="262"/>
                    </a:lnTo>
                    <a:lnTo>
                      <a:pt x="47" y="275"/>
                    </a:lnTo>
                    <a:lnTo>
                      <a:pt x="45" y="282"/>
                    </a:lnTo>
                    <a:lnTo>
                      <a:pt x="47" y="284"/>
                    </a:lnTo>
                    <a:lnTo>
                      <a:pt x="49" y="282"/>
                    </a:lnTo>
                    <a:lnTo>
                      <a:pt x="49" y="284"/>
                    </a:lnTo>
                    <a:lnTo>
                      <a:pt x="51" y="284"/>
                    </a:lnTo>
                    <a:lnTo>
                      <a:pt x="49" y="288"/>
                    </a:lnTo>
                    <a:lnTo>
                      <a:pt x="49" y="284"/>
                    </a:lnTo>
                    <a:lnTo>
                      <a:pt x="47" y="284"/>
                    </a:lnTo>
                    <a:lnTo>
                      <a:pt x="42" y="288"/>
                    </a:lnTo>
                    <a:lnTo>
                      <a:pt x="38" y="295"/>
                    </a:lnTo>
                    <a:lnTo>
                      <a:pt x="36" y="288"/>
                    </a:lnTo>
                    <a:lnTo>
                      <a:pt x="23" y="316"/>
                    </a:lnTo>
                    <a:lnTo>
                      <a:pt x="10" y="333"/>
                    </a:lnTo>
                    <a:lnTo>
                      <a:pt x="10" y="346"/>
                    </a:lnTo>
                    <a:lnTo>
                      <a:pt x="13" y="361"/>
                    </a:lnTo>
                    <a:lnTo>
                      <a:pt x="12" y="369"/>
                    </a:lnTo>
                    <a:lnTo>
                      <a:pt x="6" y="376"/>
                    </a:lnTo>
                    <a:lnTo>
                      <a:pt x="4" y="382"/>
                    </a:lnTo>
                    <a:lnTo>
                      <a:pt x="0" y="391"/>
                    </a:lnTo>
                    <a:lnTo>
                      <a:pt x="2" y="418"/>
                    </a:lnTo>
                    <a:lnTo>
                      <a:pt x="8" y="433"/>
                    </a:lnTo>
                    <a:lnTo>
                      <a:pt x="12" y="433"/>
                    </a:lnTo>
                    <a:lnTo>
                      <a:pt x="184" y="480"/>
                    </a:lnTo>
                    <a:close/>
                  </a:path>
                </a:pathLst>
              </a:custGeom>
              <a:solidFill>
                <a:schemeClr val="accent1"/>
              </a:solid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27652" y="1853927"/>
                <a:ext cx="1921" cy="3488"/>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127652" y="1853927"/>
                <a:ext cx="1921" cy="3488"/>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178569" y="2385000"/>
                <a:ext cx="8646" cy="13081"/>
              </a:xfrm>
              <a:custGeom>
                <a:avLst/>
                <a:gdLst>
                  <a:gd name="T0" fmla="*/ 9 w 9"/>
                  <a:gd name="T1" fmla="*/ 13 h 15"/>
                  <a:gd name="T2" fmla="*/ 5 w 9"/>
                  <a:gd name="T3" fmla="*/ 8 h 15"/>
                  <a:gd name="T4" fmla="*/ 0 w 9"/>
                  <a:gd name="T5" fmla="*/ 0 h 15"/>
                  <a:gd name="T6" fmla="*/ 9 w 9"/>
                  <a:gd name="T7" fmla="*/ 15 h 15"/>
                  <a:gd name="T8" fmla="*/ 9 w 9"/>
                  <a:gd name="T9" fmla="*/ 13 h 15"/>
                </a:gdLst>
                <a:ahLst/>
                <a:cxnLst>
                  <a:cxn ang="0">
                    <a:pos x="T0" y="T1"/>
                  </a:cxn>
                  <a:cxn ang="0">
                    <a:pos x="T2" y="T3"/>
                  </a:cxn>
                  <a:cxn ang="0">
                    <a:pos x="T4" y="T5"/>
                  </a:cxn>
                  <a:cxn ang="0">
                    <a:pos x="T6" y="T7"/>
                  </a:cxn>
                  <a:cxn ang="0">
                    <a:pos x="T8" y="T9"/>
                  </a:cxn>
                </a:cxnLst>
                <a:rect l="0" t="0" r="r" b="b"/>
                <a:pathLst>
                  <a:path w="9" h="15">
                    <a:moveTo>
                      <a:pt x="9" y="13"/>
                    </a:moveTo>
                    <a:lnTo>
                      <a:pt x="5" y="8"/>
                    </a:lnTo>
                    <a:lnTo>
                      <a:pt x="0" y="0"/>
                    </a:lnTo>
                    <a:lnTo>
                      <a:pt x="9" y="15"/>
                    </a:lnTo>
                    <a:lnTo>
                      <a:pt x="9" y="13"/>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178569" y="2385000"/>
                <a:ext cx="8646" cy="13081"/>
              </a:xfrm>
              <a:custGeom>
                <a:avLst/>
                <a:gdLst>
                  <a:gd name="T0" fmla="*/ 9 w 9"/>
                  <a:gd name="T1" fmla="*/ 13 h 15"/>
                  <a:gd name="T2" fmla="*/ 5 w 9"/>
                  <a:gd name="T3" fmla="*/ 8 h 15"/>
                  <a:gd name="T4" fmla="*/ 0 w 9"/>
                  <a:gd name="T5" fmla="*/ 0 h 15"/>
                  <a:gd name="T6" fmla="*/ 9 w 9"/>
                  <a:gd name="T7" fmla="*/ 15 h 15"/>
                  <a:gd name="T8" fmla="*/ 9 w 9"/>
                  <a:gd name="T9" fmla="*/ 13 h 15"/>
                </a:gdLst>
                <a:ahLst/>
                <a:cxnLst>
                  <a:cxn ang="0">
                    <a:pos x="T0" y="T1"/>
                  </a:cxn>
                  <a:cxn ang="0">
                    <a:pos x="T2" y="T3"/>
                  </a:cxn>
                  <a:cxn ang="0">
                    <a:pos x="T4" y="T5"/>
                  </a:cxn>
                  <a:cxn ang="0">
                    <a:pos x="T6" y="T7"/>
                  </a:cxn>
                  <a:cxn ang="0">
                    <a:pos x="T8" y="T9"/>
                  </a:cxn>
                </a:cxnLst>
                <a:rect l="0" t="0" r="r" b="b"/>
                <a:pathLst>
                  <a:path w="9" h="15">
                    <a:moveTo>
                      <a:pt x="9" y="13"/>
                    </a:moveTo>
                    <a:lnTo>
                      <a:pt x="5" y="8"/>
                    </a:lnTo>
                    <a:lnTo>
                      <a:pt x="0" y="0"/>
                    </a:lnTo>
                    <a:lnTo>
                      <a:pt x="9" y="15"/>
                    </a:lnTo>
                    <a:lnTo>
                      <a:pt x="9" y="13"/>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p:nvPr/>
            </p:nvGrpSpPr>
            <p:grpSpPr>
              <a:xfrm>
                <a:off x="1223722" y="1378665"/>
                <a:ext cx="543750" cy="357537"/>
                <a:chOff x="1223722" y="1378665"/>
                <a:chExt cx="543750" cy="357537"/>
              </a:xfrm>
              <a:grpFill/>
            </p:grpSpPr>
            <p:sp>
              <p:nvSpPr>
                <p:cNvPr id="307" name="Freeform 8"/>
                <p:cNvSpPr>
                  <a:spLocks/>
                </p:cNvSpPr>
                <p:nvPr/>
              </p:nvSpPr>
              <p:spPr bwMode="auto">
                <a:xfrm>
                  <a:off x="1344768" y="1404826"/>
                  <a:ext cx="10568" cy="14825"/>
                </a:xfrm>
                <a:custGeom>
                  <a:avLst/>
                  <a:gdLst>
                    <a:gd name="T0" fmla="*/ 9 w 11"/>
                    <a:gd name="T1" fmla="*/ 17 h 17"/>
                    <a:gd name="T2" fmla="*/ 11 w 11"/>
                    <a:gd name="T3" fmla="*/ 9 h 17"/>
                    <a:gd name="T4" fmla="*/ 5 w 11"/>
                    <a:gd name="T5" fmla="*/ 4 h 17"/>
                    <a:gd name="T6" fmla="*/ 2 w 11"/>
                    <a:gd name="T7" fmla="*/ 0 h 17"/>
                    <a:gd name="T8" fmla="*/ 0 w 11"/>
                    <a:gd name="T9" fmla="*/ 9 h 17"/>
                    <a:gd name="T10" fmla="*/ 3 w 11"/>
                    <a:gd name="T11" fmla="*/ 17 h 17"/>
                    <a:gd name="T12" fmla="*/ 9 w 11"/>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9" y="17"/>
                      </a:moveTo>
                      <a:lnTo>
                        <a:pt x="11" y="9"/>
                      </a:lnTo>
                      <a:lnTo>
                        <a:pt x="5" y="4"/>
                      </a:lnTo>
                      <a:lnTo>
                        <a:pt x="2" y="0"/>
                      </a:lnTo>
                      <a:lnTo>
                        <a:pt x="0" y="9"/>
                      </a:lnTo>
                      <a:lnTo>
                        <a:pt x="3" y="17"/>
                      </a:lnTo>
                      <a:lnTo>
                        <a:pt x="9" y="1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9"/>
                <p:cNvSpPr>
                  <a:spLocks/>
                </p:cNvSpPr>
                <p:nvPr/>
              </p:nvSpPr>
              <p:spPr bwMode="auto">
                <a:xfrm>
                  <a:off x="1344768" y="1404826"/>
                  <a:ext cx="10568" cy="14825"/>
                </a:xfrm>
                <a:custGeom>
                  <a:avLst/>
                  <a:gdLst>
                    <a:gd name="T0" fmla="*/ 9 w 11"/>
                    <a:gd name="T1" fmla="*/ 17 h 17"/>
                    <a:gd name="T2" fmla="*/ 11 w 11"/>
                    <a:gd name="T3" fmla="*/ 9 h 17"/>
                    <a:gd name="T4" fmla="*/ 5 w 11"/>
                    <a:gd name="T5" fmla="*/ 4 h 17"/>
                    <a:gd name="T6" fmla="*/ 2 w 11"/>
                    <a:gd name="T7" fmla="*/ 0 h 17"/>
                    <a:gd name="T8" fmla="*/ 0 w 11"/>
                    <a:gd name="T9" fmla="*/ 9 h 17"/>
                    <a:gd name="T10" fmla="*/ 3 w 11"/>
                    <a:gd name="T11" fmla="*/ 17 h 17"/>
                    <a:gd name="T12" fmla="*/ 9 w 11"/>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9" y="17"/>
                      </a:moveTo>
                      <a:lnTo>
                        <a:pt x="11" y="9"/>
                      </a:lnTo>
                      <a:lnTo>
                        <a:pt x="5" y="4"/>
                      </a:lnTo>
                      <a:lnTo>
                        <a:pt x="2" y="0"/>
                      </a:lnTo>
                      <a:lnTo>
                        <a:pt x="0" y="9"/>
                      </a:lnTo>
                      <a:lnTo>
                        <a:pt x="3" y="17"/>
                      </a:lnTo>
                      <a:lnTo>
                        <a:pt x="9" y="1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0"/>
                <p:cNvSpPr>
                  <a:spLocks/>
                </p:cNvSpPr>
                <p:nvPr/>
              </p:nvSpPr>
              <p:spPr bwMode="auto">
                <a:xfrm>
                  <a:off x="1361100" y="1401338"/>
                  <a:ext cx="12489" cy="10464"/>
                </a:xfrm>
                <a:custGeom>
                  <a:avLst/>
                  <a:gdLst>
                    <a:gd name="T0" fmla="*/ 7 w 13"/>
                    <a:gd name="T1" fmla="*/ 6 h 12"/>
                    <a:gd name="T2" fmla="*/ 9 w 13"/>
                    <a:gd name="T3" fmla="*/ 12 h 12"/>
                    <a:gd name="T4" fmla="*/ 13 w 13"/>
                    <a:gd name="T5" fmla="*/ 6 h 12"/>
                    <a:gd name="T6" fmla="*/ 7 w 13"/>
                    <a:gd name="T7" fmla="*/ 0 h 12"/>
                    <a:gd name="T8" fmla="*/ 3 w 13"/>
                    <a:gd name="T9" fmla="*/ 0 h 12"/>
                    <a:gd name="T10" fmla="*/ 0 w 13"/>
                    <a:gd name="T11" fmla="*/ 8 h 12"/>
                    <a:gd name="T12" fmla="*/ 5 w 13"/>
                    <a:gd name="T13" fmla="*/ 12 h 12"/>
                    <a:gd name="T14" fmla="*/ 7 w 1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7" y="6"/>
                      </a:moveTo>
                      <a:lnTo>
                        <a:pt x="9" y="12"/>
                      </a:lnTo>
                      <a:lnTo>
                        <a:pt x="13" y="6"/>
                      </a:lnTo>
                      <a:lnTo>
                        <a:pt x="7" y="0"/>
                      </a:lnTo>
                      <a:lnTo>
                        <a:pt x="3" y="0"/>
                      </a:lnTo>
                      <a:lnTo>
                        <a:pt x="0" y="8"/>
                      </a:lnTo>
                      <a:lnTo>
                        <a:pt x="5" y="12"/>
                      </a:lnTo>
                      <a:lnTo>
                        <a:pt x="7" y="6"/>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1"/>
                <p:cNvSpPr>
                  <a:spLocks/>
                </p:cNvSpPr>
                <p:nvPr/>
              </p:nvSpPr>
              <p:spPr bwMode="auto">
                <a:xfrm>
                  <a:off x="1361100" y="1401338"/>
                  <a:ext cx="12489" cy="10464"/>
                </a:xfrm>
                <a:custGeom>
                  <a:avLst/>
                  <a:gdLst>
                    <a:gd name="T0" fmla="*/ 7 w 13"/>
                    <a:gd name="T1" fmla="*/ 6 h 12"/>
                    <a:gd name="T2" fmla="*/ 9 w 13"/>
                    <a:gd name="T3" fmla="*/ 12 h 12"/>
                    <a:gd name="T4" fmla="*/ 13 w 13"/>
                    <a:gd name="T5" fmla="*/ 6 h 12"/>
                    <a:gd name="T6" fmla="*/ 7 w 13"/>
                    <a:gd name="T7" fmla="*/ 0 h 12"/>
                    <a:gd name="T8" fmla="*/ 3 w 13"/>
                    <a:gd name="T9" fmla="*/ 0 h 12"/>
                    <a:gd name="T10" fmla="*/ 0 w 13"/>
                    <a:gd name="T11" fmla="*/ 8 h 12"/>
                    <a:gd name="T12" fmla="*/ 5 w 13"/>
                    <a:gd name="T13" fmla="*/ 12 h 12"/>
                    <a:gd name="T14" fmla="*/ 7 w 1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7" y="6"/>
                      </a:moveTo>
                      <a:lnTo>
                        <a:pt x="9" y="12"/>
                      </a:lnTo>
                      <a:lnTo>
                        <a:pt x="13" y="6"/>
                      </a:lnTo>
                      <a:lnTo>
                        <a:pt x="7" y="0"/>
                      </a:lnTo>
                      <a:lnTo>
                        <a:pt x="3" y="0"/>
                      </a:lnTo>
                      <a:lnTo>
                        <a:pt x="0" y="8"/>
                      </a:lnTo>
                      <a:lnTo>
                        <a:pt x="5" y="12"/>
                      </a:lnTo>
                      <a:lnTo>
                        <a:pt x="7" y="6"/>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2"/>
                <p:cNvSpPr>
                  <a:spLocks/>
                </p:cNvSpPr>
                <p:nvPr/>
              </p:nvSpPr>
              <p:spPr bwMode="auto">
                <a:xfrm>
                  <a:off x="1363021" y="1434476"/>
                  <a:ext cx="21135" cy="45346"/>
                </a:xfrm>
                <a:custGeom>
                  <a:avLst/>
                  <a:gdLst>
                    <a:gd name="T0" fmla="*/ 20 w 22"/>
                    <a:gd name="T1" fmla="*/ 7 h 52"/>
                    <a:gd name="T2" fmla="*/ 16 w 22"/>
                    <a:gd name="T3" fmla="*/ 0 h 52"/>
                    <a:gd name="T4" fmla="*/ 15 w 22"/>
                    <a:gd name="T5" fmla="*/ 0 h 52"/>
                    <a:gd name="T6" fmla="*/ 7 w 22"/>
                    <a:gd name="T7" fmla="*/ 5 h 52"/>
                    <a:gd name="T8" fmla="*/ 0 w 22"/>
                    <a:gd name="T9" fmla="*/ 13 h 52"/>
                    <a:gd name="T10" fmla="*/ 3 w 22"/>
                    <a:gd name="T11" fmla="*/ 21 h 52"/>
                    <a:gd name="T12" fmla="*/ 9 w 22"/>
                    <a:gd name="T13" fmla="*/ 28 h 52"/>
                    <a:gd name="T14" fmla="*/ 7 w 22"/>
                    <a:gd name="T15" fmla="*/ 34 h 52"/>
                    <a:gd name="T16" fmla="*/ 9 w 22"/>
                    <a:gd name="T17" fmla="*/ 41 h 52"/>
                    <a:gd name="T18" fmla="*/ 16 w 22"/>
                    <a:gd name="T19" fmla="*/ 49 h 52"/>
                    <a:gd name="T20" fmla="*/ 16 w 22"/>
                    <a:gd name="T21" fmla="*/ 52 h 52"/>
                    <a:gd name="T22" fmla="*/ 22 w 22"/>
                    <a:gd name="T23" fmla="*/ 49 h 52"/>
                    <a:gd name="T24" fmla="*/ 22 w 22"/>
                    <a:gd name="T25" fmla="*/ 43 h 52"/>
                    <a:gd name="T26" fmla="*/ 18 w 22"/>
                    <a:gd name="T27" fmla="*/ 36 h 52"/>
                    <a:gd name="T28" fmla="*/ 11 w 22"/>
                    <a:gd name="T29" fmla="*/ 36 h 52"/>
                    <a:gd name="T30" fmla="*/ 11 w 22"/>
                    <a:gd name="T31" fmla="*/ 21 h 52"/>
                    <a:gd name="T32" fmla="*/ 5 w 22"/>
                    <a:gd name="T33" fmla="*/ 13 h 52"/>
                    <a:gd name="T34" fmla="*/ 13 w 22"/>
                    <a:gd name="T35" fmla="*/ 9 h 52"/>
                    <a:gd name="T36" fmla="*/ 20 w 2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2">
                      <a:moveTo>
                        <a:pt x="20" y="7"/>
                      </a:moveTo>
                      <a:lnTo>
                        <a:pt x="16" y="0"/>
                      </a:lnTo>
                      <a:lnTo>
                        <a:pt x="15" y="0"/>
                      </a:lnTo>
                      <a:lnTo>
                        <a:pt x="7" y="5"/>
                      </a:lnTo>
                      <a:lnTo>
                        <a:pt x="0" y="13"/>
                      </a:lnTo>
                      <a:lnTo>
                        <a:pt x="3" y="21"/>
                      </a:lnTo>
                      <a:lnTo>
                        <a:pt x="9" y="28"/>
                      </a:lnTo>
                      <a:lnTo>
                        <a:pt x="7" y="34"/>
                      </a:lnTo>
                      <a:lnTo>
                        <a:pt x="9" y="41"/>
                      </a:lnTo>
                      <a:lnTo>
                        <a:pt x="16" y="49"/>
                      </a:lnTo>
                      <a:lnTo>
                        <a:pt x="16" y="52"/>
                      </a:lnTo>
                      <a:lnTo>
                        <a:pt x="22" y="49"/>
                      </a:lnTo>
                      <a:lnTo>
                        <a:pt x="22" y="43"/>
                      </a:lnTo>
                      <a:lnTo>
                        <a:pt x="18" y="36"/>
                      </a:lnTo>
                      <a:lnTo>
                        <a:pt x="11" y="36"/>
                      </a:lnTo>
                      <a:lnTo>
                        <a:pt x="11" y="21"/>
                      </a:lnTo>
                      <a:lnTo>
                        <a:pt x="5" y="13"/>
                      </a:lnTo>
                      <a:lnTo>
                        <a:pt x="13" y="9"/>
                      </a:lnTo>
                      <a:lnTo>
                        <a:pt x="20" y="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3"/>
                <p:cNvSpPr>
                  <a:spLocks/>
                </p:cNvSpPr>
                <p:nvPr/>
              </p:nvSpPr>
              <p:spPr bwMode="auto">
                <a:xfrm>
                  <a:off x="1363021" y="1434476"/>
                  <a:ext cx="21135" cy="45346"/>
                </a:xfrm>
                <a:custGeom>
                  <a:avLst/>
                  <a:gdLst>
                    <a:gd name="T0" fmla="*/ 20 w 22"/>
                    <a:gd name="T1" fmla="*/ 7 h 52"/>
                    <a:gd name="T2" fmla="*/ 16 w 22"/>
                    <a:gd name="T3" fmla="*/ 0 h 52"/>
                    <a:gd name="T4" fmla="*/ 15 w 22"/>
                    <a:gd name="T5" fmla="*/ 0 h 52"/>
                    <a:gd name="T6" fmla="*/ 7 w 22"/>
                    <a:gd name="T7" fmla="*/ 5 h 52"/>
                    <a:gd name="T8" fmla="*/ 0 w 22"/>
                    <a:gd name="T9" fmla="*/ 13 h 52"/>
                    <a:gd name="T10" fmla="*/ 3 w 22"/>
                    <a:gd name="T11" fmla="*/ 21 h 52"/>
                    <a:gd name="T12" fmla="*/ 9 w 22"/>
                    <a:gd name="T13" fmla="*/ 28 h 52"/>
                    <a:gd name="T14" fmla="*/ 7 w 22"/>
                    <a:gd name="T15" fmla="*/ 34 h 52"/>
                    <a:gd name="T16" fmla="*/ 9 w 22"/>
                    <a:gd name="T17" fmla="*/ 41 h 52"/>
                    <a:gd name="T18" fmla="*/ 16 w 22"/>
                    <a:gd name="T19" fmla="*/ 49 h 52"/>
                    <a:gd name="T20" fmla="*/ 16 w 22"/>
                    <a:gd name="T21" fmla="*/ 52 h 52"/>
                    <a:gd name="T22" fmla="*/ 22 w 22"/>
                    <a:gd name="T23" fmla="*/ 49 h 52"/>
                    <a:gd name="T24" fmla="*/ 22 w 22"/>
                    <a:gd name="T25" fmla="*/ 43 h 52"/>
                    <a:gd name="T26" fmla="*/ 18 w 22"/>
                    <a:gd name="T27" fmla="*/ 36 h 52"/>
                    <a:gd name="T28" fmla="*/ 11 w 22"/>
                    <a:gd name="T29" fmla="*/ 36 h 52"/>
                    <a:gd name="T30" fmla="*/ 11 w 22"/>
                    <a:gd name="T31" fmla="*/ 21 h 52"/>
                    <a:gd name="T32" fmla="*/ 5 w 22"/>
                    <a:gd name="T33" fmla="*/ 13 h 52"/>
                    <a:gd name="T34" fmla="*/ 13 w 22"/>
                    <a:gd name="T35" fmla="*/ 9 h 52"/>
                    <a:gd name="T36" fmla="*/ 20 w 2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2">
                      <a:moveTo>
                        <a:pt x="20" y="7"/>
                      </a:moveTo>
                      <a:lnTo>
                        <a:pt x="16" y="0"/>
                      </a:lnTo>
                      <a:lnTo>
                        <a:pt x="15" y="0"/>
                      </a:lnTo>
                      <a:lnTo>
                        <a:pt x="7" y="5"/>
                      </a:lnTo>
                      <a:lnTo>
                        <a:pt x="0" y="13"/>
                      </a:lnTo>
                      <a:lnTo>
                        <a:pt x="3" y="21"/>
                      </a:lnTo>
                      <a:lnTo>
                        <a:pt x="9" y="28"/>
                      </a:lnTo>
                      <a:lnTo>
                        <a:pt x="7" y="34"/>
                      </a:lnTo>
                      <a:lnTo>
                        <a:pt x="9" y="41"/>
                      </a:lnTo>
                      <a:lnTo>
                        <a:pt x="16" y="49"/>
                      </a:lnTo>
                      <a:lnTo>
                        <a:pt x="16" y="52"/>
                      </a:lnTo>
                      <a:lnTo>
                        <a:pt x="22" y="49"/>
                      </a:lnTo>
                      <a:lnTo>
                        <a:pt x="22" y="43"/>
                      </a:lnTo>
                      <a:lnTo>
                        <a:pt x="18" y="36"/>
                      </a:lnTo>
                      <a:lnTo>
                        <a:pt x="11" y="36"/>
                      </a:lnTo>
                      <a:lnTo>
                        <a:pt x="11" y="21"/>
                      </a:lnTo>
                      <a:lnTo>
                        <a:pt x="5" y="13"/>
                      </a:lnTo>
                      <a:lnTo>
                        <a:pt x="13" y="9"/>
                      </a:lnTo>
                      <a:lnTo>
                        <a:pt x="20" y="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20"/>
                <p:cNvSpPr>
                  <a:spLocks/>
                </p:cNvSpPr>
                <p:nvPr/>
              </p:nvSpPr>
              <p:spPr bwMode="auto">
                <a:xfrm>
                  <a:off x="1223722" y="1378665"/>
                  <a:ext cx="543750" cy="357537"/>
                </a:xfrm>
                <a:custGeom>
                  <a:avLst/>
                  <a:gdLst>
                    <a:gd name="T0" fmla="*/ 75 w 566"/>
                    <a:gd name="T1" fmla="*/ 344 h 410"/>
                    <a:gd name="T2" fmla="*/ 98 w 566"/>
                    <a:gd name="T3" fmla="*/ 357 h 410"/>
                    <a:gd name="T4" fmla="*/ 133 w 566"/>
                    <a:gd name="T5" fmla="*/ 361 h 410"/>
                    <a:gd name="T6" fmla="*/ 165 w 566"/>
                    <a:gd name="T7" fmla="*/ 359 h 410"/>
                    <a:gd name="T8" fmla="*/ 188 w 566"/>
                    <a:gd name="T9" fmla="*/ 376 h 410"/>
                    <a:gd name="T10" fmla="*/ 237 w 566"/>
                    <a:gd name="T11" fmla="*/ 376 h 410"/>
                    <a:gd name="T12" fmla="*/ 270 w 566"/>
                    <a:gd name="T13" fmla="*/ 380 h 410"/>
                    <a:gd name="T14" fmla="*/ 317 w 566"/>
                    <a:gd name="T15" fmla="*/ 376 h 410"/>
                    <a:gd name="T16" fmla="*/ 355 w 566"/>
                    <a:gd name="T17" fmla="*/ 376 h 410"/>
                    <a:gd name="T18" fmla="*/ 511 w 566"/>
                    <a:gd name="T19" fmla="*/ 383 h 410"/>
                    <a:gd name="T20" fmla="*/ 564 w 566"/>
                    <a:gd name="T21" fmla="*/ 100 h 410"/>
                    <a:gd name="T22" fmla="*/ 263 w 566"/>
                    <a:gd name="T23" fmla="*/ 24 h 410"/>
                    <a:gd name="T24" fmla="*/ 165 w 566"/>
                    <a:gd name="T25" fmla="*/ 17 h 410"/>
                    <a:gd name="T26" fmla="*/ 176 w 566"/>
                    <a:gd name="T27" fmla="*/ 38 h 410"/>
                    <a:gd name="T28" fmla="*/ 173 w 566"/>
                    <a:gd name="T29" fmla="*/ 53 h 410"/>
                    <a:gd name="T30" fmla="*/ 158 w 566"/>
                    <a:gd name="T31" fmla="*/ 62 h 410"/>
                    <a:gd name="T32" fmla="*/ 171 w 566"/>
                    <a:gd name="T33" fmla="*/ 83 h 410"/>
                    <a:gd name="T34" fmla="*/ 175 w 566"/>
                    <a:gd name="T35" fmla="*/ 115 h 410"/>
                    <a:gd name="T36" fmla="*/ 154 w 566"/>
                    <a:gd name="T37" fmla="*/ 141 h 410"/>
                    <a:gd name="T38" fmla="*/ 146 w 566"/>
                    <a:gd name="T39" fmla="*/ 177 h 410"/>
                    <a:gd name="T40" fmla="*/ 116 w 566"/>
                    <a:gd name="T41" fmla="*/ 192 h 410"/>
                    <a:gd name="T42" fmla="*/ 99 w 566"/>
                    <a:gd name="T43" fmla="*/ 190 h 410"/>
                    <a:gd name="T44" fmla="*/ 107 w 566"/>
                    <a:gd name="T45" fmla="*/ 175 h 410"/>
                    <a:gd name="T46" fmla="*/ 116 w 566"/>
                    <a:gd name="T47" fmla="*/ 186 h 410"/>
                    <a:gd name="T48" fmla="*/ 131 w 566"/>
                    <a:gd name="T49" fmla="*/ 167 h 410"/>
                    <a:gd name="T50" fmla="*/ 141 w 566"/>
                    <a:gd name="T51" fmla="*/ 147 h 410"/>
                    <a:gd name="T52" fmla="*/ 141 w 566"/>
                    <a:gd name="T53" fmla="*/ 137 h 410"/>
                    <a:gd name="T54" fmla="*/ 154 w 566"/>
                    <a:gd name="T55" fmla="*/ 120 h 410"/>
                    <a:gd name="T56" fmla="*/ 114 w 566"/>
                    <a:gd name="T57" fmla="*/ 139 h 410"/>
                    <a:gd name="T58" fmla="*/ 116 w 566"/>
                    <a:gd name="T59" fmla="*/ 158 h 410"/>
                    <a:gd name="T60" fmla="*/ 114 w 566"/>
                    <a:gd name="T61" fmla="*/ 137 h 410"/>
                    <a:gd name="T62" fmla="*/ 131 w 566"/>
                    <a:gd name="T63" fmla="*/ 132 h 410"/>
                    <a:gd name="T64" fmla="*/ 141 w 566"/>
                    <a:gd name="T65" fmla="*/ 92 h 410"/>
                    <a:gd name="T66" fmla="*/ 129 w 566"/>
                    <a:gd name="T67" fmla="*/ 86 h 410"/>
                    <a:gd name="T68" fmla="*/ 113 w 566"/>
                    <a:gd name="T69" fmla="*/ 77 h 410"/>
                    <a:gd name="T70" fmla="*/ 77 w 566"/>
                    <a:gd name="T71" fmla="*/ 64 h 410"/>
                    <a:gd name="T72" fmla="*/ 41 w 566"/>
                    <a:gd name="T73" fmla="*/ 45 h 410"/>
                    <a:gd name="T74" fmla="*/ 17 w 566"/>
                    <a:gd name="T75" fmla="*/ 30 h 410"/>
                    <a:gd name="T76" fmla="*/ 7 w 566"/>
                    <a:gd name="T77" fmla="*/ 53 h 410"/>
                    <a:gd name="T78" fmla="*/ 13 w 566"/>
                    <a:gd name="T79" fmla="*/ 83 h 410"/>
                    <a:gd name="T80" fmla="*/ 17 w 566"/>
                    <a:gd name="T81" fmla="*/ 148 h 410"/>
                    <a:gd name="T82" fmla="*/ 17 w 566"/>
                    <a:gd name="T83" fmla="*/ 171 h 410"/>
                    <a:gd name="T84" fmla="*/ 24 w 566"/>
                    <a:gd name="T85" fmla="*/ 188 h 410"/>
                    <a:gd name="T86" fmla="*/ 13 w 566"/>
                    <a:gd name="T87" fmla="*/ 207 h 410"/>
                    <a:gd name="T88" fmla="*/ 28 w 566"/>
                    <a:gd name="T89" fmla="*/ 216 h 410"/>
                    <a:gd name="T90" fmla="*/ 13 w 566"/>
                    <a:gd name="T91" fmla="*/ 233 h 410"/>
                    <a:gd name="T92" fmla="*/ 5 w 566"/>
                    <a:gd name="T93" fmla="*/ 237 h 410"/>
                    <a:gd name="T94" fmla="*/ 5 w 566"/>
                    <a:gd name="T95" fmla="*/ 252 h 410"/>
                    <a:gd name="T96" fmla="*/ 35 w 566"/>
                    <a:gd name="T97" fmla="*/ 263 h 410"/>
                    <a:gd name="T98" fmla="*/ 45 w 566"/>
                    <a:gd name="T99" fmla="*/ 272 h 410"/>
                    <a:gd name="T100" fmla="*/ 67 w 566"/>
                    <a:gd name="T101" fmla="*/ 28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6" h="410">
                      <a:moveTo>
                        <a:pt x="67" y="288"/>
                      </a:moveTo>
                      <a:lnTo>
                        <a:pt x="75" y="295"/>
                      </a:lnTo>
                      <a:lnTo>
                        <a:pt x="79" y="308"/>
                      </a:lnTo>
                      <a:lnTo>
                        <a:pt x="75" y="344"/>
                      </a:lnTo>
                      <a:lnTo>
                        <a:pt x="77" y="348"/>
                      </a:lnTo>
                      <a:lnTo>
                        <a:pt x="88" y="351"/>
                      </a:lnTo>
                      <a:lnTo>
                        <a:pt x="96" y="357"/>
                      </a:lnTo>
                      <a:lnTo>
                        <a:pt x="98" y="357"/>
                      </a:lnTo>
                      <a:lnTo>
                        <a:pt x="105" y="363"/>
                      </a:lnTo>
                      <a:lnTo>
                        <a:pt x="113" y="363"/>
                      </a:lnTo>
                      <a:lnTo>
                        <a:pt x="126" y="361"/>
                      </a:lnTo>
                      <a:lnTo>
                        <a:pt x="133" y="361"/>
                      </a:lnTo>
                      <a:lnTo>
                        <a:pt x="141" y="355"/>
                      </a:lnTo>
                      <a:lnTo>
                        <a:pt x="146" y="355"/>
                      </a:lnTo>
                      <a:lnTo>
                        <a:pt x="154" y="359"/>
                      </a:lnTo>
                      <a:lnTo>
                        <a:pt x="165" y="359"/>
                      </a:lnTo>
                      <a:lnTo>
                        <a:pt x="173" y="363"/>
                      </a:lnTo>
                      <a:lnTo>
                        <a:pt x="178" y="365"/>
                      </a:lnTo>
                      <a:lnTo>
                        <a:pt x="186" y="370"/>
                      </a:lnTo>
                      <a:lnTo>
                        <a:pt x="188" y="376"/>
                      </a:lnTo>
                      <a:lnTo>
                        <a:pt x="201" y="376"/>
                      </a:lnTo>
                      <a:lnTo>
                        <a:pt x="208" y="378"/>
                      </a:lnTo>
                      <a:lnTo>
                        <a:pt x="229" y="374"/>
                      </a:lnTo>
                      <a:lnTo>
                        <a:pt x="237" y="376"/>
                      </a:lnTo>
                      <a:lnTo>
                        <a:pt x="244" y="382"/>
                      </a:lnTo>
                      <a:lnTo>
                        <a:pt x="250" y="383"/>
                      </a:lnTo>
                      <a:lnTo>
                        <a:pt x="257" y="383"/>
                      </a:lnTo>
                      <a:lnTo>
                        <a:pt x="270" y="380"/>
                      </a:lnTo>
                      <a:lnTo>
                        <a:pt x="284" y="378"/>
                      </a:lnTo>
                      <a:lnTo>
                        <a:pt x="306" y="378"/>
                      </a:lnTo>
                      <a:lnTo>
                        <a:pt x="314" y="374"/>
                      </a:lnTo>
                      <a:lnTo>
                        <a:pt x="317" y="376"/>
                      </a:lnTo>
                      <a:lnTo>
                        <a:pt x="334" y="378"/>
                      </a:lnTo>
                      <a:lnTo>
                        <a:pt x="342" y="380"/>
                      </a:lnTo>
                      <a:lnTo>
                        <a:pt x="349" y="382"/>
                      </a:lnTo>
                      <a:lnTo>
                        <a:pt x="355" y="376"/>
                      </a:lnTo>
                      <a:lnTo>
                        <a:pt x="423" y="393"/>
                      </a:lnTo>
                      <a:lnTo>
                        <a:pt x="511" y="410"/>
                      </a:lnTo>
                      <a:lnTo>
                        <a:pt x="509" y="404"/>
                      </a:lnTo>
                      <a:lnTo>
                        <a:pt x="511" y="383"/>
                      </a:lnTo>
                      <a:lnTo>
                        <a:pt x="507" y="368"/>
                      </a:lnTo>
                      <a:lnTo>
                        <a:pt x="511" y="363"/>
                      </a:lnTo>
                      <a:lnTo>
                        <a:pt x="513" y="340"/>
                      </a:lnTo>
                      <a:lnTo>
                        <a:pt x="564" y="100"/>
                      </a:lnTo>
                      <a:lnTo>
                        <a:pt x="566" y="96"/>
                      </a:lnTo>
                      <a:lnTo>
                        <a:pt x="498" y="81"/>
                      </a:lnTo>
                      <a:lnTo>
                        <a:pt x="372" y="53"/>
                      </a:lnTo>
                      <a:lnTo>
                        <a:pt x="263" y="24"/>
                      </a:lnTo>
                      <a:lnTo>
                        <a:pt x="167" y="0"/>
                      </a:lnTo>
                      <a:lnTo>
                        <a:pt x="161" y="4"/>
                      </a:lnTo>
                      <a:lnTo>
                        <a:pt x="163" y="11"/>
                      </a:lnTo>
                      <a:lnTo>
                        <a:pt x="165" y="17"/>
                      </a:lnTo>
                      <a:lnTo>
                        <a:pt x="165" y="19"/>
                      </a:lnTo>
                      <a:lnTo>
                        <a:pt x="171" y="26"/>
                      </a:lnTo>
                      <a:lnTo>
                        <a:pt x="178" y="30"/>
                      </a:lnTo>
                      <a:lnTo>
                        <a:pt x="176" y="38"/>
                      </a:lnTo>
                      <a:lnTo>
                        <a:pt x="176" y="43"/>
                      </a:lnTo>
                      <a:lnTo>
                        <a:pt x="176" y="51"/>
                      </a:lnTo>
                      <a:lnTo>
                        <a:pt x="169" y="47"/>
                      </a:lnTo>
                      <a:lnTo>
                        <a:pt x="173" y="53"/>
                      </a:lnTo>
                      <a:lnTo>
                        <a:pt x="171" y="60"/>
                      </a:lnTo>
                      <a:lnTo>
                        <a:pt x="163" y="56"/>
                      </a:lnTo>
                      <a:lnTo>
                        <a:pt x="158" y="56"/>
                      </a:lnTo>
                      <a:lnTo>
                        <a:pt x="158" y="62"/>
                      </a:lnTo>
                      <a:lnTo>
                        <a:pt x="165" y="62"/>
                      </a:lnTo>
                      <a:lnTo>
                        <a:pt x="167" y="69"/>
                      </a:lnTo>
                      <a:lnTo>
                        <a:pt x="173" y="77"/>
                      </a:lnTo>
                      <a:lnTo>
                        <a:pt x="171" y="83"/>
                      </a:lnTo>
                      <a:lnTo>
                        <a:pt x="173" y="86"/>
                      </a:lnTo>
                      <a:lnTo>
                        <a:pt x="171" y="100"/>
                      </a:lnTo>
                      <a:lnTo>
                        <a:pt x="175" y="107"/>
                      </a:lnTo>
                      <a:lnTo>
                        <a:pt x="175" y="115"/>
                      </a:lnTo>
                      <a:lnTo>
                        <a:pt x="167" y="120"/>
                      </a:lnTo>
                      <a:lnTo>
                        <a:pt x="160" y="130"/>
                      </a:lnTo>
                      <a:lnTo>
                        <a:pt x="161" y="137"/>
                      </a:lnTo>
                      <a:lnTo>
                        <a:pt x="154" y="141"/>
                      </a:lnTo>
                      <a:lnTo>
                        <a:pt x="158" y="148"/>
                      </a:lnTo>
                      <a:lnTo>
                        <a:pt x="152" y="154"/>
                      </a:lnTo>
                      <a:lnTo>
                        <a:pt x="154" y="169"/>
                      </a:lnTo>
                      <a:lnTo>
                        <a:pt x="146" y="177"/>
                      </a:lnTo>
                      <a:lnTo>
                        <a:pt x="133" y="180"/>
                      </a:lnTo>
                      <a:lnTo>
                        <a:pt x="129" y="186"/>
                      </a:lnTo>
                      <a:lnTo>
                        <a:pt x="124" y="192"/>
                      </a:lnTo>
                      <a:lnTo>
                        <a:pt x="116" y="192"/>
                      </a:lnTo>
                      <a:lnTo>
                        <a:pt x="113" y="184"/>
                      </a:lnTo>
                      <a:lnTo>
                        <a:pt x="105" y="188"/>
                      </a:lnTo>
                      <a:lnTo>
                        <a:pt x="105" y="195"/>
                      </a:lnTo>
                      <a:lnTo>
                        <a:pt x="99" y="190"/>
                      </a:lnTo>
                      <a:lnTo>
                        <a:pt x="101" y="184"/>
                      </a:lnTo>
                      <a:lnTo>
                        <a:pt x="94" y="182"/>
                      </a:lnTo>
                      <a:lnTo>
                        <a:pt x="101" y="180"/>
                      </a:lnTo>
                      <a:lnTo>
                        <a:pt x="107" y="175"/>
                      </a:lnTo>
                      <a:lnTo>
                        <a:pt x="120" y="165"/>
                      </a:lnTo>
                      <a:lnTo>
                        <a:pt x="118" y="173"/>
                      </a:lnTo>
                      <a:lnTo>
                        <a:pt x="116" y="179"/>
                      </a:lnTo>
                      <a:lnTo>
                        <a:pt x="116" y="186"/>
                      </a:lnTo>
                      <a:lnTo>
                        <a:pt x="118" y="182"/>
                      </a:lnTo>
                      <a:lnTo>
                        <a:pt x="120" y="175"/>
                      </a:lnTo>
                      <a:lnTo>
                        <a:pt x="126" y="169"/>
                      </a:lnTo>
                      <a:lnTo>
                        <a:pt x="131" y="167"/>
                      </a:lnTo>
                      <a:lnTo>
                        <a:pt x="126" y="175"/>
                      </a:lnTo>
                      <a:lnTo>
                        <a:pt x="133" y="179"/>
                      </a:lnTo>
                      <a:lnTo>
                        <a:pt x="145" y="154"/>
                      </a:lnTo>
                      <a:lnTo>
                        <a:pt x="141" y="147"/>
                      </a:lnTo>
                      <a:lnTo>
                        <a:pt x="133" y="148"/>
                      </a:lnTo>
                      <a:lnTo>
                        <a:pt x="133" y="141"/>
                      </a:lnTo>
                      <a:lnTo>
                        <a:pt x="141" y="143"/>
                      </a:lnTo>
                      <a:lnTo>
                        <a:pt x="141" y="137"/>
                      </a:lnTo>
                      <a:lnTo>
                        <a:pt x="141" y="130"/>
                      </a:lnTo>
                      <a:lnTo>
                        <a:pt x="146" y="132"/>
                      </a:lnTo>
                      <a:lnTo>
                        <a:pt x="152" y="128"/>
                      </a:lnTo>
                      <a:lnTo>
                        <a:pt x="154" y="120"/>
                      </a:lnTo>
                      <a:lnTo>
                        <a:pt x="150" y="113"/>
                      </a:lnTo>
                      <a:lnTo>
                        <a:pt x="133" y="128"/>
                      </a:lnTo>
                      <a:lnTo>
                        <a:pt x="128" y="135"/>
                      </a:lnTo>
                      <a:lnTo>
                        <a:pt x="114" y="139"/>
                      </a:lnTo>
                      <a:lnTo>
                        <a:pt x="99" y="152"/>
                      </a:lnTo>
                      <a:lnTo>
                        <a:pt x="101" y="160"/>
                      </a:lnTo>
                      <a:lnTo>
                        <a:pt x="109" y="158"/>
                      </a:lnTo>
                      <a:lnTo>
                        <a:pt x="116" y="158"/>
                      </a:lnTo>
                      <a:lnTo>
                        <a:pt x="101" y="162"/>
                      </a:lnTo>
                      <a:lnTo>
                        <a:pt x="96" y="156"/>
                      </a:lnTo>
                      <a:lnTo>
                        <a:pt x="99" y="148"/>
                      </a:lnTo>
                      <a:lnTo>
                        <a:pt x="114" y="137"/>
                      </a:lnTo>
                      <a:lnTo>
                        <a:pt x="120" y="133"/>
                      </a:lnTo>
                      <a:lnTo>
                        <a:pt x="133" y="118"/>
                      </a:lnTo>
                      <a:lnTo>
                        <a:pt x="131" y="124"/>
                      </a:lnTo>
                      <a:lnTo>
                        <a:pt x="131" y="132"/>
                      </a:lnTo>
                      <a:lnTo>
                        <a:pt x="133" y="124"/>
                      </a:lnTo>
                      <a:lnTo>
                        <a:pt x="141" y="118"/>
                      </a:lnTo>
                      <a:lnTo>
                        <a:pt x="145" y="109"/>
                      </a:lnTo>
                      <a:lnTo>
                        <a:pt x="141" y="92"/>
                      </a:lnTo>
                      <a:lnTo>
                        <a:pt x="143" y="85"/>
                      </a:lnTo>
                      <a:lnTo>
                        <a:pt x="135" y="90"/>
                      </a:lnTo>
                      <a:lnTo>
                        <a:pt x="133" y="98"/>
                      </a:lnTo>
                      <a:lnTo>
                        <a:pt x="129" y="86"/>
                      </a:lnTo>
                      <a:lnTo>
                        <a:pt x="122" y="88"/>
                      </a:lnTo>
                      <a:lnTo>
                        <a:pt x="122" y="83"/>
                      </a:lnTo>
                      <a:lnTo>
                        <a:pt x="120" y="75"/>
                      </a:lnTo>
                      <a:lnTo>
                        <a:pt x="113" y="77"/>
                      </a:lnTo>
                      <a:lnTo>
                        <a:pt x="105" y="77"/>
                      </a:lnTo>
                      <a:lnTo>
                        <a:pt x="98" y="73"/>
                      </a:lnTo>
                      <a:lnTo>
                        <a:pt x="84" y="69"/>
                      </a:lnTo>
                      <a:lnTo>
                        <a:pt x="77" y="64"/>
                      </a:lnTo>
                      <a:lnTo>
                        <a:pt x="64" y="60"/>
                      </a:lnTo>
                      <a:lnTo>
                        <a:pt x="52" y="54"/>
                      </a:lnTo>
                      <a:lnTo>
                        <a:pt x="49" y="49"/>
                      </a:lnTo>
                      <a:lnTo>
                        <a:pt x="41" y="45"/>
                      </a:lnTo>
                      <a:lnTo>
                        <a:pt x="34" y="38"/>
                      </a:lnTo>
                      <a:lnTo>
                        <a:pt x="22" y="26"/>
                      </a:lnTo>
                      <a:lnTo>
                        <a:pt x="15" y="22"/>
                      </a:lnTo>
                      <a:lnTo>
                        <a:pt x="17" y="30"/>
                      </a:lnTo>
                      <a:lnTo>
                        <a:pt x="15" y="32"/>
                      </a:lnTo>
                      <a:lnTo>
                        <a:pt x="13" y="39"/>
                      </a:lnTo>
                      <a:lnTo>
                        <a:pt x="7" y="47"/>
                      </a:lnTo>
                      <a:lnTo>
                        <a:pt x="7" y="53"/>
                      </a:lnTo>
                      <a:lnTo>
                        <a:pt x="5" y="60"/>
                      </a:lnTo>
                      <a:lnTo>
                        <a:pt x="5" y="68"/>
                      </a:lnTo>
                      <a:lnTo>
                        <a:pt x="7" y="73"/>
                      </a:lnTo>
                      <a:lnTo>
                        <a:pt x="13" y="83"/>
                      </a:lnTo>
                      <a:lnTo>
                        <a:pt x="17" y="96"/>
                      </a:lnTo>
                      <a:lnTo>
                        <a:pt x="17" y="103"/>
                      </a:lnTo>
                      <a:lnTo>
                        <a:pt x="13" y="132"/>
                      </a:lnTo>
                      <a:lnTo>
                        <a:pt x="17" y="148"/>
                      </a:lnTo>
                      <a:lnTo>
                        <a:pt x="15" y="169"/>
                      </a:lnTo>
                      <a:lnTo>
                        <a:pt x="11" y="177"/>
                      </a:lnTo>
                      <a:lnTo>
                        <a:pt x="15" y="179"/>
                      </a:lnTo>
                      <a:lnTo>
                        <a:pt x="17" y="171"/>
                      </a:lnTo>
                      <a:lnTo>
                        <a:pt x="22" y="177"/>
                      </a:lnTo>
                      <a:lnTo>
                        <a:pt x="30" y="184"/>
                      </a:lnTo>
                      <a:lnTo>
                        <a:pt x="35" y="186"/>
                      </a:lnTo>
                      <a:lnTo>
                        <a:pt x="24" y="188"/>
                      </a:lnTo>
                      <a:lnTo>
                        <a:pt x="15" y="192"/>
                      </a:lnTo>
                      <a:lnTo>
                        <a:pt x="13" y="186"/>
                      </a:lnTo>
                      <a:lnTo>
                        <a:pt x="11" y="199"/>
                      </a:lnTo>
                      <a:lnTo>
                        <a:pt x="13" y="207"/>
                      </a:lnTo>
                      <a:lnTo>
                        <a:pt x="13" y="207"/>
                      </a:lnTo>
                      <a:lnTo>
                        <a:pt x="28" y="210"/>
                      </a:lnTo>
                      <a:lnTo>
                        <a:pt x="30" y="216"/>
                      </a:lnTo>
                      <a:lnTo>
                        <a:pt x="28" y="216"/>
                      </a:lnTo>
                      <a:lnTo>
                        <a:pt x="20" y="212"/>
                      </a:lnTo>
                      <a:lnTo>
                        <a:pt x="17" y="220"/>
                      </a:lnTo>
                      <a:lnTo>
                        <a:pt x="19" y="226"/>
                      </a:lnTo>
                      <a:lnTo>
                        <a:pt x="13" y="233"/>
                      </a:lnTo>
                      <a:lnTo>
                        <a:pt x="17" y="241"/>
                      </a:lnTo>
                      <a:lnTo>
                        <a:pt x="17" y="242"/>
                      </a:lnTo>
                      <a:lnTo>
                        <a:pt x="13" y="237"/>
                      </a:lnTo>
                      <a:lnTo>
                        <a:pt x="5" y="237"/>
                      </a:lnTo>
                      <a:lnTo>
                        <a:pt x="9" y="224"/>
                      </a:lnTo>
                      <a:lnTo>
                        <a:pt x="7" y="216"/>
                      </a:lnTo>
                      <a:lnTo>
                        <a:pt x="0" y="252"/>
                      </a:lnTo>
                      <a:lnTo>
                        <a:pt x="5" y="252"/>
                      </a:lnTo>
                      <a:lnTo>
                        <a:pt x="11" y="259"/>
                      </a:lnTo>
                      <a:lnTo>
                        <a:pt x="26" y="256"/>
                      </a:lnTo>
                      <a:lnTo>
                        <a:pt x="30" y="261"/>
                      </a:lnTo>
                      <a:lnTo>
                        <a:pt x="35" y="263"/>
                      </a:lnTo>
                      <a:lnTo>
                        <a:pt x="37" y="265"/>
                      </a:lnTo>
                      <a:lnTo>
                        <a:pt x="41" y="267"/>
                      </a:lnTo>
                      <a:lnTo>
                        <a:pt x="43" y="267"/>
                      </a:lnTo>
                      <a:lnTo>
                        <a:pt x="45" y="272"/>
                      </a:lnTo>
                      <a:lnTo>
                        <a:pt x="52" y="280"/>
                      </a:lnTo>
                      <a:lnTo>
                        <a:pt x="58" y="280"/>
                      </a:lnTo>
                      <a:lnTo>
                        <a:pt x="64" y="282"/>
                      </a:lnTo>
                      <a:lnTo>
                        <a:pt x="67" y="28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 name="Freeform 21"/>
              <p:cNvSpPr>
                <a:spLocks/>
              </p:cNvSpPr>
              <p:nvPr/>
            </p:nvSpPr>
            <p:spPr bwMode="auto">
              <a:xfrm>
                <a:off x="1322672" y="2057113"/>
                <a:ext cx="518773" cy="729898"/>
              </a:xfrm>
              <a:custGeom>
                <a:avLst/>
                <a:gdLst>
                  <a:gd name="T0" fmla="*/ 434 w 540"/>
                  <a:gd name="T1" fmla="*/ 79 h 837"/>
                  <a:gd name="T2" fmla="*/ 308 w 540"/>
                  <a:gd name="T3" fmla="*/ 53 h 837"/>
                  <a:gd name="T4" fmla="*/ 213 w 540"/>
                  <a:gd name="T5" fmla="*/ 32 h 837"/>
                  <a:gd name="T6" fmla="*/ 77 w 540"/>
                  <a:gd name="T7" fmla="*/ 0 h 837"/>
                  <a:gd name="T8" fmla="*/ 19 w 540"/>
                  <a:gd name="T9" fmla="*/ 243 h 837"/>
                  <a:gd name="T10" fmla="*/ 0 w 540"/>
                  <a:gd name="T11" fmla="*/ 314 h 837"/>
                  <a:gd name="T12" fmla="*/ 250 w 540"/>
                  <a:gd name="T13" fmla="*/ 681 h 837"/>
                  <a:gd name="T14" fmla="*/ 357 w 540"/>
                  <a:gd name="T15" fmla="*/ 837 h 837"/>
                  <a:gd name="T16" fmla="*/ 359 w 540"/>
                  <a:gd name="T17" fmla="*/ 822 h 837"/>
                  <a:gd name="T18" fmla="*/ 365 w 540"/>
                  <a:gd name="T19" fmla="*/ 814 h 837"/>
                  <a:gd name="T20" fmla="*/ 367 w 540"/>
                  <a:gd name="T21" fmla="*/ 799 h 837"/>
                  <a:gd name="T22" fmla="*/ 365 w 540"/>
                  <a:gd name="T23" fmla="*/ 786 h 837"/>
                  <a:gd name="T24" fmla="*/ 365 w 540"/>
                  <a:gd name="T25" fmla="*/ 778 h 837"/>
                  <a:gd name="T26" fmla="*/ 367 w 540"/>
                  <a:gd name="T27" fmla="*/ 769 h 837"/>
                  <a:gd name="T28" fmla="*/ 367 w 540"/>
                  <a:gd name="T29" fmla="*/ 754 h 837"/>
                  <a:gd name="T30" fmla="*/ 367 w 540"/>
                  <a:gd name="T31" fmla="*/ 748 h 837"/>
                  <a:gd name="T32" fmla="*/ 370 w 540"/>
                  <a:gd name="T33" fmla="*/ 741 h 837"/>
                  <a:gd name="T34" fmla="*/ 367 w 540"/>
                  <a:gd name="T35" fmla="*/ 728 h 837"/>
                  <a:gd name="T36" fmla="*/ 370 w 540"/>
                  <a:gd name="T37" fmla="*/ 718 h 837"/>
                  <a:gd name="T38" fmla="*/ 378 w 540"/>
                  <a:gd name="T39" fmla="*/ 715 h 837"/>
                  <a:gd name="T40" fmla="*/ 386 w 540"/>
                  <a:gd name="T41" fmla="*/ 713 h 837"/>
                  <a:gd name="T42" fmla="*/ 391 w 540"/>
                  <a:gd name="T43" fmla="*/ 716 h 837"/>
                  <a:gd name="T44" fmla="*/ 399 w 540"/>
                  <a:gd name="T45" fmla="*/ 716 h 837"/>
                  <a:gd name="T46" fmla="*/ 406 w 540"/>
                  <a:gd name="T47" fmla="*/ 724 h 837"/>
                  <a:gd name="T48" fmla="*/ 408 w 540"/>
                  <a:gd name="T49" fmla="*/ 731 h 837"/>
                  <a:gd name="T50" fmla="*/ 416 w 540"/>
                  <a:gd name="T51" fmla="*/ 733 h 837"/>
                  <a:gd name="T52" fmla="*/ 423 w 540"/>
                  <a:gd name="T53" fmla="*/ 724 h 837"/>
                  <a:gd name="T54" fmla="*/ 431 w 540"/>
                  <a:gd name="T55" fmla="*/ 715 h 837"/>
                  <a:gd name="T56" fmla="*/ 446 w 540"/>
                  <a:gd name="T57" fmla="*/ 630 h 837"/>
                  <a:gd name="T58" fmla="*/ 540 w 540"/>
                  <a:gd name="T59" fmla="*/ 98 h 837"/>
                  <a:gd name="T60" fmla="*/ 434 w 540"/>
                  <a:gd name="T61" fmla="*/ 7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0" h="837">
                    <a:moveTo>
                      <a:pt x="434" y="79"/>
                    </a:moveTo>
                    <a:lnTo>
                      <a:pt x="308" y="53"/>
                    </a:lnTo>
                    <a:lnTo>
                      <a:pt x="213" y="32"/>
                    </a:lnTo>
                    <a:lnTo>
                      <a:pt x="77" y="0"/>
                    </a:lnTo>
                    <a:lnTo>
                      <a:pt x="19" y="243"/>
                    </a:lnTo>
                    <a:lnTo>
                      <a:pt x="0" y="314"/>
                    </a:lnTo>
                    <a:lnTo>
                      <a:pt x="250" y="681"/>
                    </a:lnTo>
                    <a:lnTo>
                      <a:pt x="357" y="837"/>
                    </a:lnTo>
                    <a:lnTo>
                      <a:pt x="359" y="822"/>
                    </a:lnTo>
                    <a:lnTo>
                      <a:pt x="365" y="814"/>
                    </a:lnTo>
                    <a:lnTo>
                      <a:pt x="367" y="799"/>
                    </a:lnTo>
                    <a:lnTo>
                      <a:pt x="365" y="786"/>
                    </a:lnTo>
                    <a:lnTo>
                      <a:pt x="365" y="778"/>
                    </a:lnTo>
                    <a:lnTo>
                      <a:pt x="367" y="769"/>
                    </a:lnTo>
                    <a:lnTo>
                      <a:pt x="367" y="754"/>
                    </a:lnTo>
                    <a:lnTo>
                      <a:pt x="367" y="748"/>
                    </a:lnTo>
                    <a:lnTo>
                      <a:pt x="370" y="741"/>
                    </a:lnTo>
                    <a:lnTo>
                      <a:pt x="367" y="728"/>
                    </a:lnTo>
                    <a:lnTo>
                      <a:pt x="370" y="718"/>
                    </a:lnTo>
                    <a:lnTo>
                      <a:pt x="378" y="715"/>
                    </a:lnTo>
                    <a:lnTo>
                      <a:pt x="386" y="713"/>
                    </a:lnTo>
                    <a:lnTo>
                      <a:pt x="391" y="716"/>
                    </a:lnTo>
                    <a:lnTo>
                      <a:pt x="399" y="716"/>
                    </a:lnTo>
                    <a:lnTo>
                      <a:pt x="406" y="724"/>
                    </a:lnTo>
                    <a:lnTo>
                      <a:pt x="408" y="731"/>
                    </a:lnTo>
                    <a:lnTo>
                      <a:pt x="416" y="733"/>
                    </a:lnTo>
                    <a:lnTo>
                      <a:pt x="423" y="724"/>
                    </a:lnTo>
                    <a:lnTo>
                      <a:pt x="431" y="715"/>
                    </a:lnTo>
                    <a:lnTo>
                      <a:pt x="446" y="630"/>
                    </a:lnTo>
                    <a:lnTo>
                      <a:pt x="540" y="98"/>
                    </a:lnTo>
                    <a:lnTo>
                      <a:pt x="434" y="79"/>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1603194" y="2606498"/>
                <a:ext cx="550475" cy="586883"/>
              </a:xfrm>
              <a:custGeom>
                <a:avLst/>
                <a:gdLst>
                  <a:gd name="T0" fmla="*/ 456 w 573"/>
                  <a:gd name="T1" fmla="*/ 51 h 673"/>
                  <a:gd name="T2" fmla="*/ 231 w 573"/>
                  <a:gd name="T3" fmla="*/ 15 h 673"/>
                  <a:gd name="T4" fmla="*/ 139 w 573"/>
                  <a:gd name="T5" fmla="*/ 85 h 673"/>
                  <a:gd name="T6" fmla="*/ 124 w 573"/>
                  <a:gd name="T7" fmla="*/ 103 h 673"/>
                  <a:gd name="T8" fmla="*/ 114 w 573"/>
                  <a:gd name="T9" fmla="*/ 94 h 673"/>
                  <a:gd name="T10" fmla="*/ 99 w 573"/>
                  <a:gd name="T11" fmla="*/ 86 h 673"/>
                  <a:gd name="T12" fmla="*/ 86 w 573"/>
                  <a:gd name="T13" fmla="*/ 85 h 673"/>
                  <a:gd name="T14" fmla="*/ 75 w 573"/>
                  <a:gd name="T15" fmla="*/ 98 h 673"/>
                  <a:gd name="T16" fmla="*/ 75 w 573"/>
                  <a:gd name="T17" fmla="*/ 118 h 673"/>
                  <a:gd name="T18" fmla="*/ 75 w 573"/>
                  <a:gd name="T19" fmla="*/ 139 h 673"/>
                  <a:gd name="T20" fmla="*/ 73 w 573"/>
                  <a:gd name="T21" fmla="*/ 156 h 673"/>
                  <a:gd name="T22" fmla="*/ 73 w 573"/>
                  <a:gd name="T23" fmla="*/ 184 h 673"/>
                  <a:gd name="T24" fmla="*/ 65 w 573"/>
                  <a:gd name="T25" fmla="*/ 207 h 673"/>
                  <a:gd name="T26" fmla="*/ 63 w 573"/>
                  <a:gd name="T27" fmla="*/ 220 h 673"/>
                  <a:gd name="T28" fmla="*/ 75 w 573"/>
                  <a:gd name="T29" fmla="*/ 244 h 673"/>
                  <a:gd name="T30" fmla="*/ 78 w 573"/>
                  <a:gd name="T31" fmla="*/ 258 h 673"/>
                  <a:gd name="T32" fmla="*/ 90 w 573"/>
                  <a:gd name="T33" fmla="*/ 280 h 673"/>
                  <a:gd name="T34" fmla="*/ 88 w 573"/>
                  <a:gd name="T35" fmla="*/ 293 h 673"/>
                  <a:gd name="T36" fmla="*/ 62 w 573"/>
                  <a:gd name="T37" fmla="*/ 312 h 673"/>
                  <a:gd name="T38" fmla="*/ 52 w 573"/>
                  <a:gd name="T39" fmla="*/ 329 h 673"/>
                  <a:gd name="T40" fmla="*/ 48 w 573"/>
                  <a:gd name="T41" fmla="*/ 348 h 673"/>
                  <a:gd name="T42" fmla="*/ 33 w 573"/>
                  <a:gd name="T43" fmla="*/ 372 h 673"/>
                  <a:gd name="T44" fmla="*/ 22 w 573"/>
                  <a:gd name="T45" fmla="*/ 383 h 673"/>
                  <a:gd name="T46" fmla="*/ 24 w 573"/>
                  <a:gd name="T47" fmla="*/ 399 h 673"/>
                  <a:gd name="T48" fmla="*/ 22 w 573"/>
                  <a:gd name="T49" fmla="*/ 412 h 673"/>
                  <a:gd name="T50" fmla="*/ 37 w 573"/>
                  <a:gd name="T51" fmla="*/ 419 h 673"/>
                  <a:gd name="T52" fmla="*/ 37 w 573"/>
                  <a:gd name="T53" fmla="*/ 436 h 673"/>
                  <a:gd name="T54" fmla="*/ 28 w 573"/>
                  <a:gd name="T55" fmla="*/ 447 h 673"/>
                  <a:gd name="T56" fmla="*/ 18 w 573"/>
                  <a:gd name="T57" fmla="*/ 446 h 673"/>
                  <a:gd name="T58" fmla="*/ 13 w 573"/>
                  <a:gd name="T59" fmla="*/ 446 h 673"/>
                  <a:gd name="T60" fmla="*/ 0 w 573"/>
                  <a:gd name="T61" fmla="*/ 468 h 673"/>
                  <a:gd name="T62" fmla="*/ 199 w 573"/>
                  <a:gd name="T63" fmla="*/ 583 h 673"/>
                  <a:gd name="T64" fmla="*/ 451 w 573"/>
                  <a:gd name="T65" fmla="*/ 667 h 673"/>
                  <a:gd name="T66" fmla="*/ 498 w 573"/>
                  <a:gd name="T67" fmla="*/ 669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3" h="673">
                    <a:moveTo>
                      <a:pt x="573" y="66"/>
                    </a:moveTo>
                    <a:lnTo>
                      <a:pt x="456" y="51"/>
                    </a:lnTo>
                    <a:lnTo>
                      <a:pt x="345" y="34"/>
                    </a:lnTo>
                    <a:lnTo>
                      <a:pt x="231" y="15"/>
                    </a:lnTo>
                    <a:lnTo>
                      <a:pt x="154" y="0"/>
                    </a:lnTo>
                    <a:lnTo>
                      <a:pt x="139" y="85"/>
                    </a:lnTo>
                    <a:lnTo>
                      <a:pt x="131" y="94"/>
                    </a:lnTo>
                    <a:lnTo>
                      <a:pt x="124" y="103"/>
                    </a:lnTo>
                    <a:lnTo>
                      <a:pt x="116" y="101"/>
                    </a:lnTo>
                    <a:lnTo>
                      <a:pt x="114" y="94"/>
                    </a:lnTo>
                    <a:lnTo>
                      <a:pt x="107" y="86"/>
                    </a:lnTo>
                    <a:lnTo>
                      <a:pt x="99" y="86"/>
                    </a:lnTo>
                    <a:lnTo>
                      <a:pt x="94" y="83"/>
                    </a:lnTo>
                    <a:lnTo>
                      <a:pt x="86" y="85"/>
                    </a:lnTo>
                    <a:lnTo>
                      <a:pt x="78" y="88"/>
                    </a:lnTo>
                    <a:lnTo>
                      <a:pt x="75" y="98"/>
                    </a:lnTo>
                    <a:lnTo>
                      <a:pt x="78" y="111"/>
                    </a:lnTo>
                    <a:lnTo>
                      <a:pt x="75" y="118"/>
                    </a:lnTo>
                    <a:lnTo>
                      <a:pt x="75" y="124"/>
                    </a:lnTo>
                    <a:lnTo>
                      <a:pt x="75" y="139"/>
                    </a:lnTo>
                    <a:lnTo>
                      <a:pt x="73" y="148"/>
                    </a:lnTo>
                    <a:lnTo>
                      <a:pt x="73" y="156"/>
                    </a:lnTo>
                    <a:lnTo>
                      <a:pt x="75" y="169"/>
                    </a:lnTo>
                    <a:lnTo>
                      <a:pt x="73" y="184"/>
                    </a:lnTo>
                    <a:lnTo>
                      <a:pt x="67" y="192"/>
                    </a:lnTo>
                    <a:lnTo>
                      <a:pt x="65" y="207"/>
                    </a:lnTo>
                    <a:lnTo>
                      <a:pt x="63" y="212"/>
                    </a:lnTo>
                    <a:lnTo>
                      <a:pt x="63" y="220"/>
                    </a:lnTo>
                    <a:lnTo>
                      <a:pt x="71" y="235"/>
                    </a:lnTo>
                    <a:lnTo>
                      <a:pt x="75" y="244"/>
                    </a:lnTo>
                    <a:lnTo>
                      <a:pt x="75" y="250"/>
                    </a:lnTo>
                    <a:lnTo>
                      <a:pt x="78" y="258"/>
                    </a:lnTo>
                    <a:lnTo>
                      <a:pt x="77" y="265"/>
                    </a:lnTo>
                    <a:lnTo>
                      <a:pt x="90" y="280"/>
                    </a:lnTo>
                    <a:lnTo>
                      <a:pt x="95" y="286"/>
                    </a:lnTo>
                    <a:lnTo>
                      <a:pt x="88" y="293"/>
                    </a:lnTo>
                    <a:lnTo>
                      <a:pt x="65" y="306"/>
                    </a:lnTo>
                    <a:lnTo>
                      <a:pt x="62" y="312"/>
                    </a:lnTo>
                    <a:lnTo>
                      <a:pt x="56" y="316"/>
                    </a:lnTo>
                    <a:lnTo>
                      <a:pt x="52" y="329"/>
                    </a:lnTo>
                    <a:lnTo>
                      <a:pt x="52" y="342"/>
                    </a:lnTo>
                    <a:lnTo>
                      <a:pt x="48" y="348"/>
                    </a:lnTo>
                    <a:lnTo>
                      <a:pt x="45" y="357"/>
                    </a:lnTo>
                    <a:lnTo>
                      <a:pt x="33" y="372"/>
                    </a:lnTo>
                    <a:lnTo>
                      <a:pt x="26" y="378"/>
                    </a:lnTo>
                    <a:lnTo>
                      <a:pt x="22" y="383"/>
                    </a:lnTo>
                    <a:lnTo>
                      <a:pt x="26" y="391"/>
                    </a:lnTo>
                    <a:lnTo>
                      <a:pt x="24" y="399"/>
                    </a:lnTo>
                    <a:lnTo>
                      <a:pt x="22" y="406"/>
                    </a:lnTo>
                    <a:lnTo>
                      <a:pt x="22" y="412"/>
                    </a:lnTo>
                    <a:lnTo>
                      <a:pt x="30" y="415"/>
                    </a:lnTo>
                    <a:lnTo>
                      <a:pt x="37" y="419"/>
                    </a:lnTo>
                    <a:lnTo>
                      <a:pt x="37" y="425"/>
                    </a:lnTo>
                    <a:lnTo>
                      <a:pt x="37" y="436"/>
                    </a:lnTo>
                    <a:lnTo>
                      <a:pt x="30" y="442"/>
                    </a:lnTo>
                    <a:lnTo>
                      <a:pt x="28" y="447"/>
                    </a:lnTo>
                    <a:lnTo>
                      <a:pt x="22" y="447"/>
                    </a:lnTo>
                    <a:lnTo>
                      <a:pt x="18" y="446"/>
                    </a:lnTo>
                    <a:lnTo>
                      <a:pt x="15" y="446"/>
                    </a:lnTo>
                    <a:lnTo>
                      <a:pt x="13" y="446"/>
                    </a:lnTo>
                    <a:lnTo>
                      <a:pt x="1" y="461"/>
                    </a:lnTo>
                    <a:lnTo>
                      <a:pt x="0" y="468"/>
                    </a:lnTo>
                    <a:lnTo>
                      <a:pt x="20" y="479"/>
                    </a:lnTo>
                    <a:lnTo>
                      <a:pt x="199" y="583"/>
                    </a:lnTo>
                    <a:lnTo>
                      <a:pt x="315" y="649"/>
                    </a:lnTo>
                    <a:lnTo>
                      <a:pt x="451" y="667"/>
                    </a:lnTo>
                    <a:lnTo>
                      <a:pt x="496" y="673"/>
                    </a:lnTo>
                    <a:lnTo>
                      <a:pt x="498" y="669"/>
                    </a:lnTo>
                    <a:lnTo>
                      <a:pt x="573" y="66"/>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1618565" y="1462381"/>
                <a:ext cx="486109" cy="713329"/>
              </a:xfrm>
              <a:custGeom>
                <a:avLst/>
                <a:gdLst>
                  <a:gd name="T0" fmla="*/ 100 w 506"/>
                  <a:gd name="T1" fmla="*/ 267 h 818"/>
                  <a:gd name="T2" fmla="*/ 100 w 506"/>
                  <a:gd name="T3" fmla="*/ 287 h 818"/>
                  <a:gd name="T4" fmla="*/ 100 w 506"/>
                  <a:gd name="T5" fmla="*/ 314 h 818"/>
                  <a:gd name="T6" fmla="*/ 104 w 506"/>
                  <a:gd name="T7" fmla="*/ 331 h 818"/>
                  <a:gd name="T8" fmla="*/ 121 w 506"/>
                  <a:gd name="T9" fmla="*/ 348 h 818"/>
                  <a:gd name="T10" fmla="*/ 119 w 506"/>
                  <a:gd name="T11" fmla="*/ 368 h 818"/>
                  <a:gd name="T12" fmla="*/ 93 w 506"/>
                  <a:gd name="T13" fmla="*/ 408 h 818"/>
                  <a:gd name="T14" fmla="*/ 79 w 506"/>
                  <a:gd name="T15" fmla="*/ 427 h 818"/>
                  <a:gd name="T16" fmla="*/ 70 w 506"/>
                  <a:gd name="T17" fmla="*/ 440 h 818"/>
                  <a:gd name="T18" fmla="*/ 49 w 506"/>
                  <a:gd name="T19" fmla="*/ 460 h 818"/>
                  <a:gd name="T20" fmla="*/ 38 w 506"/>
                  <a:gd name="T21" fmla="*/ 489 h 818"/>
                  <a:gd name="T22" fmla="*/ 47 w 506"/>
                  <a:gd name="T23" fmla="*/ 494 h 818"/>
                  <a:gd name="T24" fmla="*/ 59 w 506"/>
                  <a:gd name="T25" fmla="*/ 505 h 818"/>
                  <a:gd name="T26" fmla="*/ 53 w 506"/>
                  <a:gd name="T27" fmla="*/ 522 h 818"/>
                  <a:gd name="T28" fmla="*/ 44 w 506"/>
                  <a:gd name="T29" fmla="*/ 539 h 818"/>
                  <a:gd name="T30" fmla="*/ 0 w 506"/>
                  <a:gd name="T31" fmla="*/ 735 h 818"/>
                  <a:gd name="T32" fmla="*/ 232 w 506"/>
                  <a:gd name="T33" fmla="*/ 780 h 818"/>
                  <a:gd name="T34" fmla="*/ 375 w 506"/>
                  <a:gd name="T35" fmla="*/ 804 h 818"/>
                  <a:gd name="T36" fmla="*/ 506 w 506"/>
                  <a:gd name="T37" fmla="*/ 551 h 818"/>
                  <a:gd name="T38" fmla="*/ 495 w 506"/>
                  <a:gd name="T39" fmla="*/ 537 h 818"/>
                  <a:gd name="T40" fmla="*/ 484 w 506"/>
                  <a:gd name="T41" fmla="*/ 522 h 818"/>
                  <a:gd name="T42" fmla="*/ 472 w 506"/>
                  <a:gd name="T43" fmla="*/ 541 h 818"/>
                  <a:gd name="T44" fmla="*/ 453 w 506"/>
                  <a:gd name="T45" fmla="*/ 539 h 818"/>
                  <a:gd name="T46" fmla="*/ 433 w 506"/>
                  <a:gd name="T47" fmla="*/ 536 h 818"/>
                  <a:gd name="T48" fmla="*/ 414 w 506"/>
                  <a:gd name="T49" fmla="*/ 532 h 818"/>
                  <a:gd name="T50" fmla="*/ 401 w 506"/>
                  <a:gd name="T51" fmla="*/ 537 h 818"/>
                  <a:gd name="T52" fmla="*/ 380 w 506"/>
                  <a:gd name="T53" fmla="*/ 532 h 818"/>
                  <a:gd name="T54" fmla="*/ 371 w 506"/>
                  <a:gd name="T55" fmla="*/ 543 h 818"/>
                  <a:gd name="T56" fmla="*/ 361 w 506"/>
                  <a:gd name="T57" fmla="*/ 537 h 818"/>
                  <a:gd name="T58" fmla="*/ 359 w 506"/>
                  <a:gd name="T59" fmla="*/ 522 h 818"/>
                  <a:gd name="T60" fmla="*/ 358 w 506"/>
                  <a:gd name="T61" fmla="*/ 509 h 818"/>
                  <a:gd name="T62" fmla="*/ 346 w 506"/>
                  <a:gd name="T63" fmla="*/ 490 h 818"/>
                  <a:gd name="T64" fmla="*/ 333 w 506"/>
                  <a:gd name="T65" fmla="*/ 487 h 818"/>
                  <a:gd name="T66" fmla="*/ 335 w 506"/>
                  <a:gd name="T67" fmla="*/ 470 h 818"/>
                  <a:gd name="T68" fmla="*/ 333 w 506"/>
                  <a:gd name="T69" fmla="*/ 455 h 818"/>
                  <a:gd name="T70" fmla="*/ 322 w 506"/>
                  <a:gd name="T71" fmla="*/ 436 h 818"/>
                  <a:gd name="T72" fmla="*/ 320 w 506"/>
                  <a:gd name="T73" fmla="*/ 402 h 818"/>
                  <a:gd name="T74" fmla="*/ 311 w 506"/>
                  <a:gd name="T75" fmla="*/ 391 h 818"/>
                  <a:gd name="T76" fmla="*/ 277 w 506"/>
                  <a:gd name="T77" fmla="*/ 406 h 818"/>
                  <a:gd name="T78" fmla="*/ 262 w 506"/>
                  <a:gd name="T79" fmla="*/ 395 h 818"/>
                  <a:gd name="T80" fmla="*/ 269 w 506"/>
                  <a:gd name="T81" fmla="*/ 381 h 818"/>
                  <a:gd name="T82" fmla="*/ 271 w 506"/>
                  <a:gd name="T83" fmla="*/ 366 h 818"/>
                  <a:gd name="T84" fmla="*/ 281 w 506"/>
                  <a:gd name="T85" fmla="*/ 351 h 818"/>
                  <a:gd name="T86" fmla="*/ 281 w 506"/>
                  <a:gd name="T87" fmla="*/ 338 h 818"/>
                  <a:gd name="T88" fmla="*/ 284 w 506"/>
                  <a:gd name="T89" fmla="*/ 325 h 818"/>
                  <a:gd name="T90" fmla="*/ 292 w 506"/>
                  <a:gd name="T91" fmla="*/ 302 h 818"/>
                  <a:gd name="T92" fmla="*/ 294 w 506"/>
                  <a:gd name="T93" fmla="*/ 280 h 818"/>
                  <a:gd name="T94" fmla="*/ 277 w 506"/>
                  <a:gd name="T95" fmla="*/ 276 h 818"/>
                  <a:gd name="T96" fmla="*/ 273 w 506"/>
                  <a:gd name="T97" fmla="*/ 270 h 818"/>
                  <a:gd name="T98" fmla="*/ 262 w 506"/>
                  <a:gd name="T99" fmla="*/ 257 h 818"/>
                  <a:gd name="T100" fmla="*/ 262 w 506"/>
                  <a:gd name="T101" fmla="*/ 246 h 818"/>
                  <a:gd name="T102" fmla="*/ 249 w 506"/>
                  <a:gd name="T103" fmla="*/ 225 h 818"/>
                  <a:gd name="T104" fmla="*/ 241 w 506"/>
                  <a:gd name="T105" fmla="*/ 212 h 818"/>
                  <a:gd name="T106" fmla="*/ 228 w 506"/>
                  <a:gd name="T107" fmla="*/ 199 h 818"/>
                  <a:gd name="T108" fmla="*/ 215 w 506"/>
                  <a:gd name="T109" fmla="*/ 180 h 818"/>
                  <a:gd name="T110" fmla="*/ 218 w 506"/>
                  <a:gd name="T111" fmla="*/ 171 h 818"/>
                  <a:gd name="T112" fmla="*/ 220 w 506"/>
                  <a:gd name="T113" fmla="*/ 158 h 818"/>
                  <a:gd name="T114" fmla="*/ 215 w 506"/>
                  <a:gd name="T115" fmla="*/ 139 h 818"/>
                  <a:gd name="T116" fmla="*/ 222 w 506"/>
                  <a:gd name="T117" fmla="*/ 17 h 818"/>
                  <a:gd name="T118" fmla="*/ 207 w 506"/>
                  <a:gd name="T119" fmla="*/ 11 h 818"/>
                  <a:gd name="T120" fmla="*/ 153 w 506"/>
                  <a:gd name="T121"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6" h="818">
                    <a:moveTo>
                      <a:pt x="102" y="244"/>
                    </a:moveTo>
                    <a:lnTo>
                      <a:pt x="100" y="267"/>
                    </a:lnTo>
                    <a:lnTo>
                      <a:pt x="96" y="272"/>
                    </a:lnTo>
                    <a:lnTo>
                      <a:pt x="100" y="287"/>
                    </a:lnTo>
                    <a:lnTo>
                      <a:pt x="98" y="308"/>
                    </a:lnTo>
                    <a:lnTo>
                      <a:pt x="100" y="314"/>
                    </a:lnTo>
                    <a:lnTo>
                      <a:pt x="100" y="323"/>
                    </a:lnTo>
                    <a:lnTo>
                      <a:pt x="104" y="331"/>
                    </a:lnTo>
                    <a:lnTo>
                      <a:pt x="106" y="334"/>
                    </a:lnTo>
                    <a:lnTo>
                      <a:pt x="121" y="348"/>
                    </a:lnTo>
                    <a:lnTo>
                      <a:pt x="123" y="361"/>
                    </a:lnTo>
                    <a:lnTo>
                      <a:pt x="119" y="368"/>
                    </a:lnTo>
                    <a:lnTo>
                      <a:pt x="102" y="385"/>
                    </a:lnTo>
                    <a:lnTo>
                      <a:pt x="93" y="408"/>
                    </a:lnTo>
                    <a:lnTo>
                      <a:pt x="79" y="421"/>
                    </a:lnTo>
                    <a:lnTo>
                      <a:pt x="79" y="427"/>
                    </a:lnTo>
                    <a:lnTo>
                      <a:pt x="76" y="434"/>
                    </a:lnTo>
                    <a:lnTo>
                      <a:pt x="70" y="440"/>
                    </a:lnTo>
                    <a:lnTo>
                      <a:pt x="59" y="447"/>
                    </a:lnTo>
                    <a:lnTo>
                      <a:pt x="49" y="460"/>
                    </a:lnTo>
                    <a:lnTo>
                      <a:pt x="44" y="468"/>
                    </a:lnTo>
                    <a:lnTo>
                      <a:pt x="38" y="489"/>
                    </a:lnTo>
                    <a:lnTo>
                      <a:pt x="42" y="492"/>
                    </a:lnTo>
                    <a:lnTo>
                      <a:pt x="47" y="494"/>
                    </a:lnTo>
                    <a:lnTo>
                      <a:pt x="55" y="500"/>
                    </a:lnTo>
                    <a:lnTo>
                      <a:pt x="59" y="505"/>
                    </a:lnTo>
                    <a:lnTo>
                      <a:pt x="53" y="513"/>
                    </a:lnTo>
                    <a:lnTo>
                      <a:pt x="53" y="522"/>
                    </a:lnTo>
                    <a:lnTo>
                      <a:pt x="46" y="536"/>
                    </a:lnTo>
                    <a:lnTo>
                      <a:pt x="44" y="539"/>
                    </a:lnTo>
                    <a:lnTo>
                      <a:pt x="40" y="543"/>
                    </a:lnTo>
                    <a:lnTo>
                      <a:pt x="0" y="735"/>
                    </a:lnTo>
                    <a:lnTo>
                      <a:pt x="126" y="761"/>
                    </a:lnTo>
                    <a:lnTo>
                      <a:pt x="232" y="780"/>
                    </a:lnTo>
                    <a:lnTo>
                      <a:pt x="264" y="786"/>
                    </a:lnTo>
                    <a:lnTo>
                      <a:pt x="375" y="804"/>
                    </a:lnTo>
                    <a:lnTo>
                      <a:pt x="467" y="818"/>
                    </a:lnTo>
                    <a:lnTo>
                      <a:pt x="506" y="551"/>
                    </a:lnTo>
                    <a:lnTo>
                      <a:pt x="499" y="545"/>
                    </a:lnTo>
                    <a:lnTo>
                      <a:pt x="495" y="537"/>
                    </a:lnTo>
                    <a:lnTo>
                      <a:pt x="491" y="524"/>
                    </a:lnTo>
                    <a:lnTo>
                      <a:pt x="484" y="522"/>
                    </a:lnTo>
                    <a:lnTo>
                      <a:pt x="472" y="536"/>
                    </a:lnTo>
                    <a:lnTo>
                      <a:pt x="472" y="541"/>
                    </a:lnTo>
                    <a:lnTo>
                      <a:pt x="459" y="537"/>
                    </a:lnTo>
                    <a:lnTo>
                      <a:pt x="453" y="539"/>
                    </a:lnTo>
                    <a:lnTo>
                      <a:pt x="446" y="536"/>
                    </a:lnTo>
                    <a:lnTo>
                      <a:pt x="433" y="536"/>
                    </a:lnTo>
                    <a:lnTo>
                      <a:pt x="418" y="530"/>
                    </a:lnTo>
                    <a:lnTo>
                      <a:pt x="414" y="532"/>
                    </a:lnTo>
                    <a:lnTo>
                      <a:pt x="406" y="537"/>
                    </a:lnTo>
                    <a:lnTo>
                      <a:pt x="401" y="537"/>
                    </a:lnTo>
                    <a:lnTo>
                      <a:pt x="393" y="534"/>
                    </a:lnTo>
                    <a:lnTo>
                      <a:pt x="380" y="532"/>
                    </a:lnTo>
                    <a:lnTo>
                      <a:pt x="373" y="536"/>
                    </a:lnTo>
                    <a:lnTo>
                      <a:pt x="371" y="543"/>
                    </a:lnTo>
                    <a:lnTo>
                      <a:pt x="369" y="543"/>
                    </a:lnTo>
                    <a:lnTo>
                      <a:pt x="361" y="537"/>
                    </a:lnTo>
                    <a:lnTo>
                      <a:pt x="358" y="530"/>
                    </a:lnTo>
                    <a:lnTo>
                      <a:pt x="359" y="522"/>
                    </a:lnTo>
                    <a:lnTo>
                      <a:pt x="356" y="517"/>
                    </a:lnTo>
                    <a:lnTo>
                      <a:pt x="358" y="509"/>
                    </a:lnTo>
                    <a:lnTo>
                      <a:pt x="354" y="498"/>
                    </a:lnTo>
                    <a:lnTo>
                      <a:pt x="346" y="490"/>
                    </a:lnTo>
                    <a:lnTo>
                      <a:pt x="339" y="492"/>
                    </a:lnTo>
                    <a:lnTo>
                      <a:pt x="333" y="487"/>
                    </a:lnTo>
                    <a:lnTo>
                      <a:pt x="331" y="479"/>
                    </a:lnTo>
                    <a:lnTo>
                      <a:pt x="335" y="470"/>
                    </a:lnTo>
                    <a:lnTo>
                      <a:pt x="335" y="462"/>
                    </a:lnTo>
                    <a:lnTo>
                      <a:pt x="333" y="455"/>
                    </a:lnTo>
                    <a:lnTo>
                      <a:pt x="328" y="449"/>
                    </a:lnTo>
                    <a:lnTo>
                      <a:pt x="322" y="436"/>
                    </a:lnTo>
                    <a:lnTo>
                      <a:pt x="320" y="417"/>
                    </a:lnTo>
                    <a:lnTo>
                      <a:pt x="320" y="402"/>
                    </a:lnTo>
                    <a:lnTo>
                      <a:pt x="312" y="396"/>
                    </a:lnTo>
                    <a:lnTo>
                      <a:pt x="311" y="391"/>
                    </a:lnTo>
                    <a:lnTo>
                      <a:pt x="284" y="406"/>
                    </a:lnTo>
                    <a:lnTo>
                      <a:pt x="277" y="406"/>
                    </a:lnTo>
                    <a:lnTo>
                      <a:pt x="271" y="396"/>
                    </a:lnTo>
                    <a:lnTo>
                      <a:pt x="262" y="395"/>
                    </a:lnTo>
                    <a:lnTo>
                      <a:pt x="264" y="387"/>
                    </a:lnTo>
                    <a:lnTo>
                      <a:pt x="269" y="381"/>
                    </a:lnTo>
                    <a:lnTo>
                      <a:pt x="267" y="374"/>
                    </a:lnTo>
                    <a:lnTo>
                      <a:pt x="271" y="366"/>
                    </a:lnTo>
                    <a:lnTo>
                      <a:pt x="279" y="366"/>
                    </a:lnTo>
                    <a:lnTo>
                      <a:pt x="281" y="351"/>
                    </a:lnTo>
                    <a:lnTo>
                      <a:pt x="277" y="346"/>
                    </a:lnTo>
                    <a:lnTo>
                      <a:pt x="281" y="338"/>
                    </a:lnTo>
                    <a:lnTo>
                      <a:pt x="279" y="331"/>
                    </a:lnTo>
                    <a:lnTo>
                      <a:pt x="284" y="325"/>
                    </a:lnTo>
                    <a:lnTo>
                      <a:pt x="286" y="317"/>
                    </a:lnTo>
                    <a:lnTo>
                      <a:pt x="292" y="302"/>
                    </a:lnTo>
                    <a:lnTo>
                      <a:pt x="299" y="282"/>
                    </a:lnTo>
                    <a:lnTo>
                      <a:pt x="294" y="280"/>
                    </a:lnTo>
                    <a:lnTo>
                      <a:pt x="284" y="280"/>
                    </a:lnTo>
                    <a:lnTo>
                      <a:pt x="277" y="276"/>
                    </a:lnTo>
                    <a:lnTo>
                      <a:pt x="279" y="270"/>
                    </a:lnTo>
                    <a:lnTo>
                      <a:pt x="273" y="270"/>
                    </a:lnTo>
                    <a:lnTo>
                      <a:pt x="269" y="263"/>
                    </a:lnTo>
                    <a:lnTo>
                      <a:pt x="262" y="257"/>
                    </a:lnTo>
                    <a:lnTo>
                      <a:pt x="262" y="250"/>
                    </a:lnTo>
                    <a:lnTo>
                      <a:pt x="262" y="246"/>
                    </a:lnTo>
                    <a:lnTo>
                      <a:pt x="256" y="240"/>
                    </a:lnTo>
                    <a:lnTo>
                      <a:pt x="249" y="225"/>
                    </a:lnTo>
                    <a:lnTo>
                      <a:pt x="245" y="218"/>
                    </a:lnTo>
                    <a:lnTo>
                      <a:pt x="241" y="212"/>
                    </a:lnTo>
                    <a:lnTo>
                      <a:pt x="239" y="205"/>
                    </a:lnTo>
                    <a:lnTo>
                      <a:pt x="228" y="199"/>
                    </a:lnTo>
                    <a:lnTo>
                      <a:pt x="226" y="193"/>
                    </a:lnTo>
                    <a:lnTo>
                      <a:pt x="215" y="180"/>
                    </a:lnTo>
                    <a:lnTo>
                      <a:pt x="222" y="178"/>
                    </a:lnTo>
                    <a:lnTo>
                      <a:pt x="218" y="171"/>
                    </a:lnTo>
                    <a:lnTo>
                      <a:pt x="220" y="163"/>
                    </a:lnTo>
                    <a:lnTo>
                      <a:pt x="220" y="158"/>
                    </a:lnTo>
                    <a:lnTo>
                      <a:pt x="215" y="143"/>
                    </a:lnTo>
                    <a:lnTo>
                      <a:pt x="215" y="139"/>
                    </a:lnTo>
                    <a:lnTo>
                      <a:pt x="203" y="118"/>
                    </a:lnTo>
                    <a:lnTo>
                      <a:pt x="222" y="17"/>
                    </a:lnTo>
                    <a:lnTo>
                      <a:pt x="224" y="13"/>
                    </a:lnTo>
                    <a:lnTo>
                      <a:pt x="207" y="11"/>
                    </a:lnTo>
                    <a:lnTo>
                      <a:pt x="155" y="0"/>
                    </a:lnTo>
                    <a:lnTo>
                      <a:pt x="153" y="4"/>
                    </a:lnTo>
                    <a:lnTo>
                      <a:pt x="102" y="24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1751140" y="2142573"/>
                <a:ext cx="454406" cy="521480"/>
              </a:xfrm>
              <a:custGeom>
                <a:avLst/>
                <a:gdLst>
                  <a:gd name="T0" fmla="*/ 314 w 473"/>
                  <a:gd name="T1" fmla="*/ 145 h 598"/>
                  <a:gd name="T2" fmla="*/ 329 w 473"/>
                  <a:gd name="T3" fmla="*/ 38 h 598"/>
                  <a:gd name="T4" fmla="*/ 237 w 473"/>
                  <a:gd name="T5" fmla="*/ 24 h 598"/>
                  <a:gd name="T6" fmla="*/ 126 w 473"/>
                  <a:gd name="T7" fmla="*/ 6 h 598"/>
                  <a:gd name="T8" fmla="*/ 94 w 473"/>
                  <a:gd name="T9" fmla="*/ 0 h 598"/>
                  <a:gd name="T10" fmla="*/ 0 w 473"/>
                  <a:gd name="T11" fmla="*/ 532 h 598"/>
                  <a:gd name="T12" fmla="*/ 77 w 473"/>
                  <a:gd name="T13" fmla="*/ 547 h 598"/>
                  <a:gd name="T14" fmla="*/ 191 w 473"/>
                  <a:gd name="T15" fmla="*/ 566 h 598"/>
                  <a:gd name="T16" fmla="*/ 302 w 473"/>
                  <a:gd name="T17" fmla="*/ 583 h 598"/>
                  <a:gd name="T18" fmla="*/ 419 w 473"/>
                  <a:gd name="T19" fmla="*/ 598 h 598"/>
                  <a:gd name="T20" fmla="*/ 473 w 473"/>
                  <a:gd name="T21" fmla="*/ 167 h 598"/>
                  <a:gd name="T22" fmla="*/ 314 w 473"/>
                  <a:gd name="T23" fmla="*/ 14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598">
                    <a:moveTo>
                      <a:pt x="314" y="145"/>
                    </a:moveTo>
                    <a:lnTo>
                      <a:pt x="329" y="38"/>
                    </a:lnTo>
                    <a:lnTo>
                      <a:pt x="237" y="24"/>
                    </a:lnTo>
                    <a:lnTo>
                      <a:pt x="126" y="6"/>
                    </a:lnTo>
                    <a:lnTo>
                      <a:pt x="94" y="0"/>
                    </a:lnTo>
                    <a:lnTo>
                      <a:pt x="0" y="532"/>
                    </a:lnTo>
                    <a:lnTo>
                      <a:pt x="77" y="547"/>
                    </a:lnTo>
                    <a:lnTo>
                      <a:pt x="191" y="566"/>
                    </a:lnTo>
                    <a:lnTo>
                      <a:pt x="302" y="583"/>
                    </a:lnTo>
                    <a:lnTo>
                      <a:pt x="419" y="598"/>
                    </a:lnTo>
                    <a:lnTo>
                      <a:pt x="473" y="167"/>
                    </a:lnTo>
                    <a:lnTo>
                      <a:pt x="314" y="14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1813585" y="1473717"/>
                <a:ext cx="838682" cy="473518"/>
              </a:xfrm>
              <a:custGeom>
                <a:avLst/>
                <a:gdLst>
                  <a:gd name="T0" fmla="*/ 12 w 873"/>
                  <a:gd name="T1" fmla="*/ 126 h 543"/>
                  <a:gd name="T2" fmla="*/ 17 w 873"/>
                  <a:gd name="T3" fmla="*/ 145 h 543"/>
                  <a:gd name="T4" fmla="*/ 15 w 873"/>
                  <a:gd name="T5" fmla="*/ 158 h 543"/>
                  <a:gd name="T6" fmla="*/ 12 w 873"/>
                  <a:gd name="T7" fmla="*/ 167 h 543"/>
                  <a:gd name="T8" fmla="*/ 25 w 873"/>
                  <a:gd name="T9" fmla="*/ 186 h 543"/>
                  <a:gd name="T10" fmla="*/ 38 w 873"/>
                  <a:gd name="T11" fmla="*/ 199 h 543"/>
                  <a:gd name="T12" fmla="*/ 46 w 873"/>
                  <a:gd name="T13" fmla="*/ 212 h 543"/>
                  <a:gd name="T14" fmla="*/ 59 w 873"/>
                  <a:gd name="T15" fmla="*/ 233 h 543"/>
                  <a:gd name="T16" fmla="*/ 59 w 873"/>
                  <a:gd name="T17" fmla="*/ 244 h 543"/>
                  <a:gd name="T18" fmla="*/ 70 w 873"/>
                  <a:gd name="T19" fmla="*/ 257 h 543"/>
                  <a:gd name="T20" fmla="*/ 74 w 873"/>
                  <a:gd name="T21" fmla="*/ 263 h 543"/>
                  <a:gd name="T22" fmla="*/ 91 w 873"/>
                  <a:gd name="T23" fmla="*/ 267 h 543"/>
                  <a:gd name="T24" fmla="*/ 89 w 873"/>
                  <a:gd name="T25" fmla="*/ 289 h 543"/>
                  <a:gd name="T26" fmla="*/ 81 w 873"/>
                  <a:gd name="T27" fmla="*/ 312 h 543"/>
                  <a:gd name="T28" fmla="*/ 78 w 873"/>
                  <a:gd name="T29" fmla="*/ 325 h 543"/>
                  <a:gd name="T30" fmla="*/ 78 w 873"/>
                  <a:gd name="T31" fmla="*/ 338 h 543"/>
                  <a:gd name="T32" fmla="*/ 68 w 873"/>
                  <a:gd name="T33" fmla="*/ 353 h 543"/>
                  <a:gd name="T34" fmla="*/ 66 w 873"/>
                  <a:gd name="T35" fmla="*/ 368 h 543"/>
                  <a:gd name="T36" fmla="*/ 59 w 873"/>
                  <a:gd name="T37" fmla="*/ 382 h 543"/>
                  <a:gd name="T38" fmla="*/ 74 w 873"/>
                  <a:gd name="T39" fmla="*/ 393 h 543"/>
                  <a:gd name="T40" fmla="*/ 108 w 873"/>
                  <a:gd name="T41" fmla="*/ 378 h 543"/>
                  <a:gd name="T42" fmla="*/ 117 w 873"/>
                  <a:gd name="T43" fmla="*/ 389 h 543"/>
                  <a:gd name="T44" fmla="*/ 119 w 873"/>
                  <a:gd name="T45" fmla="*/ 423 h 543"/>
                  <a:gd name="T46" fmla="*/ 130 w 873"/>
                  <a:gd name="T47" fmla="*/ 442 h 543"/>
                  <a:gd name="T48" fmla="*/ 132 w 873"/>
                  <a:gd name="T49" fmla="*/ 457 h 543"/>
                  <a:gd name="T50" fmla="*/ 130 w 873"/>
                  <a:gd name="T51" fmla="*/ 474 h 543"/>
                  <a:gd name="T52" fmla="*/ 143 w 873"/>
                  <a:gd name="T53" fmla="*/ 477 h 543"/>
                  <a:gd name="T54" fmla="*/ 155 w 873"/>
                  <a:gd name="T55" fmla="*/ 496 h 543"/>
                  <a:gd name="T56" fmla="*/ 156 w 873"/>
                  <a:gd name="T57" fmla="*/ 509 h 543"/>
                  <a:gd name="T58" fmla="*/ 158 w 873"/>
                  <a:gd name="T59" fmla="*/ 524 h 543"/>
                  <a:gd name="T60" fmla="*/ 168 w 873"/>
                  <a:gd name="T61" fmla="*/ 530 h 543"/>
                  <a:gd name="T62" fmla="*/ 177 w 873"/>
                  <a:gd name="T63" fmla="*/ 519 h 543"/>
                  <a:gd name="T64" fmla="*/ 198 w 873"/>
                  <a:gd name="T65" fmla="*/ 524 h 543"/>
                  <a:gd name="T66" fmla="*/ 211 w 873"/>
                  <a:gd name="T67" fmla="*/ 519 h 543"/>
                  <a:gd name="T68" fmla="*/ 230 w 873"/>
                  <a:gd name="T69" fmla="*/ 523 h 543"/>
                  <a:gd name="T70" fmla="*/ 250 w 873"/>
                  <a:gd name="T71" fmla="*/ 526 h 543"/>
                  <a:gd name="T72" fmla="*/ 269 w 873"/>
                  <a:gd name="T73" fmla="*/ 528 h 543"/>
                  <a:gd name="T74" fmla="*/ 281 w 873"/>
                  <a:gd name="T75" fmla="*/ 509 h 543"/>
                  <a:gd name="T76" fmla="*/ 292 w 873"/>
                  <a:gd name="T77" fmla="*/ 524 h 543"/>
                  <a:gd name="T78" fmla="*/ 303 w 873"/>
                  <a:gd name="T79" fmla="*/ 538 h 543"/>
                  <a:gd name="T80" fmla="*/ 316 w 873"/>
                  <a:gd name="T81" fmla="*/ 485 h 543"/>
                  <a:gd name="T82" fmla="*/ 591 w 873"/>
                  <a:gd name="T83" fmla="*/ 521 h 543"/>
                  <a:gd name="T84" fmla="*/ 841 w 873"/>
                  <a:gd name="T85" fmla="*/ 543 h 543"/>
                  <a:gd name="T86" fmla="*/ 850 w 873"/>
                  <a:gd name="T87" fmla="*/ 442 h 543"/>
                  <a:gd name="T88" fmla="*/ 873 w 873"/>
                  <a:gd name="T89" fmla="*/ 117 h 543"/>
                  <a:gd name="T90" fmla="*/ 683 w 873"/>
                  <a:gd name="T91" fmla="*/ 101 h 543"/>
                  <a:gd name="T92" fmla="*/ 469 w 873"/>
                  <a:gd name="T93" fmla="*/ 75 h 543"/>
                  <a:gd name="T94" fmla="*/ 125 w 873"/>
                  <a:gd name="T95" fmla="*/ 21 h 543"/>
                  <a:gd name="T96" fmla="*/ 19 w 873"/>
                  <a:gd name="T97" fmla="*/ 4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3" h="543">
                    <a:moveTo>
                      <a:pt x="0" y="105"/>
                    </a:moveTo>
                    <a:lnTo>
                      <a:pt x="12" y="126"/>
                    </a:lnTo>
                    <a:lnTo>
                      <a:pt x="12" y="130"/>
                    </a:lnTo>
                    <a:lnTo>
                      <a:pt x="17" y="145"/>
                    </a:lnTo>
                    <a:lnTo>
                      <a:pt x="17" y="150"/>
                    </a:lnTo>
                    <a:lnTo>
                      <a:pt x="15" y="158"/>
                    </a:lnTo>
                    <a:lnTo>
                      <a:pt x="19" y="165"/>
                    </a:lnTo>
                    <a:lnTo>
                      <a:pt x="12" y="167"/>
                    </a:lnTo>
                    <a:lnTo>
                      <a:pt x="23" y="180"/>
                    </a:lnTo>
                    <a:lnTo>
                      <a:pt x="25" y="186"/>
                    </a:lnTo>
                    <a:lnTo>
                      <a:pt x="36" y="192"/>
                    </a:lnTo>
                    <a:lnTo>
                      <a:pt x="38" y="199"/>
                    </a:lnTo>
                    <a:lnTo>
                      <a:pt x="42" y="205"/>
                    </a:lnTo>
                    <a:lnTo>
                      <a:pt x="46" y="212"/>
                    </a:lnTo>
                    <a:lnTo>
                      <a:pt x="53" y="227"/>
                    </a:lnTo>
                    <a:lnTo>
                      <a:pt x="59" y="233"/>
                    </a:lnTo>
                    <a:lnTo>
                      <a:pt x="59" y="237"/>
                    </a:lnTo>
                    <a:lnTo>
                      <a:pt x="59" y="244"/>
                    </a:lnTo>
                    <a:lnTo>
                      <a:pt x="66" y="250"/>
                    </a:lnTo>
                    <a:lnTo>
                      <a:pt x="70" y="257"/>
                    </a:lnTo>
                    <a:lnTo>
                      <a:pt x="76" y="257"/>
                    </a:lnTo>
                    <a:lnTo>
                      <a:pt x="74" y="263"/>
                    </a:lnTo>
                    <a:lnTo>
                      <a:pt x="81" y="267"/>
                    </a:lnTo>
                    <a:lnTo>
                      <a:pt x="91" y="267"/>
                    </a:lnTo>
                    <a:lnTo>
                      <a:pt x="96" y="269"/>
                    </a:lnTo>
                    <a:lnTo>
                      <a:pt x="89" y="289"/>
                    </a:lnTo>
                    <a:lnTo>
                      <a:pt x="83" y="304"/>
                    </a:lnTo>
                    <a:lnTo>
                      <a:pt x="81" y="312"/>
                    </a:lnTo>
                    <a:lnTo>
                      <a:pt x="76" y="318"/>
                    </a:lnTo>
                    <a:lnTo>
                      <a:pt x="78" y="325"/>
                    </a:lnTo>
                    <a:lnTo>
                      <a:pt x="74" y="333"/>
                    </a:lnTo>
                    <a:lnTo>
                      <a:pt x="78" y="338"/>
                    </a:lnTo>
                    <a:lnTo>
                      <a:pt x="76" y="353"/>
                    </a:lnTo>
                    <a:lnTo>
                      <a:pt x="68" y="353"/>
                    </a:lnTo>
                    <a:lnTo>
                      <a:pt x="64" y="361"/>
                    </a:lnTo>
                    <a:lnTo>
                      <a:pt x="66" y="368"/>
                    </a:lnTo>
                    <a:lnTo>
                      <a:pt x="61" y="374"/>
                    </a:lnTo>
                    <a:lnTo>
                      <a:pt x="59" y="382"/>
                    </a:lnTo>
                    <a:lnTo>
                      <a:pt x="68" y="383"/>
                    </a:lnTo>
                    <a:lnTo>
                      <a:pt x="74" y="393"/>
                    </a:lnTo>
                    <a:lnTo>
                      <a:pt x="81" y="393"/>
                    </a:lnTo>
                    <a:lnTo>
                      <a:pt x="108" y="378"/>
                    </a:lnTo>
                    <a:lnTo>
                      <a:pt x="109" y="383"/>
                    </a:lnTo>
                    <a:lnTo>
                      <a:pt x="117" y="389"/>
                    </a:lnTo>
                    <a:lnTo>
                      <a:pt x="117" y="404"/>
                    </a:lnTo>
                    <a:lnTo>
                      <a:pt x="119" y="423"/>
                    </a:lnTo>
                    <a:lnTo>
                      <a:pt x="125" y="436"/>
                    </a:lnTo>
                    <a:lnTo>
                      <a:pt x="130" y="442"/>
                    </a:lnTo>
                    <a:lnTo>
                      <a:pt x="132" y="449"/>
                    </a:lnTo>
                    <a:lnTo>
                      <a:pt x="132" y="457"/>
                    </a:lnTo>
                    <a:lnTo>
                      <a:pt x="128" y="466"/>
                    </a:lnTo>
                    <a:lnTo>
                      <a:pt x="130" y="474"/>
                    </a:lnTo>
                    <a:lnTo>
                      <a:pt x="136" y="479"/>
                    </a:lnTo>
                    <a:lnTo>
                      <a:pt x="143" y="477"/>
                    </a:lnTo>
                    <a:lnTo>
                      <a:pt x="151" y="485"/>
                    </a:lnTo>
                    <a:lnTo>
                      <a:pt x="155" y="496"/>
                    </a:lnTo>
                    <a:lnTo>
                      <a:pt x="153" y="504"/>
                    </a:lnTo>
                    <a:lnTo>
                      <a:pt x="156" y="509"/>
                    </a:lnTo>
                    <a:lnTo>
                      <a:pt x="155" y="517"/>
                    </a:lnTo>
                    <a:lnTo>
                      <a:pt x="158" y="524"/>
                    </a:lnTo>
                    <a:lnTo>
                      <a:pt x="166" y="530"/>
                    </a:lnTo>
                    <a:lnTo>
                      <a:pt x="168" y="530"/>
                    </a:lnTo>
                    <a:lnTo>
                      <a:pt x="170" y="523"/>
                    </a:lnTo>
                    <a:lnTo>
                      <a:pt x="177" y="519"/>
                    </a:lnTo>
                    <a:lnTo>
                      <a:pt x="190" y="521"/>
                    </a:lnTo>
                    <a:lnTo>
                      <a:pt x="198" y="524"/>
                    </a:lnTo>
                    <a:lnTo>
                      <a:pt x="203" y="524"/>
                    </a:lnTo>
                    <a:lnTo>
                      <a:pt x="211" y="519"/>
                    </a:lnTo>
                    <a:lnTo>
                      <a:pt x="215" y="517"/>
                    </a:lnTo>
                    <a:lnTo>
                      <a:pt x="230" y="523"/>
                    </a:lnTo>
                    <a:lnTo>
                      <a:pt x="243" y="523"/>
                    </a:lnTo>
                    <a:lnTo>
                      <a:pt x="250" y="526"/>
                    </a:lnTo>
                    <a:lnTo>
                      <a:pt x="256" y="524"/>
                    </a:lnTo>
                    <a:lnTo>
                      <a:pt x="269" y="528"/>
                    </a:lnTo>
                    <a:lnTo>
                      <a:pt x="269" y="523"/>
                    </a:lnTo>
                    <a:lnTo>
                      <a:pt x="281" y="509"/>
                    </a:lnTo>
                    <a:lnTo>
                      <a:pt x="288" y="511"/>
                    </a:lnTo>
                    <a:lnTo>
                      <a:pt x="292" y="524"/>
                    </a:lnTo>
                    <a:lnTo>
                      <a:pt x="296" y="532"/>
                    </a:lnTo>
                    <a:lnTo>
                      <a:pt x="303" y="538"/>
                    </a:lnTo>
                    <a:lnTo>
                      <a:pt x="311" y="491"/>
                    </a:lnTo>
                    <a:lnTo>
                      <a:pt x="316" y="485"/>
                    </a:lnTo>
                    <a:lnTo>
                      <a:pt x="455" y="506"/>
                    </a:lnTo>
                    <a:lnTo>
                      <a:pt x="591" y="521"/>
                    </a:lnTo>
                    <a:lnTo>
                      <a:pt x="739" y="536"/>
                    </a:lnTo>
                    <a:lnTo>
                      <a:pt x="841" y="543"/>
                    </a:lnTo>
                    <a:lnTo>
                      <a:pt x="844" y="536"/>
                    </a:lnTo>
                    <a:lnTo>
                      <a:pt x="850" y="442"/>
                    </a:lnTo>
                    <a:lnTo>
                      <a:pt x="873" y="120"/>
                    </a:lnTo>
                    <a:lnTo>
                      <a:pt x="873" y="117"/>
                    </a:lnTo>
                    <a:lnTo>
                      <a:pt x="822" y="113"/>
                    </a:lnTo>
                    <a:lnTo>
                      <a:pt x="683" y="101"/>
                    </a:lnTo>
                    <a:lnTo>
                      <a:pt x="572" y="88"/>
                    </a:lnTo>
                    <a:lnTo>
                      <a:pt x="469" y="75"/>
                    </a:lnTo>
                    <a:lnTo>
                      <a:pt x="307" y="53"/>
                    </a:lnTo>
                    <a:lnTo>
                      <a:pt x="125" y="21"/>
                    </a:lnTo>
                    <a:lnTo>
                      <a:pt x="21" y="0"/>
                    </a:lnTo>
                    <a:lnTo>
                      <a:pt x="19" y="4"/>
                    </a:lnTo>
                    <a:lnTo>
                      <a:pt x="0" y="10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6"/>
              <p:cNvSpPr>
                <a:spLocks/>
              </p:cNvSpPr>
              <p:nvPr/>
            </p:nvSpPr>
            <p:spPr bwMode="auto">
              <a:xfrm>
                <a:off x="2052796" y="1896657"/>
                <a:ext cx="568728" cy="426428"/>
              </a:xfrm>
              <a:custGeom>
                <a:avLst/>
                <a:gdLst>
                  <a:gd name="T0" fmla="*/ 159 w 592"/>
                  <a:gd name="T1" fmla="*/ 449 h 489"/>
                  <a:gd name="T2" fmla="*/ 236 w 592"/>
                  <a:gd name="T3" fmla="*/ 459 h 489"/>
                  <a:gd name="T4" fmla="*/ 366 w 592"/>
                  <a:gd name="T5" fmla="*/ 472 h 489"/>
                  <a:gd name="T6" fmla="*/ 436 w 592"/>
                  <a:gd name="T7" fmla="*/ 479 h 489"/>
                  <a:gd name="T8" fmla="*/ 562 w 592"/>
                  <a:gd name="T9" fmla="*/ 489 h 489"/>
                  <a:gd name="T10" fmla="*/ 577 w 592"/>
                  <a:gd name="T11" fmla="*/ 273 h 489"/>
                  <a:gd name="T12" fmla="*/ 592 w 592"/>
                  <a:gd name="T13" fmla="*/ 58 h 489"/>
                  <a:gd name="T14" fmla="*/ 490 w 592"/>
                  <a:gd name="T15" fmla="*/ 51 h 489"/>
                  <a:gd name="T16" fmla="*/ 342 w 592"/>
                  <a:gd name="T17" fmla="*/ 36 h 489"/>
                  <a:gd name="T18" fmla="*/ 206 w 592"/>
                  <a:gd name="T19" fmla="*/ 21 h 489"/>
                  <a:gd name="T20" fmla="*/ 67 w 592"/>
                  <a:gd name="T21" fmla="*/ 0 h 489"/>
                  <a:gd name="T22" fmla="*/ 62 w 592"/>
                  <a:gd name="T23" fmla="*/ 6 h 489"/>
                  <a:gd name="T24" fmla="*/ 54 w 592"/>
                  <a:gd name="T25" fmla="*/ 53 h 489"/>
                  <a:gd name="T26" fmla="*/ 15 w 592"/>
                  <a:gd name="T27" fmla="*/ 320 h 489"/>
                  <a:gd name="T28" fmla="*/ 0 w 592"/>
                  <a:gd name="T29" fmla="*/ 427 h 489"/>
                  <a:gd name="T30" fmla="*/ 159 w 592"/>
                  <a:gd name="T31" fmla="*/ 44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489">
                    <a:moveTo>
                      <a:pt x="159" y="449"/>
                    </a:moveTo>
                    <a:lnTo>
                      <a:pt x="236" y="459"/>
                    </a:lnTo>
                    <a:lnTo>
                      <a:pt x="366" y="472"/>
                    </a:lnTo>
                    <a:lnTo>
                      <a:pt x="436" y="479"/>
                    </a:lnTo>
                    <a:lnTo>
                      <a:pt x="562" y="489"/>
                    </a:lnTo>
                    <a:lnTo>
                      <a:pt x="577" y="273"/>
                    </a:lnTo>
                    <a:lnTo>
                      <a:pt x="592" y="58"/>
                    </a:lnTo>
                    <a:lnTo>
                      <a:pt x="490" y="51"/>
                    </a:lnTo>
                    <a:lnTo>
                      <a:pt x="342" y="36"/>
                    </a:lnTo>
                    <a:lnTo>
                      <a:pt x="206" y="21"/>
                    </a:lnTo>
                    <a:lnTo>
                      <a:pt x="67" y="0"/>
                    </a:lnTo>
                    <a:lnTo>
                      <a:pt x="62" y="6"/>
                    </a:lnTo>
                    <a:lnTo>
                      <a:pt x="54" y="53"/>
                    </a:lnTo>
                    <a:lnTo>
                      <a:pt x="15" y="320"/>
                    </a:lnTo>
                    <a:lnTo>
                      <a:pt x="0" y="427"/>
                    </a:lnTo>
                    <a:lnTo>
                      <a:pt x="159" y="449"/>
                    </a:lnTo>
                    <a:close/>
                  </a:path>
                </a:pathLst>
              </a:custGeom>
              <a:solidFill>
                <a:schemeClr val="accent2"/>
              </a:solid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7"/>
              <p:cNvSpPr>
                <a:spLocks/>
              </p:cNvSpPr>
              <p:nvPr/>
            </p:nvSpPr>
            <p:spPr bwMode="auto">
              <a:xfrm>
                <a:off x="2079696" y="2664053"/>
                <a:ext cx="564886" cy="536305"/>
              </a:xfrm>
              <a:custGeom>
                <a:avLst/>
                <a:gdLst>
                  <a:gd name="T0" fmla="*/ 227 w 588"/>
                  <a:gd name="T1" fmla="*/ 577 h 615"/>
                  <a:gd name="T2" fmla="*/ 223 w 588"/>
                  <a:gd name="T3" fmla="*/ 564 h 615"/>
                  <a:gd name="T4" fmla="*/ 223 w 588"/>
                  <a:gd name="T5" fmla="*/ 560 h 615"/>
                  <a:gd name="T6" fmla="*/ 293 w 588"/>
                  <a:gd name="T7" fmla="*/ 568 h 615"/>
                  <a:gd name="T8" fmla="*/ 381 w 588"/>
                  <a:gd name="T9" fmla="*/ 575 h 615"/>
                  <a:gd name="T10" fmla="*/ 460 w 588"/>
                  <a:gd name="T11" fmla="*/ 581 h 615"/>
                  <a:gd name="T12" fmla="*/ 539 w 588"/>
                  <a:gd name="T13" fmla="*/ 586 h 615"/>
                  <a:gd name="T14" fmla="*/ 543 w 588"/>
                  <a:gd name="T15" fmla="*/ 586 h 615"/>
                  <a:gd name="T16" fmla="*/ 549 w 588"/>
                  <a:gd name="T17" fmla="*/ 579 h 615"/>
                  <a:gd name="T18" fmla="*/ 556 w 588"/>
                  <a:gd name="T19" fmla="*/ 468 h 615"/>
                  <a:gd name="T20" fmla="*/ 566 w 588"/>
                  <a:gd name="T21" fmla="*/ 370 h 615"/>
                  <a:gd name="T22" fmla="*/ 581 w 588"/>
                  <a:gd name="T23" fmla="*/ 109 h 615"/>
                  <a:gd name="T24" fmla="*/ 583 w 588"/>
                  <a:gd name="T25" fmla="*/ 103 h 615"/>
                  <a:gd name="T26" fmla="*/ 586 w 588"/>
                  <a:gd name="T27" fmla="*/ 101 h 615"/>
                  <a:gd name="T28" fmla="*/ 588 w 588"/>
                  <a:gd name="T29" fmla="*/ 47 h 615"/>
                  <a:gd name="T30" fmla="*/ 494 w 588"/>
                  <a:gd name="T31" fmla="*/ 41 h 615"/>
                  <a:gd name="T32" fmla="*/ 342 w 588"/>
                  <a:gd name="T33" fmla="*/ 28 h 615"/>
                  <a:gd name="T34" fmla="*/ 218 w 588"/>
                  <a:gd name="T35" fmla="*/ 15 h 615"/>
                  <a:gd name="T36" fmla="*/ 77 w 588"/>
                  <a:gd name="T37" fmla="*/ 0 h 615"/>
                  <a:gd name="T38" fmla="*/ 2 w 588"/>
                  <a:gd name="T39" fmla="*/ 603 h 615"/>
                  <a:gd name="T40" fmla="*/ 0 w 588"/>
                  <a:gd name="T41" fmla="*/ 607 h 615"/>
                  <a:gd name="T42" fmla="*/ 71 w 588"/>
                  <a:gd name="T43" fmla="*/ 615 h 615"/>
                  <a:gd name="T44" fmla="*/ 77 w 588"/>
                  <a:gd name="T45" fmla="*/ 613 h 615"/>
                  <a:gd name="T46" fmla="*/ 81 w 588"/>
                  <a:gd name="T47" fmla="*/ 577 h 615"/>
                  <a:gd name="T48" fmla="*/ 84 w 588"/>
                  <a:gd name="T49" fmla="*/ 568 h 615"/>
                  <a:gd name="T50" fmla="*/ 231 w 588"/>
                  <a:gd name="T51" fmla="*/ 584 h 615"/>
                  <a:gd name="T52" fmla="*/ 233 w 588"/>
                  <a:gd name="T53" fmla="*/ 584 h 615"/>
                  <a:gd name="T54" fmla="*/ 233 w 588"/>
                  <a:gd name="T55" fmla="*/ 581 h 615"/>
                  <a:gd name="T56" fmla="*/ 227 w 588"/>
                  <a:gd name="T57" fmla="*/ 57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8" h="615">
                    <a:moveTo>
                      <a:pt x="227" y="577"/>
                    </a:moveTo>
                    <a:lnTo>
                      <a:pt x="223" y="564"/>
                    </a:lnTo>
                    <a:lnTo>
                      <a:pt x="223" y="560"/>
                    </a:lnTo>
                    <a:lnTo>
                      <a:pt x="293" y="568"/>
                    </a:lnTo>
                    <a:lnTo>
                      <a:pt x="381" y="575"/>
                    </a:lnTo>
                    <a:lnTo>
                      <a:pt x="460" y="581"/>
                    </a:lnTo>
                    <a:lnTo>
                      <a:pt x="539" y="586"/>
                    </a:lnTo>
                    <a:lnTo>
                      <a:pt x="543" y="586"/>
                    </a:lnTo>
                    <a:lnTo>
                      <a:pt x="549" y="579"/>
                    </a:lnTo>
                    <a:lnTo>
                      <a:pt x="556" y="468"/>
                    </a:lnTo>
                    <a:lnTo>
                      <a:pt x="566" y="370"/>
                    </a:lnTo>
                    <a:lnTo>
                      <a:pt x="581" y="109"/>
                    </a:lnTo>
                    <a:lnTo>
                      <a:pt x="583" y="103"/>
                    </a:lnTo>
                    <a:lnTo>
                      <a:pt x="586" y="101"/>
                    </a:lnTo>
                    <a:lnTo>
                      <a:pt x="588" y="47"/>
                    </a:lnTo>
                    <a:lnTo>
                      <a:pt x="494" y="41"/>
                    </a:lnTo>
                    <a:lnTo>
                      <a:pt x="342" y="28"/>
                    </a:lnTo>
                    <a:lnTo>
                      <a:pt x="218" y="15"/>
                    </a:lnTo>
                    <a:lnTo>
                      <a:pt x="77" y="0"/>
                    </a:lnTo>
                    <a:lnTo>
                      <a:pt x="2" y="603"/>
                    </a:lnTo>
                    <a:lnTo>
                      <a:pt x="0" y="607"/>
                    </a:lnTo>
                    <a:lnTo>
                      <a:pt x="71" y="615"/>
                    </a:lnTo>
                    <a:lnTo>
                      <a:pt x="77" y="613"/>
                    </a:lnTo>
                    <a:lnTo>
                      <a:pt x="81" y="577"/>
                    </a:lnTo>
                    <a:lnTo>
                      <a:pt x="84" y="568"/>
                    </a:lnTo>
                    <a:lnTo>
                      <a:pt x="231" y="584"/>
                    </a:lnTo>
                    <a:lnTo>
                      <a:pt x="233" y="584"/>
                    </a:lnTo>
                    <a:lnTo>
                      <a:pt x="233" y="581"/>
                    </a:lnTo>
                    <a:lnTo>
                      <a:pt x="227" y="57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8"/>
              <p:cNvSpPr>
                <a:spLocks/>
              </p:cNvSpPr>
              <p:nvPr/>
            </p:nvSpPr>
            <p:spPr bwMode="auto">
              <a:xfrm>
                <a:off x="2153669" y="2288203"/>
                <a:ext cx="591785" cy="421196"/>
              </a:xfrm>
              <a:custGeom>
                <a:avLst/>
                <a:gdLst>
                  <a:gd name="T0" fmla="*/ 611 w 616"/>
                  <a:gd name="T1" fmla="*/ 158 h 483"/>
                  <a:gd name="T2" fmla="*/ 616 w 616"/>
                  <a:gd name="T3" fmla="*/ 53 h 483"/>
                  <a:gd name="T4" fmla="*/ 609 w 616"/>
                  <a:gd name="T5" fmla="*/ 49 h 483"/>
                  <a:gd name="T6" fmla="*/ 530 w 616"/>
                  <a:gd name="T7" fmla="*/ 45 h 483"/>
                  <a:gd name="T8" fmla="*/ 457 w 616"/>
                  <a:gd name="T9" fmla="*/ 40 h 483"/>
                  <a:gd name="T10" fmla="*/ 331 w 616"/>
                  <a:gd name="T11" fmla="*/ 30 h 483"/>
                  <a:gd name="T12" fmla="*/ 261 w 616"/>
                  <a:gd name="T13" fmla="*/ 23 h 483"/>
                  <a:gd name="T14" fmla="*/ 131 w 616"/>
                  <a:gd name="T15" fmla="*/ 10 h 483"/>
                  <a:gd name="T16" fmla="*/ 54 w 616"/>
                  <a:gd name="T17" fmla="*/ 0 h 483"/>
                  <a:gd name="T18" fmla="*/ 0 w 616"/>
                  <a:gd name="T19" fmla="*/ 431 h 483"/>
                  <a:gd name="T20" fmla="*/ 141 w 616"/>
                  <a:gd name="T21" fmla="*/ 446 h 483"/>
                  <a:gd name="T22" fmla="*/ 265 w 616"/>
                  <a:gd name="T23" fmla="*/ 459 h 483"/>
                  <a:gd name="T24" fmla="*/ 417 w 616"/>
                  <a:gd name="T25" fmla="*/ 472 h 483"/>
                  <a:gd name="T26" fmla="*/ 511 w 616"/>
                  <a:gd name="T27" fmla="*/ 478 h 483"/>
                  <a:gd name="T28" fmla="*/ 596 w 616"/>
                  <a:gd name="T29" fmla="*/ 483 h 483"/>
                  <a:gd name="T30" fmla="*/ 611 w 616"/>
                  <a:gd name="T31" fmla="*/ 158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6" h="483">
                    <a:moveTo>
                      <a:pt x="611" y="158"/>
                    </a:moveTo>
                    <a:lnTo>
                      <a:pt x="616" y="53"/>
                    </a:lnTo>
                    <a:lnTo>
                      <a:pt x="609" y="49"/>
                    </a:lnTo>
                    <a:lnTo>
                      <a:pt x="530" y="45"/>
                    </a:lnTo>
                    <a:lnTo>
                      <a:pt x="457" y="40"/>
                    </a:lnTo>
                    <a:lnTo>
                      <a:pt x="331" y="30"/>
                    </a:lnTo>
                    <a:lnTo>
                      <a:pt x="261" y="23"/>
                    </a:lnTo>
                    <a:lnTo>
                      <a:pt x="131" y="10"/>
                    </a:lnTo>
                    <a:lnTo>
                      <a:pt x="54" y="0"/>
                    </a:lnTo>
                    <a:lnTo>
                      <a:pt x="0" y="431"/>
                    </a:lnTo>
                    <a:lnTo>
                      <a:pt x="141" y="446"/>
                    </a:lnTo>
                    <a:lnTo>
                      <a:pt x="265" y="459"/>
                    </a:lnTo>
                    <a:lnTo>
                      <a:pt x="417" y="472"/>
                    </a:lnTo>
                    <a:lnTo>
                      <a:pt x="511" y="478"/>
                    </a:lnTo>
                    <a:lnTo>
                      <a:pt x="596" y="483"/>
                    </a:lnTo>
                    <a:lnTo>
                      <a:pt x="611" y="15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9"/>
              <p:cNvSpPr>
                <a:spLocks/>
              </p:cNvSpPr>
              <p:nvPr/>
            </p:nvSpPr>
            <p:spPr bwMode="auto">
              <a:xfrm>
                <a:off x="2592704" y="2134724"/>
                <a:ext cx="675365" cy="300854"/>
              </a:xfrm>
              <a:custGeom>
                <a:avLst/>
                <a:gdLst>
                  <a:gd name="T0" fmla="*/ 565 w 703"/>
                  <a:gd name="T1" fmla="*/ 345 h 345"/>
                  <a:gd name="T2" fmla="*/ 695 w 703"/>
                  <a:gd name="T3" fmla="*/ 338 h 345"/>
                  <a:gd name="T4" fmla="*/ 690 w 703"/>
                  <a:gd name="T5" fmla="*/ 325 h 345"/>
                  <a:gd name="T6" fmla="*/ 682 w 703"/>
                  <a:gd name="T7" fmla="*/ 314 h 345"/>
                  <a:gd name="T8" fmla="*/ 671 w 703"/>
                  <a:gd name="T9" fmla="*/ 293 h 345"/>
                  <a:gd name="T10" fmla="*/ 665 w 703"/>
                  <a:gd name="T11" fmla="*/ 280 h 345"/>
                  <a:gd name="T12" fmla="*/ 656 w 703"/>
                  <a:gd name="T13" fmla="*/ 268 h 345"/>
                  <a:gd name="T14" fmla="*/ 656 w 703"/>
                  <a:gd name="T15" fmla="*/ 233 h 345"/>
                  <a:gd name="T16" fmla="*/ 658 w 703"/>
                  <a:gd name="T17" fmla="*/ 216 h 345"/>
                  <a:gd name="T18" fmla="*/ 654 w 703"/>
                  <a:gd name="T19" fmla="*/ 201 h 345"/>
                  <a:gd name="T20" fmla="*/ 652 w 703"/>
                  <a:gd name="T21" fmla="*/ 188 h 345"/>
                  <a:gd name="T22" fmla="*/ 644 w 703"/>
                  <a:gd name="T23" fmla="*/ 176 h 345"/>
                  <a:gd name="T24" fmla="*/ 639 w 703"/>
                  <a:gd name="T25" fmla="*/ 174 h 345"/>
                  <a:gd name="T26" fmla="*/ 637 w 703"/>
                  <a:gd name="T27" fmla="*/ 159 h 345"/>
                  <a:gd name="T28" fmla="*/ 637 w 703"/>
                  <a:gd name="T29" fmla="*/ 146 h 345"/>
                  <a:gd name="T30" fmla="*/ 633 w 703"/>
                  <a:gd name="T31" fmla="*/ 133 h 345"/>
                  <a:gd name="T32" fmla="*/ 624 w 703"/>
                  <a:gd name="T33" fmla="*/ 114 h 345"/>
                  <a:gd name="T34" fmla="*/ 618 w 703"/>
                  <a:gd name="T35" fmla="*/ 101 h 345"/>
                  <a:gd name="T36" fmla="*/ 612 w 703"/>
                  <a:gd name="T37" fmla="*/ 86 h 345"/>
                  <a:gd name="T38" fmla="*/ 612 w 703"/>
                  <a:gd name="T39" fmla="*/ 75 h 345"/>
                  <a:gd name="T40" fmla="*/ 599 w 703"/>
                  <a:gd name="T41" fmla="*/ 71 h 345"/>
                  <a:gd name="T42" fmla="*/ 590 w 703"/>
                  <a:gd name="T43" fmla="*/ 58 h 345"/>
                  <a:gd name="T44" fmla="*/ 575 w 703"/>
                  <a:gd name="T45" fmla="*/ 48 h 345"/>
                  <a:gd name="T46" fmla="*/ 567 w 703"/>
                  <a:gd name="T47" fmla="*/ 47 h 345"/>
                  <a:gd name="T48" fmla="*/ 554 w 703"/>
                  <a:gd name="T49" fmla="*/ 43 h 345"/>
                  <a:gd name="T50" fmla="*/ 513 w 703"/>
                  <a:gd name="T51" fmla="*/ 37 h 345"/>
                  <a:gd name="T52" fmla="*/ 492 w 703"/>
                  <a:gd name="T53" fmla="*/ 41 h 345"/>
                  <a:gd name="T54" fmla="*/ 456 w 703"/>
                  <a:gd name="T55" fmla="*/ 28 h 345"/>
                  <a:gd name="T56" fmla="*/ 361 w 703"/>
                  <a:gd name="T57" fmla="*/ 18 h 345"/>
                  <a:gd name="T58" fmla="*/ 96 w 703"/>
                  <a:gd name="T59" fmla="*/ 5 h 345"/>
                  <a:gd name="T60" fmla="*/ 0 w 703"/>
                  <a:gd name="T61" fmla="*/ 216 h 345"/>
                  <a:gd name="T62" fmla="*/ 152 w 703"/>
                  <a:gd name="T63" fmla="*/ 225 h 345"/>
                  <a:gd name="T64" fmla="*/ 154 w 703"/>
                  <a:gd name="T65" fmla="*/ 334 h 345"/>
                  <a:gd name="T66" fmla="*/ 460 w 703"/>
                  <a:gd name="T67" fmla="*/ 34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3" h="345">
                    <a:moveTo>
                      <a:pt x="460" y="344"/>
                    </a:moveTo>
                    <a:lnTo>
                      <a:pt x="565" y="345"/>
                    </a:lnTo>
                    <a:lnTo>
                      <a:pt x="703" y="344"/>
                    </a:lnTo>
                    <a:lnTo>
                      <a:pt x="695" y="338"/>
                    </a:lnTo>
                    <a:lnTo>
                      <a:pt x="695" y="330"/>
                    </a:lnTo>
                    <a:lnTo>
                      <a:pt x="690" y="325"/>
                    </a:lnTo>
                    <a:lnTo>
                      <a:pt x="688" y="317"/>
                    </a:lnTo>
                    <a:lnTo>
                      <a:pt x="682" y="314"/>
                    </a:lnTo>
                    <a:lnTo>
                      <a:pt x="676" y="306"/>
                    </a:lnTo>
                    <a:lnTo>
                      <a:pt x="671" y="293"/>
                    </a:lnTo>
                    <a:lnTo>
                      <a:pt x="665" y="285"/>
                    </a:lnTo>
                    <a:lnTo>
                      <a:pt x="665" y="280"/>
                    </a:lnTo>
                    <a:lnTo>
                      <a:pt x="663" y="272"/>
                    </a:lnTo>
                    <a:lnTo>
                      <a:pt x="656" y="268"/>
                    </a:lnTo>
                    <a:lnTo>
                      <a:pt x="659" y="248"/>
                    </a:lnTo>
                    <a:lnTo>
                      <a:pt x="656" y="233"/>
                    </a:lnTo>
                    <a:lnTo>
                      <a:pt x="656" y="223"/>
                    </a:lnTo>
                    <a:lnTo>
                      <a:pt x="658" y="216"/>
                    </a:lnTo>
                    <a:lnTo>
                      <a:pt x="652" y="210"/>
                    </a:lnTo>
                    <a:lnTo>
                      <a:pt x="654" y="201"/>
                    </a:lnTo>
                    <a:lnTo>
                      <a:pt x="650" y="195"/>
                    </a:lnTo>
                    <a:lnTo>
                      <a:pt x="652" y="188"/>
                    </a:lnTo>
                    <a:lnTo>
                      <a:pt x="644" y="184"/>
                    </a:lnTo>
                    <a:lnTo>
                      <a:pt x="644" y="176"/>
                    </a:lnTo>
                    <a:lnTo>
                      <a:pt x="639" y="176"/>
                    </a:lnTo>
                    <a:lnTo>
                      <a:pt x="639" y="174"/>
                    </a:lnTo>
                    <a:lnTo>
                      <a:pt x="637" y="167"/>
                    </a:lnTo>
                    <a:lnTo>
                      <a:pt x="637" y="159"/>
                    </a:lnTo>
                    <a:lnTo>
                      <a:pt x="639" y="154"/>
                    </a:lnTo>
                    <a:lnTo>
                      <a:pt x="637" y="146"/>
                    </a:lnTo>
                    <a:lnTo>
                      <a:pt x="633" y="141"/>
                    </a:lnTo>
                    <a:lnTo>
                      <a:pt x="633" y="133"/>
                    </a:lnTo>
                    <a:lnTo>
                      <a:pt x="624" y="122"/>
                    </a:lnTo>
                    <a:lnTo>
                      <a:pt x="624" y="114"/>
                    </a:lnTo>
                    <a:lnTo>
                      <a:pt x="616" y="107"/>
                    </a:lnTo>
                    <a:lnTo>
                      <a:pt x="618" y="101"/>
                    </a:lnTo>
                    <a:lnTo>
                      <a:pt x="616" y="94"/>
                    </a:lnTo>
                    <a:lnTo>
                      <a:pt x="612" y="86"/>
                    </a:lnTo>
                    <a:lnTo>
                      <a:pt x="612" y="82"/>
                    </a:lnTo>
                    <a:lnTo>
                      <a:pt x="612" y="75"/>
                    </a:lnTo>
                    <a:lnTo>
                      <a:pt x="605" y="73"/>
                    </a:lnTo>
                    <a:lnTo>
                      <a:pt x="599" y="71"/>
                    </a:lnTo>
                    <a:lnTo>
                      <a:pt x="592" y="65"/>
                    </a:lnTo>
                    <a:lnTo>
                      <a:pt x="590" y="58"/>
                    </a:lnTo>
                    <a:lnTo>
                      <a:pt x="582" y="54"/>
                    </a:lnTo>
                    <a:lnTo>
                      <a:pt x="575" y="48"/>
                    </a:lnTo>
                    <a:lnTo>
                      <a:pt x="569" y="48"/>
                    </a:lnTo>
                    <a:lnTo>
                      <a:pt x="567" y="47"/>
                    </a:lnTo>
                    <a:lnTo>
                      <a:pt x="560" y="43"/>
                    </a:lnTo>
                    <a:lnTo>
                      <a:pt x="554" y="43"/>
                    </a:lnTo>
                    <a:lnTo>
                      <a:pt x="543" y="33"/>
                    </a:lnTo>
                    <a:lnTo>
                      <a:pt x="513" y="37"/>
                    </a:lnTo>
                    <a:lnTo>
                      <a:pt x="498" y="35"/>
                    </a:lnTo>
                    <a:lnTo>
                      <a:pt x="492" y="41"/>
                    </a:lnTo>
                    <a:lnTo>
                      <a:pt x="487" y="43"/>
                    </a:lnTo>
                    <a:lnTo>
                      <a:pt x="456" y="28"/>
                    </a:lnTo>
                    <a:lnTo>
                      <a:pt x="447" y="18"/>
                    </a:lnTo>
                    <a:lnTo>
                      <a:pt x="361" y="18"/>
                    </a:lnTo>
                    <a:lnTo>
                      <a:pt x="231" y="13"/>
                    </a:lnTo>
                    <a:lnTo>
                      <a:pt x="96" y="5"/>
                    </a:lnTo>
                    <a:lnTo>
                      <a:pt x="15" y="0"/>
                    </a:lnTo>
                    <a:lnTo>
                      <a:pt x="0" y="216"/>
                    </a:lnTo>
                    <a:lnTo>
                      <a:pt x="73" y="221"/>
                    </a:lnTo>
                    <a:lnTo>
                      <a:pt x="152" y="225"/>
                    </a:lnTo>
                    <a:lnTo>
                      <a:pt x="159" y="229"/>
                    </a:lnTo>
                    <a:lnTo>
                      <a:pt x="154" y="334"/>
                    </a:lnTo>
                    <a:lnTo>
                      <a:pt x="259" y="340"/>
                    </a:lnTo>
                    <a:lnTo>
                      <a:pt x="460" y="34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0"/>
              <p:cNvSpPr>
                <a:spLocks/>
              </p:cNvSpPr>
              <p:nvPr/>
            </p:nvSpPr>
            <p:spPr bwMode="auto">
              <a:xfrm>
                <a:off x="2607115" y="1859159"/>
                <a:ext cx="568728" cy="339224"/>
              </a:xfrm>
              <a:custGeom>
                <a:avLst/>
                <a:gdLst>
                  <a:gd name="T0" fmla="*/ 81 w 592"/>
                  <a:gd name="T1" fmla="*/ 321 h 389"/>
                  <a:gd name="T2" fmla="*/ 216 w 592"/>
                  <a:gd name="T3" fmla="*/ 329 h 389"/>
                  <a:gd name="T4" fmla="*/ 346 w 592"/>
                  <a:gd name="T5" fmla="*/ 334 h 389"/>
                  <a:gd name="T6" fmla="*/ 432 w 592"/>
                  <a:gd name="T7" fmla="*/ 334 h 389"/>
                  <a:gd name="T8" fmla="*/ 441 w 592"/>
                  <a:gd name="T9" fmla="*/ 344 h 389"/>
                  <a:gd name="T10" fmla="*/ 472 w 592"/>
                  <a:gd name="T11" fmla="*/ 359 h 389"/>
                  <a:gd name="T12" fmla="*/ 477 w 592"/>
                  <a:gd name="T13" fmla="*/ 357 h 389"/>
                  <a:gd name="T14" fmla="*/ 483 w 592"/>
                  <a:gd name="T15" fmla="*/ 351 h 389"/>
                  <a:gd name="T16" fmla="*/ 498 w 592"/>
                  <a:gd name="T17" fmla="*/ 353 h 389"/>
                  <a:gd name="T18" fmla="*/ 528 w 592"/>
                  <a:gd name="T19" fmla="*/ 349 h 389"/>
                  <a:gd name="T20" fmla="*/ 539 w 592"/>
                  <a:gd name="T21" fmla="*/ 359 h 389"/>
                  <a:gd name="T22" fmla="*/ 545 w 592"/>
                  <a:gd name="T23" fmla="*/ 359 h 389"/>
                  <a:gd name="T24" fmla="*/ 552 w 592"/>
                  <a:gd name="T25" fmla="*/ 363 h 389"/>
                  <a:gd name="T26" fmla="*/ 554 w 592"/>
                  <a:gd name="T27" fmla="*/ 364 h 389"/>
                  <a:gd name="T28" fmla="*/ 560 w 592"/>
                  <a:gd name="T29" fmla="*/ 364 h 389"/>
                  <a:gd name="T30" fmla="*/ 567 w 592"/>
                  <a:gd name="T31" fmla="*/ 370 h 389"/>
                  <a:gd name="T32" fmla="*/ 575 w 592"/>
                  <a:gd name="T33" fmla="*/ 374 h 389"/>
                  <a:gd name="T34" fmla="*/ 577 w 592"/>
                  <a:gd name="T35" fmla="*/ 381 h 389"/>
                  <a:gd name="T36" fmla="*/ 584 w 592"/>
                  <a:gd name="T37" fmla="*/ 387 h 389"/>
                  <a:gd name="T38" fmla="*/ 590 w 592"/>
                  <a:gd name="T39" fmla="*/ 389 h 389"/>
                  <a:gd name="T40" fmla="*/ 588 w 592"/>
                  <a:gd name="T41" fmla="*/ 374 h 389"/>
                  <a:gd name="T42" fmla="*/ 581 w 592"/>
                  <a:gd name="T43" fmla="*/ 368 h 389"/>
                  <a:gd name="T44" fmla="*/ 579 w 592"/>
                  <a:gd name="T45" fmla="*/ 361 h 389"/>
                  <a:gd name="T46" fmla="*/ 582 w 592"/>
                  <a:gd name="T47" fmla="*/ 355 h 389"/>
                  <a:gd name="T48" fmla="*/ 584 w 592"/>
                  <a:gd name="T49" fmla="*/ 353 h 389"/>
                  <a:gd name="T50" fmla="*/ 588 w 592"/>
                  <a:gd name="T51" fmla="*/ 340 h 389"/>
                  <a:gd name="T52" fmla="*/ 588 w 592"/>
                  <a:gd name="T53" fmla="*/ 332 h 389"/>
                  <a:gd name="T54" fmla="*/ 592 w 592"/>
                  <a:gd name="T55" fmla="*/ 325 h 389"/>
                  <a:gd name="T56" fmla="*/ 592 w 592"/>
                  <a:gd name="T57" fmla="*/ 319 h 389"/>
                  <a:gd name="T58" fmla="*/ 584 w 592"/>
                  <a:gd name="T59" fmla="*/ 312 h 389"/>
                  <a:gd name="T60" fmla="*/ 582 w 592"/>
                  <a:gd name="T61" fmla="*/ 306 h 389"/>
                  <a:gd name="T62" fmla="*/ 586 w 592"/>
                  <a:gd name="T63" fmla="*/ 304 h 389"/>
                  <a:gd name="T64" fmla="*/ 586 w 592"/>
                  <a:gd name="T65" fmla="*/ 297 h 389"/>
                  <a:gd name="T66" fmla="*/ 582 w 592"/>
                  <a:gd name="T67" fmla="*/ 289 h 389"/>
                  <a:gd name="T68" fmla="*/ 581 w 592"/>
                  <a:gd name="T69" fmla="*/ 282 h 389"/>
                  <a:gd name="T70" fmla="*/ 592 w 592"/>
                  <a:gd name="T71" fmla="*/ 282 h 389"/>
                  <a:gd name="T72" fmla="*/ 592 w 592"/>
                  <a:gd name="T73" fmla="*/ 88 h 389"/>
                  <a:gd name="T74" fmla="*/ 586 w 592"/>
                  <a:gd name="T75" fmla="*/ 82 h 389"/>
                  <a:gd name="T76" fmla="*/ 581 w 592"/>
                  <a:gd name="T77" fmla="*/ 79 h 389"/>
                  <a:gd name="T78" fmla="*/ 573 w 592"/>
                  <a:gd name="T79" fmla="*/ 77 h 389"/>
                  <a:gd name="T80" fmla="*/ 566 w 592"/>
                  <a:gd name="T81" fmla="*/ 64 h 389"/>
                  <a:gd name="T82" fmla="*/ 560 w 592"/>
                  <a:gd name="T83" fmla="*/ 56 h 389"/>
                  <a:gd name="T84" fmla="*/ 562 w 592"/>
                  <a:gd name="T85" fmla="*/ 52 h 389"/>
                  <a:gd name="T86" fmla="*/ 569 w 592"/>
                  <a:gd name="T87" fmla="*/ 45 h 389"/>
                  <a:gd name="T88" fmla="*/ 575 w 592"/>
                  <a:gd name="T89" fmla="*/ 41 h 389"/>
                  <a:gd name="T90" fmla="*/ 579 w 592"/>
                  <a:gd name="T91" fmla="*/ 34 h 389"/>
                  <a:gd name="T92" fmla="*/ 582 w 592"/>
                  <a:gd name="T93" fmla="*/ 20 h 389"/>
                  <a:gd name="T94" fmla="*/ 443 w 592"/>
                  <a:gd name="T95" fmla="*/ 19 h 389"/>
                  <a:gd name="T96" fmla="*/ 306 w 592"/>
                  <a:gd name="T97" fmla="*/ 17 h 389"/>
                  <a:gd name="T98" fmla="*/ 158 w 592"/>
                  <a:gd name="T99" fmla="*/ 9 h 389"/>
                  <a:gd name="T100" fmla="*/ 24 w 592"/>
                  <a:gd name="T101" fmla="*/ 0 h 389"/>
                  <a:gd name="T102" fmla="*/ 18 w 592"/>
                  <a:gd name="T103" fmla="*/ 94 h 389"/>
                  <a:gd name="T104" fmla="*/ 15 w 592"/>
                  <a:gd name="T105" fmla="*/ 101 h 389"/>
                  <a:gd name="T106" fmla="*/ 0 w 592"/>
                  <a:gd name="T107" fmla="*/ 316 h 389"/>
                  <a:gd name="T108" fmla="*/ 81 w 592"/>
                  <a:gd name="T109" fmla="*/ 32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2" h="389">
                    <a:moveTo>
                      <a:pt x="81" y="321"/>
                    </a:moveTo>
                    <a:lnTo>
                      <a:pt x="216" y="329"/>
                    </a:lnTo>
                    <a:lnTo>
                      <a:pt x="346" y="334"/>
                    </a:lnTo>
                    <a:lnTo>
                      <a:pt x="432" y="334"/>
                    </a:lnTo>
                    <a:lnTo>
                      <a:pt x="441" y="344"/>
                    </a:lnTo>
                    <a:lnTo>
                      <a:pt x="472" y="359"/>
                    </a:lnTo>
                    <a:lnTo>
                      <a:pt x="477" y="357"/>
                    </a:lnTo>
                    <a:lnTo>
                      <a:pt x="483" y="351"/>
                    </a:lnTo>
                    <a:lnTo>
                      <a:pt x="498" y="353"/>
                    </a:lnTo>
                    <a:lnTo>
                      <a:pt x="528" y="349"/>
                    </a:lnTo>
                    <a:lnTo>
                      <a:pt x="539" y="359"/>
                    </a:lnTo>
                    <a:lnTo>
                      <a:pt x="545" y="359"/>
                    </a:lnTo>
                    <a:lnTo>
                      <a:pt x="552" y="363"/>
                    </a:lnTo>
                    <a:lnTo>
                      <a:pt x="554" y="364"/>
                    </a:lnTo>
                    <a:lnTo>
                      <a:pt x="560" y="364"/>
                    </a:lnTo>
                    <a:lnTo>
                      <a:pt x="567" y="370"/>
                    </a:lnTo>
                    <a:lnTo>
                      <a:pt x="575" y="374"/>
                    </a:lnTo>
                    <a:lnTo>
                      <a:pt x="577" y="381"/>
                    </a:lnTo>
                    <a:lnTo>
                      <a:pt x="584" y="387"/>
                    </a:lnTo>
                    <a:lnTo>
                      <a:pt x="590" y="389"/>
                    </a:lnTo>
                    <a:lnTo>
                      <a:pt x="588" y="374"/>
                    </a:lnTo>
                    <a:lnTo>
                      <a:pt x="581" y="368"/>
                    </a:lnTo>
                    <a:lnTo>
                      <a:pt x="579" y="361"/>
                    </a:lnTo>
                    <a:lnTo>
                      <a:pt x="582" y="355"/>
                    </a:lnTo>
                    <a:lnTo>
                      <a:pt x="584" y="353"/>
                    </a:lnTo>
                    <a:lnTo>
                      <a:pt x="588" y="340"/>
                    </a:lnTo>
                    <a:lnTo>
                      <a:pt x="588" y="332"/>
                    </a:lnTo>
                    <a:lnTo>
                      <a:pt x="592" y="325"/>
                    </a:lnTo>
                    <a:lnTo>
                      <a:pt x="592" y="319"/>
                    </a:lnTo>
                    <a:lnTo>
                      <a:pt x="584" y="312"/>
                    </a:lnTo>
                    <a:lnTo>
                      <a:pt x="582" y="306"/>
                    </a:lnTo>
                    <a:lnTo>
                      <a:pt x="586" y="304"/>
                    </a:lnTo>
                    <a:lnTo>
                      <a:pt x="586" y="297"/>
                    </a:lnTo>
                    <a:lnTo>
                      <a:pt x="582" y="289"/>
                    </a:lnTo>
                    <a:lnTo>
                      <a:pt x="581" y="282"/>
                    </a:lnTo>
                    <a:lnTo>
                      <a:pt x="592" y="282"/>
                    </a:lnTo>
                    <a:lnTo>
                      <a:pt x="592" y="88"/>
                    </a:lnTo>
                    <a:lnTo>
                      <a:pt x="586" y="82"/>
                    </a:lnTo>
                    <a:lnTo>
                      <a:pt x="581" y="79"/>
                    </a:lnTo>
                    <a:lnTo>
                      <a:pt x="573" y="77"/>
                    </a:lnTo>
                    <a:lnTo>
                      <a:pt x="566" y="64"/>
                    </a:lnTo>
                    <a:lnTo>
                      <a:pt x="560" y="56"/>
                    </a:lnTo>
                    <a:lnTo>
                      <a:pt x="562" y="52"/>
                    </a:lnTo>
                    <a:lnTo>
                      <a:pt x="569" y="45"/>
                    </a:lnTo>
                    <a:lnTo>
                      <a:pt x="575" y="41"/>
                    </a:lnTo>
                    <a:lnTo>
                      <a:pt x="579" y="34"/>
                    </a:lnTo>
                    <a:lnTo>
                      <a:pt x="582" y="20"/>
                    </a:lnTo>
                    <a:lnTo>
                      <a:pt x="443" y="19"/>
                    </a:lnTo>
                    <a:lnTo>
                      <a:pt x="306" y="17"/>
                    </a:lnTo>
                    <a:lnTo>
                      <a:pt x="158" y="9"/>
                    </a:lnTo>
                    <a:lnTo>
                      <a:pt x="24" y="0"/>
                    </a:lnTo>
                    <a:lnTo>
                      <a:pt x="18" y="94"/>
                    </a:lnTo>
                    <a:lnTo>
                      <a:pt x="15" y="101"/>
                    </a:lnTo>
                    <a:lnTo>
                      <a:pt x="0" y="316"/>
                    </a:lnTo>
                    <a:lnTo>
                      <a:pt x="81" y="321"/>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1"/>
              <p:cNvSpPr>
                <a:spLocks/>
              </p:cNvSpPr>
              <p:nvPr/>
            </p:nvSpPr>
            <p:spPr bwMode="auto">
              <a:xfrm>
                <a:off x="2630171" y="1575746"/>
                <a:ext cx="536065" cy="300854"/>
              </a:xfrm>
              <a:custGeom>
                <a:avLst/>
                <a:gdLst>
                  <a:gd name="T0" fmla="*/ 0 w 558"/>
                  <a:gd name="T1" fmla="*/ 325 h 345"/>
                  <a:gd name="T2" fmla="*/ 134 w 558"/>
                  <a:gd name="T3" fmla="*/ 334 h 345"/>
                  <a:gd name="T4" fmla="*/ 282 w 558"/>
                  <a:gd name="T5" fmla="*/ 342 h 345"/>
                  <a:gd name="T6" fmla="*/ 419 w 558"/>
                  <a:gd name="T7" fmla="*/ 344 h 345"/>
                  <a:gd name="T8" fmla="*/ 558 w 558"/>
                  <a:gd name="T9" fmla="*/ 345 h 345"/>
                  <a:gd name="T10" fmla="*/ 558 w 558"/>
                  <a:gd name="T11" fmla="*/ 338 h 345"/>
                  <a:gd name="T12" fmla="*/ 558 w 558"/>
                  <a:gd name="T13" fmla="*/ 330 h 345"/>
                  <a:gd name="T14" fmla="*/ 557 w 558"/>
                  <a:gd name="T15" fmla="*/ 317 h 345"/>
                  <a:gd name="T16" fmla="*/ 557 w 558"/>
                  <a:gd name="T17" fmla="*/ 310 h 345"/>
                  <a:gd name="T18" fmla="*/ 555 w 558"/>
                  <a:gd name="T19" fmla="*/ 302 h 345"/>
                  <a:gd name="T20" fmla="*/ 547 w 558"/>
                  <a:gd name="T21" fmla="*/ 291 h 345"/>
                  <a:gd name="T22" fmla="*/ 545 w 558"/>
                  <a:gd name="T23" fmla="*/ 285 h 345"/>
                  <a:gd name="T24" fmla="*/ 545 w 558"/>
                  <a:gd name="T25" fmla="*/ 278 h 345"/>
                  <a:gd name="T26" fmla="*/ 542 w 558"/>
                  <a:gd name="T27" fmla="*/ 272 h 345"/>
                  <a:gd name="T28" fmla="*/ 542 w 558"/>
                  <a:gd name="T29" fmla="*/ 246 h 345"/>
                  <a:gd name="T30" fmla="*/ 543 w 558"/>
                  <a:gd name="T31" fmla="*/ 238 h 345"/>
                  <a:gd name="T32" fmla="*/ 540 w 558"/>
                  <a:gd name="T33" fmla="*/ 231 h 345"/>
                  <a:gd name="T34" fmla="*/ 540 w 558"/>
                  <a:gd name="T35" fmla="*/ 221 h 345"/>
                  <a:gd name="T36" fmla="*/ 538 w 558"/>
                  <a:gd name="T37" fmla="*/ 206 h 345"/>
                  <a:gd name="T38" fmla="*/ 538 w 558"/>
                  <a:gd name="T39" fmla="*/ 193 h 345"/>
                  <a:gd name="T40" fmla="*/ 536 w 558"/>
                  <a:gd name="T41" fmla="*/ 186 h 345"/>
                  <a:gd name="T42" fmla="*/ 536 w 558"/>
                  <a:gd name="T43" fmla="*/ 180 h 345"/>
                  <a:gd name="T44" fmla="*/ 536 w 558"/>
                  <a:gd name="T45" fmla="*/ 172 h 345"/>
                  <a:gd name="T46" fmla="*/ 534 w 558"/>
                  <a:gd name="T47" fmla="*/ 157 h 345"/>
                  <a:gd name="T48" fmla="*/ 525 w 558"/>
                  <a:gd name="T49" fmla="*/ 137 h 345"/>
                  <a:gd name="T50" fmla="*/ 525 w 558"/>
                  <a:gd name="T51" fmla="*/ 133 h 345"/>
                  <a:gd name="T52" fmla="*/ 517 w 558"/>
                  <a:gd name="T53" fmla="*/ 110 h 345"/>
                  <a:gd name="T54" fmla="*/ 517 w 558"/>
                  <a:gd name="T55" fmla="*/ 103 h 345"/>
                  <a:gd name="T56" fmla="*/ 517 w 558"/>
                  <a:gd name="T57" fmla="*/ 90 h 345"/>
                  <a:gd name="T58" fmla="*/ 515 w 558"/>
                  <a:gd name="T59" fmla="*/ 86 h 345"/>
                  <a:gd name="T60" fmla="*/ 517 w 558"/>
                  <a:gd name="T61" fmla="*/ 80 h 345"/>
                  <a:gd name="T62" fmla="*/ 515 w 558"/>
                  <a:gd name="T63" fmla="*/ 67 h 345"/>
                  <a:gd name="T64" fmla="*/ 519 w 558"/>
                  <a:gd name="T65" fmla="*/ 54 h 345"/>
                  <a:gd name="T66" fmla="*/ 517 w 558"/>
                  <a:gd name="T67" fmla="*/ 46 h 345"/>
                  <a:gd name="T68" fmla="*/ 511 w 558"/>
                  <a:gd name="T69" fmla="*/ 28 h 345"/>
                  <a:gd name="T70" fmla="*/ 510 w 558"/>
                  <a:gd name="T71" fmla="*/ 22 h 345"/>
                  <a:gd name="T72" fmla="*/ 510 w 558"/>
                  <a:gd name="T73" fmla="*/ 22 h 345"/>
                  <a:gd name="T74" fmla="*/ 510 w 558"/>
                  <a:gd name="T75" fmla="*/ 18 h 345"/>
                  <a:gd name="T76" fmla="*/ 448 w 558"/>
                  <a:gd name="T77" fmla="*/ 18 h 345"/>
                  <a:gd name="T78" fmla="*/ 303 w 558"/>
                  <a:gd name="T79" fmla="*/ 15 h 345"/>
                  <a:gd name="T80" fmla="*/ 135 w 558"/>
                  <a:gd name="T81" fmla="*/ 7 h 345"/>
                  <a:gd name="T82" fmla="*/ 23 w 558"/>
                  <a:gd name="T83" fmla="*/ 0 h 345"/>
                  <a:gd name="T84" fmla="*/ 23 w 558"/>
                  <a:gd name="T85" fmla="*/ 3 h 345"/>
                  <a:gd name="T86" fmla="*/ 0 w 558"/>
                  <a:gd name="T87" fmla="*/ 32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8" h="345">
                    <a:moveTo>
                      <a:pt x="0" y="325"/>
                    </a:moveTo>
                    <a:lnTo>
                      <a:pt x="134" y="334"/>
                    </a:lnTo>
                    <a:lnTo>
                      <a:pt x="282" y="342"/>
                    </a:lnTo>
                    <a:lnTo>
                      <a:pt x="419" y="344"/>
                    </a:lnTo>
                    <a:lnTo>
                      <a:pt x="558" y="345"/>
                    </a:lnTo>
                    <a:lnTo>
                      <a:pt x="558" y="338"/>
                    </a:lnTo>
                    <a:lnTo>
                      <a:pt x="558" y="330"/>
                    </a:lnTo>
                    <a:lnTo>
                      <a:pt x="557" y="317"/>
                    </a:lnTo>
                    <a:lnTo>
                      <a:pt x="557" y="310"/>
                    </a:lnTo>
                    <a:lnTo>
                      <a:pt x="555" y="302"/>
                    </a:lnTo>
                    <a:lnTo>
                      <a:pt x="547" y="291"/>
                    </a:lnTo>
                    <a:lnTo>
                      <a:pt x="545" y="285"/>
                    </a:lnTo>
                    <a:lnTo>
                      <a:pt x="545" y="278"/>
                    </a:lnTo>
                    <a:lnTo>
                      <a:pt x="542" y="272"/>
                    </a:lnTo>
                    <a:lnTo>
                      <a:pt x="542" y="246"/>
                    </a:lnTo>
                    <a:lnTo>
                      <a:pt x="543" y="238"/>
                    </a:lnTo>
                    <a:lnTo>
                      <a:pt x="540" y="231"/>
                    </a:lnTo>
                    <a:lnTo>
                      <a:pt x="540" y="221"/>
                    </a:lnTo>
                    <a:lnTo>
                      <a:pt x="538" y="206"/>
                    </a:lnTo>
                    <a:lnTo>
                      <a:pt x="538" y="193"/>
                    </a:lnTo>
                    <a:lnTo>
                      <a:pt x="536" y="186"/>
                    </a:lnTo>
                    <a:lnTo>
                      <a:pt x="536" y="180"/>
                    </a:lnTo>
                    <a:lnTo>
                      <a:pt x="536" y="172"/>
                    </a:lnTo>
                    <a:lnTo>
                      <a:pt x="534" y="157"/>
                    </a:lnTo>
                    <a:lnTo>
                      <a:pt x="525" y="137"/>
                    </a:lnTo>
                    <a:lnTo>
                      <a:pt x="525" y="133"/>
                    </a:lnTo>
                    <a:lnTo>
                      <a:pt x="517" y="110"/>
                    </a:lnTo>
                    <a:lnTo>
                      <a:pt x="517" y="103"/>
                    </a:lnTo>
                    <a:lnTo>
                      <a:pt x="517" y="90"/>
                    </a:lnTo>
                    <a:lnTo>
                      <a:pt x="515" y="86"/>
                    </a:lnTo>
                    <a:lnTo>
                      <a:pt x="517" y="80"/>
                    </a:lnTo>
                    <a:lnTo>
                      <a:pt x="515" y="67"/>
                    </a:lnTo>
                    <a:lnTo>
                      <a:pt x="519" y="54"/>
                    </a:lnTo>
                    <a:lnTo>
                      <a:pt x="517" y="46"/>
                    </a:lnTo>
                    <a:lnTo>
                      <a:pt x="511" y="28"/>
                    </a:lnTo>
                    <a:lnTo>
                      <a:pt x="510" y="22"/>
                    </a:lnTo>
                    <a:lnTo>
                      <a:pt x="510" y="22"/>
                    </a:lnTo>
                    <a:lnTo>
                      <a:pt x="510" y="18"/>
                    </a:lnTo>
                    <a:lnTo>
                      <a:pt x="448" y="18"/>
                    </a:lnTo>
                    <a:lnTo>
                      <a:pt x="303" y="15"/>
                    </a:lnTo>
                    <a:lnTo>
                      <a:pt x="135" y="7"/>
                    </a:lnTo>
                    <a:lnTo>
                      <a:pt x="23" y="0"/>
                    </a:lnTo>
                    <a:lnTo>
                      <a:pt x="23" y="3"/>
                    </a:lnTo>
                    <a:lnTo>
                      <a:pt x="0" y="32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2"/>
              <p:cNvSpPr>
                <a:spLocks/>
              </p:cNvSpPr>
              <p:nvPr/>
            </p:nvSpPr>
            <p:spPr bwMode="auto">
              <a:xfrm>
                <a:off x="2642660" y="2705039"/>
                <a:ext cx="708028" cy="327887"/>
              </a:xfrm>
              <a:custGeom>
                <a:avLst/>
                <a:gdLst>
                  <a:gd name="T0" fmla="*/ 716 w 737"/>
                  <a:gd name="T1" fmla="*/ 67 h 376"/>
                  <a:gd name="T2" fmla="*/ 609 w 737"/>
                  <a:gd name="T3" fmla="*/ 15 h 376"/>
                  <a:gd name="T4" fmla="*/ 222 w 737"/>
                  <a:gd name="T5" fmla="*/ 11 h 376"/>
                  <a:gd name="T6" fmla="*/ 2 w 737"/>
                  <a:gd name="T7" fmla="*/ 0 h 376"/>
                  <a:gd name="T8" fmla="*/ 117 w 737"/>
                  <a:gd name="T9" fmla="*/ 60 h 376"/>
                  <a:gd name="T10" fmla="*/ 241 w 737"/>
                  <a:gd name="T11" fmla="*/ 66 h 376"/>
                  <a:gd name="T12" fmla="*/ 256 w 737"/>
                  <a:gd name="T13" fmla="*/ 69 h 376"/>
                  <a:gd name="T14" fmla="*/ 250 w 737"/>
                  <a:gd name="T15" fmla="*/ 274 h 376"/>
                  <a:gd name="T16" fmla="*/ 263 w 737"/>
                  <a:gd name="T17" fmla="*/ 280 h 376"/>
                  <a:gd name="T18" fmla="*/ 282 w 737"/>
                  <a:gd name="T19" fmla="*/ 297 h 376"/>
                  <a:gd name="T20" fmla="*/ 295 w 737"/>
                  <a:gd name="T21" fmla="*/ 297 h 376"/>
                  <a:gd name="T22" fmla="*/ 307 w 737"/>
                  <a:gd name="T23" fmla="*/ 287 h 376"/>
                  <a:gd name="T24" fmla="*/ 314 w 737"/>
                  <a:gd name="T25" fmla="*/ 295 h 376"/>
                  <a:gd name="T26" fmla="*/ 320 w 737"/>
                  <a:gd name="T27" fmla="*/ 308 h 376"/>
                  <a:gd name="T28" fmla="*/ 329 w 737"/>
                  <a:gd name="T29" fmla="*/ 316 h 376"/>
                  <a:gd name="T30" fmla="*/ 339 w 737"/>
                  <a:gd name="T31" fmla="*/ 316 h 376"/>
                  <a:gd name="T32" fmla="*/ 359 w 737"/>
                  <a:gd name="T33" fmla="*/ 325 h 376"/>
                  <a:gd name="T34" fmla="*/ 372 w 737"/>
                  <a:gd name="T35" fmla="*/ 323 h 376"/>
                  <a:gd name="T36" fmla="*/ 382 w 737"/>
                  <a:gd name="T37" fmla="*/ 333 h 376"/>
                  <a:gd name="T38" fmla="*/ 395 w 737"/>
                  <a:gd name="T39" fmla="*/ 325 h 376"/>
                  <a:gd name="T40" fmla="*/ 418 w 737"/>
                  <a:gd name="T41" fmla="*/ 325 h 376"/>
                  <a:gd name="T42" fmla="*/ 421 w 737"/>
                  <a:gd name="T43" fmla="*/ 340 h 376"/>
                  <a:gd name="T44" fmla="*/ 429 w 737"/>
                  <a:gd name="T45" fmla="*/ 346 h 376"/>
                  <a:gd name="T46" fmla="*/ 436 w 737"/>
                  <a:gd name="T47" fmla="*/ 355 h 376"/>
                  <a:gd name="T48" fmla="*/ 453 w 737"/>
                  <a:gd name="T49" fmla="*/ 342 h 376"/>
                  <a:gd name="T50" fmla="*/ 463 w 737"/>
                  <a:gd name="T51" fmla="*/ 351 h 376"/>
                  <a:gd name="T52" fmla="*/ 472 w 737"/>
                  <a:gd name="T53" fmla="*/ 359 h 376"/>
                  <a:gd name="T54" fmla="*/ 491 w 737"/>
                  <a:gd name="T55" fmla="*/ 355 h 376"/>
                  <a:gd name="T56" fmla="*/ 495 w 737"/>
                  <a:gd name="T57" fmla="*/ 361 h 376"/>
                  <a:gd name="T58" fmla="*/ 498 w 737"/>
                  <a:gd name="T59" fmla="*/ 370 h 376"/>
                  <a:gd name="T60" fmla="*/ 506 w 737"/>
                  <a:gd name="T61" fmla="*/ 357 h 376"/>
                  <a:gd name="T62" fmla="*/ 515 w 737"/>
                  <a:gd name="T63" fmla="*/ 348 h 376"/>
                  <a:gd name="T64" fmla="*/ 523 w 737"/>
                  <a:gd name="T65" fmla="*/ 348 h 376"/>
                  <a:gd name="T66" fmla="*/ 536 w 737"/>
                  <a:gd name="T67" fmla="*/ 357 h 376"/>
                  <a:gd name="T68" fmla="*/ 549 w 737"/>
                  <a:gd name="T69" fmla="*/ 353 h 376"/>
                  <a:gd name="T70" fmla="*/ 560 w 737"/>
                  <a:gd name="T71" fmla="*/ 364 h 376"/>
                  <a:gd name="T72" fmla="*/ 574 w 737"/>
                  <a:gd name="T73" fmla="*/ 372 h 376"/>
                  <a:gd name="T74" fmla="*/ 585 w 737"/>
                  <a:gd name="T75" fmla="*/ 366 h 376"/>
                  <a:gd name="T76" fmla="*/ 600 w 737"/>
                  <a:gd name="T77" fmla="*/ 357 h 376"/>
                  <a:gd name="T78" fmla="*/ 613 w 737"/>
                  <a:gd name="T79" fmla="*/ 357 h 376"/>
                  <a:gd name="T80" fmla="*/ 626 w 737"/>
                  <a:gd name="T81" fmla="*/ 351 h 376"/>
                  <a:gd name="T82" fmla="*/ 647 w 737"/>
                  <a:gd name="T83" fmla="*/ 353 h 376"/>
                  <a:gd name="T84" fmla="*/ 658 w 737"/>
                  <a:gd name="T85" fmla="*/ 355 h 376"/>
                  <a:gd name="T86" fmla="*/ 668 w 737"/>
                  <a:gd name="T87" fmla="*/ 346 h 376"/>
                  <a:gd name="T88" fmla="*/ 690 w 737"/>
                  <a:gd name="T89" fmla="*/ 355 h 376"/>
                  <a:gd name="T90" fmla="*/ 711 w 737"/>
                  <a:gd name="T91" fmla="*/ 368 h 376"/>
                  <a:gd name="T92" fmla="*/ 737 w 737"/>
                  <a:gd name="T93" fmla="*/ 376 h 376"/>
                  <a:gd name="T94" fmla="*/ 732 w 737"/>
                  <a:gd name="T95" fmla="*/ 15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376">
                    <a:moveTo>
                      <a:pt x="732" y="158"/>
                    </a:moveTo>
                    <a:lnTo>
                      <a:pt x="716" y="67"/>
                    </a:lnTo>
                    <a:lnTo>
                      <a:pt x="715" y="13"/>
                    </a:lnTo>
                    <a:lnTo>
                      <a:pt x="609" y="15"/>
                    </a:lnTo>
                    <a:lnTo>
                      <a:pt x="416" y="15"/>
                    </a:lnTo>
                    <a:lnTo>
                      <a:pt x="222" y="11"/>
                    </a:lnTo>
                    <a:lnTo>
                      <a:pt x="87" y="5"/>
                    </a:lnTo>
                    <a:lnTo>
                      <a:pt x="2" y="0"/>
                    </a:lnTo>
                    <a:lnTo>
                      <a:pt x="0" y="54"/>
                    </a:lnTo>
                    <a:lnTo>
                      <a:pt x="117" y="60"/>
                    </a:lnTo>
                    <a:lnTo>
                      <a:pt x="205" y="66"/>
                    </a:lnTo>
                    <a:lnTo>
                      <a:pt x="241" y="66"/>
                    </a:lnTo>
                    <a:lnTo>
                      <a:pt x="248" y="66"/>
                    </a:lnTo>
                    <a:lnTo>
                      <a:pt x="256" y="69"/>
                    </a:lnTo>
                    <a:lnTo>
                      <a:pt x="250" y="263"/>
                    </a:lnTo>
                    <a:lnTo>
                      <a:pt x="250" y="274"/>
                    </a:lnTo>
                    <a:lnTo>
                      <a:pt x="256" y="274"/>
                    </a:lnTo>
                    <a:lnTo>
                      <a:pt x="263" y="280"/>
                    </a:lnTo>
                    <a:lnTo>
                      <a:pt x="275" y="293"/>
                    </a:lnTo>
                    <a:lnTo>
                      <a:pt x="282" y="297"/>
                    </a:lnTo>
                    <a:lnTo>
                      <a:pt x="288" y="293"/>
                    </a:lnTo>
                    <a:lnTo>
                      <a:pt x="295" y="297"/>
                    </a:lnTo>
                    <a:lnTo>
                      <a:pt x="303" y="295"/>
                    </a:lnTo>
                    <a:lnTo>
                      <a:pt x="307" y="287"/>
                    </a:lnTo>
                    <a:lnTo>
                      <a:pt x="309" y="291"/>
                    </a:lnTo>
                    <a:lnTo>
                      <a:pt x="314" y="295"/>
                    </a:lnTo>
                    <a:lnTo>
                      <a:pt x="320" y="302"/>
                    </a:lnTo>
                    <a:lnTo>
                      <a:pt x="320" y="308"/>
                    </a:lnTo>
                    <a:lnTo>
                      <a:pt x="322" y="316"/>
                    </a:lnTo>
                    <a:lnTo>
                      <a:pt x="329" y="316"/>
                    </a:lnTo>
                    <a:lnTo>
                      <a:pt x="331" y="317"/>
                    </a:lnTo>
                    <a:lnTo>
                      <a:pt x="339" y="316"/>
                    </a:lnTo>
                    <a:lnTo>
                      <a:pt x="346" y="319"/>
                    </a:lnTo>
                    <a:lnTo>
                      <a:pt x="359" y="325"/>
                    </a:lnTo>
                    <a:lnTo>
                      <a:pt x="367" y="323"/>
                    </a:lnTo>
                    <a:lnTo>
                      <a:pt x="372" y="323"/>
                    </a:lnTo>
                    <a:lnTo>
                      <a:pt x="376" y="327"/>
                    </a:lnTo>
                    <a:lnTo>
                      <a:pt x="382" y="333"/>
                    </a:lnTo>
                    <a:lnTo>
                      <a:pt x="389" y="331"/>
                    </a:lnTo>
                    <a:lnTo>
                      <a:pt x="395" y="325"/>
                    </a:lnTo>
                    <a:lnTo>
                      <a:pt x="410" y="327"/>
                    </a:lnTo>
                    <a:lnTo>
                      <a:pt x="418" y="325"/>
                    </a:lnTo>
                    <a:lnTo>
                      <a:pt x="416" y="333"/>
                    </a:lnTo>
                    <a:lnTo>
                      <a:pt x="421" y="340"/>
                    </a:lnTo>
                    <a:lnTo>
                      <a:pt x="427" y="340"/>
                    </a:lnTo>
                    <a:lnTo>
                      <a:pt x="429" y="346"/>
                    </a:lnTo>
                    <a:lnTo>
                      <a:pt x="429" y="355"/>
                    </a:lnTo>
                    <a:lnTo>
                      <a:pt x="436" y="355"/>
                    </a:lnTo>
                    <a:lnTo>
                      <a:pt x="442" y="353"/>
                    </a:lnTo>
                    <a:lnTo>
                      <a:pt x="453" y="342"/>
                    </a:lnTo>
                    <a:lnTo>
                      <a:pt x="461" y="346"/>
                    </a:lnTo>
                    <a:lnTo>
                      <a:pt x="463" y="351"/>
                    </a:lnTo>
                    <a:lnTo>
                      <a:pt x="470" y="351"/>
                    </a:lnTo>
                    <a:lnTo>
                      <a:pt x="472" y="359"/>
                    </a:lnTo>
                    <a:lnTo>
                      <a:pt x="480" y="359"/>
                    </a:lnTo>
                    <a:lnTo>
                      <a:pt x="491" y="355"/>
                    </a:lnTo>
                    <a:lnTo>
                      <a:pt x="497" y="355"/>
                    </a:lnTo>
                    <a:lnTo>
                      <a:pt x="495" y="361"/>
                    </a:lnTo>
                    <a:lnTo>
                      <a:pt x="497" y="368"/>
                    </a:lnTo>
                    <a:lnTo>
                      <a:pt x="498" y="370"/>
                    </a:lnTo>
                    <a:lnTo>
                      <a:pt x="504" y="370"/>
                    </a:lnTo>
                    <a:lnTo>
                      <a:pt x="506" y="357"/>
                    </a:lnTo>
                    <a:lnTo>
                      <a:pt x="513" y="351"/>
                    </a:lnTo>
                    <a:lnTo>
                      <a:pt x="515" y="348"/>
                    </a:lnTo>
                    <a:lnTo>
                      <a:pt x="517" y="346"/>
                    </a:lnTo>
                    <a:lnTo>
                      <a:pt x="523" y="348"/>
                    </a:lnTo>
                    <a:lnTo>
                      <a:pt x="529" y="355"/>
                    </a:lnTo>
                    <a:lnTo>
                      <a:pt x="536" y="357"/>
                    </a:lnTo>
                    <a:lnTo>
                      <a:pt x="542" y="351"/>
                    </a:lnTo>
                    <a:lnTo>
                      <a:pt x="549" y="353"/>
                    </a:lnTo>
                    <a:lnTo>
                      <a:pt x="553" y="361"/>
                    </a:lnTo>
                    <a:lnTo>
                      <a:pt x="560" y="364"/>
                    </a:lnTo>
                    <a:lnTo>
                      <a:pt x="568" y="366"/>
                    </a:lnTo>
                    <a:lnTo>
                      <a:pt x="574" y="372"/>
                    </a:lnTo>
                    <a:lnTo>
                      <a:pt x="577" y="366"/>
                    </a:lnTo>
                    <a:lnTo>
                      <a:pt x="585" y="366"/>
                    </a:lnTo>
                    <a:lnTo>
                      <a:pt x="592" y="357"/>
                    </a:lnTo>
                    <a:lnTo>
                      <a:pt x="600" y="357"/>
                    </a:lnTo>
                    <a:lnTo>
                      <a:pt x="607" y="351"/>
                    </a:lnTo>
                    <a:lnTo>
                      <a:pt x="613" y="357"/>
                    </a:lnTo>
                    <a:lnTo>
                      <a:pt x="621" y="357"/>
                    </a:lnTo>
                    <a:lnTo>
                      <a:pt x="626" y="351"/>
                    </a:lnTo>
                    <a:lnTo>
                      <a:pt x="639" y="346"/>
                    </a:lnTo>
                    <a:lnTo>
                      <a:pt x="647" y="353"/>
                    </a:lnTo>
                    <a:lnTo>
                      <a:pt x="653" y="355"/>
                    </a:lnTo>
                    <a:lnTo>
                      <a:pt x="658" y="355"/>
                    </a:lnTo>
                    <a:lnTo>
                      <a:pt x="664" y="351"/>
                    </a:lnTo>
                    <a:lnTo>
                      <a:pt x="668" y="346"/>
                    </a:lnTo>
                    <a:lnTo>
                      <a:pt x="673" y="346"/>
                    </a:lnTo>
                    <a:lnTo>
                      <a:pt x="690" y="355"/>
                    </a:lnTo>
                    <a:lnTo>
                      <a:pt x="703" y="366"/>
                    </a:lnTo>
                    <a:lnTo>
                      <a:pt x="711" y="368"/>
                    </a:lnTo>
                    <a:lnTo>
                      <a:pt x="716" y="372"/>
                    </a:lnTo>
                    <a:lnTo>
                      <a:pt x="737" y="376"/>
                    </a:lnTo>
                    <a:lnTo>
                      <a:pt x="735" y="188"/>
                    </a:lnTo>
                    <a:lnTo>
                      <a:pt x="732" y="15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3"/>
              <p:cNvSpPr>
                <a:spLocks/>
              </p:cNvSpPr>
              <p:nvPr/>
            </p:nvSpPr>
            <p:spPr bwMode="auto">
              <a:xfrm>
                <a:off x="2726240" y="2425986"/>
                <a:ext cx="603313" cy="292134"/>
              </a:xfrm>
              <a:custGeom>
                <a:avLst/>
                <a:gdLst>
                  <a:gd name="T0" fmla="*/ 616 w 628"/>
                  <a:gd name="T1" fmla="*/ 98 h 335"/>
                  <a:gd name="T2" fmla="*/ 609 w 628"/>
                  <a:gd name="T3" fmla="*/ 96 h 335"/>
                  <a:gd name="T4" fmla="*/ 599 w 628"/>
                  <a:gd name="T5" fmla="*/ 83 h 335"/>
                  <a:gd name="T6" fmla="*/ 599 w 628"/>
                  <a:gd name="T7" fmla="*/ 75 h 335"/>
                  <a:gd name="T8" fmla="*/ 592 w 628"/>
                  <a:gd name="T9" fmla="*/ 72 h 335"/>
                  <a:gd name="T10" fmla="*/ 584 w 628"/>
                  <a:gd name="T11" fmla="*/ 62 h 335"/>
                  <a:gd name="T12" fmla="*/ 582 w 628"/>
                  <a:gd name="T13" fmla="*/ 55 h 335"/>
                  <a:gd name="T14" fmla="*/ 590 w 628"/>
                  <a:gd name="T15" fmla="*/ 43 h 335"/>
                  <a:gd name="T16" fmla="*/ 592 w 628"/>
                  <a:gd name="T17" fmla="*/ 38 h 335"/>
                  <a:gd name="T18" fmla="*/ 599 w 628"/>
                  <a:gd name="T19" fmla="*/ 38 h 335"/>
                  <a:gd name="T20" fmla="*/ 601 w 628"/>
                  <a:gd name="T21" fmla="*/ 36 h 335"/>
                  <a:gd name="T22" fmla="*/ 599 w 628"/>
                  <a:gd name="T23" fmla="*/ 28 h 335"/>
                  <a:gd name="T24" fmla="*/ 594 w 628"/>
                  <a:gd name="T25" fmla="*/ 21 h 335"/>
                  <a:gd name="T26" fmla="*/ 590 w 628"/>
                  <a:gd name="T27" fmla="*/ 19 h 335"/>
                  <a:gd name="T28" fmla="*/ 582 w 628"/>
                  <a:gd name="T29" fmla="*/ 25 h 335"/>
                  <a:gd name="T30" fmla="*/ 564 w 628"/>
                  <a:gd name="T31" fmla="*/ 10 h 335"/>
                  <a:gd name="T32" fmla="*/ 426 w 628"/>
                  <a:gd name="T33" fmla="*/ 11 h 335"/>
                  <a:gd name="T34" fmla="*/ 321 w 628"/>
                  <a:gd name="T35" fmla="*/ 10 h 335"/>
                  <a:gd name="T36" fmla="*/ 120 w 628"/>
                  <a:gd name="T37" fmla="*/ 6 h 335"/>
                  <a:gd name="T38" fmla="*/ 15 w 628"/>
                  <a:gd name="T39" fmla="*/ 0 h 335"/>
                  <a:gd name="T40" fmla="*/ 0 w 628"/>
                  <a:gd name="T41" fmla="*/ 325 h 335"/>
                  <a:gd name="T42" fmla="*/ 135 w 628"/>
                  <a:gd name="T43" fmla="*/ 331 h 335"/>
                  <a:gd name="T44" fmla="*/ 329 w 628"/>
                  <a:gd name="T45" fmla="*/ 335 h 335"/>
                  <a:gd name="T46" fmla="*/ 522 w 628"/>
                  <a:gd name="T47" fmla="*/ 335 h 335"/>
                  <a:gd name="T48" fmla="*/ 628 w 628"/>
                  <a:gd name="T49" fmla="*/ 333 h 335"/>
                  <a:gd name="T50" fmla="*/ 624 w 628"/>
                  <a:gd name="T51" fmla="*/ 104 h 335"/>
                  <a:gd name="T52" fmla="*/ 616 w 628"/>
                  <a:gd name="T53" fmla="*/ 9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335">
                    <a:moveTo>
                      <a:pt x="616" y="98"/>
                    </a:moveTo>
                    <a:lnTo>
                      <a:pt x="609" y="96"/>
                    </a:lnTo>
                    <a:lnTo>
                      <a:pt x="599" y="83"/>
                    </a:lnTo>
                    <a:lnTo>
                      <a:pt x="599" y="75"/>
                    </a:lnTo>
                    <a:lnTo>
                      <a:pt x="592" y="72"/>
                    </a:lnTo>
                    <a:lnTo>
                      <a:pt x="584" y="62"/>
                    </a:lnTo>
                    <a:lnTo>
                      <a:pt x="582" y="55"/>
                    </a:lnTo>
                    <a:lnTo>
                      <a:pt x="590" y="43"/>
                    </a:lnTo>
                    <a:lnTo>
                      <a:pt x="592" y="38"/>
                    </a:lnTo>
                    <a:lnTo>
                      <a:pt x="599" y="38"/>
                    </a:lnTo>
                    <a:lnTo>
                      <a:pt x="601" y="36"/>
                    </a:lnTo>
                    <a:lnTo>
                      <a:pt x="599" y="28"/>
                    </a:lnTo>
                    <a:lnTo>
                      <a:pt x="594" y="21"/>
                    </a:lnTo>
                    <a:lnTo>
                      <a:pt x="590" y="19"/>
                    </a:lnTo>
                    <a:lnTo>
                      <a:pt x="582" y="25"/>
                    </a:lnTo>
                    <a:lnTo>
                      <a:pt x="564" y="10"/>
                    </a:lnTo>
                    <a:lnTo>
                      <a:pt x="426" y="11"/>
                    </a:lnTo>
                    <a:lnTo>
                      <a:pt x="321" y="10"/>
                    </a:lnTo>
                    <a:lnTo>
                      <a:pt x="120" y="6"/>
                    </a:lnTo>
                    <a:lnTo>
                      <a:pt x="15" y="0"/>
                    </a:lnTo>
                    <a:lnTo>
                      <a:pt x="0" y="325"/>
                    </a:lnTo>
                    <a:lnTo>
                      <a:pt x="135" y="331"/>
                    </a:lnTo>
                    <a:lnTo>
                      <a:pt x="329" y="335"/>
                    </a:lnTo>
                    <a:lnTo>
                      <a:pt x="522" y="335"/>
                    </a:lnTo>
                    <a:lnTo>
                      <a:pt x="628" y="333"/>
                    </a:lnTo>
                    <a:lnTo>
                      <a:pt x="624" y="104"/>
                    </a:lnTo>
                    <a:lnTo>
                      <a:pt x="616" y="9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p:nvPr/>
            </p:nvGrpSpPr>
            <p:grpSpPr>
              <a:xfrm>
                <a:off x="2293930" y="2752129"/>
                <a:ext cx="1147064" cy="1013311"/>
                <a:chOff x="2293930" y="2752129"/>
                <a:chExt cx="1147064" cy="1013311"/>
              </a:xfrm>
              <a:grpFill/>
            </p:grpSpPr>
            <p:sp>
              <p:nvSpPr>
                <p:cNvPr id="289" name="Freeform 34"/>
                <p:cNvSpPr>
                  <a:spLocks/>
                </p:cNvSpPr>
                <p:nvPr/>
              </p:nvSpPr>
              <p:spPr bwMode="auto">
                <a:xfrm>
                  <a:off x="3098027" y="3642483"/>
                  <a:ext cx="22096" cy="96797"/>
                </a:xfrm>
                <a:custGeom>
                  <a:avLst/>
                  <a:gdLst>
                    <a:gd name="T0" fmla="*/ 9 w 23"/>
                    <a:gd name="T1" fmla="*/ 62 h 111"/>
                    <a:gd name="T2" fmla="*/ 9 w 23"/>
                    <a:gd name="T3" fmla="*/ 68 h 111"/>
                    <a:gd name="T4" fmla="*/ 13 w 23"/>
                    <a:gd name="T5" fmla="*/ 75 h 111"/>
                    <a:gd name="T6" fmla="*/ 19 w 23"/>
                    <a:gd name="T7" fmla="*/ 90 h 111"/>
                    <a:gd name="T8" fmla="*/ 19 w 23"/>
                    <a:gd name="T9" fmla="*/ 105 h 111"/>
                    <a:gd name="T10" fmla="*/ 23 w 23"/>
                    <a:gd name="T11" fmla="*/ 111 h 111"/>
                    <a:gd name="T12" fmla="*/ 19 w 23"/>
                    <a:gd name="T13" fmla="*/ 90 h 111"/>
                    <a:gd name="T14" fmla="*/ 17 w 23"/>
                    <a:gd name="T15" fmla="*/ 77 h 111"/>
                    <a:gd name="T16" fmla="*/ 4 w 23"/>
                    <a:gd name="T17" fmla="*/ 38 h 111"/>
                    <a:gd name="T18" fmla="*/ 2 w 23"/>
                    <a:gd name="T19" fmla="*/ 13 h 111"/>
                    <a:gd name="T20" fmla="*/ 2 w 23"/>
                    <a:gd name="T21" fmla="*/ 0 h 111"/>
                    <a:gd name="T22" fmla="*/ 0 w 23"/>
                    <a:gd name="T23" fmla="*/ 15 h 111"/>
                    <a:gd name="T24" fmla="*/ 2 w 23"/>
                    <a:gd name="T25" fmla="*/ 23 h 111"/>
                    <a:gd name="T26" fmla="*/ 0 w 23"/>
                    <a:gd name="T27" fmla="*/ 36 h 111"/>
                    <a:gd name="T28" fmla="*/ 6 w 23"/>
                    <a:gd name="T29" fmla="*/ 41 h 111"/>
                    <a:gd name="T30" fmla="*/ 4 w 23"/>
                    <a:gd name="T31" fmla="*/ 49 h 111"/>
                    <a:gd name="T32" fmla="*/ 9 w 23"/>
                    <a:gd name="T3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11">
                      <a:moveTo>
                        <a:pt x="9" y="62"/>
                      </a:moveTo>
                      <a:lnTo>
                        <a:pt x="9" y="68"/>
                      </a:lnTo>
                      <a:lnTo>
                        <a:pt x="13" y="75"/>
                      </a:lnTo>
                      <a:lnTo>
                        <a:pt x="19" y="90"/>
                      </a:lnTo>
                      <a:lnTo>
                        <a:pt x="19" y="105"/>
                      </a:lnTo>
                      <a:lnTo>
                        <a:pt x="23" y="111"/>
                      </a:lnTo>
                      <a:lnTo>
                        <a:pt x="19" y="90"/>
                      </a:lnTo>
                      <a:lnTo>
                        <a:pt x="17" y="77"/>
                      </a:lnTo>
                      <a:lnTo>
                        <a:pt x="4" y="38"/>
                      </a:lnTo>
                      <a:lnTo>
                        <a:pt x="2" y="13"/>
                      </a:lnTo>
                      <a:lnTo>
                        <a:pt x="2" y="0"/>
                      </a:lnTo>
                      <a:lnTo>
                        <a:pt x="0" y="15"/>
                      </a:lnTo>
                      <a:lnTo>
                        <a:pt x="2" y="23"/>
                      </a:lnTo>
                      <a:lnTo>
                        <a:pt x="0" y="36"/>
                      </a:lnTo>
                      <a:lnTo>
                        <a:pt x="6" y="41"/>
                      </a:lnTo>
                      <a:lnTo>
                        <a:pt x="4" y="49"/>
                      </a:lnTo>
                      <a:lnTo>
                        <a:pt x="9" y="62"/>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35"/>
                <p:cNvSpPr>
                  <a:spLocks/>
                </p:cNvSpPr>
                <p:nvPr/>
              </p:nvSpPr>
              <p:spPr bwMode="auto">
                <a:xfrm>
                  <a:off x="3098027" y="3642483"/>
                  <a:ext cx="22096" cy="96797"/>
                </a:xfrm>
                <a:custGeom>
                  <a:avLst/>
                  <a:gdLst>
                    <a:gd name="T0" fmla="*/ 9 w 23"/>
                    <a:gd name="T1" fmla="*/ 62 h 111"/>
                    <a:gd name="T2" fmla="*/ 9 w 23"/>
                    <a:gd name="T3" fmla="*/ 68 h 111"/>
                    <a:gd name="T4" fmla="*/ 13 w 23"/>
                    <a:gd name="T5" fmla="*/ 75 h 111"/>
                    <a:gd name="T6" fmla="*/ 19 w 23"/>
                    <a:gd name="T7" fmla="*/ 90 h 111"/>
                    <a:gd name="T8" fmla="*/ 19 w 23"/>
                    <a:gd name="T9" fmla="*/ 105 h 111"/>
                    <a:gd name="T10" fmla="*/ 23 w 23"/>
                    <a:gd name="T11" fmla="*/ 111 h 111"/>
                    <a:gd name="T12" fmla="*/ 19 w 23"/>
                    <a:gd name="T13" fmla="*/ 90 h 111"/>
                    <a:gd name="T14" fmla="*/ 17 w 23"/>
                    <a:gd name="T15" fmla="*/ 77 h 111"/>
                    <a:gd name="T16" fmla="*/ 4 w 23"/>
                    <a:gd name="T17" fmla="*/ 38 h 111"/>
                    <a:gd name="T18" fmla="*/ 2 w 23"/>
                    <a:gd name="T19" fmla="*/ 13 h 111"/>
                    <a:gd name="T20" fmla="*/ 2 w 23"/>
                    <a:gd name="T21" fmla="*/ 0 h 111"/>
                    <a:gd name="T22" fmla="*/ 0 w 23"/>
                    <a:gd name="T23" fmla="*/ 15 h 111"/>
                    <a:gd name="T24" fmla="*/ 2 w 23"/>
                    <a:gd name="T25" fmla="*/ 23 h 111"/>
                    <a:gd name="T26" fmla="*/ 0 w 23"/>
                    <a:gd name="T27" fmla="*/ 36 h 111"/>
                    <a:gd name="T28" fmla="*/ 6 w 23"/>
                    <a:gd name="T29" fmla="*/ 41 h 111"/>
                    <a:gd name="T30" fmla="*/ 4 w 23"/>
                    <a:gd name="T31" fmla="*/ 49 h 111"/>
                    <a:gd name="T32" fmla="*/ 9 w 23"/>
                    <a:gd name="T3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11">
                      <a:moveTo>
                        <a:pt x="9" y="62"/>
                      </a:moveTo>
                      <a:lnTo>
                        <a:pt x="9" y="68"/>
                      </a:lnTo>
                      <a:lnTo>
                        <a:pt x="13" y="75"/>
                      </a:lnTo>
                      <a:lnTo>
                        <a:pt x="19" y="90"/>
                      </a:lnTo>
                      <a:lnTo>
                        <a:pt x="19" y="105"/>
                      </a:lnTo>
                      <a:lnTo>
                        <a:pt x="23" y="111"/>
                      </a:lnTo>
                      <a:lnTo>
                        <a:pt x="19" y="90"/>
                      </a:lnTo>
                      <a:lnTo>
                        <a:pt x="17" y="77"/>
                      </a:lnTo>
                      <a:lnTo>
                        <a:pt x="4" y="38"/>
                      </a:lnTo>
                      <a:lnTo>
                        <a:pt x="2" y="13"/>
                      </a:lnTo>
                      <a:lnTo>
                        <a:pt x="2" y="0"/>
                      </a:lnTo>
                      <a:lnTo>
                        <a:pt x="0" y="15"/>
                      </a:lnTo>
                      <a:lnTo>
                        <a:pt x="2" y="23"/>
                      </a:lnTo>
                      <a:lnTo>
                        <a:pt x="0" y="36"/>
                      </a:lnTo>
                      <a:lnTo>
                        <a:pt x="6" y="41"/>
                      </a:lnTo>
                      <a:lnTo>
                        <a:pt x="4" y="49"/>
                      </a:lnTo>
                      <a:lnTo>
                        <a:pt x="9" y="62"/>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36"/>
                <p:cNvSpPr>
                  <a:spLocks/>
                </p:cNvSpPr>
                <p:nvPr/>
              </p:nvSpPr>
              <p:spPr bwMode="auto">
                <a:xfrm>
                  <a:off x="2293930" y="2752129"/>
                  <a:ext cx="1147064" cy="1013311"/>
                </a:xfrm>
                <a:custGeom>
                  <a:avLst/>
                  <a:gdLst>
                    <a:gd name="T0" fmla="*/ 1181 w 1194"/>
                    <a:gd name="T1" fmla="*/ 645 h 1162"/>
                    <a:gd name="T2" fmla="*/ 1194 w 1194"/>
                    <a:gd name="T3" fmla="*/ 598 h 1162"/>
                    <a:gd name="T4" fmla="*/ 1173 w 1194"/>
                    <a:gd name="T5" fmla="*/ 555 h 1162"/>
                    <a:gd name="T6" fmla="*/ 1140 w 1194"/>
                    <a:gd name="T7" fmla="*/ 389 h 1162"/>
                    <a:gd name="T8" fmla="*/ 1079 w 1194"/>
                    <a:gd name="T9" fmla="*/ 318 h 1162"/>
                    <a:gd name="T10" fmla="*/ 1021 w 1194"/>
                    <a:gd name="T11" fmla="*/ 301 h 1162"/>
                    <a:gd name="T12" fmla="*/ 970 w 1194"/>
                    <a:gd name="T13" fmla="*/ 297 h 1162"/>
                    <a:gd name="T14" fmla="*/ 923 w 1194"/>
                    <a:gd name="T15" fmla="*/ 310 h 1162"/>
                    <a:gd name="T16" fmla="*/ 880 w 1194"/>
                    <a:gd name="T17" fmla="*/ 292 h 1162"/>
                    <a:gd name="T18" fmla="*/ 858 w 1194"/>
                    <a:gd name="T19" fmla="*/ 307 h 1162"/>
                    <a:gd name="T20" fmla="*/ 824 w 1194"/>
                    <a:gd name="T21" fmla="*/ 292 h 1162"/>
                    <a:gd name="T22" fmla="*/ 784 w 1194"/>
                    <a:gd name="T23" fmla="*/ 286 h 1162"/>
                    <a:gd name="T24" fmla="*/ 739 w 1194"/>
                    <a:gd name="T25" fmla="*/ 273 h 1162"/>
                    <a:gd name="T26" fmla="*/ 692 w 1194"/>
                    <a:gd name="T27" fmla="*/ 262 h 1162"/>
                    <a:gd name="T28" fmla="*/ 666 w 1194"/>
                    <a:gd name="T29" fmla="*/ 241 h 1162"/>
                    <a:gd name="T30" fmla="*/ 613 w 1194"/>
                    <a:gd name="T31" fmla="*/ 220 h 1162"/>
                    <a:gd name="T32" fmla="*/ 363 w 1194"/>
                    <a:gd name="T33" fmla="*/ 0 h 1162"/>
                    <a:gd name="T34" fmla="*/ 316 w 1194"/>
                    <a:gd name="T35" fmla="*/ 485 h 1162"/>
                    <a:gd name="T36" fmla="*/ 10 w 1194"/>
                    <a:gd name="T37" fmla="*/ 480 h 1162"/>
                    <a:gd name="T38" fmla="*/ 31 w 1194"/>
                    <a:gd name="T39" fmla="*/ 506 h 1162"/>
                    <a:gd name="T40" fmla="*/ 93 w 1194"/>
                    <a:gd name="T41" fmla="*/ 577 h 1162"/>
                    <a:gd name="T42" fmla="*/ 147 w 1194"/>
                    <a:gd name="T43" fmla="*/ 624 h 1162"/>
                    <a:gd name="T44" fmla="*/ 162 w 1194"/>
                    <a:gd name="T45" fmla="*/ 683 h 1162"/>
                    <a:gd name="T46" fmla="*/ 220 w 1194"/>
                    <a:gd name="T47" fmla="*/ 767 h 1162"/>
                    <a:gd name="T48" fmla="*/ 282 w 1194"/>
                    <a:gd name="T49" fmla="*/ 803 h 1162"/>
                    <a:gd name="T50" fmla="*/ 322 w 1194"/>
                    <a:gd name="T51" fmla="*/ 788 h 1162"/>
                    <a:gd name="T52" fmla="*/ 356 w 1194"/>
                    <a:gd name="T53" fmla="*/ 730 h 1162"/>
                    <a:gd name="T54" fmla="*/ 407 w 1194"/>
                    <a:gd name="T55" fmla="*/ 728 h 1162"/>
                    <a:gd name="T56" fmla="*/ 467 w 1194"/>
                    <a:gd name="T57" fmla="*/ 735 h 1162"/>
                    <a:gd name="T58" fmla="*/ 499 w 1194"/>
                    <a:gd name="T59" fmla="*/ 769 h 1162"/>
                    <a:gd name="T60" fmla="*/ 548 w 1194"/>
                    <a:gd name="T61" fmla="*/ 850 h 1162"/>
                    <a:gd name="T62" fmla="*/ 568 w 1194"/>
                    <a:gd name="T63" fmla="*/ 903 h 1162"/>
                    <a:gd name="T64" fmla="*/ 604 w 1194"/>
                    <a:gd name="T65" fmla="*/ 946 h 1162"/>
                    <a:gd name="T66" fmla="*/ 638 w 1194"/>
                    <a:gd name="T67" fmla="*/ 997 h 1162"/>
                    <a:gd name="T68" fmla="*/ 653 w 1194"/>
                    <a:gd name="T69" fmla="*/ 1049 h 1162"/>
                    <a:gd name="T70" fmla="*/ 690 w 1194"/>
                    <a:gd name="T71" fmla="*/ 1102 h 1162"/>
                    <a:gd name="T72" fmla="*/ 730 w 1194"/>
                    <a:gd name="T73" fmla="*/ 1121 h 1162"/>
                    <a:gd name="T74" fmla="*/ 813 w 1194"/>
                    <a:gd name="T75" fmla="*/ 1143 h 1162"/>
                    <a:gd name="T76" fmla="*/ 861 w 1194"/>
                    <a:gd name="T77" fmla="*/ 1149 h 1162"/>
                    <a:gd name="T78" fmla="*/ 846 w 1194"/>
                    <a:gd name="T79" fmla="*/ 1132 h 1162"/>
                    <a:gd name="T80" fmla="*/ 829 w 1194"/>
                    <a:gd name="T81" fmla="*/ 1053 h 1162"/>
                    <a:gd name="T82" fmla="*/ 835 w 1194"/>
                    <a:gd name="T83" fmla="*/ 1010 h 1162"/>
                    <a:gd name="T84" fmla="*/ 814 w 1194"/>
                    <a:gd name="T85" fmla="*/ 1002 h 1162"/>
                    <a:gd name="T86" fmla="*/ 846 w 1194"/>
                    <a:gd name="T87" fmla="*/ 963 h 1162"/>
                    <a:gd name="T88" fmla="*/ 850 w 1194"/>
                    <a:gd name="T89" fmla="*/ 946 h 1162"/>
                    <a:gd name="T90" fmla="*/ 858 w 1194"/>
                    <a:gd name="T91" fmla="*/ 925 h 1162"/>
                    <a:gd name="T92" fmla="*/ 884 w 1194"/>
                    <a:gd name="T93" fmla="*/ 905 h 1162"/>
                    <a:gd name="T94" fmla="*/ 895 w 1194"/>
                    <a:gd name="T95" fmla="*/ 884 h 1162"/>
                    <a:gd name="T96" fmla="*/ 918 w 1194"/>
                    <a:gd name="T97" fmla="*/ 882 h 1162"/>
                    <a:gd name="T98" fmla="*/ 935 w 1194"/>
                    <a:gd name="T99" fmla="*/ 867 h 1162"/>
                    <a:gd name="T100" fmla="*/ 957 w 1194"/>
                    <a:gd name="T101" fmla="*/ 865 h 1162"/>
                    <a:gd name="T102" fmla="*/ 985 w 1194"/>
                    <a:gd name="T103" fmla="*/ 863 h 1162"/>
                    <a:gd name="T104" fmla="*/ 1017 w 1194"/>
                    <a:gd name="T105" fmla="*/ 843 h 1162"/>
                    <a:gd name="T106" fmla="*/ 1072 w 1194"/>
                    <a:gd name="T107" fmla="*/ 790 h 1162"/>
                    <a:gd name="T108" fmla="*/ 1063 w 1194"/>
                    <a:gd name="T109" fmla="*/ 747 h 1162"/>
                    <a:gd name="T110" fmla="*/ 1098 w 1194"/>
                    <a:gd name="T111" fmla="*/ 762 h 1162"/>
                    <a:gd name="T112" fmla="*/ 1093 w 1194"/>
                    <a:gd name="T113" fmla="*/ 777 h 1162"/>
                    <a:gd name="T114" fmla="*/ 1168 w 1194"/>
                    <a:gd name="T115" fmla="*/ 71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4" h="1162">
                      <a:moveTo>
                        <a:pt x="1181" y="705"/>
                      </a:moveTo>
                      <a:lnTo>
                        <a:pt x="1183" y="698"/>
                      </a:lnTo>
                      <a:lnTo>
                        <a:pt x="1179" y="681"/>
                      </a:lnTo>
                      <a:lnTo>
                        <a:pt x="1175" y="673"/>
                      </a:lnTo>
                      <a:lnTo>
                        <a:pt x="1181" y="666"/>
                      </a:lnTo>
                      <a:lnTo>
                        <a:pt x="1179" y="653"/>
                      </a:lnTo>
                      <a:lnTo>
                        <a:pt x="1181" y="645"/>
                      </a:lnTo>
                      <a:lnTo>
                        <a:pt x="1187" y="638"/>
                      </a:lnTo>
                      <a:lnTo>
                        <a:pt x="1189" y="630"/>
                      </a:lnTo>
                      <a:lnTo>
                        <a:pt x="1192" y="624"/>
                      </a:lnTo>
                      <a:lnTo>
                        <a:pt x="1190" y="617"/>
                      </a:lnTo>
                      <a:lnTo>
                        <a:pt x="1194" y="609"/>
                      </a:lnTo>
                      <a:lnTo>
                        <a:pt x="1190" y="604"/>
                      </a:lnTo>
                      <a:lnTo>
                        <a:pt x="1194" y="598"/>
                      </a:lnTo>
                      <a:lnTo>
                        <a:pt x="1192" y="591"/>
                      </a:lnTo>
                      <a:lnTo>
                        <a:pt x="1192" y="585"/>
                      </a:lnTo>
                      <a:lnTo>
                        <a:pt x="1190" y="583"/>
                      </a:lnTo>
                      <a:lnTo>
                        <a:pt x="1179" y="570"/>
                      </a:lnTo>
                      <a:lnTo>
                        <a:pt x="1179" y="562"/>
                      </a:lnTo>
                      <a:lnTo>
                        <a:pt x="1175" y="557"/>
                      </a:lnTo>
                      <a:lnTo>
                        <a:pt x="1173" y="555"/>
                      </a:lnTo>
                      <a:lnTo>
                        <a:pt x="1170" y="547"/>
                      </a:lnTo>
                      <a:lnTo>
                        <a:pt x="1164" y="540"/>
                      </a:lnTo>
                      <a:lnTo>
                        <a:pt x="1166" y="530"/>
                      </a:lnTo>
                      <a:lnTo>
                        <a:pt x="1160" y="515"/>
                      </a:lnTo>
                      <a:lnTo>
                        <a:pt x="1157" y="510"/>
                      </a:lnTo>
                      <a:lnTo>
                        <a:pt x="1143" y="498"/>
                      </a:lnTo>
                      <a:lnTo>
                        <a:pt x="1140" y="389"/>
                      </a:lnTo>
                      <a:lnTo>
                        <a:pt x="1138" y="331"/>
                      </a:lnTo>
                      <a:lnTo>
                        <a:pt x="1117" y="327"/>
                      </a:lnTo>
                      <a:lnTo>
                        <a:pt x="1110" y="331"/>
                      </a:lnTo>
                      <a:lnTo>
                        <a:pt x="1102" y="327"/>
                      </a:lnTo>
                      <a:lnTo>
                        <a:pt x="1102" y="324"/>
                      </a:lnTo>
                      <a:lnTo>
                        <a:pt x="1100" y="322"/>
                      </a:lnTo>
                      <a:lnTo>
                        <a:pt x="1079" y="318"/>
                      </a:lnTo>
                      <a:lnTo>
                        <a:pt x="1074" y="314"/>
                      </a:lnTo>
                      <a:lnTo>
                        <a:pt x="1066" y="312"/>
                      </a:lnTo>
                      <a:lnTo>
                        <a:pt x="1053" y="301"/>
                      </a:lnTo>
                      <a:lnTo>
                        <a:pt x="1036" y="292"/>
                      </a:lnTo>
                      <a:lnTo>
                        <a:pt x="1031" y="292"/>
                      </a:lnTo>
                      <a:lnTo>
                        <a:pt x="1027" y="297"/>
                      </a:lnTo>
                      <a:lnTo>
                        <a:pt x="1021" y="301"/>
                      </a:lnTo>
                      <a:lnTo>
                        <a:pt x="1016" y="301"/>
                      </a:lnTo>
                      <a:lnTo>
                        <a:pt x="1010" y="299"/>
                      </a:lnTo>
                      <a:lnTo>
                        <a:pt x="1002" y="292"/>
                      </a:lnTo>
                      <a:lnTo>
                        <a:pt x="989" y="297"/>
                      </a:lnTo>
                      <a:lnTo>
                        <a:pt x="984" y="303"/>
                      </a:lnTo>
                      <a:lnTo>
                        <a:pt x="976" y="303"/>
                      </a:lnTo>
                      <a:lnTo>
                        <a:pt x="970" y="297"/>
                      </a:lnTo>
                      <a:lnTo>
                        <a:pt x="963" y="303"/>
                      </a:lnTo>
                      <a:lnTo>
                        <a:pt x="955" y="303"/>
                      </a:lnTo>
                      <a:lnTo>
                        <a:pt x="948" y="312"/>
                      </a:lnTo>
                      <a:lnTo>
                        <a:pt x="940" y="312"/>
                      </a:lnTo>
                      <a:lnTo>
                        <a:pt x="937" y="318"/>
                      </a:lnTo>
                      <a:lnTo>
                        <a:pt x="931" y="312"/>
                      </a:lnTo>
                      <a:lnTo>
                        <a:pt x="923" y="310"/>
                      </a:lnTo>
                      <a:lnTo>
                        <a:pt x="916" y="307"/>
                      </a:lnTo>
                      <a:lnTo>
                        <a:pt x="912" y="299"/>
                      </a:lnTo>
                      <a:lnTo>
                        <a:pt x="905" y="297"/>
                      </a:lnTo>
                      <a:lnTo>
                        <a:pt x="899" y="303"/>
                      </a:lnTo>
                      <a:lnTo>
                        <a:pt x="892" y="301"/>
                      </a:lnTo>
                      <a:lnTo>
                        <a:pt x="886" y="294"/>
                      </a:lnTo>
                      <a:lnTo>
                        <a:pt x="880" y="292"/>
                      </a:lnTo>
                      <a:lnTo>
                        <a:pt x="878" y="294"/>
                      </a:lnTo>
                      <a:lnTo>
                        <a:pt x="876" y="297"/>
                      </a:lnTo>
                      <a:lnTo>
                        <a:pt x="869" y="303"/>
                      </a:lnTo>
                      <a:lnTo>
                        <a:pt x="867" y="316"/>
                      </a:lnTo>
                      <a:lnTo>
                        <a:pt x="861" y="316"/>
                      </a:lnTo>
                      <a:lnTo>
                        <a:pt x="860" y="314"/>
                      </a:lnTo>
                      <a:lnTo>
                        <a:pt x="858" y="307"/>
                      </a:lnTo>
                      <a:lnTo>
                        <a:pt x="860" y="301"/>
                      </a:lnTo>
                      <a:lnTo>
                        <a:pt x="854" y="301"/>
                      </a:lnTo>
                      <a:lnTo>
                        <a:pt x="843" y="305"/>
                      </a:lnTo>
                      <a:lnTo>
                        <a:pt x="835" y="305"/>
                      </a:lnTo>
                      <a:lnTo>
                        <a:pt x="833" y="297"/>
                      </a:lnTo>
                      <a:lnTo>
                        <a:pt x="826" y="297"/>
                      </a:lnTo>
                      <a:lnTo>
                        <a:pt x="824" y="292"/>
                      </a:lnTo>
                      <a:lnTo>
                        <a:pt x="816" y="288"/>
                      </a:lnTo>
                      <a:lnTo>
                        <a:pt x="805" y="299"/>
                      </a:lnTo>
                      <a:lnTo>
                        <a:pt x="799" y="301"/>
                      </a:lnTo>
                      <a:lnTo>
                        <a:pt x="792" y="301"/>
                      </a:lnTo>
                      <a:lnTo>
                        <a:pt x="792" y="292"/>
                      </a:lnTo>
                      <a:lnTo>
                        <a:pt x="790" y="286"/>
                      </a:lnTo>
                      <a:lnTo>
                        <a:pt x="784" y="286"/>
                      </a:lnTo>
                      <a:lnTo>
                        <a:pt x="779" y="279"/>
                      </a:lnTo>
                      <a:lnTo>
                        <a:pt x="781" y="271"/>
                      </a:lnTo>
                      <a:lnTo>
                        <a:pt x="773" y="273"/>
                      </a:lnTo>
                      <a:lnTo>
                        <a:pt x="758" y="271"/>
                      </a:lnTo>
                      <a:lnTo>
                        <a:pt x="752" y="277"/>
                      </a:lnTo>
                      <a:lnTo>
                        <a:pt x="745" y="279"/>
                      </a:lnTo>
                      <a:lnTo>
                        <a:pt x="739" y="273"/>
                      </a:lnTo>
                      <a:lnTo>
                        <a:pt x="735" y="269"/>
                      </a:lnTo>
                      <a:lnTo>
                        <a:pt x="730" y="269"/>
                      </a:lnTo>
                      <a:lnTo>
                        <a:pt x="722" y="271"/>
                      </a:lnTo>
                      <a:lnTo>
                        <a:pt x="709" y="265"/>
                      </a:lnTo>
                      <a:lnTo>
                        <a:pt x="702" y="262"/>
                      </a:lnTo>
                      <a:lnTo>
                        <a:pt x="694" y="263"/>
                      </a:lnTo>
                      <a:lnTo>
                        <a:pt x="692" y="262"/>
                      </a:lnTo>
                      <a:lnTo>
                        <a:pt x="685" y="262"/>
                      </a:lnTo>
                      <a:lnTo>
                        <a:pt x="683" y="254"/>
                      </a:lnTo>
                      <a:lnTo>
                        <a:pt x="683" y="248"/>
                      </a:lnTo>
                      <a:lnTo>
                        <a:pt x="677" y="241"/>
                      </a:lnTo>
                      <a:lnTo>
                        <a:pt x="672" y="237"/>
                      </a:lnTo>
                      <a:lnTo>
                        <a:pt x="670" y="233"/>
                      </a:lnTo>
                      <a:lnTo>
                        <a:pt x="666" y="241"/>
                      </a:lnTo>
                      <a:lnTo>
                        <a:pt x="658" y="243"/>
                      </a:lnTo>
                      <a:lnTo>
                        <a:pt x="651" y="239"/>
                      </a:lnTo>
                      <a:lnTo>
                        <a:pt x="645" y="243"/>
                      </a:lnTo>
                      <a:lnTo>
                        <a:pt x="638" y="239"/>
                      </a:lnTo>
                      <a:lnTo>
                        <a:pt x="626" y="226"/>
                      </a:lnTo>
                      <a:lnTo>
                        <a:pt x="619" y="220"/>
                      </a:lnTo>
                      <a:lnTo>
                        <a:pt x="613" y="220"/>
                      </a:lnTo>
                      <a:lnTo>
                        <a:pt x="613" y="209"/>
                      </a:lnTo>
                      <a:lnTo>
                        <a:pt x="619" y="15"/>
                      </a:lnTo>
                      <a:lnTo>
                        <a:pt x="611" y="12"/>
                      </a:lnTo>
                      <a:lnTo>
                        <a:pt x="604" y="12"/>
                      </a:lnTo>
                      <a:lnTo>
                        <a:pt x="568" y="12"/>
                      </a:lnTo>
                      <a:lnTo>
                        <a:pt x="480" y="6"/>
                      </a:lnTo>
                      <a:lnTo>
                        <a:pt x="363" y="0"/>
                      </a:lnTo>
                      <a:lnTo>
                        <a:pt x="360" y="2"/>
                      </a:lnTo>
                      <a:lnTo>
                        <a:pt x="358" y="8"/>
                      </a:lnTo>
                      <a:lnTo>
                        <a:pt x="343" y="269"/>
                      </a:lnTo>
                      <a:lnTo>
                        <a:pt x="333" y="367"/>
                      </a:lnTo>
                      <a:lnTo>
                        <a:pt x="326" y="478"/>
                      </a:lnTo>
                      <a:lnTo>
                        <a:pt x="320" y="485"/>
                      </a:lnTo>
                      <a:lnTo>
                        <a:pt x="316" y="485"/>
                      </a:lnTo>
                      <a:lnTo>
                        <a:pt x="237" y="480"/>
                      </a:lnTo>
                      <a:lnTo>
                        <a:pt x="158" y="474"/>
                      </a:lnTo>
                      <a:lnTo>
                        <a:pt x="70" y="467"/>
                      </a:lnTo>
                      <a:lnTo>
                        <a:pt x="0" y="459"/>
                      </a:lnTo>
                      <a:lnTo>
                        <a:pt x="0" y="463"/>
                      </a:lnTo>
                      <a:lnTo>
                        <a:pt x="4" y="476"/>
                      </a:lnTo>
                      <a:lnTo>
                        <a:pt x="10" y="480"/>
                      </a:lnTo>
                      <a:lnTo>
                        <a:pt x="10" y="483"/>
                      </a:lnTo>
                      <a:lnTo>
                        <a:pt x="16" y="487"/>
                      </a:lnTo>
                      <a:lnTo>
                        <a:pt x="16" y="487"/>
                      </a:lnTo>
                      <a:lnTo>
                        <a:pt x="19" y="487"/>
                      </a:lnTo>
                      <a:lnTo>
                        <a:pt x="25" y="493"/>
                      </a:lnTo>
                      <a:lnTo>
                        <a:pt x="29" y="500"/>
                      </a:lnTo>
                      <a:lnTo>
                        <a:pt x="31" y="506"/>
                      </a:lnTo>
                      <a:lnTo>
                        <a:pt x="36" y="519"/>
                      </a:lnTo>
                      <a:lnTo>
                        <a:pt x="44" y="525"/>
                      </a:lnTo>
                      <a:lnTo>
                        <a:pt x="57" y="532"/>
                      </a:lnTo>
                      <a:lnTo>
                        <a:pt x="63" y="538"/>
                      </a:lnTo>
                      <a:lnTo>
                        <a:pt x="78" y="557"/>
                      </a:lnTo>
                      <a:lnTo>
                        <a:pt x="91" y="570"/>
                      </a:lnTo>
                      <a:lnTo>
                        <a:pt x="93" y="577"/>
                      </a:lnTo>
                      <a:lnTo>
                        <a:pt x="106" y="591"/>
                      </a:lnTo>
                      <a:lnTo>
                        <a:pt x="113" y="596"/>
                      </a:lnTo>
                      <a:lnTo>
                        <a:pt x="119" y="598"/>
                      </a:lnTo>
                      <a:lnTo>
                        <a:pt x="132" y="611"/>
                      </a:lnTo>
                      <a:lnTo>
                        <a:pt x="140" y="615"/>
                      </a:lnTo>
                      <a:lnTo>
                        <a:pt x="141" y="621"/>
                      </a:lnTo>
                      <a:lnTo>
                        <a:pt x="147" y="624"/>
                      </a:lnTo>
                      <a:lnTo>
                        <a:pt x="149" y="632"/>
                      </a:lnTo>
                      <a:lnTo>
                        <a:pt x="151" y="645"/>
                      </a:lnTo>
                      <a:lnTo>
                        <a:pt x="155" y="649"/>
                      </a:lnTo>
                      <a:lnTo>
                        <a:pt x="160" y="662"/>
                      </a:lnTo>
                      <a:lnTo>
                        <a:pt x="164" y="668"/>
                      </a:lnTo>
                      <a:lnTo>
                        <a:pt x="164" y="675"/>
                      </a:lnTo>
                      <a:lnTo>
                        <a:pt x="162" y="683"/>
                      </a:lnTo>
                      <a:lnTo>
                        <a:pt x="162" y="696"/>
                      </a:lnTo>
                      <a:lnTo>
                        <a:pt x="177" y="730"/>
                      </a:lnTo>
                      <a:lnTo>
                        <a:pt x="187" y="739"/>
                      </a:lnTo>
                      <a:lnTo>
                        <a:pt x="194" y="743"/>
                      </a:lnTo>
                      <a:lnTo>
                        <a:pt x="200" y="747"/>
                      </a:lnTo>
                      <a:lnTo>
                        <a:pt x="205" y="754"/>
                      </a:lnTo>
                      <a:lnTo>
                        <a:pt x="220" y="767"/>
                      </a:lnTo>
                      <a:lnTo>
                        <a:pt x="226" y="771"/>
                      </a:lnTo>
                      <a:lnTo>
                        <a:pt x="241" y="773"/>
                      </a:lnTo>
                      <a:lnTo>
                        <a:pt x="245" y="780"/>
                      </a:lnTo>
                      <a:lnTo>
                        <a:pt x="264" y="790"/>
                      </a:lnTo>
                      <a:lnTo>
                        <a:pt x="269" y="797"/>
                      </a:lnTo>
                      <a:lnTo>
                        <a:pt x="277" y="803"/>
                      </a:lnTo>
                      <a:lnTo>
                        <a:pt x="282" y="803"/>
                      </a:lnTo>
                      <a:lnTo>
                        <a:pt x="282" y="805"/>
                      </a:lnTo>
                      <a:lnTo>
                        <a:pt x="290" y="807"/>
                      </a:lnTo>
                      <a:lnTo>
                        <a:pt x="301" y="807"/>
                      </a:lnTo>
                      <a:lnTo>
                        <a:pt x="303" y="801"/>
                      </a:lnTo>
                      <a:lnTo>
                        <a:pt x="311" y="796"/>
                      </a:lnTo>
                      <a:lnTo>
                        <a:pt x="314" y="790"/>
                      </a:lnTo>
                      <a:lnTo>
                        <a:pt x="322" y="788"/>
                      </a:lnTo>
                      <a:lnTo>
                        <a:pt x="324" y="780"/>
                      </a:lnTo>
                      <a:lnTo>
                        <a:pt x="326" y="773"/>
                      </a:lnTo>
                      <a:lnTo>
                        <a:pt x="329" y="771"/>
                      </a:lnTo>
                      <a:lnTo>
                        <a:pt x="341" y="743"/>
                      </a:lnTo>
                      <a:lnTo>
                        <a:pt x="346" y="733"/>
                      </a:lnTo>
                      <a:lnTo>
                        <a:pt x="350" y="732"/>
                      </a:lnTo>
                      <a:lnTo>
                        <a:pt x="356" y="730"/>
                      </a:lnTo>
                      <a:lnTo>
                        <a:pt x="363" y="726"/>
                      </a:lnTo>
                      <a:lnTo>
                        <a:pt x="371" y="728"/>
                      </a:lnTo>
                      <a:lnTo>
                        <a:pt x="376" y="726"/>
                      </a:lnTo>
                      <a:lnTo>
                        <a:pt x="380" y="718"/>
                      </a:lnTo>
                      <a:lnTo>
                        <a:pt x="388" y="718"/>
                      </a:lnTo>
                      <a:lnTo>
                        <a:pt x="399" y="726"/>
                      </a:lnTo>
                      <a:lnTo>
                        <a:pt x="407" y="728"/>
                      </a:lnTo>
                      <a:lnTo>
                        <a:pt x="414" y="726"/>
                      </a:lnTo>
                      <a:lnTo>
                        <a:pt x="420" y="728"/>
                      </a:lnTo>
                      <a:lnTo>
                        <a:pt x="427" y="728"/>
                      </a:lnTo>
                      <a:lnTo>
                        <a:pt x="446" y="733"/>
                      </a:lnTo>
                      <a:lnTo>
                        <a:pt x="454" y="728"/>
                      </a:lnTo>
                      <a:lnTo>
                        <a:pt x="459" y="732"/>
                      </a:lnTo>
                      <a:lnTo>
                        <a:pt x="467" y="735"/>
                      </a:lnTo>
                      <a:lnTo>
                        <a:pt x="469" y="743"/>
                      </a:lnTo>
                      <a:lnTo>
                        <a:pt x="474" y="749"/>
                      </a:lnTo>
                      <a:lnTo>
                        <a:pt x="476" y="754"/>
                      </a:lnTo>
                      <a:lnTo>
                        <a:pt x="482" y="752"/>
                      </a:lnTo>
                      <a:lnTo>
                        <a:pt x="485" y="760"/>
                      </a:lnTo>
                      <a:lnTo>
                        <a:pt x="491" y="765"/>
                      </a:lnTo>
                      <a:lnTo>
                        <a:pt x="499" y="769"/>
                      </a:lnTo>
                      <a:lnTo>
                        <a:pt x="499" y="775"/>
                      </a:lnTo>
                      <a:lnTo>
                        <a:pt x="519" y="790"/>
                      </a:lnTo>
                      <a:lnTo>
                        <a:pt x="527" y="803"/>
                      </a:lnTo>
                      <a:lnTo>
                        <a:pt x="532" y="811"/>
                      </a:lnTo>
                      <a:lnTo>
                        <a:pt x="536" y="827"/>
                      </a:lnTo>
                      <a:lnTo>
                        <a:pt x="544" y="843"/>
                      </a:lnTo>
                      <a:lnTo>
                        <a:pt x="548" y="850"/>
                      </a:lnTo>
                      <a:lnTo>
                        <a:pt x="548" y="852"/>
                      </a:lnTo>
                      <a:lnTo>
                        <a:pt x="551" y="858"/>
                      </a:lnTo>
                      <a:lnTo>
                        <a:pt x="555" y="865"/>
                      </a:lnTo>
                      <a:lnTo>
                        <a:pt x="561" y="873"/>
                      </a:lnTo>
                      <a:lnTo>
                        <a:pt x="559" y="874"/>
                      </a:lnTo>
                      <a:lnTo>
                        <a:pt x="563" y="888"/>
                      </a:lnTo>
                      <a:lnTo>
                        <a:pt x="568" y="903"/>
                      </a:lnTo>
                      <a:lnTo>
                        <a:pt x="576" y="908"/>
                      </a:lnTo>
                      <a:lnTo>
                        <a:pt x="583" y="910"/>
                      </a:lnTo>
                      <a:lnTo>
                        <a:pt x="589" y="920"/>
                      </a:lnTo>
                      <a:lnTo>
                        <a:pt x="591" y="927"/>
                      </a:lnTo>
                      <a:lnTo>
                        <a:pt x="596" y="931"/>
                      </a:lnTo>
                      <a:lnTo>
                        <a:pt x="602" y="938"/>
                      </a:lnTo>
                      <a:lnTo>
                        <a:pt x="604" y="946"/>
                      </a:lnTo>
                      <a:lnTo>
                        <a:pt x="617" y="965"/>
                      </a:lnTo>
                      <a:lnTo>
                        <a:pt x="628" y="967"/>
                      </a:lnTo>
                      <a:lnTo>
                        <a:pt x="634" y="972"/>
                      </a:lnTo>
                      <a:lnTo>
                        <a:pt x="636" y="976"/>
                      </a:lnTo>
                      <a:lnTo>
                        <a:pt x="636" y="984"/>
                      </a:lnTo>
                      <a:lnTo>
                        <a:pt x="638" y="989"/>
                      </a:lnTo>
                      <a:lnTo>
                        <a:pt x="638" y="997"/>
                      </a:lnTo>
                      <a:lnTo>
                        <a:pt x="634" y="1004"/>
                      </a:lnTo>
                      <a:lnTo>
                        <a:pt x="641" y="1010"/>
                      </a:lnTo>
                      <a:lnTo>
                        <a:pt x="641" y="1015"/>
                      </a:lnTo>
                      <a:lnTo>
                        <a:pt x="640" y="1023"/>
                      </a:lnTo>
                      <a:lnTo>
                        <a:pt x="641" y="1030"/>
                      </a:lnTo>
                      <a:lnTo>
                        <a:pt x="647" y="1036"/>
                      </a:lnTo>
                      <a:lnTo>
                        <a:pt x="653" y="1049"/>
                      </a:lnTo>
                      <a:lnTo>
                        <a:pt x="658" y="1057"/>
                      </a:lnTo>
                      <a:lnTo>
                        <a:pt x="664" y="1072"/>
                      </a:lnTo>
                      <a:lnTo>
                        <a:pt x="666" y="1085"/>
                      </a:lnTo>
                      <a:lnTo>
                        <a:pt x="673" y="1093"/>
                      </a:lnTo>
                      <a:lnTo>
                        <a:pt x="672" y="1100"/>
                      </a:lnTo>
                      <a:lnTo>
                        <a:pt x="675" y="1102"/>
                      </a:lnTo>
                      <a:lnTo>
                        <a:pt x="690" y="1102"/>
                      </a:lnTo>
                      <a:lnTo>
                        <a:pt x="696" y="1106"/>
                      </a:lnTo>
                      <a:lnTo>
                        <a:pt x="700" y="1106"/>
                      </a:lnTo>
                      <a:lnTo>
                        <a:pt x="707" y="1109"/>
                      </a:lnTo>
                      <a:lnTo>
                        <a:pt x="711" y="1117"/>
                      </a:lnTo>
                      <a:lnTo>
                        <a:pt x="717" y="1119"/>
                      </a:lnTo>
                      <a:lnTo>
                        <a:pt x="722" y="1117"/>
                      </a:lnTo>
                      <a:lnTo>
                        <a:pt x="730" y="1121"/>
                      </a:lnTo>
                      <a:lnTo>
                        <a:pt x="737" y="1123"/>
                      </a:lnTo>
                      <a:lnTo>
                        <a:pt x="751" y="1134"/>
                      </a:lnTo>
                      <a:lnTo>
                        <a:pt x="756" y="1138"/>
                      </a:lnTo>
                      <a:lnTo>
                        <a:pt x="784" y="1140"/>
                      </a:lnTo>
                      <a:lnTo>
                        <a:pt x="799" y="1140"/>
                      </a:lnTo>
                      <a:lnTo>
                        <a:pt x="807" y="1141"/>
                      </a:lnTo>
                      <a:lnTo>
                        <a:pt x="813" y="1143"/>
                      </a:lnTo>
                      <a:lnTo>
                        <a:pt x="826" y="1156"/>
                      </a:lnTo>
                      <a:lnTo>
                        <a:pt x="828" y="1156"/>
                      </a:lnTo>
                      <a:lnTo>
                        <a:pt x="835" y="1162"/>
                      </a:lnTo>
                      <a:lnTo>
                        <a:pt x="843" y="1162"/>
                      </a:lnTo>
                      <a:lnTo>
                        <a:pt x="843" y="1155"/>
                      </a:lnTo>
                      <a:lnTo>
                        <a:pt x="860" y="1151"/>
                      </a:lnTo>
                      <a:lnTo>
                        <a:pt x="861" y="1149"/>
                      </a:lnTo>
                      <a:lnTo>
                        <a:pt x="861" y="1141"/>
                      </a:lnTo>
                      <a:lnTo>
                        <a:pt x="854" y="1149"/>
                      </a:lnTo>
                      <a:lnTo>
                        <a:pt x="856" y="1141"/>
                      </a:lnTo>
                      <a:lnTo>
                        <a:pt x="850" y="1149"/>
                      </a:lnTo>
                      <a:lnTo>
                        <a:pt x="845" y="1140"/>
                      </a:lnTo>
                      <a:lnTo>
                        <a:pt x="852" y="1140"/>
                      </a:lnTo>
                      <a:lnTo>
                        <a:pt x="846" y="1132"/>
                      </a:lnTo>
                      <a:lnTo>
                        <a:pt x="845" y="1119"/>
                      </a:lnTo>
                      <a:lnTo>
                        <a:pt x="833" y="1094"/>
                      </a:lnTo>
                      <a:lnTo>
                        <a:pt x="835" y="1089"/>
                      </a:lnTo>
                      <a:lnTo>
                        <a:pt x="829" y="1064"/>
                      </a:lnTo>
                      <a:lnTo>
                        <a:pt x="822" y="1057"/>
                      </a:lnTo>
                      <a:lnTo>
                        <a:pt x="822" y="1051"/>
                      </a:lnTo>
                      <a:lnTo>
                        <a:pt x="829" y="1053"/>
                      </a:lnTo>
                      <a:lnTo>
                        <a:pt x="822" y="1046"/>
                      </a:lnTo>
                      <a:lnTo>
                        <a:pt x="822" y="1038"/>
                      </a:lnTo>
                      <a:lnTo>
                        <a:pt x="829" y="1038"/>
                      </a:lnTo>
                      <a:lnTo>
                        <a:pt x="829" y="1030"/>
                      </a:lnTo>
                      <a:lnTo>
                        <a:pt x="833" y="1025"/>
                      </a:lnTo>
                      <a:lnTo>
                        <a:pt x="833" y="1017"/>
                      </a:lnTo>
                      <a:lnTo>
                        <a:pt x="835" y="1010"/>
                      </a:lnTo>
                      <a:lnTo>
                        <a:pt x="822" y="1014"/>
                      </a:lnTo>
                      <a:lnTo>
                        <a:pt x="809" y="1010"/>
                      </a:lnTo>
                      <a:lnTo>
                        <a:pt x="809" y="1002"/>
                      </a:lnTo>
                      <a:lnTo>
                        <a:pt x="805" y="999"/>
                      </a:lnTo>
                      <a:lnTo>
                        <a:pt x="801" y="991"/>
                      </a:lnTo>
                      <a:lnTo>
                        <a:pt x="809" y="997"/>
                      </a:lnTo>
                      <a:lnTo>
                        <a:pt x="814" y="1002"/>
                      </a:lnTo>
                      <a:lnTo>
                        <a:pt x="820" y="1002"/>
                      </a:lnTo>
                      <a:lnTo>
                        <a:pt x="826" y="1000"/>
                      </a:lnTo>
                      <a:lnTo>
                        <a:pt x="831" y="1002"/>
                      </a:lnTo>
                      <a:lnTo>
                        <a:pt x="826" y="1008"/>
                      </a:lnTo>
                      <a:lnTo>
                        <a:pt x="835" y="1004"/>
                      </a:lnTo>
                      <a:lnTo>
                        <a:pt x="848" y="970"/>
                      </a:lnTo>
                      <a:lnTo>
                        <a:pt x="846" y="963"/>
                      </a:lnTo>
                      <a:lnTo>
                        <a:pt x="845" y="961"/>
                      </a:lnTo>
                      <a:lnTo>
                        <a:pt x="839" y="955"/>
                      </a:lnTo>
                      <a:lnTo>
                        <a:pt x="839" y="950"/>
                      </a:lnTo>
                      <a:lnTo>
                        <a:pt x="831" y="952"/>
                      </a:lnTo>
                      <a:lnTo>
                        <a:pt x="828" y="950"/>
                      </a:lnTo>
                      <a:lnTo>
                        <a:pt x="835" y="946"/>
                      </a:lnTo>
                      <a:lnTo>
                        <a:pt x="850" y="946"/>
                      </a:lnTo>
                      <a:lnTo>
                        <a:pt x="856" y="952"/>
                      </a:lnTo>
                      <a:lnTo>
                        <a:pt x="869" y="933"/>
                      </a:lnTo>
                      <a:lnTo>
                        <a:pt x="873" y="927"/>
                      </a:lnTo>
                      <a:lnTo>
                        <a:pt x="873" y="920"/>
                      </a:lnTo>
                      <a:lnTo>
                        <a:pt x="867" y="925"/>
                      </a:lnTo>
                      <a:lnTo>
                        <a:pt x="863" y="931"/>
                      </a:lnTo>
                      <a:lnTo>
                        <a:pt x="858" y="925"/>
                      </a:lnTo>
                      <a:lnTo>
                        <a:pt x="861" y="920"/>
                      </a:lnTo>
                      <a:lnTo>
                        <a:pt x="860" y="916"/>
                      </a:lnTo>
                      <a:lnTo>
                        <a:pt x="867" y="916"/>
                      </a:lnTo>
                      <a:lnTo>
                        <a:pt x="873" y="912"/>
                      </a:lnTo>
                      <a:lnTo>
                        <a:pt x="875" y="918"/>
                      </a:lnTo>
                      <a:lnTo>
                        <a:pt x="882" y="912"/>
                      </a:lnTo>
                      <a:lnTo>
                        <a:pt x="884" y="905"/>
                      </a:lnTo>
                      <a:lnTo>
                        <a:pt x="884" y="912"/>
                      </a:lnTo>
                      <a:lnTo>
                        <a:pt x="882" y="918"/>
                      </a:lnTo>
                      <a:lnTo>
                        <a:pt x="888" y="916"/>
                      </a:lnTo>
                      <a:lnTo>
                        <a:pt x="895" y="906"/>
                      </a:lnTo>
                      <a:lnTo>
                        <a:pt x="895" y="899"/>
                      </a:lnTo>
                      <a:lnTo>
                        <a:pt x="893" y="891"/>
                      </a:lnTo>
                      <a:lnTo>
                        <a:pt x="895" y="884"/>
                      </a:lnTo>
                      <a:lnTo>
                        <a:pt x="895" y="882"/>
                      </a:lnTo>
                      <a:lnTo>
                        <a:pt x="905" y="895"/>
                      </a:lnTo>
                      <a:lnTo>
                        <a:pt x="910" y="897"/>
                      </a:lnTo>
                      <a:lnTo>
                        <a:pt x="931" y="886"/>
                      </a:lnTo>
                      <a:lnTo>
                        <a:pt x="933" y="884"/>
                      </a:lnTo>
                      <a:lnTo>
                        <a:pt x="925" y="880"/>
                      </a:lnTo>
                      <a:lnTo>
                        <a:pt x="918" y="882"/>
                      </a:lnTo>
                      <a:lnTo>
                        <a:pt x="923" y="874"/>
                      </a:lnTo>
                      <a:lnTo>
                        <a:pt x="916" y="871"/>
                      </a:lnTo>
                      <a:lnTo>
                        <a:pt x="908" y="858"/>
                      </a:lnTo>
                      <a:lnTo>
                        <a:pt x="916" y="856"/>
                      </a:lnTo>
                      <a:lnTo>
                        <a:pt x="918" y="861"/>
                      </a:lnTo>
                      <a:lnTo>
                        <a:pt x="927" y="869"/>
                      </a:lnTo>
                      <a:lnTo>
                        <a:pt x="935" y="867"/>
                      </a:lnTo>
                      <a:lnTo>
                        <a:pt x="929" y="854"/>
                      </a:lnTo>
                      <a:lnTo>
                        <a:pt x="929" y="852"/>
                      </a:lnTo>
                      <a:lnTo>
                        <a:pt x="935" y="859"/>
                      </a:lnTo>
                      <a:lnTo>
                        <a:pt x="940" y="863"/>
                      </a:lnTo>
                      <a:lnTo>
                        <a:pt x="948" y="859"/>
                      </a:lnTo>
                      <a:lnTo>
                        <a:pt x="950" y="865"/>
                      </a:lnTo>
                      <a:lnTo>
                        <a:pt x="957" y="865"/>
                      </a:lnTo>
                      <a:lnTo>
                        <a:pt x="954" y="869"/>
                      </a:lnTo>
                      <a:lnTo>
                        <a:pt x="967" y="863"/>
                      </a:lnTo>
                      <a:lnTo>
                        <a:pt x="965" y="871"/>
                      </a:lnTo>
                      <a:lnTo>
                        <a:pt x="952" y="878"/>
                      </a:lnTo>
                      <a:lnTo>
                        <a:pt x="950" y="880"/>
                      </a:lnTo>
                      <a:lnTo>
                        <a:pt x="970" y="869"/>
                      </a:lnTo>
                      <a:lnTo>
                        <a:pt x="985" y="863"/>
                      </a:lnTo>
                      <a:lnTo>
                        <a:pt x="993" y="858"/>
                      </a:lnTo>
                      <a:lnTo>
                        <a:pt x="985" y="859"/>
                      </a:lnTo>
                      <a:lnTo>
                        <a:pt x="978" y="863"/>
                      </a:lnTo>
                      <a:lnTo>
                        <a:pt x="978" y="858"/>
                      </a:lnTo>
                      <a:lnTo>
                        <a:pt x="991" y="852"/>
                      </a:lnTo>
                      <a:lnTo>
                        <a:pt x="1004" y="852"/>
                      </a:lnTo>
                      <a:lnTo>
                        <a:pt x="1017" y="843"/>
                      </a:lnTo>
                      <a:lnTo>
                        <a:pt x="1029" y="837"/>
                      </a:lnTo>
                      <a:lnTo>
                        <a:pt x="1034" y="833"/>
                      </a:lnTo>
                      <a:lnTo>
                        <a:pt x="1048" y="820"/>
                      </a:lnTo>
                      <a:lnTo>
                        <a:pt x="1049" y="807"/>
                      </a:lnTo>
                      <a:lnTo>
                        <a:pt x="1061" y="799"/>
                      </a:lnTo>
                      <a:lnTo>
                        <a:pt x="1064" y="794"/>
                      </a:lnTo>
                      <a:lnTo>
                        <a:pt x="1072" y="790"/>
                      </a:lnTo>
                      <a:lnTo>
                        <a:pt x="1076" y="780"/>
                      </a:lnTo>
                      <a:lnTo>
                        <a:pt x="1068" y="779"/>
                      </a:lnTo>
                      <a:lnTo>
                        <a:pt x="1068" y="769"/>
                      </a:lnTo>
                      <a:lnTo>
                        <a:pt x="1061" y="764"/>
                      </a:lnTo>
                      <a:lnTo>
                        <a:pt x="1063" y="756"/>
                      </a:lnTo>
                      <a:lnTo>
                        <a:pt x="1059" y="749"/>
                      </a:lnTo>
                      <a:lnTo>
                        <a:pt x="1063" y="747"/>
                      </a:lnTo>
                      <a:lnTo>
                        <a:pt x="1072" y="752"/>
                      </a:lnTo>
                      <a:lnTo>
                        <a:pt x="1076" y="745"/>
                      </a:lnTo>
                      <a:lnTo>
                        <a:pt x="1081" y="741"/>
                      </a:lnTo>
                      <a:lnTo>
                        <a:pt x="1089" y="741"/>
                      </a:lnTo>
                      <a:lnTo>
                        <a:pt x="1089" y="752"/>
                      </a:lnTo>
                      <a:lnTo>
                        <a:pt x="1083" y="767"/>
                      </a:lnTo>
                      <a:lnTo>
                        <a:pt x="1098" y="762"/>
                      </a:lnTo>
                      <a:lnTo>
                        <a:pt x="1111" y="762"/>
                      </a:lnTo>
                      <a:lnTo>
                        <a:pt x="1110" y="765"/>
                      </a:lnTo>
                      <a:lnTo>
                        <a:pt x="1102" y="765"/>
                      </a:lnTo>
                      <a:lnTo>
                        <a:pt x="1087" y="777"/>
                      </a:lnTo>
                      <a:lnTo>
                        <a:pt x="1083" y="784"/>
                      </a:lnTo>
                      <a:lnTo>
                        <a:pt x="1085" y="784"/>
                      </a:lnTo>
                      <a:lnTo>
                        <a:pt x="1093" y="777"/>
                      </a:lnTo>
                      <a:lnTo>
                        <a:pt x="1100" y="773"/>
                      </a:lnTo>
                      <a:lnTo>
                        <a:pt x="1106" y="769"/>
                      </a:lnTo>
                      <a:lnTo>
                        <a:pt x="1126" y="760"/>
                      </a:lnTo>
                      <a:lnTo>
                        <a:pt x="1149" y="749"/>
                      </a:lnTo>
                      <a:lnTo>
                        <a:pt x="1170" y="747"/>
                      </a:lnTo>
                      <a:lnTo>
                        <a:pt x="1158" y="733"/>
                      </a:lnTo>
                      <a:lnTo>
                        <a:pt x="1168" y="718"/>
                      </a:lnTo>
                      <a:lnTo>
                        <a:pt x="1173" y="713"/>
                      </a:lnTo>
                      <a:lnTo>
                        <a:pt x="1173" y="713"/>
                      </a:lnTo>
                      <a:lnTo>
                        <a:pt x="1181" y="705"/>
                      </a:lnTo>
                      <a:close/>
                    </a:path>
                  </a:pathLst>
                </a:custGeom>
                <a:solidFill>
                  <a:schemeClr val="accent3"/>
                </a:solid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37"/>
                <p:cNvSpPr>
                  <a:spLocks/>
                </p:cNvSpPr>
                <p:nvPr/>
              </p:nvSpPr>
              <p:spPr bwMode="auto">
                <a:xfrm>
                  <a:off x="3099948" y="3582312"/>
                  <a:ext cx="24978" cy="54939"/>
                </a:xfrm>
                <a:custGeom>
                  <a:avLst/>
                  <a:gdLst>
                    <a:gd name="T0" fmla="*/ 26 w 26"/>
                    <a:gd name="T1" fmla="*/ 0 h 63"/>
                    <a:gd name="T2" fmla="*/ 19 w 26"/>
                    <a:gd name="T3" fmla="*/ 15 h 63"/>
                    <a:gd name="T4" fmla="*/ 15 w 26"/>
                    <a:gd name="T5" fmla="*/ 20 h 63"/>
                    <a:gd name="T6" fmla="*/ 6 w 26"/>
                    <a:gd name="T7" fmla="*/ 37 h 63"/>
                    <a:gd name="T8" fmla="*/ 0 w 26"/>
                    <a:gd name="T9" fmla="*/ 50 h 63"/>
                    <a:gd name="T10" fmla="*/ 0 w 26"/>
                    <a:gd name="T11" fmla="*/ 63 h 63"/>
                    <a:gd name="T12" fmla="*/ 7 w 26"/>
                    <a:gd name="T13" fmla="*/ 43 h 63"/>
                    <a:gd name="T14" fmla="*/ 13 w 26"/>
                    <a:gd name="T15" fmla="*/ 30 h 63"/>
                    <a:gd name="T16" fmla="*/ 26 w 26"/>
                    <a:gd name="T17" fmla="*/ 7 h 63"/>
                    <a:gd name="T18" fmla="*/ 26 w 2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3">
                      <a:moveTo>
                        <a:pt x="26" y="0"/>
                      </a:moveTo>
                      <a:lnTo>
                        <a:pt x="19" y="15"/>
                      </a:lnTo>
                      <a:lnTo>
                        <a:pt x="15" y="20"/>
                      </a:lnTo>
                      <a:lnTo>
                        <a:pt x="6" y="37"/>
                      </a:lnTo>
                      <a:lnTo>
                        <a:pt x="0" y="50"/>
                      </a:lnTo>
                      <a:lnTo>
                        <a:pt x="0" y="63"/>
                      </a:lnTo>
                      <a:lnTo>
                        <a:pt x="7" y="43"/>
                      </a:lnTo>
                      <a:lnTo>
                        <a:pt x="13" y="30"/>
                      </a:lnTo>
                      <a:lnTo>
                        <a:pt x="26" y="7"/>
                      </a:lnTo>
                      <a:lnTo>
                        <a:pt x="26"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38"/>
                <p:cNvSpPr>
                  <a:spLocks/>
                </p:cNvSpPr>
                <p:nvPr/>
              </p:nvSpPr>
              <p:spPr bwMode="auto">
                <a:xfrm>
                  <a:off x="3099948" y="3582312"/>
                  <a:ext cx="24978" cy="54939"/>
                </a:xfrm>
                <a:custGeom>
                  <a:avLst/>
                  <a:gdLst>
                    <a:gd name="T0" fmla="*/ 26 w 26"/>
                    <a:gd name="T1" fmla="*/ 0 h 63"/>
                    <a:gd name="T2" fmla="*/ 19 w 26"/>
                    <a:gd name="T3" fmla="*/ 15 h 63"/>
                    <a:gd name="T4" fmla="*/ 15 w 26"/>
                    <a:gd name="T5" fmla="*/ 20 h 63"/>
                    <a:gd name="T6" fmla="*/ 6 w 26"/>
                    <a:gd name="T7" fmla="*/ 37 h 63"/>
                    <a:gd name="T8" fmla="*/ 0 w 26"/>
                    <a:gd name="T9" fmla="*/ 50 h 63"/>
                    <a:gd name="T10" fmla="*/ 0 w 26"/>
                    <a:gd name="T11" fmla="*/ 63 h 63"/>
                    <a:gd name="T12" fmla="*/ 7 w 26"/>
                    <a:gd name="T13" fmla="*/ 43 h 63"/>
                    <a:gd name="T14" fmla="*/ 13 w 26"/>
                    <a:gd name="T15" fmla="*/ 30 h 63"/>
                    <a:gd name="T16" fmla="*/ 26 w 26"/>
                    <a:gd name="T17" fmla="*/ 7 h 63"/>
                    <a:gd name="T18" fmla="*/ 26 w 2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3">
                      <a:moveTo>
                        <a:pt x="26" y="0"/>
                      </a:moveTo>
                      <a:lnTo>
                        <a:pt x="19" y="15"/>
                      </a:lnTo>
                      <a:lnTo>
                        <a:pt x="15" y="20"/>
                      </a:lnTo>
                      <a:lnTo>
                        <a:pt x="6" y="37"/>
                      </a:lnTo>
                      <a:lnTo>
                        <a:pt x="0" y="50"/>
                      </a:lnTo>
                      <a:lnTo>
                        <a:pt x="0" y="63"/>
                      </a:lnTo>
                      <a:lnTo>
                        <a:pt x="7" y="43"/>
                      </a:lnTo>
                      <a:lnTo>
                        <a:pt x="13" y="30"/>
                      </a:lnTo>
                      <a:lnTo>
                        <a:pt x="26" y="7"/>
                      </a:lnTo>
                      <a:lnTo>
                        <a:pt x="26"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39"/>
                <p:cNvSpPr>
                  <a:spLocks/>
                </p:cNvSpPr>
                <p:nvPr/>
              </p:nvSpPr>
              <p:spPr bwMode="auto">
                <a:xfrm>
                  <a:off x="3309379" y="3437553"/>
                  <a:ext cx="24978" cy="21801"/>
                </a:xfrm>
                <a:custGeom>
                  <a:avLst/>
                  <a:gdLst>
                    <a:gd name="T0" fmla="*/ 26 w 26"/>
                    <a:gd name="T1" fmla="*/ 0 h 25"/>
                    <a:gd name="T2" fmla="*/ 19 w 26"/>
                    <a:gd name="T3" fmla="*/ 6 h 25"/>
                    <a:gd name="T4" fmla="*/ 9 w 26"/>
                    <a:gd name="T5" fmla="*/ 15 h 25"/>
                    <a:gd name="T6" fmla="*/ 4 w 26"/>
                    <a:gd name="T7" fmla="*/ 19 h 25"/>
                    <a:gd name="T8" fmla="*/ 0 w 26"/>
                    <a:gd name="T9" fmla="*/ 25 h 25"/>
                    <a:gd name="T10" fmla="*/ 21 w 26"/>
                    <a:gd name="T11" fmla="*/ 8 h 25"/>
                    <a:gd name="T12" fmla="*/ 26 w 2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26" y="0"/>
                      </a:moveTo>
                      <a:lnTo>
                        <a:pt x="19" y="6"/>
                      </a:lnTo>
                      <a:lnTo>
                        <a:pt x="9" y="15"/>
                      </a:lnTo>
                      <a:lnTo>
                        <a:pt x="4" y="19"/>
                      </a:lnTo>
                      <a:lnTo>
                        <a:pt x="0" y="25"/>
                      </a:lnTo>
                      <a:lnTo>
                        <a:pt x="21" y="8"/>
                      </a:lnTo>
                      <a:lnTo>
                        <a:pt x="26"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40"/>
                <p:cNvSpPr>
                  <a:spLocks/>
                </p:cNvSpPr>
                <p:nvPr/>
              </p:nvSpPr>
              <p:spPr bwMode="auto">
                <a:xfrm>
                  <a:off x="3309379" y="3437553"/>
                  <a:ext cx="24978" cy="21801"/>
                </a:xfrm>
                <a:custGeom>
                  <a:avLst/>
                  <a:gdLst>
                    <a:gd name="T0" fmla="*/ 26 w 26"/>
                    <a:gd name="T1" fmla="*/ 0 h 25"/>
                    <a:gd name="T2" fmla="*/ 19 w 26"/>
                    <a:gd name="T3" fmla="*/ 6 h 25"/>
                    <a:gd name="T4" fmla="*/ 9 w 26"/>
                    <a:gd name="T5" fmla="*/ 15 h 25"/>
                    <a:gd name="T6" fmla="*/ 4 w 26"/>
                    <a:gd name="T7" fmla="*/ 19 h 25"/>
                    <a:gd name="T8" fmla="*/ 0 w 26"/>
                    <a:gd name="T9" fmla="*/ 25 h 25"/>
                    <a:gd name="T10" fmla="*/ 21 w 26"/>
                    <a:gd name="T11" fmla="*/ 8 h 25"/>
                    <a:gd name="T12" fmla="*/ 26 w 2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26" y="0"/>
                      </a:moveTo>
                      <a:lnTo>
                        <a:pt x="19" y="6"/>
                      </a:lnTo>
                      <a:lnTo>
                        <a:pt x="9" y="15"/>
                      </a:lnTo>
                      <a:lnTo>
                        <a:pt x="4" y="19"/>
                      </a:lnTo>
                      <a:lnTo>
                        <a:pt x="0" y="25"/>
                      </a:lnTo>
                      <a:lnTo>
                        <a:pt x="21" y="8"/>
                      </a:lnTo>
                      <a:lnTo>
                        <a:pt x="26"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41"/>
                <p:cNvSpPr>
                  <a:spLocks/>
                </p:cNvSpPr>
                <p:nvPr/>
              </p:nvSpPr>
              <p:spPr bwMode="auto">
                <a:xfrm>
                  <a:off x="3135494" y="3554407"/>
                  <a:ext cx="15371" cy="19185"/>
                </a:xfrm>
                <a:custGeom>
                  <a:avLst/>
                  <a:gdLst>
                    <a:gd name="T0" fmla="*/ 6 w 16"/>
                    <a:gd name="T1" fmla="*/ 7 h 22"/>
                    <a:gd name="T2" fmla="*/ 4 w 16"/>
                    <a:gd name="T3" fmla="*/ 13 h 22"/>
                    <a:gd name="T4" fmla="*/ 0 w 16"/>
                    <a:gd name="T5" fmla="*/ 20 h 22"/>
                    <a:gd name="T6" fmla="*/ 0 w 16"/>
                    <a:gd name="T7" fmla="*/ 22 h 22"/>
                    <a:gd name="T8" fmla="*/ 12 w 16"/>
                    <a:gd name="T9" fmla="*/ 9 h 22"/>
                    <a:gd name="T10" fmla="*/ 16 w 16"/>
                    <a:gd name="T11" fmla="*/ 1 h 22"/>
                    <a:gd name="T12" fmla="*/ 12 w 16"/>
                    <a:gd name="T13" fmla="*/ 0 h 22"/>
                    <a:gd name="T14" fmla="*/ 6 w 16"/>
                    <a:gd name="T15" fmla="*/ 7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6" y="7"/>
                      </a:moveTo>
                      <a:lnTo>
                        <a:pt x="4" y="13"/>
                      </a:lnTo>
                      <a:lnTo>
                        <a:pt x="0" y="20"/>
                      </a:lnTo>
                      <a:lnTo>
                        <a:pt x="0" y="22"/>
                      </a:lnTo>
                      <a:lnTo>
                        <a:pt x="12" y="9"/>
                      </a:lnTo>
                      <a:lnTo>
                        <a:pt x="16" y="1"/>
                      </a:lnTo>
                      <a:lnTo>
                        <a:pt x="12" y="0"/>
                      </a:lnTo>
                      <a:lnTo>
                        <a:pt x="6" y="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42"/>
                <p:cNvSpPr>
                  <a:spLocks/>
                </p:cNvSpPr>
                <p:nvPr/>
              </p:nvSpPr>
              <p:spPr bwMode="auto">
                <a:xfrm>
                  <a:off x="3135494" y="3554407"/>
                  <a:ext cx="15371" cy="19185"/>
                </a:xfrm>
                <a:custGeom>
                  <a:avLst/>
                  <a:gdLst>
                    <a:gd name="T0" fmla="*/ 6 w 16"/>
                    <a:gd name="T1" fmla="*/ 7 h 22"/>
                    <a:gd name="T2" fmla="*/ 4 w 16"/>
                    <a:gd name="T3" fmla="*/ 13 h 22"/>
                    <a:gd name="T4" fmla="*/ 0 w 16"/>
                    <a:gd name="T5" fmla="*/ 20 h 22"/>
                    <a:gd name="T6" fmla="*/ 0 w 16"/>
                    <a:gd name="T7" fmla="*/ 22 h 22"/>
                    <a:gd name="T8" fmla="*/ 12 w 16"/>
                    <a:gd name="T9" fmla="*/ 9 h 22"/>
                    <a:gd name="T10" fmla="*/ 16 w 16"/>
                    <a:gd name="T11" fmla="*/ 1 h 22"/>
                    <a:gd name="T12" fmla="*/ 12 w 16"/>
                    <a:gd name="T13" fmla="*/ 0 h 22"/>
                    <a:gd name="T14" fmla="*/ 6 w 16"/>
                    <a:gd name="T15" fmla="*/ 7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6" y="7"/>
                      </a:moveTo>
                      <a:lnTo>
                        <a:pt x="4" y="13"/>
                      </a:lnTo>
                      <a:lnTo>
                        <a:pt x="0" y="20"/>
                      </a:lnTo>
                      <a:lnTo>
                        <a:pt x="0" y="22"/>
                      </a:lnTo>
                      <a:lnTo>
                        <a:pt x="12" y="9"/>
                      </a:lnTo>
                      <a:lnTo>
                        <a:pt x="16" y="1"/>
                      </a:lnTo>
                      <a:lnTo>
                        <a:pt x="12" y="0"/>
                      </a:lnTo>
                      <a:lnTo>
                        <a:pt x="6" y="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43"/>
                <p:cNvSpPr>
                  <a:spLocks/>
                </p:cNvSpPr>
                <p:nvPr/>
              </p:nvSpPr>
              <p:spPr bwMode="auto">
                <a:xfrm>
                  <a:off x="3153747" y="3528245"/>
                  <a:ext cx="36506" cy="26161"/>
                </a:xfrm>
                <a:custGeom>
                  <a:avLst/>
                  <a:gdLst>
                    <a:gd name="T0" fmla="*/ 28 w 38"/>
                    <a:gd name="T1" fmla="*/ 7 h 30"/>
                    <a:gd name="T2" fmla="*/ 15 w 38"/>
                    <a:gd name="T3" fmla="*/ 15 h 30"/>
                    <a:gd name="T4" fmla="*/ 10 w 38"/>
                    <a:gd name="T5" fmla="*/ 20 h 30"/>
                    <a:gd name="T6" fmla="*/ 2 w 38"/>
                    <a:gd name="T7" fmla="*/ 22 h 30"/>
                    <a:gd name="T8" fmla="*/ 0 w 38"/>
                    <a:gd name="T9" fmla="*/ 22 h 30"/>
                    <a:gd name="T10" fmla="*/ 2 w 38"/>
                    <a:gd name="T11" fmla="*/ 30 h 30"/>
                    <a:gd name="T12" fmla="*/ 23 w 38"/>
                    <a:gd name="T13" fmla="*/ 15 h 30"/>
                    <a:gd name="T14" fmla="*/ 36 w 38"/>
                    <a:gd name="T15" fmla="*/ 7 h 30"/>
                    <a:gd name="T16" fmla="*/ 38 w 38"/>
                    <a:gd name="T17" fmla="*/ 1 h 30"/>
                    <a:gd name="T18" fmla="*/ 36 w 38"/>
                    <a:gd name="T19" fmla="*/ 0 h 30"/>
                    <a:gd name="T20" fmla="*/ 28 w 38"/>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0">
                      <a:moveTo>
                        <a:pt x="28" y="7"/>
                      </a:moveTo>
                      <a:lnTo>
                        <a:pt x="15" y="15"/>
                      </a:lnTo>
                      <a:lnTo>
                        <a:pt x="10" y="20"/>
                      </a:lnTo>
                      <a:lnTo>
                        <a:pt x="2" y="22"/>
                      </a:lnTo>
                      <a:lnTo>
                        <a:pt x="0" y="22"/>
                      </a:lnTo>
                      <a:lnTo>
                        <a:pt x="2" y="30"/>
                      </a:lnTo>
                      <a:lnTo>
                        <a:pt x="23" y="15"/>
                      </a:lnTo>
                      <a:lnTo>
                        <a:pt x="36" y="7"/>
                      </a:lnTo>
                      <a:lnTo>
                        <a:pt x="38" y="1"/>
                      </a:lnTo>
                      <a:lnTo>
                        <a:pt x="36" y="0"/>
                      </a:lnTo>
                      <a:lnTo>
                        <a:pt x="28" y="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44"/>
                <p:cNvSpPr>
                  <a:spLocks/>
                </p:cNvSpPr>
                <p:nvPr/>
              </p:nvSpPr>
              <p:spPr bwMode="auto">
                <a:xfrm>
                  <a:off x="3153747" y="3528245"/>
                  <a:ext cx="36506" cy="26161"/>
                </a:xfrm>
                <a:custGeom>
                  <a:avLst/>
                  <a:gdLst>
                    <a:gd name="T0" fmla="*/ 28 w 38"/>
                    <a:gd name="T1" fmla="*/ 7 h 30"/>
                    <a:gd name="T2" fmla="*/ 15 w 38"/>
                    <a:gd name="T3" fmla="*/ 15 h 30"/>
                    <a:gd name="T4" fmla="*/ 10 w 38"/>
                    <a:gd name="T5" fmla="*/ 20 h 30"/>
                    <a:gd name="T6" fmla="*/ 2 w 38"/>
                    <a:gd name="T7" fmla="*/ 22 h 30"/>
                    <a:gd name="T8" fmla="*/ 0 w 38"/>
                    <a:gd name="T9" fmla="*/ 22 h 30"/>
                    <a:gd name="T10" fmla="*/ 2 w 38"/>
                    <a:gd name="T11" fmla="*/ 30 h 30"/>
                    <a:gd name="T12" fmla="*/ 23 w 38"/>
                    <a:gd name="T13" fmla="*/ 15 h 30"/>
                    <a:gd name="T14" fmla="*/ 36 w 38"/>
                    <a:gd name="T15" fmla="*/ 7 h 30"/>
                    <a:gd name="T16" fmla="*/ 38 w 38"/>
                    <a:gd name="T17" fmla="*/ 1 h 30"/>
                    <a:gd name="T18" fmla="*/ 36 w 38"/>
                    <a:gd name="T19" fmla="*/ 0 h 30"/>
                    <a:gd name="T20" fmla="*/ 28 w 38"/>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0">
                      <a:moveTo>
                        <a:pt x="28" y="7"/>
                      </a:moveTo>
                      <a:lnTo>
                        <a:pt x="15" y="15"/>
                      </a:lnTo>
                      <a:lnTo>
                        <a:pt x="10" y="20"/>
                      </a:lnTo>
                      <a:lnTo>
                        <a:pt x="2" y="22"/>
                      </a:lnTo>
                      <a:lnTo>
                        <a:pt x="0" y="22"/>
                      </a:lnTo>
                      <a:lnTo>
                        <a:pt x="2" y="30"/>
                      </a:lnTo>
                      <a:lnTo>
                        <a:pt x="23" y="15"/>
                      </a:lnTo>
                      <a:lnTo>
                        <a:pt x="36" y="7"/>
                      </a:lnTo>
                      <a:lnTo>
                        <a:pt x="38" y="1"/>
                      </a:lnTo>
                      <a:lnTo>
                        <a:pt x="36" y="0"/>
                      </a:lnTo>
                      <a:lnTo>
                        <a:pt x="28" y="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5" name="Freeform 53"/>
              <p:cNvSpPr>
                <a:spLocks/>
              </p:cNvSpPr>
              <p:nvPr/>
            </p:nvSpPr>
            <p:spPr bwMode="auto">
              <a:xfrm>
                <a:off x="4199938" y="3337269"/>
                <a:ext cx="33624" cy="18313"/>
              </a:xfrm>
              <a:custGeom>
                <a:avLst/>
                <a:gdLst>
                  <a:gd name="T0" fmla="*/ 17 w 35"/>
                  <a:gd name="T1" fmla="*/ 15 h 21"/>
                  <a:gd name="T2" fmla="*/ 30 w 35"/>
                  <a:gd name="T3" fmla="*/ 6 h 21"/>
                  <a:gd name="T4" fmla="*/ 35 w 35"/>
                  <a:gd name="T5" fmla="*/ 0 h 21"/>
                  <a:gd name="T6" fmla="*/ 28 w 35"/>
                  <a:gd name="T7" fmla="*/ 6 h 21"/>
                  <a:gd name="T8" fmla="*/ 28 w 35"/>
                  <a:gd name="T9" fmla="*/ 8 h 21"/>
                  <a:gd name="T10" fmla="*/ 20 w 35"/>
                  <a:gd name="T11" fmla="*/ 12 h 21"/>
                  <a:gd name="T12" fmla="*/ 15 w 35"/>
                  <a:gd name="T13" fmla="*/ 15 h 21"/>
                  <a:gd name="T14" fmla="*/ 7 w 35"/>
                  <a:gd name="T15" fmla="*/ 19 h 21"/>
                  <a:gd name="T16" fmla="*/ 0 w 35"/>
                  <a:gd name="T17" fmla="*/ 19 h 21"/>
                  <a:gd name="T18" fmla="*/ 5 w 35"/>
                  <a:gd name="T19" fmla="*/ 21 h 21"/>
                  <a:gd name="T20" fmla="*/ 13 w 35"/>
                  <a:gd name="T21" fmla="*/ 17 h 21"/>
                  <a:gd name="T22" fmla="*/ 17 w 35"/>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1">
                    <a:moveTo>
                      <a:pt x="17" y="15"/>
                    </a:moveTo>
                    <a:lnTo>
                      <a:pt x="30" y="6"/>
                    </a:lnTo>
                    <a:lnTo>
                      <a:pt x="35" y="0"/>
                    </a:lnTo>
                    <a:lnTo>
                      <a:pt x="28" y="6"/>
                    </a:lnTo>
                    <a:lnTo>
                      <a:pt x="28" y="8"/>
                    </a:lnTo>
                    <a:lnTo>
                      <a:pt x="20" y="12"/>
                    </a:lnTo>
                    <a:lnTo>
                      <a:pt x="15" y="15"/>
                    </a:lnTo>
                    <a:lnTo>
                      <a:pt x="7" y="19"/>
                    </a:lnTo>
                    <a:lnTo>
                      <a:pt x="0" y="19"/>
                    </a:lnTo>
                    <a:lnTo>
                      <a:pt x="5" y="21"/>
                    </a:lnTo>
                    <a:lnTo>
                      <a:pt x="13" y="17"/>
                    </a:lnTo>
                    <a:lnTo>
                      <a:pt x="17" y="1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54"/>
              <p:cNvSpPr>
                <a:spLocks/>
              </p:cNvSpPr>
              <p:nvPr/>
            </p:nvSpPr>
            <p:spPr bwMode="auto">
              <a:xfrm>
                <a:off x="4199938" y="3337269"/>
                <a:ext cx="33624" cy="18313"/>
              </a:xfrm>
              <a:custGeom>
                <a:avLst/>
                <a:gdLst>
                  <a:gd name="T0" fmla="*/ 17 w 35"/>
                  <a:gd name="T1" fmla="*/ 15 h 21"/>
                  <a:gd name="T2" fmla="*/ 30 w 35"/>
                  <a:gd name="T3" fmla="*/ 6 h 21"/>
                  <a:gd name="T4" fmla="*/ 35 w 35"/>
                  <a:gd name="T5" fmla="*/ 0 h 21"/>
                  <a:gd name="T6" fmla="*/ 28 w 35"/>
                  <a:gd name="T7" fmla="*/ 6 h 21"/>
                  <a:gd name="T8" fmla="*/ 28 w 35"/>
                  <a:gd name="T9" fmla="*/ 8 h 21"/>
                  <a:gd name="T10" fmla="*/ 20 w 35"/>
                  <a:gd name="T11" fmla="*/ 12 h 21"/>
                  <a:gd name="T12" fmla="*/ 15 w 35"/>
                  <a:gd name="T13" fmla="*/ 15 h 21"/>
                  <a:gd name="T14" fmla="*/ 7 w 35"/>
                  <a:gd name="T15" fmla="*/ 19 h 21"/>
                  <a:gd name="T16" fmla="*/ 0 w 35"/>
                  <a:gd name="T17" fmla="*/ 19 h 21"/>
                  <a:gd name="T18" fmla="*/ 5 w 35"/>
                  <a:gd name="T19" fmla="*/ 21 h 21"/>
                  <a:gd name="T20" fmla="*/ 13 w 35"/>
                  <a:gd name="T21" fmla="*/ 17 h 21"/>
                  <a:gd name="T22" fmla="*/ 17 w 35"/>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1">
                    <a:moveTo>
                      <a:pt x="17" y="15"/>
                    </a:moveTo>
                    <a:lnTo>
                      <a:pt x="30" y="6"/>
                    </a:lnTo>
                    <a:lnTo>
                      <a:pt x="35" y="0"/>
                    </a:lnTo>
                    <a:lnTo>
                      <a:pt x="28" y="6"/>
                    </a:lnTo>
                    <a:lnTo>
                      <a:pt x="28" y="8"/>
                    </a:lnTo>
                    <a:lnTo>
                      <a:pt x="20" y="12"/>
                    </a:lnTo>
                    <a:lnTo>
                      <a:pt x="15" y="15"/>
                    </a:lnTo>
                    <a:lnTo>
                      <a:pt x="7" y="19"/>
                    </a:lnTo>
                    <a:lnTo>
                      <a:pt x="0" y="19"/>
                    </a:lnTo>
                    <a:lnTo>
                      <a:pt x="5" y="21"/>
                    </a:lnTo>
                    <a:lnTo>
                      <a:pt x="13" y="17"/>
                    </a:lnTo>
                    <a:lnTo>
                      <a:pt x="17" y="1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67"/>
              <p:cNvSpPr>
                <a:spLocks/>
              </p:cNvSpPr>
              <p:nvPr/>
            </p:nvSpPr>
            <p:spPr bwMode="auto">
              <a:xfrm>
                <a:off x="3120123" y="1555689"/>
                <a:ext cx="532222" cy="549386"/>
              </a:xfrm>
              <a:custGeom>
                <a:avLst/>
                <a:gdLst>
                  <a:gd name="T0" fmla="*/ 7 w 554"/>
                  <a:gd name="T1" fmla="*/ 69 h 630"/>
                  <a:gd name="T2" fmla="*/ 7 w 554"/>
                  <a:gd name="T3" fmla="*/ 103 h 630"/>
                  <a:gd name="T4" fmla="*/ 7 w 554"/>
                  <a:gd name="T5" fmla="*/ 126 h 630"/>
                  <a:gd name="T6" fmla="*/ 15 w 554"/>
                  <a:gd name="T7" fmla="*/ 160 h 630"/>
                  <a:gd name="T8" fmla="*/ 26 w 554"/>
                  <a:gd name="T9" fmla="*/ 203 h 630"/>
                  <a:gd name="T10" fmla="*/ 28 w 554"/>
                  <a:gd name="T11" fmla="*/ 229 h 630"/>
                  <a:gd name="T12" fmla="*/ 33 w 554"/>
                  <a:gd name="T13" fmla="*/ 261 h 630"/>
                  <a:gd name="T14" fmla="*/ 35 w 554"/>
                  <a:gd name="T15" fmla="*/ 301 h 630"/>
                  <a:gd name="T16" fmla="*/ 45 w 554"/>
                  <a:gd name="T17" fmla="*/ 325 h 630"/>
                  <a:gd name="T18" fmla="*/ 48 w 554"/>
                  <a:gd name="T19" fmla="*/ 353 h 630"/>
                  <a:gd name="T20" fmla="*/ 45 w 554"/>
                  <a:gd name="T21" fmla="*/ 382 h 630"/>
                  <a:gd name="T22" fmla="*/ 28 w 554"/>
                  <a:gd name="T23" fmla="*/ 400 h 630"/>
                  <a:gd name="T24" fmla="*/ 39 w 554"/>
                  <a:gd name="T25" fmla="*/ 425 h 630"/>
                  <a:gd name="T26" fmla="*/ 58 w 554"/>
                  <a:gd name="T27" fmla="*/ 436 h 630"/>
                  <a:gd name="T28" fmla="*/ 272 w 554"/>
                  <a:gd name="T29" fmla="*/ 626 h 630"/>
                  <a:gd name="T30" fmla="*/ 462 w 554"/>
                  <a:gd name="T31" fmla="*/ 609 h 630"/>
                  <a:gd name="T32" fmla="*/ 458 w 554"/>
                  <a:gd name="T33" fmla="*/ 581 h 630"/>
                  <a:gd name="T34" fmla="*/ 439 w 554"/>
                  <a:gd name="T35" fmla="*/ 562 h 630"/>
                  <a:gd name="T36" fmla="*/ 411 w 554"/>
                  <a:gd name="T37" fmla="*/ 543 h 630"/>
                  <a:gd name="T38" fmla="*/ 383 w 554"/>
                  <a:gd name="T39" fmla="*/ 519 h 630"/>
                  <a:gd name="T40" fmla="*/ 360 w 554"/>
                  <a:gd name="T41" fmla="*/ 506 h 630"/>
                  <a:gd name="T42" fmla="*/ 334 w 554"/>
                  <a:gd name="T43" fmla="*/ 489 h 630"/>
                  <a:gd name="T44" fmla="*/ 334 w 554"/>
                  <a:gd name="T45" fmla="*/ 455 h 630"/>
                  <a:gd name="T46" fmla="*/ 344 w 554"/>
                  <a:gd name="T47" fmla="*/ 415 h 630"/>
                  <a:gd name="T48" fmla="*/ 325 w 554"/>
                  <a:gd name="T49" fmla="*/ 395 h 630"/>
                  <a:gd name="T50" fmla="*/ 334 w 554"/>
                  <a:gd name="T51" fmla="*/ 374 h 630"/>
                  <a:gd name="T52" fmla="*/ 362 w 554"/>
                  <a:gd name="T53" fmla="*/ 351 h 630"/>
                  <a:gd name="T54" fmla="*/ 366 w 554"/>
                  <a:gd name="T55" fmla="*/ 282 h 630"/>
                  <a:gd name="T56" fmla="*/ 376 w 554"/>
                  <a:gd name="T57" fmla="*/ 273 h 630"/>
                  <a:gd name="T58" fmla="*/ 402 w 554"/>
                  <a:gd name="T59" fmla="*/ 248 h 630"/>
                  <a:gd name="T60" fmla="*/ 419 w 554"/>
                  <a:gd name="T61" fmla="*/ 231 h 630"/>
                  <a:gd name="T62" fmla="*/ 471 w 554"/>
                  <a:gd name="T63" fmla="*/ 173 h 630"/>
                  <a:gd name="T64" fmla="*/ 513 w 554"/>
                  <a:gd name="T65" fmla="*/ 152 h 630"/>
                  <a:gd name="T66" fmla="*/ 548 w 554"/>
                  <a:gd name="T67" fmla="*/ 132 h 630"/>
                  <a:gd name="T68" fmla="*/ 532 w 554"/>
                  <a:gd name="T69" fmla="*/ 130 h 630"/>
                  <a:gd name="T70" fmla="*/ 516 w 554"/>
                  <a:gd name="T71" fmla="*/ 116 h 630"/>
                  <a:gd name="T72" fmla="*/ 483 w 554"/>
                  <a:gd name="T73" fmla="*/ 120 h 630"/>
                  <a:gd name="T74" fmla="*/ 466 w 554"/>
                  <a:gd name="T75" fmla="*/ 115 h 630"/>
                  <a:gd name="T76" fmla="*/ 454 w 554"/>
                  <a:gd name="T77" fmla="*/ 109 h 630"/>
                  <a:gd name="T78" fmla="*/ 421 w 554"/>
                  <a:gd name="T79" fmla="*/ 132 h 630"/>
                  <a:gd name="T80" fmla="*/ 398 w 554"/>
                  <a:gd name="T81" fmla="*/ 118 h 630"/>
                  <a:gd name="T82" fmla="*/ 368 w 554"/>
                  <a:gd name="T83" fmla="*/ 101 h 630"/>
                  <a:gd name="T84" fmla="*/ 349 w 554"/>
                  <a:gd name="T85" fmla="*/ 111 h 630"/>
                  <a:gd name="T86" fmla="*/ 338 w 554"/>
                  <a:gd name="T87" fmla="*/ 92 h 630"/>
                  <a:gd name="T88" fmla="*/ 304 w 554"/>
                  <a:gd name="T89" fmla="*/ 75 h 630"/>
                  <a:gd name="T90" fmla="*/ 280 w 554"/>
                  <a:gd name="T91" fmla="*/ 77 h 630"/>
                  <a:gd name="T92" fmla="*/ 270 w 554"/>
                  <a:gd name="T93" fmla="*/ 85 h 630"/>
                  <a:gd name="T94" fmla="*/ 244 w 554"/>
                  <a:gd name="T95" fmla="*/ 79 h 630"/>
                  <a:gd name="T96" fmla="*/ 193 w 554"/>
                  <a:gd name="T97" fmla="*/ 69 h 630"/>
                  <a:gd name="T98" fmla="*/ 182 w 554"/>
                  <a:gd name="T99" fmla="*/ 51 h 630"/>
                  <a:gd name="T100" fmla="*/ 165 w 554"/>
                  <a:gd name="T101" fmla="*/ 4 h 630"/>
                  <a:gd name="T102" fmla="*/ 148 w 554"/>
                  <a:gd name="T103" fmla="*/ 34 h 630"/>
                  <a:gd name="T104" fmla="*/ 0 w 554"/>
                  <a:gd name="T105" fmla="*/ 4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4" h="630">
                    <a:moveTo>
                      <a:pt x="0" y="45"/>
                    </a:moveTo>
                    <a:lnTo>
                      <a:pt x="1" y="51"/>
                    </a:lnTo>
                    <a:lnTo>
                      <a:pt x="7" y="69"/>
                    </a:lnTo>
                    <a:lnTo>
                      <a:pt x="9" y="77"/>
                    </a:lnTo>
                    <a:lnTo>
                      <a:pt x="5" y="90"/>
                    </a:lnTo>
                    <a:lnTo>
                      <a:pt x="7" y="103"/>
                    </a:lnTo>
                    <a:lnTo>
                      <a:pt x="5" y="109"/>
                    </a:lnTo>
                    <a:lnTo>
                      <a:pt x="7" y="113"/>
                    </a:lnTo>
                    <a:lnTo>
                      <a:pt x="7" y="126"/>
                    </a:lnTo>
                    <a:lnTo>
                      <a:pt x="7" y="133"/>
                    </a:lnTo>
                    <a:lnTo>
                      <a:pt x="15" y="156"/>
                    </a:lnTo>
                    <a:lnTo>
                      <a:pt x="15" y="160"/>
                    </a:lnTo>
                    <a:lnTo>
                      <a:pt x="24" y="180"/>
                    </a:lnTo>
                    <a:lnTo>
                      <a:pt x="26" y="195"/>
                    </a:lnTo>
                    <a:lnTo>
                      <a:pt x="26" y="203"/>
                    </a:lnTo>
                    <a:lnTo>
                      <a:pt x="26" y="209"/>
                    </a:lnTo>
                    <a:lnTo>
                      <a:pt x="28" y="216"/>
                    </a:lnTo>
                    <a:lnTo>
                      <a:pt x="28" y="229"/>
                    </a:lnTo>
                    <a:lnTo>
                      <a:pt x="30" y="244"/>
                    </a:lnTo>
                    <a:lnTo>
                      <a:pt x="30" y="254"/>
                    </a:lnTo>
                    <a:lnTo>
                      <a:pt x="33" y="261"/>
                    </a:lnTo>
                    <a:lnTo>
                      <a:pt x="32" y="269"/>
                    </a:lnTo>
                    <a:lnTo>
                      <a:pt x="32" y="295"/>
                    </a:lnTo>
                    <a:lnTo>
                      <a:pt x="35" y="301"/>
                    </a:lnTo>
                    <a:lnTo>
                      <a:pt x="35" y="308"/>
                    </a:lnTo>
                    <a:lnTo>
                      <a:pt x="37" y="314"/>
                    </a:lnTo>
                    <a:lnTo>
                      <a:pt x="45" y="325"/>
                    </a:lnTo>
                    <a:lnTo>
                      <a:pt x="47" y="333"/>
                    </a:lnTo>
                    <a:lnTo>
                      <a:pt x="47" y="340"/>
                    </a:lnTo>
                    <a:lnTo>
                      <a:pt x="48" y="353"/>
                    </a:lnTo>
                    <a:lnTo>
                      <a:pt x="48" y="361"/>
                    </a:lnTo>
                    <a:lnTo>
                      <a:pt x="48" y="368"/>
                    </a:lnTo>
                    <a:lnTo>
                      <a:pt x="45" y="382"/>
                    </a:lnTo>
                    <a:lnTo>
                      <a:pt x="41" y="389"/>
                    </a:lnTo>
                    <a:lnTo>
                      <a:pt x="35" y="393"/>
                    </a:lnTo>
                    <a:lnTo>
                      <a:pt x="28" y="400"/>
                    </a:lnTo>
                    <a:lnTo>
                      <a:pt x="26" y="404"/>
                    </a:lnTo>
                    <a:lnTo>
                      <a:pt x="32" y="412"/>
                    </a:lnTo>
                    <a:lnTo>
                      <a:pt x="39" y="425"/>
                    </a:lnTo>
                    <a:lnTo>
                      <a:pt x="47" y="427"/>
                    </a:lnTo>
                    <a:lnTo>
                      <a:pt x="52" y="430"/>
                    </a:lnTo>
                    <a:lnTo>
                      <a:pt x="58" y="436"/>
                    </a:lnTo>
                    <a:lnTo>
                      <a:pt x="58" y="630"/>
                    </a:lnTo>
                    <a:lnTo>
                      <a:pt x="139" y="630"/>
                    </a:lnTo>
                    <a:lnTo>
                      <a:pt x="272" y="626"/>
                    </a:lnTo>
                    <a:lnTo>
                      <a:pt x="383" y="622"/>
                    </a:lnTo>
                    <a:lnTo>
                      <a:pt x="464" y="617"/>
                    </a:lnTo>
                    <a:lnTo>
                      <a:pt x="462" y="609"/>
                    </a:lnTo>
                    <a:lnTo>
                      <a:pt x="462" y="607"/>
                    </a:lnTo>
                    <a:lnTo>
                      <a:pt x="460" y="600"/>
                    </a:lnTo>
                    <a:lnTo>
                      <a:pt x="458" y="581"/>
                    </a:lnTo>
                    <a:lnTo>
                      <a:pt x="453" y="573"/>
                    </a:lnTo>
                    <a:lnTo>
                      <a:pt x="445" y="566"/>
                    </a:lnTo>
                    <a:lnTo>
                      <a:pt x="439" y="562"/>
                    </a:lnTo>
                    <a:lnTo>
                      <a:pt x="432" y="560"/>
                    </a:lnTo>
                    <a:lnTo>
                      <a:pt x="424" y="556"/>
                    </a:lnTo>
                    <a:lnTo>
                      <a:pt x="411" y="543"/>
                    </a:lnTo>
                    <a:lnTo>
                      <a:pt x="402" y="530"/>
                    </a:lnTo>
                    <a:lnTo>
                      <a:pt x="392" y="523"/>
                    </a:lnTo>
                    <a:lnTo>
                      <a:pt x="383" y="519"/>
                    </a:lnTo>
                    <a:lnTo>
                      <a:pt x="377" y="515"/>
                    </a:lnTo>
                    <a:lnTo>
                      <a:pt x="372" y="508"/>
                    </a:lnTo>
                    <a:lnTo>
                      <a:pt x="360" y="506"/>
                    </a:lnTo>
                    <a:lnTo>
                      <a:pt x="353" y="504"/>
                    </a:lnTo>
                    <a:lnTo>
                      <a:pt x="345" y="496"/>
                    </a:lnTo>
                    <a:lnTo>
                      <a:pt x="334" y="489"/>
                    </a:lnTo>
                    <a:lnTo>
                      <a:pt x="338" y="481"/>
                    </a:lnTo>
                    <a:lnTo>
                      <a:pt x="338" y="470"/>
                    </a:lnTo>
                    <a:lnTo>
                      <a:pt x="334" y="455"/>
                    </a:lnTo>
                    <a:lnTo>
                      <a:pt x="338" y="447"/>
                    </a:lnTo>
                    <a:lnTo>
                      <a:pt x="336" y="434"/>
                    </a:lnTo>
                    <a:lnTo>
                      <a:pt x="344" y="415"/>
                    </a:lnTo>
                    <a:lnTo>
                      <a:pt x="336" y="402"/>
                    </a:lnTo>
                    <a:lnTo>
                      <a:pt x="330" y="402"/>
                    </a:lnTo>
                    <a:lnTo>
                      <a:pt x="325" y="395"/>
                    </a:lnTo>
                    <a:lnTo>
                      <a:pt x="325" y="387"/>
                    </a:lnTo>
                    <a:lnTo>
                      <a:pt x="330" y="382"/>
                    </a:lnTo>
                    <a:lnTo>
                      <a:pt x="334" y="374"/>
                    </a:lnTo>
                    <a:lnTo>
                      <a:pt x="336" y="367"/>
                    </a:lnTo>
                    <a:lnTo>
                      <a:pt x="349" y="357"/>
                    </a:lnTo>
                    <a:lnTo>
                      <a:pt x="362" y="351"/>
                    </a:lnTo>
                    <a:lnTo>
                      <a:pt x="366" y="344"/>
                    </a:lnTo>
                    <a:lnTo>
                      <a:pt x="368" y="336"/>
                    </a:lnTo>
                    <a:lnTo>
                      <a:pt x="366" y="282"/>
                    </a:lnTo>
                    <a:lnTo>
                      <a:pt x="372" y="282"/>
                    </a:lnTo>
                    <a:lnTo>
                      <a:pt x="374" y="274"/>
                    </a:lnTo>
                    <a:lnTo>
                      <a:pt x="376" y="273"/>
                    </a:lnTo>
                    <a:lnTo>
                      <a:pt x="377" y="271"/>
                    </a:lnTo>
                    <a:lnTo>
                      <a:pt x="381" y="265"/>
                    </a:lnTo>
                    <a:lnTo>
                      <a:pt x="402" y="248"/>
                    </a:lnTo>
                    <a:lnTo>
                      <a:pt x="407" y="242"/>
                    </a:lnTo>
                    <a:lnTo>
                      <a:pt x="413" y="237"/>
                    </a:lnTo>
                    <a:lnTo>
                      <a:pt x="419" y="231"/>
                    </a:lnTo>
                    <a:lnTo>
                      <a:pt x="438" y="210"/>
                    </a:lnTo>
                    <a:lnTo>
                      <a:pt x="445" y="199"/>
                    </a:lnTo>
                    <a:lnTo>
                      <a:pt x="471" y="173"/>
                    </a:lnTo>
                    <a:lnTo>
                      <a:pt x="492" y="162"/>
                    </a:lnTo>
                    <a:lnTo>
                      <a:pt x="505" y="156"/>
                    </a:lnTo>
                    <a:lnTo>
                      <a:pt x="513" y="152"/>
                    </a:lnTo>
                    <a:lnTo>
                      <a:pt x="535" y="141"/>
                    </a:lnTo>
                    <a:lnTo>
                      <a:pt x="541" y="137"/>
                    </a:lnTo>
                    <a:lnTo>
                      <a:pt x="548" y="132"/>
                    </a:lnTo>
                    <a:lnTo>
                      <a:pt x="554" y="126"/>
                    </a:lnTo>
                    <a:lnTo>
                      <a:pt x="539" y="126"/>
                    </a:lnTo>
                    <a:lnTo>
                      <a:pt x="532" y="130"/>
                    </a:lnTo>
                    <a:lnTo>
                      <a:pt x="524" y="126"/>
                    </a:lnTo>
                    <a:lnTo>
                      <a:pt x="524" y="124"/>
                    </a:lnTo>
                    <a:lnTo>
                      <a:pt x="516" y="116"/>
                    </a:lnTo>
                    <a:lnTo>
                      <a:pt x="503" y="118"/>
                    </a:lnTo>
                    <a:lnTo>
                      <a:pt x="496" y="120"/>
                    </a:lnTo>
                    <a:lnTo>
                      <a:pt x="483" y="120"/>
                    </a:lnTo>
                    <a:lnTo>
                      <a:pt x="475" y="122"/>
                    </a:lnTo>
                    <a:lnTo>
                      <a:pt x="468" y="122"/>
                    </a:lnTo>
                    <a:lnTo>
                      <a:pt x="466" y="115"/>
                    </a:lnTo>
                    <a:lnTo>
                      <a:pt x="462" y="113"/>
                    </a:lnTo>
                    <a:lnTo>
                      <a:pt x="462" y="109"/>
                    </a:lnTo>
                    <a:lnTo>
                      <a:pt x="454" y="109"/>
                    </a:lnTo>
                    <a:lnTo>
                      <a:pt x="441" y="118"/>
                    </a:lnTo>
                    <a:lnTo>
                      <a:pt x="436" y="126"/>
                    </a:lnTo>
                    <a:lnTo>
                      <a:pt x="421" y="132"/>
                    </a:lnTo>
                    <a:lnTo>
                      <a:pt x="413" y="132"/>
                    </a:lnTo>
                    <a:lnTo>
                      <a:pt x="400" y="124"/>
                    </a:lnTo>
                    <a:lnTo>
                      <a:pt x="398" y="118"/>
                    </a:lnTo>
                    <a:lnTo>
                      <a:pt x="379" y="111"/>
                    </a:lnTo>
                    <a:lnTo>
                      <a:pt x="376" y="103"/>
                    </a:lnTo>
                    <a:lnTo>
                      <a:pt x="368" y="101"/>
                    </a:lnTo>
                    <a:lnTo>
                      <a:pt x="359" y="103"/>
                    </a:lnTo>
                    <a:lnTo>
                      <a:pt x="357" y="113"/>
                    </a:lnTo>
                    <a:lnTo>
                      <a:pt x="349" y="111"/>
                    </a:lnTo>
                    <a:lnTo>
                      <a:pt x="345" y="105"/>
                    </a:lnTo>
                    <a:lnTo>
                      <a:pt x="344" y="100"/>
                    </a:lnTo>
                    <a:lnTo>
                      <a:pt x="338" y="92"/>
                    </a:lnTo>
                    <a:lnTo>
                      <a:pt x="330" y="94"/>
                    </a:lnTo>
                    <a:lnTo>
                      <a:pt x="332" y="86"/>
                    </a:lnTo>
                    <a:lnTo>
                      <a:pt x="304" y="75"/>
                    </a:lnTo>
                    <a:lnTo>
                      <a:pt x="289" y="75"/>
                    </a:lnTo>
                    <a:lnTo>
                      <a:pt x="283" y="75"/>
                    </a:lnTo>
                    <a:lnTo>
                      <a:pt x="280" y="77"/>
                    </a:lnTo>
                    <a:lnTo>
                      <a:pt x="278" y="77"/>
                    </a:lnTo>
                    <a:lnTo>
                      <a:pt x="274" y="79"/>
                    </a:lnTo>
                    <a:lnTo>
                      <a:pt x="270" y="85"/>
                    </a:lnTo>
                    <a:lnTo>
                      <a:pt x="253" y="88"/>
                    </a:lnTo>
                    <a:lnTo>
                      <a:pt x="246" y="85"/>
                    </a:lnTo>
                    <a:lnTo>
                      <a:pt x="244" y="79"/>
                    </a:lnTo>
                    <a:lnTo>
                      <a:pt x="214" y="75"/>
                    </a:lnTo>
                    <a:lnTo>
                      <a:pt x="206" y="69"/>
                    </a:lnTo>
                    <a:lnTo>
                      <a:pt x="193" y="69"/>
                    </a:lnTo>
                    <a:lnTo>
                      <a:pt x="186" y="68"/>
                    </a:lnTo>
                    <a:lnTo>
                      <a:pt x="180" y="62"/>
                    </a:lnTo>
                    <a:lnTo>
                      <a:pt x="182" y="51"/>
                    </a:lnTo>
                    <a:lnTo>
                      <a:pt x="174" y="32"/>
                    </a:lnTo>
                    <a:lnTo>
                      <a:pt x="171" y="9"/>
                    </a:lnTo>
                    <a:lnTo>
                      <a:pt x="165" y="4"/>
                    </a:lnTo>
                    <a:lnTo>
                      <a:pt x="152" y="2"/>
                    </a:lnTo>
                    <a:lnTo>
                      <a:pt x="148" y="0"/>
                    </a:lnTo>
                    <a:lnTo>
                      <a:pt x="148" y="34"/>
                    </a:lnTo>
                    <a:lnTo>
                      <a:pt x="146" y="39"/>
                    </a:lnTo>
                    <a:lnTo>
                      <a:pt x="92" y="41"/>
                    </a:lnTo>
                    <a:lnTo>
                      <a:pt x="0" y="41"/>
                    </a:lnTo>
                    <a:lnTo>
                      <a:pt x="0" y="45"/>
                    </a:lnTo>
                    <a:lnTo>
                      <a:pt x="0" y="4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68"/>
              <p:cNvSpPr>
                <a:spLocks/>
              </p:cNvSpPr>
              <p:nvPr/>
            </p:nvSpPr>
            <p:spPr bwMode="auto">
              <a:xfrm>
                <a:off x="3163354" y="2093738"/>
                <a:ext cx="494755" cy="294750"/>
              </a:xfrm>
              <a:custGeom>
                <a:avLst/>
                <a:gdLst>
                  <a:gd name="T0" fmla="*/ 7 w 515"/>
                  <a:gd name="T1" fmla="*/ 28 h 338"/>
                  <a:gd name="T2" fmla="*/ 3 w 515"/>
                  <a:gd name="T3" fmla="*/ 37 h 338"/>
                  <a:gd name="T4" fmla="*/ 13 w 515"/>
                  <a:gd name="T5" fmla="*/ 50 h 338"/>
                  <a:gd name="T6" fmla="*/ 9 w 515"/>
                  <a:gd name="T7" fmla="*/ 63 h 338"/>
                  <a:gd name="T8" fmla="*/ 5 w 515"/>
                  <a:gd name="T9" fmla="*/ 84 h 338"/>
                  <a:gd name="T10" fmla="*/ 0 w 515"/>
                  <a:gd name="T11" fmla="*/ 92 h 338"/>
                  <a:gd name="T12" fmla="*/ 9 w 515"/>
                  <a:gd name="T13" fmla="*/ 105 h 338"/>
                  <a:gd name="T14" fmla="*/ 18 w 515"/>
                  <a:gd name="T15" fmla="*/ 122 h 338"/>
                  <a:gd name="T16" fmla="*/ 18 w 515"/>
                  <a:gd name="T17" fmla="*/ 133 h 338"/>
                  <a:gd name="T18" fmla="*/ 24 w 515"/>
                  <a:gd name="T19" fmla="*/ 148 h 338"/>
                  <a:gd name="T20" fmla="*/ 30 w 515"/>
                  <a:gd name="T21" fmla="*/ 161 h 338"/>
                  <a:gd name="T22" fmla="*/ 39 w 515"/>
                  <a:gd name="T23" fmla="*/ 180 h 338"/>
                  <a:gd name="T24" fmla="*/ 43 w 515"/>
                  <a:gd name="T25" fmla="*/ 193 h 338"/>
                  <a:gd name="T26" fmla="*/ 43 w 515"/>
                  <a:gd name="T27" fmla="*/ 206 h 338"/>
                  <a:gd name="T28" fmla="*/ 45 w 515"/>
                  <a:gd name="T29" fmla="*/ 221 h 338"/>
                  <a:gd name="T30" fmla="*/ 50 w 515"/>
                  <a:gd name="T31" fmla="*/ 223 h 338"/>
                  <a:gd name="T32" fmla="*/ 58 w 515"/>
                  <a:gd name="T33" fmla="*/ 235 h 338"/>
                  <a:gd name="T34" fmla="*/ 60 w 515"/>
                  <a:gd name="T35" fmla="*/ 248 h 338"/>
                  <a:gd name="T36" fmla="*/ 64 w 515"/>
                  <a:gd name="T37" fmla="*/ 263 h 338"/>
                  <a:gd name="T38" fmla="*/ 62 w 515"/>
                  <a:gd name="T39" fmla="*/ 280 h 338"/>
                  <a:gd name="T40" fmla="*/ 62 w 515"/>
                  <a:gd name="T41" fmla="*/ 315 h 338"/>
                  <a:gd name="T42" fmla="*/ 71 w 515"/>
                  <a:gd name="T43" fmla="*/ 327 h 338"/>
                  <a:gd name="T44" fmla="*/ 218 w 515"/>
                  <a:gd name="T45" fmla="*/ 325 h 338"/>
                  <a:gd name="T46" fmla="*/ 396 w 515"/>
                  <a:gd name="T47" fmla="*/ 312 h 338"/>
                  <a:gd name="T48" fmla="*/ 413 w 515"/>
                  <a:gd name="T49" fmla="*/ 329 h 338"/>
                  <a:gd name="T50" fmla="*/ 423 w 515"/>
                  <a:gd name="T51" fmla="*/ 338 h 338"/>
                  <a:gd name="T52" fmla="*/ 428 w 515"/>
                  <a:gd name="T53" fmla="*/ 327 h 338"/>
                  <a:gd name="T54" fmla="*/ 428 w 515"/>
                  <a:gd name="T55" fmla="*/ 312 h 338"/>
                  <a:gd name="T56" fmla="*/ 447 w 515"/>
                  <a:gd name="T57" fmla="*/ 297 h 338"/>
                  <a:gd name="T58" fmla="*/ 449 w 515"/>
                  <a:gd name="T59" fmla="*/ 285 h 338"/>
                  <a:gd name="T60" fmla="*/ 456 w 515"/>
                  <a:gd name="T61" fmla="*/ 257 h 338"/>
                  <a:gd name="T62" fmla="*/ 447 w 515"/>
                  <a:gd name="T63" fmla="*/ 231 h 338"/>
                  <a:gd name="T64" fmla="*/ 475 w 515"/>
                  <a:gd name="T65" fmla="*/ 218 h 338"/>
                  <a:gd name="T66" fmla="*/ 496 w 515"/>
                  <a:gd name="T67" fmla="*/ 206 h 338"/>
                  <a:gd name="T68" fmla="*/ 503 w 515"/>
                  <a:gd name="T69" fmla="*/ 188 h 338"/>
                  <a:gd name="T70" fmla="*/ 515 w 515"/>
                  <a:gd name="T71" fmla="*/ 154 h 338"/>
                  <a:gd name="T72" fmla="*/ 505 w 515"/>
                  <a:gd name="T73" fmla="*/ 139 h 338"/>
                  <a:gd name="T74" fmla="*/ 492 w 515"/>
                  <a:gd name="T75" fmla="*/ 129 h 338"/>
                  <a:gd name="T76" fmla="*/ 477 w 515"/>
                  <a:gd name="T77" fmla="*/ 110 h 338"/>
                  <a:gd name="T78" fmla="*/ 471 w 515"/>
                  <a:gd name="T79" fmla="*/ 103 h 338"/>
                  <a:gd name="T80" fmla="*/ 447 w 515"/>
                  <a:gd name="T81" fmla="*/ 86 h 338"/>
                  <a:gd name="T82" fmla="*/ 436 w 515"/>
                  <a:gd name="T83" fmla="*/ 75 h 338"/>
                  <a:gd name="T84" fmla="*/ 430 w 515"/>
                  <a:gd name="T85" fmla="*/ 60 h 338"/>
                  <a:gd name="T86" fmla="*/ 426 w 515"/>
                  <a:gd name="T87" fmla="*/ 37 h 338"/>
                  <a:gd name="T88" fmla="*/ 428 w 515"/>
                  <a:gd name="T89" fmla="*/ 16 h 338"/>
                  <a:gd name="T90" fmla="*/ 421 w 515"/>
                  <a:gd name="T91" fmla="*/ 7 h 338"/>
                  <a:gd name="T92" fmla="*/ 419 w 515"/>
                  <a:gd name="T93" fmla="*/ 0 h 338"/>
                  <a:gd name="T94" fmla="*/ 227 w 515"/>
                  <a:gd name="T95" fmla="*/ 9 h 338"/>
                  <a:gd name="T96" fmla="*/ 13 w 515"/>
                  <a:gd name="T97" fmla="*/ 13 h 338"/>
                  <a:gd name="T98" fmla="*/ 3 w 515"/>
                  <a:gd name="T99" fmla="*/ 2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5" h="338">
                    <a:moveTo>
                      <a:pt x="3" y="20"/>
                    </a:moveTo>
                    <a:lnTo>
                      <a:pt x="7" y="28"/>
                    </a:lnTo>
                    <a:lnTo>
                      <a:pt x="7" y="35"/>
                    </a:lnTo>
                    <a:lnTo>
                      <a:pt x="3" y="37"/>
                    </a:lnTo>
                    <a:lnTo>
                      <a:pt x="5" y="43"/>
                    </a:lnTo>
                    <a:lnTo>
                      <a:pt x="13" y="50"/>
                    </a:lnTo>
                    <a:lnTo>
                      <a:pt x="13" y="56"/>
                    </a:lnTo>
                    <a:lnTo>
                      <a:pt x="9" y="63"/>
                    </a:lnTo>
                    <a:lnTo>
                      <a:pt x="9" y="71"/>
                    </a:lnTo>
                    <a:lnTo>
                      <a:pt x="5" y="84"/>
                    </a:lnTo>
                    <a:lnTo>
                      <a:pt x="3" y="86"/>
                    </a:lnTo>
                    <a:lnTo>
                      <a:pt x="0" y="92"/>
                    </a:lnTo>
                    <a:lnTo>
                      <a:pt x="2" y="99"/>
                    </a:lnTo>
                    <a:lnTo>
                      <a:pt x="9" y="105"/>
                    </a:lnTo>
                    <a:lnTo>
                      <a:pt x="11" y="120"/>
                    </a:lnTo>
                    <a:lnTo>
                      <a:pt x="18" y="122"/>
                    </a:lnTo>
                    <a:lnTo>
                      <a:pt x="18" y="129"/>
                    </a:lnTo>
                    <a:lnTo>
                      <a:pt x="18" y="133"/>
                    </a:lnTo>
                    <a:lnTo>
                      <a:pt x="22" y="141"/>
                    </a:lnTo>
                    <a:lnTo>
                      <a:pt x="24" y="148"/>
                    </a:lnTo>
                    <a:lnTo>
                      <a:pt x="22" y="154"/>
                    </a:lnTo>
                    <a:lnTo>
                      <a:pt x="30" y="161"/>
                    </a:lnTo>
                    <a:lnTo>
                      <a:pt x="30" y="169"/>
                    </a:lnTo>
                    <a:lnTo>
                      <a:pt x="39" y="180"/>
                    </a:lnTo>
                    <a:lnTo>
                      <a:pt x="39" y="188"/>
                    </a:lnTo>
                    <a:lnTo>
                      <a:pt x="43" y="193"/>
                    </a:lnTo>
                    <a:lnTo>
                      <a:pt x="45" y="201"/>
                    </a:lnTo>
                    <a:lnTo>
                      <a:pt x="43" y="206"/>
                    </a:lnTo>
                    <a:lnTo>
                      <a:pt x="43" y="214"/>
                    </a:lnTo>
                    <a:lnTo>
                      <a:pt x="45" y="221"/>
                    </a:lnTo>
                    <a:lnTo>
                      <a:pt x="45" y="223"/>
                    </a:lnTo>
                    <a:lnTo>
                      <a:pt x="50" y="223"/>
                    </a:lnTo>
                    <a:lnTo>
                      <a:pt x="50" y="231"/>
                    </a:lnTo>
                    <a:lnTo>
                      <a:pt x="58" y="235"/>
                    </a:lnTo>
                    <a:lnTo>
                      <a:pt x="56" y="242"/>
                    </a:lnTo>
                    <a:lnTo>
                      <a:pt x="60" y="248"/>
                    </a:lnTo>
                    <a:lnTo>
                      <a:pt x="58" y="257"/>
                    </a:lnTo>
                    <a:lnTo>
                      <a:pt x="64" y="263"/>
                    </a:lnTo>
                    <a:lnTo>
                      <a:pt x="62" y="270"/>
                    </a:lnTo>
                    <a:lnTo>
                      <a:pt x="62" y="280"/>
                    </a:lnTo>
                    <a:lnTo>
                      <a:pt x="65" y="295"/>
                    </a:lnTo>
                    <a:lnTo>
                      <a:pt x="62" y="315"/>
                    </a:lnTo>
                    <a:lnTo>
                      <a:pt x="69" y="319"/>
                    </a:lnTo>
                    <a:lnTo>
                      <a:pt x="71" y="327"/>
                    </a:lnTo>
                    <a:lnTo>
                      <a:pt x="161" y="327"/>
                    </a:lnTo>
                    <a:lnTo>
                      <a:pt x="218" y="325"/>
                    </a:lnTo>
                    <a:lnTo>
                      <a:pt x="344" y="317"/>
                    </a:lnTo>
                    <a:lnTo>
                      <a:pt x="396" y="312"/>
                    </a:lnTo>
                    <a:lnTo>
                      <a:pt x="400" y="319"/>
                    </a:lnTo>
                    <a:lnTo>
                      <a:pt x="413" y="329"/>
                    </a:lnTo>
                    <a:lnTo>
                      <a:pt x="419" y="336"/>
                    </a:lnTo>
                    <a:lnTo>
                      <a:pt x="423" y="338"/>
                    </a:lnTo>
                    <a:lnTo>
                      <a:pt x="426" y="332"/>
                    </a:lnTo>
                    <a:lnTo>
                      <a:pt x="428" y="327"/>
                    </a:lnTo>
                    <a:lnTo>
                      <a:pt x="423" y="319"/>
                    </a:lnTo>
                    <a:lnTo>
                      <a:pt x="428" y="312"/>
                    </a:lnTo>
                    <a:lnTo>
                      <a:pt x="445" y="304"/>
                    </a:lnTo>
                    <a:lnTo>
                      <a:pt x="447" y="297"/>
                    </a:lnTo>
                    <a:lnTo>
                      <a:pt x="447" y="291"/>
                    </a:lnTo>
                    <a:lnTo>
                      <a:pt x="449" y="285"/>
                    </a:lnTo>
                    <a:lnTo>
                      <a:pt x="458" y="272"/>
                    </a:lnTo>
                    <a:lnTo>
                      <a:pt x="456" y="257"/>
                    </a:lnTo>
                    <a:lnTo>
                      <a:pt x="443" y="244"/>
                    </a:lnTo>
                    <a:lnTo>
                      <a:pt x="447" y="231"/>
                    </a:lnTo>
                    <a:lnTo>
                      <a:pt x="449" y="223"/>
                    </a:lnTo>
                    <a:lnTo>
                      <a:pt x="475" y="218"/>
                    </a:lnTo>
                    <a:lnTo>
                      <a:pt x="481" y="212"/>
                    </a:lnTo>
                    <a:lnTo>
                      <a:pt x="496" y="206"/>
                    </a:lnTo>
                    <a:lnTo>
                      <a:pt x="502" y="201"/>
                    </a:lnTo>
                    <a:lnTo>
                      <a:pt x="503" y="188"/>
                    </a:lnTo>
                    <a:lnTo>
                      <a:pt x="513" y="174"/>
                    </a:lnTo>
                    <a:lnTo>
                      <a:pt x="515" y="154"/>
                    </a:lnTo>
                    <a:lnTo>
                      <a:pt x="513" y="146"/>
                    </a:lnTo>
                    <a:lnTo>
                      <a:pt x="505" y="139"/>
                    </a:lnTo>
                    <a:lnTo>
                      <a:pt x="498" y="135"/>
                    </a:lnTo>
                    <a:lnTo>
                      <a:pt x="492" y="129"/>
                    </a:lnTo>
                    <a:lnTo>
                      <a:pt x="490" y="122"/>
                    </a:lnTo>
                    <a:lnTo>
                      <a:pt x="477" y="110"/>
                    </a:lnTo>
                    <a:lnTo>
                      <a:pt x="471" y="105"/>
                    </a:lnTo>
                    <a:lnTo>
                      <a:pt x="471" y="103"/>
                    </a:lnTo>
                    <a:lnTo>
                      <a:pt x="466" y="90"/>
                    </a:lnTo>
                    <a:lnTo>
                      <a:pt x="447" y="86"/>
                    </a:lnTo>
                    <a:lnTo>
                      <a:pt x="440" y="82"/>
                    </a:lnTo>
                    <a:lnTo>
                      <a:pt x="436" y="75"/>
                    </a:lnTo>
                    <a:lnTo>
                      <a:pt x="434" y="67"/>
                    </a:lnTo>
                    <a:lnTo>
                      <a:pt x="430" y="60"/>
                    </a:lnTo>
                    <a:lnTo>
                      <a:pt x="428" y="48"/>
                    </a:lnTo>
                    <a:lnTo>
                      <a:pt x="426" y="37"/>
                    </a:lnTo>
                    <a:lnTo>
                      <a:pt x="432" y="24"/>
                    </a:lnTo>
                    <a:lnTo>
                      <a:pt x="428" y="16"/>
                    </a:lnTo>
                    <a:lnTo>
                      <a:pt x="424" y="15"/>
                    </a:lnTo>
                    <a:lnTo>
                      <a:pt x="421" y="7"/>
                    </a:lnTo>
                    <a:lnTo>
                      <a:pt x="419" y="5"/>
                    </a:lnTo>
                    <a:lnTo>
                      <a:pt x="419" y="0"/>
                    </a:lnTo>
                    <a:lnTo>
                      <a:pt x="338" y="5"/>
                    </a:lnTo>
                    <a:lnTo>
                      <a:pt x="227" y="9"/>
                    </a:lnTo>
                    <a:lnTo>
                      <a:pt x="94" y="13"/>
                    </a:lnTo>
                    <a:lnTo>
                      <a:pt x="13" y="13"/>
                    </a:lnTo>
                    <a:lnTo>
                      <a:pt x="2" y="13"/>
                    </a:lnTo>
                    <a:lnTo>
                      <a:pt x="3" y="2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69"/>
              <p:cNvSpPr>
                <a:spLocks/>
              </p:cNvSpPr>
              <p:nvPr/>
            </p:nvSpPr>
            <p:spPr bwMode="auto">
              <a:xfrm>
                <a:off x="3231563" y="2365815"/>
                <a:ext cx="547593" cy="430788"/>
              </a:xfrm>
              <a:custGeom>
                <a:avLst/>
                <a:gdLst>
                  <a:gd name="T0" fmla="*/ 329 w 570"/>
                  <a:gd name="T1" fmla="*/ 7 h 494"/>
                  <a:gd name="T2" fmla="*/ 273 w 570"/>
                  <a:gd name="T3" fmla="*/ 5 h 494"/>
                  <a:gd name="T4" fmla="*/ 90 w 570"/>
                  <a:gd name="T5" fmla="*/ 15 h 494"/>
                  <a:gd name="T6" fmla="*/ 0 w 570"/>
                  <a:gd name="T7" fmla="*/ 20 h 494"/>
                  <a:gd name="T8" fmla="*/ 11 w 570"/>
                  <a:gd name="T9" fmla="*/ 41 h 494"/>
                  <a:gd name="T10" fmla="*/ 23 w 570"/>
                  <a:gd name="T11" fmla="*/ 52 h 494"/>
                  <a:gd name="T12" fmla="*/ 30 w 570"/>
                  <a:gd name="T13" fmla="*/ 65 h 494"/>
                  <a:gd name="T14" fmla="*/ 38 w 570"/>
                  <a:gd name="T15" fmla="*/ 79 h 494"/>
                  <a:gd name="T16" fmla="*/ 64 w 570"/>
                  <a:gd name="T17" fmla="*/ 88 h 494"/>
                  <a:gd name="T18" fmla="*/ 73 w 570"/>
                  <a:gd name="T19" fmla="*/ 97 h 494"/>
                  <a:gd name="T20" fmla="*/ 73 w 570"/>
                  <a:gd name="T21" fmla="*/ 107 h 494"/>
                  <a:gd name="T22" fmla="*/ 64 w 570"/>
                  <a:gd name="T23" fmla="*/ 112 h 494"/>
                  <a:gd name="T24" fmla="*/ 58 w 570"/>
                  <a:gd name="T25" fmla="*/ 131 h 494"/>
                  <a:gd name="T26" fmla="*/ 73 w 570"/>
                  <a:gd name="T27" fmla="*/ 144 h 494"/>
                  <a:gd name="T28" fmla="*/ 83 w 570"/>
                  <a:gd name="T29" fmla="*/ 165 h 494"/>
                  <a:gd name="T30" fmla="*/ 98 w 570"/>
                  <a:gd name="T31" fmla="*/ 173 h 494"/>
                  <a:gd name="T32" fmla="*/ 103 w 570"/>
                  <a:gd name="T33" fmla="*/ 456 h 494"/>
                  <a:gd name="T34" fmla="*/ 325 w 570"/>
                  <a:gd name="T35" fmla="*/ 449 h 494"/>
                  <a:gd name="T36" fmla="*/ 487 w 570"/>
                  <a:gd name="T37" fmla="*/ 443 h 494"/>
                  <a:gd name="T38" fmla="*/ 494 w 570"/>
                  <a:gd name="T39" fmla="*/ 456 h 494"/>
                  <a:gd name="T40" fmla="*/ 489 w 570"/>
                  <a:gd name="T41" fmla="*/ 470 h 494"/>
                  <a:gd name="T42" fmla="*/ 476 w 570"/>
                  <a:gd name="T43" fmla="*/ 481 h 494"/>
                  <a:gd name="T44" fmla="*/ 476 w 570"/>
                  <a:gd name="T45" fmla="*/ 494 h 494"/>
                  <a:gd name="T46" fmla="*/ 530 w 570"/>
                  <a:gd name="T47" fmla="*/ 479 h 494"/>
                  <a:gd name="T48" fmla="*/ 528 w 570"/>
                  <a:gd name="T49" fmla="*/ 466 h 494"/>
                  <a:gd name="T50" fmla="*/ 532 w 570"/>
                  <a:gd name="T51" fmla="*/ 451 h 494"/>
                  <a:gd name="T52" fmla="*/ 538 w 570"/>
                  <a:gd name="T53" fmla="*/ 441 h 494"/>
                  <a:gd name="T54" fmla="*/ 540 w 570"/>
                  <a:gd name="T55" fmla="*/ 426 h 494"/>
                  <a:gd name="T56" fmla="*/ 541 w 570"/>
                  <a:gd name="T57" fmla="*/ 440 h 494"/>
                  <a:gd name="T58" fmla="*/ 549 w 570"/>
                  <a:gd name="T59" fmla="*/ 424 h 494"/>
                  <a:gd name="T60" fmla="*/ 564 w 570"/>
                  <a:gd name="T61" fmla="*/ 424 h 494"/>
                  <a:gd name="T62" fmla="*/ 564 w 570"/>
                  <a:gd name="T63" fmla="*/ 408 h 494"/>
                  <a:gd name="T64" fmla="*/ 568 w 570"/>
                  <a:gd name="T65" fmla="*/ 393 h 494"/>
                  <a:gd name="T66" fmla="*/ 568 w 570"/>
                  <a:gd name="T67" fmla="*/ 379 h 494"/>
                  <a:gd name="T68" fmla="*/ 553 w 570"/>
                  <a:gd name="T69" fmla="*/ 377 h 494"/>
                  <a:gd name="T70" fmla="*/ 532 w 570"/>
                  <a:gd name="T71" fmla="*/ 349 h 494"/>
                  <a:gd name="T72" fmla="*/ 540 w 570"/>
                  <a:gd name="T73" fmla="*/ 334 h 494"/>
                  <a:gd name="T74" fmla="*/ 530 w 570"/>
                  <a:gd name="T75" fmla="*/ 306 h 494"/>
                  <a:gd name="T76" fmla="*/ 515 w 570"/>
                  <a:gd name="T77" fmla="*/ 299 h 494"/>
                  <a:gd name="T78" fmla="*/ 500 w 570"/>
                  <a:gd name="T79" fmla="*/ 285 h 494"/>
                  <a:gd name="T80" fmla="*/ 491 w 570"/>
                  <a:gd name="T81" fmla="*/ 280 h 494"/>
                  <a:gd name="T82" fmla="*/ 466 w 570"/>
                  <a:gd name="T83" fmla="*/ 265 h 494"/>
                  <a:gd name="T84" fmla="*/ 453 w 570"/>
                  <a:gd name="T85" fmla="*/ 246 h 494"/>
                  <a:gd name="T86" fmla="*/ 457 w 570"/>
                  <a:gd name="T87" fmla="*/ 231 h 494"/>
                  <a:gd name="T88" fmla="*/ 466 w 570"/>
                  <a:gd name="T89" fmla="*/ 208 h 494"/>
                  <a:gd name="T90" fmla="*/ 470 w 570"/>
                  <a:gd name="T91" fmla="*/ 188 h 494"/>
                  <a:gd name="T92" fmla="*/ 457 w 570"/>
                  <a:gd name="T93" fmla="*/ 176 h 494"/>
                  <a:gd name="T94" fmla="*/ 442 w 570"/>
                  <a:gd name="T95" fmla="*/ 173 h 494"/>
                  <a:gd name="T96" fmla="*/ 436 w 570"/>
                  <a:gd name="T97" fmla="*/ 180 h 494"/>
                  <a:gd name="T98" fmla="*/ 423 w 570"/>
                  <a:gd name="T99" fmla="*/ 176 h 494"/>
                  <a:gd name="T100" fmla="*/ 412 w 570"/>
                  <a:gd name="T101" fmla="*/ 139 h 494"/>
                  <a:gd name="T102" fmla="*/ 387 w 570"/>
                  <a:gd name="T103" fmla="*/ 124 h 494"/>
                  <a:gd name="T104" fmla="*/ 378 w 570"/>
                  <a:gd name="T105" fmla="*/ 112 h 494"/>
                  <a:gd name="T106" fmla="*/ 361 w 570"/>
                  <a:gd name="T107" fmla="*/ 97 h 494"/>
                  <a:gd name="T108" fmla="*/ 355 w 570"/>
                  <a:gd name="T109" fmla="*/ 84 h 494"/>
                  <a:gd name="T110" fmla="*/ 350 w 570"/>
                  <a:gd name="T111" fmla="*/ 67 h 494"/>
                  <a:gd name="T112" fmla="*/ 346 w 570"/>
                  <a:gd name="T113" fmla="*/ 39 h 494"/>
                  <a:gd name="T114" fmla="*/ 352 w 570"/>
                  <a:gd name="T115" fmla="*/ 26 h 494"/>
                  <a:gd name="T116" fmla="*/ 342 w 570"/>
                  <a:gd name="T117" fmla="*/ 1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494">
                    <a:moveTo>
                      <a:pt x="342" y="17"/>
                    </a:moveTo>
                    <a:lnTo>
                      <a:pt x="329" y="7"/>
                    </a:lnTo>
                    <a:lnTo>
                      <a:pt x="325" y="0"/>
                    </a:lnTo>
                    <a:lnTo>
                      <a:pt x="273" y="5"/>
                    </a:lnTo>
                    <a:lnTo>
                      <a:pt x="147" y="13"/>
                    </a:lnTo>
                    <a:lnTo>
                      <a:pt x="90" y="15"/>
                    </a:lnTo>
                    <a:lnTo>
                      <a:pt x="0" y="15"/>
                    </a:lnTo>
                    <a:lnTo>
                      <a:pt x="0" y="20"/>
                    </a:lnTo>
                    <a:lnTo>
                      <a:pt x="6" y="28"/>
                    </a:lnTo>
                    <a:lnTo>
                      <a:pt x="11" y="41"/>
                    </a:lnTo>
                    <a:lnTo>
                      <a:pt x="17" y="49"/>
                    </a:lnTo>
                    <a:lnTo>
                      <a:pt x="23" y="52"/>
                    </a:lnTo>
                    <a:lnTo>
                      <a:pt x="25" y="60"/>
                    </a:lnTo>
                    <a:lnTo>
                      <a:pt x="30" y="65"/>
                    </a:lnTo>
                    <a:lnTo>
                      <a:pt x="30" y="73"/>
                    </a:lnTo>
                    <a:lnTo>
                      <a:pt x="38" y="79"/>
                    </a:lnTo>
                    <a:lnTo>
                      <a:pt x="56" y="94"/>
                    </a:lnTo>
                    <a:lnTo>
                      <a:pt x="64" y="88"/>
                    </a:lnTo>
                    <a:lnTo>
                      <a:pt x="68" y="90"/>
                    </a:lnTo>
                    <a:lnTo>
                      <a:pt x="73" y="97"/>
                    </a:lnTo>
                    <a:lnTo>
                      <a:pt x="75" y="105"/>
                    </a:lnTo>
                    <a:lnTo>
                      <a:pt x="73" y="107"/>
                    </a:lnTo>
                    <a:lnTo>
                      <a:pt x="66" y="107"/>
                    </a:lnTo>
                    <a:lnTo>
                      <a:pt x="64" y="112"/>
                    </a:lnTo>
                    <a:lnTo>
                      <a:pt x="56" y="124"/>
                    </a:lnTo>
                    <a:lnTo>
                      <a:pt x="58" y="131"/>
                    </a:lnTo>
                    <a:lnTo>
                      <a:pt x="66" y="141"/>
                    </a:lnTo>
                    <a:lnTo>
                      <a:pt x="73" y="144"/>
                    </a:lnTo>
                    <a:lnTo>
                      <a:pt x="73" y="152"/>
                    </a:lnTo>
                    <a:lnTo>
                      <a:pt x="83" y="165"/>
                    </a:lnTo>
                    <a:lnTo>
                      <a:pt x="90" y="167"/>
                    </a:lnTo>
                    <a:lnTo>
                      <a:pt x="98" y="173"/>
                    </a:lnTo>
                    <a:lnTo>
                      <a:pt x="102" y="402"/>
                    </a:lnTo>
                    <a:lnTo>
                      <a:pt x="103" y="456"/>
                    </a:lnTo>
                    <a:lnTo>
                      <a:pt x="188" y="455"/>
                    </a:lnTo>
                    <a:lnTo>
                      <a:pt x="325" y="449"/>
                    </a:lnTo>
                    <a:lnTo>
                      <a:pt x="479" y="438"/>
                    </a:lnTo>
                    <a:lnTo>
                      <a:pt x="487" y="443"/>
                    </a:lnTo>
                    <a:lnTo>
                      <a:pt x="493" y="449"/>
                    </a:lnTo>
                    <a:lnTo>
                      <a:pt x="494" y="456"/>
                    </a:lnTo>
                    <a:lnTo>
                      <a:pt x="494" y="462"/>
                    </a:lnTo>
                    <a:lnTo>
                      <a:pt x="489" y="470"/>
                    </a:lnTo>
                    <a:lnTo>
                      <a:pt x="481" y="473"/>
                    </a:lnTo>
                    <a:lnTo>
                      <a:pt x="476" y="481"/>
                    </a:lnTo>
                    <a:lnTo>
                      <a:pt x="472" y="488"/>
                    </a:lnTo>
                    <a:lnTo>
                      <a:pt x="476" y="494"/>
                    </a:lnTo>
                    <a:lnTo>
                      <a:pt x="526" y="490"/>
                    </a:lnTo>
                    <a:lnTo>
                      <a:pt x="530" y="479"/>
                    </a:lnTo>
                    <a:lnTo>
                      <a:pt x="534" y="471"/>
                    </a:lnTo>
                    <a:lnTo>
                      <a:pt x="528" y="466"/>
                    </a:lnTo>
                    <a:lnTo>
                      <a:pt x="536" y="458"/>
                    </a:lnTo>
                    <a:lnTo>
                      <a:pt x="532" y="451"/>
                    </a:lnTo>
                    <a:lnTo>
                      <a:pt x="540" y="449"/>
                    </a:lnTo>
                    <a:lnTo>
                      <a:pt x="538" y="441"/>
                    </a:lnTo>
                    <a:lnTo>
                      <a:pt x="536" y="434"/>
                    </a:lnTo>
                    <a:lnTo>
                      <a:pt x="540" y="426"/>
                    </a:lnTo>
                    <a:lnTo>
                      <a:pt x="541" y="434"/>
                    </a:lnTo>
                    <a:lnTo>
                      <a:pt x="541" y="440"/>
                    </a:lnTo>
                    <a:lnTo>
                      <a:pt x="547" y="434"/>
                    </a:lnTo>
                    <a:lnTo>
                      <a:pt x="549" y="424"/>
                    </a:lnTo>
                    <a:lnTo>
                      <a:pt x="557" y="423"/>
                    </a:lnTo>
                    <a:lnTo>
                      <a:pt x="564" y="424"/>
                    </a:lnTo>
                    <a:lnTo>
                      <a:pt x="568" y="415"/>
                    </a:lnTo>
                    <a:lnTo>
                      <a:pt x="564" y="408"/>
                    </a:lnTo>
                    <a:lnTo>
                      <a:pt x="570" y="402"/>
                    </a:lnTo>
                    <a:lnTo>
                      <a:pt x="568" y="393"/>
                    </a:lnTo>
                    <a:lnTo>
                      <a:pt x="570" y="385"/>
                    </a:lnTo>
                    <a:lnTo>
                      <a:pt x="568" y="379"/>
                    </a:lnTo>
                    <a:lnTo>
                      <a:pt x="558" y="374"/>
                    </a:lnTo>
                    <a:lnTo>
                      <a:pt x="553" y="377"/>
                    </a:lnTo>
                    <a:lnTo>
                      <a:pt x="541" y="364"/>
                    </a:lnTo>
                    <a:lnTo>
                      <a:pt x="532" y="349"/>
                    </a:lnTo>
                    <a:lnTo>
                      <a:pt x="538" y="342"/>
                    </a:lnTo>
                    <a:lnTo>
                      <a:pt x="540" y="334"/>
                    </a:lnTo>
                    <a:lnTo>
                      <a:pt x="530" y="321"/>
                    </a:lnTo>
                    <a:lnTo>
                      <a:pt x="530" y="306"/>
                    </a:lnTo>
                    <a:lnTo>
                      <a:pt x="523" y="304"/>
                    </a:lnTo>
                    <a:lnTo>
                      <a:pt x="515" y="299"/>
                    </a:lnTo>
                    <a:lnTo>
                      <a:pt x="511" y="293"/>
                    </a:lnTo>
                    <a:lnTo>
                      <a:pt x="500" y="285"/>
                    </a:lnTo>
                    <a:lnTo>
                      <a:pt x="493" y="287"/>
                    </a:lnTo>
                    <a:lnTo>
                      <a:pt x="491" y="280"/>
                    </a:lnTo>
                    <a:lnTo>
                      <a:pt x="487" y="280"/>
                    </a:lnTo>
                    <a:lnTo>
                      <a:pt x="466" y="265"/>
                    </a:lnTo>
                    <a:lnTo>
                      <a:pt x="453" y="252"/>
                    </a:lnTo>
                    <a:lnTo>
                      <a:pt x="453" y="246"/>
                    </a:lnTo>
                    <a:lnTo>
                      <a:pt x="453" y="238"/>
                    </a:lnTo>
                    <a:lnTo>
                      <a:pt x="457" y="231"/>
                    </a:lnTo>
                    <a:lnTo>
                      <a:pt x="461" y="220"/>
                    </a:lnTo>
                    <a:lnTo>
                      <a:pt x="466" y="208"/>
                    </a:lnTo>
                    <a:lnTo>
                      <a:pt x="464" y="197"/>
                    </a:lnTo>
                    <a:lnTo>
                      <a:pt x="470" y="188"/>
                    </a:lnTo>
                    <a:lnTo>
                      <a:pt x="470" y="186"/>
                    </a:lnTo>
                    <a:lnTo>
                      <a:pt x="457" y="176"/>
                    </a:lnTo>
                    <a:lnTo>
                      <a:pt x="449" y="176"/>
                    </a:lnTo>
                    <a:lnTo>
                      <a:pt x="442" y="173"/>
                    </a:lnTo>
                    <a:lnTo>
                      <a:pt x="440" y="174"/>
                    </a:lnTo>
                    <a:lnTo>
                      <a:pt x="436" y="180"/>
                    </a:lnTo>
                    <a:lnTo>
                      <a:pt x="429" y="182"/>
                    </a:lnTo>
                    <a:lnTo>
                      <a:pt x="423" y="176"/>
                    </a:lnTo>
                    <a:lnTo>
                      <a:pt x="416" y="146"/>
                    </a:lnTo>
                    <a:lnTo>
                      <a:pt x="412" y="139"/>
                    </a:lnTo>
                    <a:lnTo>
                      <a:pt x="404" y="133"/>
                    </a:lnTo>
                    <a:lnTo>
                      <a:pt x="387" y="124"/>
                    </a:lnTo>
                    <a:lnTo>
                      <a:pt x="385" y="116"/>
                    </a:lnTo>
                    <a:lnTo>
                      <a:pt x="378" y="112"/>
                    </a:lnTo>
                    <a:lnTo>
                      <a:pt x="370" y="105"/>
                    </a:lnTo>
                    <a:lnTo>
                      <a:pt x="361" y="97"/>
                    </a:lnTo>
                    <a:lnTo>
                      <a:pt x="359" y="92"/>
                    </a:lnTo>
                    <a:lnTo>
                      <a:pt x="355" y="84"/>
                    </a:lnTo>
                    <a:lnTo>
                      <a:pt x="352" y="69"/>
                    </a:lnTo>
                    <a:lnTo>
                      <a:pt x="350" y="67"/>
                    </a:lnTo>
                    <a:lnTo>
                      <a:pt x="346" y="52"/>
                    </a:lnTo>
                    <a:lnTo>
                      <a:pt x="346" y="39"/>
                    </a:lnTo>
                    <a:lnTo>
                      <a:pt x="348" y="32"/>
                    </a:lnTo>
                    <a:lnTo>
                      <a:pt x="352" y="26"/>
                    </a:lnTo>
                    <a:lnTo>
                      <a:pt x="348" y="24"/>
                    </a:lnTo>
                    <a:lnTo>
                      <a:pt x="342" y="17"/>
                    </a:lnTo>
                    <a:close/>
                  </a:path>
                </a:pathLst>
              </a:custGeom>
              <a:solidFill>
                <a:schemeClr val="accent4"/>
              </a:solid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70"/>
              <p:cNvSpPr>
                <a:spLocks/>
              </p:cNvSpPr>
              <p:nvPr/>
            </p:nvSpPr>
            <p:spPr bwMode="auto">
              <a:xfrm>
                <a:off x="3330514" y="2747769"/>
                <a:ext cx="410215" cy="343584"/>
              </a:xfrm>
              <a:custGeom>
                <a:avLst/>
                <a:gdLst>
                  <a:gd name="T0" fmla="*/ 391 w 427"/>
                  <a:gd name="T1" fmla="*/ 150 h 394"/>
                  <a:gd name="T2" fmla="*/ 399 w 427"/>
                  <a:gd name="T3" fmla="*/ 146 h 394"/>
                  <a:gd name="T4" fmla="*/ 395 w 427"/>
                  <a:gd name="T5" fmla="*/ 120 h 394"/>
                  <a:gd name="T6" fmla="*/ 391 w 427"/>
                  <a:gd name="T7" fmla="*/ 114 h 394"/>
                  <a:gd name="T8" fmla="*/ 401 w 427"/>
                  <a:gd name="T9" fmla="*/ 116 h 394"/>
                  <a:gd name="T10" fmla="*/ 399 w 427"/>
                  <a:gd name="T11" fmla="*/ 103 h 394"/>
                  <a:gd name="T12" fmla="*/ 407 w 427"/>
                  <a:gd name="T13" fmla="*/ 97 h 394"/>
                  <a:gd name="T14" fmla="*/ 407 w 427"/>
                  <a:gd name="T15" fmla="*/ 86 h 394"/>
                  <a:gd name="T16" fmla="*/ 410 w 427"/>
                  <a:gd name="T17" fmla="*/ 80 h 394"/>
                  <a:gd name="T18" fmla="*/ 423 w 427"/>
                  <a:gd name="T19" fmla="*/ 71 h 394"/>
                  <a:gd name="T20" fmla="*/ 427 w 427"/>
                  <a:gd name="T21" fmla="*/ 62 h 394"/>
                  <a:gd name="T22" fmla="*/ 423 w 427"/>
                  <a:gd name="T23" fmla="*/ 52 h 394"/>
                  <a:gd name="T24" fmla="*/ 369 w 427"/>
                  <a:gd name="T25" fmla="*/ 50 h 394"/>
                  <a:gd name="T26" fmla="*/ 378 w 427"/>
                  <a:gd name="T27" fmla="*/ 35 h 394"/>
                  <a:gd name="T28" fmla="*/ 391 w 427"/>
                  <a:gd name="T29" fmla="*/ 24 h 394"/>
                  <a:gd name="T30" fmla="*/ 390 w 427"/>
                  <a:gd name="T31" fmla="*/ 11 h 394"/>
                  <a:gd name="T32" fmla="*/ 376 w 427"/>
                  <a:gd name="T33" fmla="*/ 0 h 394"/>
                  <a:gd name="T34" fmla="*/ 85 w 427"/>
                  <a:gd name="T35" fmla="*/ 17 h 394"/>
                  <a:gd name="T36" fmla="*/ 16 w 427"/>
                  <a:gd name="T37" fmla="*/ 109 h 394"/>
                  <a:gd name="T38" fmla="*/ 21 w 427"/>
                  <a:gd name="T39" fmla="*/ 327 h 394"/>
                  <a:gd name="T40" fmla="*/ 23 w 427"/>
                  <a:gd name="T41" fmla="*/ 332 h 394"/>
                  <a:gd name="T42" fmla="*/ 38 w 427"/>
                  <a:gd name="T43" fmla="*/ 332 h 394"/>
                  <a:gd name="T44" fmla="*/ 61 w 427"/>
                  <a:gd name="T45" fmla="*/ 394 h 394"/>
                  <a:gd name="T46" fmla="*/ 318 w 427"/>
                  <a:gd name="T47" fmla="*/ 383 h 394"/>
                  <a:gd name="T48" fmla="*/ 316 w 427"/>
                  <a:gd name="T49" fmla="*/ 368 h 394"/>
                  <a:gd name="T50" fmla="*/ 324 w 427"/>
                  <a:gd name="T51" fmla="*/ 366 h 394"/>
                  <a:gd name="T52" fmla="*/ 320 w 427"/>
                  <a:gd name="T53" fmla="*/ 353 h 394"/>
                  <a:gd name="T54" fmla="*/ 320 w 427"/>
                  <a:gd name="T55" fmla="*/ 340 h 394"/>
                  <a:gd name="T56" fmla="*/ 313 w 427"/>
                  <a:gd name="T57" fmla="*/ 338 h 394"/>
                  <a:gd name="T58" fmla="*/ 314 w 427"/>
                  <a:gd name="T59" fmla="*/ 329 h 394"/>
                  <a:gd name="T60" fmla="*/ 313 w 427"/>
                  <a:gd name="T61" fmla="*/ 329 h 394"/>
                  <a:gd name="T62" fmla="*/ 314 w 427"/>
                  <a:gd name="T63" fmla="*/ 317 h 394"/>
                  <a:gd name="T64" fmla="*/ 314 w 427"/>
                  <a:gd name="T65" fmla="*/ 306 h 394"/>
                  <a:gd name="T66" fmla="*/ 322 w 427"/>
                  <a:gd name="T67" fmla="*/ 306 h 394"/>
                  <a:gd name="T68" fmla="*/ 314 w 427"/>
                  <a:gd name="T69" fmla="*/ 299 h 394"/>
                  <a:gd name="T70" fmla="*/ 324 w 427"/>
                  <a:gd name="T71" fmla="*/ 295 h 394"/>
                  <a:gd name="T72" fmla="*/ 324 w 427"/>
                  <a:gd name="T73" fmla="*/ 280 h 394"/>
                  <a:gd name="T74" fmla="*/ 337 w 427"/>
                  <a:gd name="T75" fmla="*/ 270 h 394"/>
                  <a:gd name="T76" fmla="*/ 333 w 427"/>
                  <a:gd name="T77" fmla="*/ 255 h 394"/>
                  <a:gd name="T78" fmla="*/ 331 w 427"/>
                  <a:gd name="T79" fmla="*/ 250 h 394"/>
                  <a:gd name="T80" fmla="*/ 339 w 427"/>
                  <a:gd name="T81" fmla="*/ 248 h 394"/>
                  <a:gd name="T82" fmla="*/ 344 w 427"/>
                  <a:gd name="T83" fmla="*/ 233 h 394"/>
                  <a:gd name="T84" fmla="*/ 356 w 427"/>
                  <a:gd name="T85" fmla="*/ 231 h 394"/>
                  <a:gd name="T86" fmla="*/ 360 w 427"/>
                  <a:gd name="T87" fmla="*/ 220 h 394"/>
                  <a:gd name="T88" fmla="*/ 360 w 427"/>
                  <a:gd name="T89" fmla="*/ 206 h 394"/>
                  <a:gd name="T90" fmla="*/ 361 w 427"/>
                  <a:gd name="T91" fmla="*/ 203 h 394"/>
                  <a:gd name="T92" fmla="*/ 361 w 427"/>
                  <a:gd name="T93" fmla="*/ 195 h 394"/>
                  <a:gd name="T94" fmla="*/ 363 w 427"/>
                  <a:gd name="T95" fmla="*/ 193 h 394"/>
                  <a:gd name="T96" fmla="*/ 367 w 427"/>
                  <a:gd name="T97" fmla="*/ 178 h 394"/>
                  <a:gd name="T98" fmla="*/ 378 w 427"/>
                  <a:gd name="T99" fmla="*/ 178 h 394"/>
                  <a:gd name="T100" fmla="*/ 382 w 427"/>
                  <a:gd name="T101" fmla="*/ 165 h 394"/>
                  <a:gd name="T102" fmla="*/ 380 w 427"/>
                  <a:gd name="T103" fmla="*/ 16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7" h="394">
                    <a:moveTo>
                      <a:pt x="388" y="158"/>
                    </a:moveTo>
                    <a:lnTo>
                      <a:pt x="391" y="150"/>
                    </a:lnTo>
                    <a:lnTo>
                      <a:pt x="397" y="148"/>
                    </a:lnTo>
                    <a:lnTo>
                      <a:pt x="399" y="146"/>
                    </a:lnTo>
                    <a:lnTo>
                      <a:pt x="395" y="127"/>
                    </a:lnTo>
                    <a:lnTo>
                      <a:pt x="395" y="120"/>
                    </a:lnTo>
                    <a:lnTo>
                      <a:pt x="390" y="122"/>
                    </a:lnTo>
                    <a:lnTo>
                      <a:pt x="391" y="114"/>
                    </a:lnTo>
                    <a:lnTo>
                      <a:pt x="397" y="112"/>
                    </a:lnTo>
                    <a:lnTo>
                      <a:pt x="401" y="116"/>
                    </a:lnTo>
                    <a:lnTo>
                      <a:pt x="403" y="111"/>
                    </a:lnTo>
                    <a:lnTo>
                      <a:pt x="399" y="103"/>
                    </a:lnTo>
                    <a:lnTo>
                      <a:pt x="403" y="101"/>
                    </a:lnTo>
                    <a:lnTo>
                      <a:pt x="407" y="97"/>
                    </a:lnTo>
                    <a:lnTo>
                      <a:pt x="412" y="92"/>
                    </a:lnTo>
                    <a:lnTo>
                      <a:pt x="407" y="86"/>
                    </a:lnTo>
                    <a:lnTo>
                      <a:pt x="407" y="84"/>
                    </a:lnTo>
                    <a:lnTo>
                      <a:pt x="410" y="80"/>
                    </a:lnTo>
                    <a:lnTo>
                      <a:pt x="416" y="77"/>
                    </a:lnTo>
                    <a:lnTo>
                      <a:pt x="423" y="71"/>
                    </a:lnTo>
                    <a:lnTo>
                      <a:pt x="420" y="65"/>
                    </a:lnTo>
                    <a:lnTo>
                      <a:pt x="427" y="62"/>
                    </a:lnTo>
                    <a:lnTo>
                      <a:pt x="425" y="56"/>
                    </a:lnTo>
                    <a:lnTo>
                      <a:pt x="423" y="52"/>
                    </a:lnTo>
                    <a:lnTo>
                      <a:pt x="373" y="56"/>
                    </a:lnTo>
                    <a:lnTo>
                      <a:pt x="369" y="50"/>
                    </a:lnTo>
                    <a:lnTo>
                      <a:pt x="373" y="43"/>
                    </a:lnTo>
                    <a:lnTo>
                      <a:pt x="378" y="35"/>
                    </a:lnTo>
                    <a:lnTo>
                      <a:pt x="386" y="32"/>
                    </a:lnTo>
                    <a:lnTo>
                      <a:pt x="391" y="24"/>
                    </a:lnTo>
                    <a:lnTo>
                      <a:pt x="391" y="18"/>
                    </a:lnTo>
                    <a:lnTo>
                      <a:pt x="390" y="11"/>
                    </a:lnTo>
                    <a:lnTo>
                      <a:pt x="384" y="5"/>
                    </a:lnTo>
                    <a:lnTo>
                      <a:pt x="376" y="0"/>
                    </a:lnTo>
                    <a:lnTo>
                      <a:pt x="222" y="11"/>
                    </a:lnTo>
                    <a:lnTo>
                      <a:pt x="85" y="17"/>
                    </a:lnTo>
                    <a:lnTo>
                      <a:pt x="0" y="18"/>
                    </a:lnTo>
                    <a:lnTo>
                      <a:pt x="16" y="109"/>
                    </a:lnTo>
                    <a:lnTo>
                      <a:pt x="19" y="139"/>
                    </a:lnTo>
                    <a:lnTo>
                      <a:pt x="21" y="327"/>
                    </a:lnTo>
                    <a:lnTo>
                      <a:pt x="23" y="329"/>
                    </a:lnTo>
                    <a:lnTo>
                      <a:pt x="23" y="332"/>
                    </a:lnTo>
                    <a:lnTo>
                      <a:pt x="31" y="336"/>
                    </a:lnTo>
                    <a:lnTo>
                      <a:pt x="38" y="332"/>
                    </a:lnTo>
                    <a:lnTo>
                      <a:pt x="59" y="336"/>
                    </a:lnTo>
                    <a:lnTo>
                      <a:pt x="61" y="394"/>
                    </a:lnTo>
                    <a:lnTo>
                      <a:pt x="172" y="391"/>
                    </a:lnTo>
                    <a:lnTo>
                      <a:pt x="318" y="383"/>
                    </a:lnTo>
                    <a:lnTo>
                      <a:pt x="318" y="374"/>
                    </a:lnTo>
                    <a:lnTo>
                      <a:pt x="316" y="368"/>
                    </a:lnTo>
                    <a:lnTo>
                      <a:pt x="324" y="368"/>
                    </a:lnTo>
                    <a:lnTo>
                      <a:pt x="324" y="366"/>
                    </a:lnTo>
                    <a:lnTo>
                      <a:pt x="322" y="355"/>
                    </a:lnTo>
                    <a:lnTo>
                      <a:pt x="320" y="353"/>
                    </a:lnTo>
                    <a:lnTo>
                      <a:pt x="318" y="346"/>
                    </a:lnTo>
                    <a:lnTo>
                      <a:pt x="320" y="340"/>
                    </a:lnTo>
                    <a:lnTo>
                      <a:pt x="320" y="340"/>
                    </a:lnTo>
                    <a:lnTo>
                      <a:pt x="313" y="338"/>
                    </a:lnTo>
                    <a:lnTo>
                      <a:pt x="320" y="334"/>
                    </a:lnTo>
                    <a:lnTo>
                      <a:pt x="314" y="329"/>
                    </a:lnTo>
                    <a:lnTo>
                      <a:pt x="309" y="334"/>
                    </a:lnTo>
                    <a:lnTo>
                      <a:pt x="313" y="329"/>
                    </a:lnTo>
                    <a:lnTo>
                      <a:pt x="309" y="321"/>
                    </a:lnTo>
                    <a:lnTo>
                      <a:pt x="314" y="317"/>
                    </a:lnTo>
                    <a:lnTo>
                      <a:pt x="309" y="310"/>
                    </a:lnTo>
                    <a:lnTo>
                      <a:pt x="314" y="306"/>
                    </a:lnTo>
                    <a:lnTo>
                      <a:pt x="316" y="310"/>
                    </a:lnTo>
                    <a:lnTo>
                      <a:pt x="322" y="306"/>
                    </a:lnTo>
                    <a:lnTo>
                      <a:pt x="314" y="302"/>
                    </a:lnTo>
                    <a:lnTo>
                      <a:pt x="314" y="299"/>
                    </a:lnTo>
                    <a:lnTo>
                      <a:pt x="322" y="299"/>
                    </a:lnTo>
                    <a:lnTo>
                      <a:pt x="324" y="295"/>
                    </a:lnTo>
                    <a:lnTo>
                      <a:pt x="322" y="287"/>
                    </a:lnTo>
                    <a:lnTo>
                      <a:pt x="324" y="280"/>
                    </a:lnTo>
                    <a:lnTo>
                      <a:pt x="320" y="276"/>
                    </a:lnTo>
                    <a:lnTo>
                      <a:pt x="337" y="270"/>
                    </a:lnTo>
                    <a:lnTo>
                      <a:pt x="333" y="263"/>
                    </a:lnTo>
                    <a:lnTo>
                      <a:pt x="333" y="255"/>
                    </a:lnTo>
                    <a:lnTo>
                      <a:pt x="335" y="253"/>
                    </a:lnTo>
                    <a:lnTo>
                      <a:pt x="331" y="250"/>
                    </a:lnTo>
                    <a:lnTo>
                      <a:pt x="339" y="252"/>
                    </a:lnTo>
                    <a:lnTo>
                      <a:pt x="339" y="248"/>
                    </a:lnTo>
                    <a:lnTo>
                      <a:pt x="346" y="240"/>
                    </a:lnTo>
                    <a:lnTo>
                      <a:pt x="344" y="233"/>
                    </a:lnTo>
                    <a:lnTo>
                      <a:pt x="352" y="233"/>
                    </a:lnTo>
                    <a:lnTo>
                      <a:pt x="356" y="231"/>
                    </a:lnTo>
                    <a:lnTo>
                      <a:pt x="361" y="225"/>
                    </a:lnTo>
                    <a:lnTo>
                      <a:pt x="360" y="220"/>
                    </a:lnTo>
                    <a:lnTo>
                      <a:pt x="363" y="210"/>
                    </a:lnTo>
                    <a:lnTo>
                      <a:pt x="360" y="206"/>
                    </a:lnTo>
                    <a:lnTo>
                      <a:pt x="360" y="197"/>
                    </a:lnTo>
                    <a:lnTo>
                      <a:pt x="361" y="203"/>
                    </a:lnTo>
                    <a:lnTo>
                      <a:pt x="369" y="201"/>
                    </a:lnTo>
                    <a:lnTo>
                      <a:pt x="361" y="195"/>
                    </a:lnTo>
                    <a:lnTo>
                      <a:pt x="361" y="186"/>
                    </a:lnTo>
                    <a:lnTo>
                      <a:pt x="363" y="193"/>
                    </a:lnTo>
                    <a:lnTo>
                      <a:pt x="369" y="193"/>
                    </a:lnTo>
                    <a:lnTo>
                      <a:pt x="367" y="178"/>
                    </a:lnTo>
                    <a:lnTo>
                      <a:pt x="371" y="182"/>
                    </a:lnTo>
                    <a:lnTo>
                      <a:pt x="378" y="178"/>
                    </a:lnTo>
                    <a:lnTo>
                      <a:pt x="384" y="173"/>
                    </a:lnTo>
                    <a:lnTo>
                      <a:pt x="382" y="165"/>
                    </a:lnTo>
                    <a:lnTo>
                      <a:pt x="380" y="163"/>
                    </a:lnTo>
                    <a:lnTo>
                      <a:pt x="380" y="161"/>
                    </a:lnTo>
                    <a:lnTo>
                      <a:pt x="388" y="15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1" name="Group 120"/>
              <p:cNvGrpSpPr/>
              <p:nvPr/>
            </p:nvGrpSpPr>
            <p:grpSpPr>
              <a:xfrm>
                <a:off x="3389116" y="3081761"/>
                <a:ext cx="464013" cy="372361"/>
                <a:chOff x="3389116" y="3081761"/>
                <a:chExt cx="464013" cy="372361"/>
              </a:xfrm>
              <a:grpFill/>
            </p:grpSpPr>
            <p:sp>
              <p:nvSpPr>
                <p:cNvPr id="263" name="Freeform 45"/>
                <p:cNvSpPr>
                  <a:spLocks/>
                </p:cNvSpPr>
                <p:nvPr/>
              </p:nvSpPr>
              <p:spPr bwMode="auto">
                <a:xfrm>
                  <a:off x="3580293" y="3401800"/>
                  <a:ext cx="28821" cy="13081"/>
                </a:xfrm>
                <a:custGeom>
                  <a:avLst/>
                  <a:gdLst>
                    <a:gd name="T0" fmla="*/ 19 w 30"/>
                    <a:gd name="T1" fmla="*/ 15 h 15"/>
                    <a:gd name="T2" fmla="*/ 26 w 30"/>
                    <a:gd name="T3" fmla="*/ 13 h 15"/>
                    <a:gd name="T4" fmla="*/ 30 w 30"/>
                    <a:gd name="T5" fmla="*/ 7 h 15"/>
                    <a:gd name="T6" fmla="*/ 30 w 30"/>
                    <a:gd name="T7" fmla="*/ 7 h 15"/>
                    <a:gd name="T8" fmla="*/ 28 w 30"/>
                    <a:gd name="T9" fmla="*/ 5 h 15"/>
                    <a:gd name="T10" fmla="*/ 15 w 30"/>
                    <a:gd name="T11" fmla="*/ 0 h 15"/>
                    <a:gd name="T12" fmla="*/ 0 w 30"/>
                    <a:gd name="T13" fmla="*/ 4 h 15"/>
                    <a:gd name="T14" fmla="*/ 4 w 30"/>
                    <a:gd name="T15" fmla="*/ 9 h 15"/>
                    <a:gd name="T16" fmla="*/ 11 w 30"/>
                    <a:gd name="T17" fmla="*/ 11 h 15"/>
                    <a:gd name="T18" fmla="*/ 19 w 30"/>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5">
                      <a:moveTo>
                        <a:pt x="19" y="15"/>
                      </a:moveTo>
                      <a:lnTo>
                        <a:pt x="26" y="13"/>
                      </a:lnTo>
                      <a:lnTo>
                        <a:pt x="30" y="7"/>
                      </a:lnTo>
                      <a:lnTo>
                        <a:pt x="30" y="7"/>
                      </a:lnTo>
                      <a:lnTo>
                        <a:pt x="28" y="5"/>
                      </a:lnTo>
                      <a:lnTo>
                        <a:pt x="15" y="0"/>
                      </a:lnTo>
                      <a:lnTo>
                        <a:pt x="0" y="4"/>
                      </a:lnTo>
                      <a:lnTo>
                        <a:pt x="4" y="9"/>
                      </a:lnTo>
                      <a:lnTo>
                        <a:pt x="11" y="11"/>
                      </a:lnTo>
                      <a:lnTo>
                        <a:pt x="19" y="1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46"/>
                <p:cNvSpPr>
                  <a:spLocks/>
                </p:cNvSpPr>
                <p:nvPr/>
              </p:nvSpPr>
              <p:spPr bwMode="auto">
                <a:xfrm>
                  <a:off x="3580293" y="3401800"/>
                  <a:ext cx="28821" cy="13081"/>
                </a:xfrm>
                <a:custGeom>
                  <a:avLst/>
                  <a:gdLst>
                    <a:gd name="T0" fmla="*/ 19 w 30"/>
                    <a:gd name="T1" fmla="*/ 15 h 15"/>
                    <a:gd name="T2" fmla="*/ 26 w 30"/>
                    <a:gd name="T3" fmla="*/ 13 h 15"/>
                    <a:gd name="T4" fmla="*/ 30 w 30"/>
                    <a:gd name="T5" fmla="*/ 7 h 15"/>
                    <a:gd name="T6" fmla="*/ 30 w 30"/>
                    <a:gd name="T7" fmla="*/ 7 h 15"/>
                    <a:gd name="T8" fmla="*/ 28 w 30"/>
                    <a:gd name="T9" fmla="*/ 5 h 15"/>
                    <a:gd name="T10" fmla="*/ 15 w 30"/>
                    <a:gd name="T11" fmla="*/ 0 h 15"/>
                    <a:gd name="T12" fmla="*/ 0 w 30"/>
                    <a:gd name="T13" fmla="*/ 4 h 15"/>
                    <a:gd name="T14" fmla="*/ 4 w 30"/>
                    <a:gd name="T15" fmla="*/ 9 h 15"/>
                    <a:gd name="T16" fmla="*/ 11 w 30"/>
                    <a:gd name="T17" fmla="*/ 11 h 15"/>
                    <a:gd name="T18" fmla="*/ 19 w 30"/>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5">
                      <a:moveTo>
                        <a:pt x="19" y="15"/>
                      </a:moveTo>
                      <a:lnTo>
                        <a:pt x="26" y="13"/>
                      </a:lnTo>
                      <a:lnTo>
                        <a:pt x="30" y="7"/>
                      </a:lnTo>
                      <a:lnTo>
                        <a:pt x="30" y="7"/>
                      </a:lnTo>
                      <a:lnTo>
                        <a:pt x="28" y="5"/>
                      </a:lnTo>
                      <a:lnTo>
                        <a:pt x="15" y="0"/>
                      </a:lnTo>
                      <a:lnTo>
                        <a:pt x="0" y="4"/>
                      </a:lnTo>
                      <a:lnTo>
                        <a:pt x="4" y="9"/>
                      </a:lnTo>
                      <a:lnTo>
                        <a:pt x="11" y="11"/>
                      </a:lnTo>
                      <a:lnTo>
                        <a:pt x="19" y="1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47"/>
                <p:cNvSpPr>
                  <a:spLocks/>
                </p:cNvSpPr>
                <p:nvPr/>
              </p:nvSpPr>
              <p:spPr bwMode="auto">
                <a:xfrm>
                  <a:off x="3646581" y="3422728"/>
                  <a:ext cx="14410" cy="13081"/>
                </a:xfrm>
                <a:custGeom>
                  <a:avLst/>
                  <a:gdLst>
                    <a:gd name="T0" fmla="*/ 14 w 15"/>
                    <a:gd name="T1" fmla="*/ 15 h 15"/>
                    <a:gd name="T2" fmla="*/ 15 w 15"/>
                    <a:gd name="T3" fmla="*/ 13 h 15"/>
                    <a:gd name="T4" fmla="*/ 14 w 15"/>
                    <a:gd name="T5" fmla="*/ 8 h 15"/>
                    <a:gd name="T6" fmla="*/ 8 w 15"/>
                    <a:gd name="T7" fmla="*/ 0 h 15"/>
                    <a:gd name="T8" fmla="*/ 2 w 15"/>
                    <a:gd name="T9" fmla="*/ 8 h 15"/>
                    <a:gd name="T10" fmla="*/ 0 w 15"/>
                    <a:gd name="T11" fmla="*/ 10 h 15"/>
                    <a:gd name="T12" fmla="*/ 8 w 15"/>
                    <a:gd name="T13" fmla="*/ 15 h 15"/>
                    <a:gd name="T14" fmla="*/ 14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4" y="15"/>
                      </a:moveTo>
                      <a:lnTo>
                        <a:pt x="15" y="13"/>
                      </a:lnTo>
                      <a:lnTo>
                        <a:pt x="14" y="8"/>
                      </a:lnTo>
                      <a:lnTo>
                        <a:pt x="8" y="0"/>
                      </a:lnTo>
                      <a:lnTo>
                        <a:pt x="2" y="8"/>
                      </a:lnTo>
                      <a:lnTo>
                        <a:pt x="0" y="10"/>
                      </a:lnTo>
                      <a:lnTo>
                        <a:pt x="8" y="15"/>
                      </a:lnTo>
                      <a:lnTo>
                        <a:pt x="14" y="1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48"/>
                <p:cNvSpPr>
                  <a:spLocks/>
                </p:cNvSpPr>
                <p:nvPr/>
              </p:nvSpPr>
              <p:spPr bwMode="auto">
                <a:xfrm>
                  <a:off x="3646581" y="3422728"/>
                  <a:ext cx="14410" cy="13081"/>
                </a:xfrm>
                <a:custGeom>
                  <a:avLst/>
                  <a:gdLst>
                    <a:gd name="T0" fmla="*/ 14 w 15"/>
                    <a:gd name="T1" fmla="*/ 15 h 15"/>
                    <a:gd name="T2" fmla="*/ 15 w 15"/>
                    <a:gd name="T3" fmla="*/ 13 h 15"/>
                    <a:gd name="T4" fmla="*/ 14 w 15"/>
                    <a:gd name="T5" fmla="*/ 8 h 15"/>
                    <a:gd name="T6" fmla="*/ 8 w 15"/>
                    <a:gd name="T7" fmla="*/ 0 h 15"/>
                    <a:gd name="T8" fmla="*/ 2 w 15"/>
                    <a:gd name="T9" fmla="*/ 8 h 15"/>
                    <a:gd name="T10" fmla="*/ 0 w 15"/>
                    <a:gd name="T11" fmla="*/ 10 h 15"/>
                    <a:gd name="T12" fmla="*/ 8 w 15"/>
                    <a:gd name="T13" fmla="*/ 15 h 15"/>
                    <a:gd name="T14" fmla="*/ 14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4" y="15"/>
                      </a:moveTo>
                      <a:lnTo>
                        <a:pt x="15" y="13"/>
                      </a:lnTo>
                      <a:lnTo>
                        <a:pt x="14" y="8"/>
                      </a:lnTo>
                      <a:lnTo>
                        <a:pt x="8" y="0"/>
                      </a:lnTo>
                      <a:lnTo>
                        <a:pt x="2" y="8"/>
                      </a:lnTo>
                      <a:lnTo>
                        <a:pt x="0" y="10"/>
                      </a:lnTo>
                      <a:lnTo>
                        <a:pt x="8" y="15"/>
                      </a:lnTo>
                      <a:lnTo>
                        <a:pt x="14" y="1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71"/>
                <p:cNvSpPr>
                  <a:spLocks/>
                </p:cNvSpPr>
                <p:nvPr/>
              </p:nvSpPr>
              <p:spPr bwMode="auto">
                <a:xfrm>
                  <a:off x="3389116" y="3081761"/>
                  <a:ext cx="464013" cy="372361"/>
                </a:xfrm>
                <a:custGeom>
                  <a:avLst/>
                  <a:gdLst>
                    <a:gd name="T0" fmla="*/ 411 w 483"/>
                    <a:gd name="T1" fmla="*/ 263 h 427"/>
                    <a:gd name="T2" fmla="*/ 402 w 483"/>
                    <a:gd name="T3" fmla="*/ 216 h 427"/>
                    <a:gd name="T4" fmla="*/ 233 w 483"/>
                    <a:gd name="T5" fmla="*/ 213 h 427"/>
                    <a:gd name="T6" fmla="*/ 236 w 483"/>
                    <a:gd name="T7" fmla="*/ 183 h 427"/>
                    <a:gd name="T8" fmla="*/ 244 w 483"/>
                    <a:gd name="T9" fmla="*/ 154 h 427"/>
                    <a:gd name="T10" fmla="*/ 248 w 483"/>
                    <a:gd name="T11" fmla="*/ 132 h 427"/>
                    <a:gd name="T12" fmla="*/ 265 w 483"/>
                    <a:gd name="T13" fmla="*/ 102 h 427"/>
                    <a:gd name="T14" fmla="*/ 263 w 483"/>
                    <a:gd name="T15" fmla="*/ 90 h 427"/>
                    <a:gd name="T16" fmla="*/ 285 w 483"/>
                    <a:gd name="T17" fmla="*/ 73 h 427"/>
                    <a:gd name="T18" fmla="*/ 267 w 483"/>
                    <a:gd name="T19" fmla="*/ 55 h 427"/>
                    <a:gd name="T20" fmla="*/ 263 w 483"/>
                    <a:gd name="T21" fmla="*/ 43 h 427"/>
                    <a:gd name="T22" fmla="*/ 265 w 483"/>
                    <a:gd name="T23" fmla="*/ 13 h 427"/>
                    <a:gd name="T24" fmla="*/ 257 w 483"/>
                    <a:gd name="T25" fmla="*/ 0 h 427"/>
                    <a:gd name="T26" fmla="*/ 20 w 483"/>
                    <a:gd name="T27" fmla="*/ 137 h 427"/>
                    <a:gd name="T28" fmla="*/ 35 w 483"/>
                    <a:gd name="T29" fmla="*/ 179 h 427"/>
                    <a:gd name="T30" fmla="*/ 52 w 483"/>
                    <a:gd name="T31" fmla="*/ 213 h 427"/>
                    <a:gd name="T32" fmla="*/ 52 w 483"/>
                    <a:gd name="T33" fmla="*/ 246 h 427"/>
                    <a:gd name="T34" fmla="*/ 41 w 483"/>
                    <a:gd name="T35" fmla="*/ 288 h 427"/>
                    <a:gd name="T36" fmla="*/ 33 w 483"/>
                    <a:gd name="T37" fmla="*/ 335 h 427"/>
                    <a:gd name="T38" fmla="*/ 28 w 483"/>
                    <a:gd name="T39" fmla="*/ 354 h 427"/>
                    <a:gd name="T40" fmla="*/ 75 w 483"/>
                    <a:gd name="T41" fmla="*/ 354 h 427"/>
                    <a:gd name="T42" fmla="*/ 84 w 483"/>
                    <a:gd name="T43" fmla="*/ 340 h 427"/>
                    <a:gd name="T44" fmla="*/ 90 w 483"/>
                    <a:gd name="T45" fmla="*/ 357 h 427"/>
                    <a:gd name="T46" fmla="*/ 171 w 483"/>
                    <a:gd name="T47" fmla="*/ 378 h 427"/>
                    <a:gd name="T48" fmla="*/ 184 w 483"/>
                    <a:gd name="T49" fmla="*/ 357 h 427"/>
                    <a:gd name="T50" fmla="*/ 214 w 483"/>
                    <a:gd name="T51" fmla="*/ 354 h 427"/>
                    <a:gd name="T52" fmla="*/ 242 w 483"/>
                    <a:gd name="T53" fmla="*/ 365 h 427"/>
                    <a:gd name="T54" fmla="*/ 272 w 483"/>
                    <a:gd name="T55" fmla="*/ 371 h 427"/>
                    <a:gd name="T56" fmla="*/ 276 w 483"/>
                    <a:gd name="T57" fmla="*/ 387 h 427"/>
                    <a:gd name="T58" fmla="*/ 297 w 483"/>
                    <a:gd name="T59" fmla="*/ 406 h 427"/>
                    <a:gd name="T60" fmla="*/ 332 w 483"/>
                    <a:gd name="T61" fmla="*/ 412 h 427"/>
                    <a:gd name="T62" fmla="*/ 351 w 483"/>
                    <a:gd name="T63" fmla="*/ 391 h 427"/>
                    <a:gd name="T64" fmla="*/ 370 w 483"/>
                    <a:gd name="T65" fmla="*/ 416 h 427"/>
                    <a:gd name="T66" fmla="*/ 389 w 483"/>
                    <a:gd name="T67" fmla="*/ 391 h 427"/>
                    <a:gd name="T68" fmla="*/ 396 w 483"/>
                    <a:gd name="T69" fmla="*/ 374 h 427"/>
                    <a:gd name="T70" fmla="*/ 415 w 483"/>
                    <a:gd name="T71" fmla="*/ 387 h 427"/>
                    <a:gd name="T72" fmla="*/ 443 w 483"/>
                    <a:gd name="T73" fmla="*/ 399 h 427"/>
                    <a:gd name="T74" fmla="*/ 455 w 483"/>
                    <a:gd name="T75" fmla="*/ 414 h 427"/>
                    <a:gd name="T76" fmla="*/ 473 w 483"/>
                    <a:gd name="T77" fmla="*/ 418 h 427"/>
                    <a:gd name="T78" fmla="*/ 483 w 483"/>
                    <a:gd name="T79" fmla="*/ 395 h 427"/>
                    <a:gd name="T80" fmla="*/ 447 w 483"/>
                    <a:gd name="T81" fmla="*/ 378 h 427"/>
                    <a:gd name="T82" fmla="*/ 417 w 483"/>
                    <a:gd name="T83" fmla="*/ 357 h 427"/>
                    <a:gd name="T84" fmla="*/ 430 w 483"/>
                    <a:gd name="T85" fmla="*/ 348 h 427"/>
                    <a:gd name="T86" fmla="*/ 445 w 483"/>
                    <a:gd name="T87" fmla="*/ 331 h 427"/>
                    <a:gd name="T88" fmla="*/ 426 w 483"/>
                    <a:gd name="T89" fmla="*/ 312 h 427"/>
                    <a:gd name="T90" fmla="*/ 406 w 483"/>
                    <a:gd name="T91" fmla="*/ 322 h 427"/>
                    <a:gd name="T92" fmla="*/ 417 w 483"/>
                    <a:gd name="T93" fmla="*/ 299 h 427"/>
                    <a:gd name="T94" fmla="*/ 391 w 483"/>
                    <a:gd name="T95" fmla="*/ 307 h 427"/>
                    <a:gd name="T96" fmla="*/ 346 w 483"/>
                    <a:gd name="T97" fmla="*/ 299 h 427"/>
                    <a:gd name="T98" fmla="*/ 383 w 483"/>
                    <a:gd name="T99" fmla="*/ 282 h 427"/>
                    <a:gd name="T100" fmla="*/ 411 w 483"/>
                    <a:gd name="T101" fmla="*/ 295 h 427"/>
                    <a:gd name="T102" fmla="*/ 424 w 483"/>
                    <a:gd name="T103" fmla="*/ 29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3" h="427">
                      <a:moveTo>
                        <a:pt x="421" y="288"/>
                      </a:moveTo>
                      <a:lnTo>
                        <a:pt x="417" y="282"/>
                      </a:lnTo>
                      <a:lnTo>
                        <a:pt x="417" y="278"/>
                      </a:lnTo>
                      <a:lnTo>
                        <a:pt x="413" y="271"/>
                      </a:lnTo>
                      <a:lnTo>
                        <a:pt x="411" y="263"/>
                      </a:lnTo>
                      <a:lnTo>
                        <a:pt x="402" y="256"/>
                      </a:lnTo>
                      <a:lnTo>
                        <a:pt x="398" y="248"/>
                      </a:lnTo>
                      <a:lnTo>
                        <a:pt x="394" y="241"/>
                      </a:lnTo>
                      <a:lnTo>
                        <a:pt x="398" y="230"/>
                      </a:lnTo>
                      <a:lnTo>
                        <a:pt x="402" y="216"/>
                      </a:lnTo>
                      <a:lnTo>
                        <a:pt x="404" y="209"/>
                      </a:lnTo>
                      <a:lnTo>
                        <a:pt x="402" y="207"/>
                      </a:lnTo>
                      <a:lnTo>
                        <a:pt x="317" y="214"/>
                      </a:lnTo>
                      <a:lnTo>
                        <a:pt x="227" y="218"/>
                      </a:lnTo>
                      <a:lnTo>
                        <a:pt x="233" y="213"/>
                      </a:lnTo>
                      <a:lnTo>
                        <a:pt x="229" y="205"/>
                      </a:lnTo>
                      <a:lnTo>
                        <a:pt x="229" y="198"/>
                      </a:lnTo>
                      <a:lnTo>
                        <a:pt x="225" y="190"/>
                      </a:lnTo>
                      <a:lnTo>
                        <a:pt x="235" y="188"/>
                      </a:lnTo>
                      <a:lnTo>
                        <a:pt x="236" y="183"/>
                      </a:lnTo>
                      <a:lnTo>
                        <a:pt x="231" y="177"/>
                      </a:lnTo>
                      <a:lnTo>
                        <a:pt x="238" y="177"/>
                      </a:lnTo>
                      <a:lnTo>
                        <a:pt x="236" y="162"/>
                      </a:lnTo>
                      <a:lnTo>
                        <a:pt x="242" y="156"/>
                      </a:lnTo>
                      <a:lnTo>
                        <a:pt x="244" y="154"/>
                      </a:lnTo>
                      <a:lnTo>
                        <a:pt x="236" y="154"/>
                      </a:lnTo>
                      <a:lnTo>
                        <a:pt x="244" y="149"/>
                      </a:lnTo>
                      <a:lnTo>
                        <a:pt x="246" y="143"/>
                      </a:lnTo>
                      <a:lnTo>
                        <a:pt x="252" y="136"/>
                      </a:lnTo>
                      <a:lnTo>
                        <a:pt x="248" y="132"/>
                      </a:lnTo>
                      <a:lnTo>
                        <a:pt x="250" y="126"/>
                      </a:lnTo>
                      <a:lnTo>
                        <a:pt x="255" y="122"/>
                      </a:lnTo>
                      <a:lnTo>
                        <a:pt x="272" y="105"/>
                      </a:lnTo>
                      <a:lnTo>
                        <a:pt x="272" y="104"/>
                      </a:lnTo>
                      <a:lnTo>
                        <a:pt x="265" y="102"/>
                      </a:lnTo>
                      <a:lnTo>
                        <a:pt x="272" y="102"/>
                      </a:lnTo>
                      <a:lnTo>
                        <a:pt x="272" y="98"/>
                      </a:lnTo>
                      <a:lnTo>
                        <a:pt x="278" y="90"/>
                      </a:lnTo>
                      <a:lnTo>
                        <a:pt x="270" y="92"/>
                      </a:lnTo>
                      <a:lnTo>
                        <a:pt x="263" y="90"/>
                      </a:lnTo>
                      <a:lnTo>
                        <a:pt x="267" y="85"/>
                      </a:lnTo>
                      <a:lnTo>
                        <a:pt x="274" y="81"/>
                      </a:lnTo>
                      <a:lnTo>
                        <a:pt x="280" y="75"/>
                      </a:lnTo>
                      <a:lnTo>
                        <a:pt x="285" y="75"/>
                      </a:lnTo>
                      <a:lnTo>
                        <a:pt x="285" y="73"/>
                      </a:lnTo>
                      <a:lnTo>
                        <a:pt x="285" y="72"/>
                      </a:lnTo>
                      <a:lnTo>
                        <a:pt x="278" y="70"/>
                      </a:lnTo>
                      <a:lnTo>
                        <a:pt x="276" y="64"/>
                      </a:lnTo>
                      <a:lnTo>
                        <a:pt x="270" y="60"/>
                      </a:lnTo>
                      <a:lnTo>
                        <a:pt x="267" y="55"/>
                      </a:lnTo>
                      <a:lnTo>
                        <a:pt x="267" y="53"/>
                      </a:lnTo>
                      <a:lnTo>
                        <a:pt x="274" y="55"/>
                      </a:lnTo>
                      <a:lnTo>
                        <a:pt x="268" y="47"/>
                      </a:lnTo>
                      <a:lnTo>
                        <a:pt x="274" y="42"/>
                      </a:lnTo>
                      <a:lnTo>
                        <a:pt x="263" y="43"/>
                      </a:lnTo>
                      <a:lnTo>
                        <a:pt x="261" y="40"/>
                      </a:lnTo>
                      <a:lnTo>
                        <a:pt x="268" y="30"/>
                      </a:lnTo>
                      <a:lnTo>
                        <a:pt x="261" y="26"/>
                      </a:lnTo>
                      <a:lnTo>
                        <a:pt x="259" y="19"/>
                      </a:lnTo>
                      <a:lnTo>
                        <a:pt x="265" y="13"/>
                      </a:lnTo>
                      <a:lnTo>
                        <a:pt x="265" y="6"/>
                      </a:lnTo>
                      <a:lnTo>
                        <a:pt x="259" y="6"/>
                      </a:lnTo>
                      <a:lnTo>
                        <a:pt x="253" y="10"/>
                      </a:lnTo>
                      <a:lnTo>
                        <a:pt x="253" y="4"/>
                      </a:lnTo>
                      <a:lnTo>
                        <a:pt x="257" y="0"/>
                      </a:lnTo>
                      <a:lnTo>
                        <a:pt x="111" y="8"/>
                      </a:lnTo>
                      <a:lnTo>
                        <a:pt x="0" y="11"/>
                      </a:lnTo>
                      <a:lnTo>
                        <a:pt x="3" y="120"/>
                      </a:lnTo>
                      <a:lnTo>
                        <a:pt x="17" y="132"/>
                      </a:lnTo>
                      <a:lnTo>
                        <a:pt x="20" y="137"/>
                      </a:lnTo>
                      <a:lnTo>
                        <a:pt x="26" y="152"/>
                      </a:lnTo>
                      <a:lnTo>
                        <a:pt x="24" y="162"/>
                      </a:lnTo>
                      <a:lnTo>
                        <a:pt x="30" y="169"/>
                      </a:lnTo>
                      <a:lnTo>
                        <a:pt x="33" y="177"/>
                      </a:lnTo>
                      <a:lnTo>
                        <a:pt x="35" y="179"/>
                      </a:lnTo>
                      <a:lnTo>
                        <a:pt x="39" y="184"/>
                      </a:lnTo>
                      <a:lnTo>
                        <a:pt x="39" y="192"/>
                      </a:lnTo>
                      <a:lnTo>
                        <a:pt x="50" y="205"/>
                      </a:lnTo>
                      <a:lnTo>
                        <a:pt x="52" y="207"/>
                      </a:lnTo>
                      <a:lnTo>
                        <a:pt x="52" y="213"/>
                      </a:lnTo>
                      <a:lnTo>
                        <a:pt x="54" y="220"/>
                      </a:lnTo>
                      <a:lnTo>
                        <a:pt x="50" y="226"/>
                      </a:lnTo>
                      <a:lnTo>
                        <a:pt x="54" y="231"/>
                      </a:lnTo>
                      <a:lnTo>
                        <a:pt x="50" y="239"/>
                      </a:lnTo>
                      <a:lnTo>
                        <a:pt x="52" y="246"/>
                      </a:lnTo>
                      <a:lnTo>
                        <a:pt x="49" y="252"/>
                      </a:lnTo>
                      <a:lnTo>
                        <a:pt x="47" y="260"/>
                      </a:lnTo>
                      <a:lnTo>
                        <a:pt x="41" y="267"/>
                      </a:lnTo>
                      <a:lnTo>
                        <a:pt x="39" y="275"/>
                      </a:lnTo>
                      <a:lnTo>
                        <a:pt x="41" y="288"/>
                      </a:lnTo>
                      <a:lnTo>
                        <a:pt x="35" y="295"/>
                      </a:lnTo>
                      <a:lnTo>
                        <a:pt x="39" y="303"/>
                      </a:lnTo>
                      <a:lnTo>
                        <a:pt x="43" y="320"/>
                      </a:lnTo>
                      <a:lnTo>
                        <a:pt x="41" y="327"/>
                      </a:lnTo>
                      <a:lnTo>
                        <a:pt x="33" y="335"/>
                      </a:lnTo>
                      <a:lnTo>
                        <a:pt x="33" y="335"/>
                      </a:lnTo>
                      <a:lnTo>
                        <a:pt x="33" y="335"/>
                      </a:lnTo>
                      <a:lnTo>
                        <a:pt x="35" y="342"/>
                      </a:lnTo>
                      <a:lnTo>
                        <a:pt x="33" y="350"/>
                      </a:lnTo>
                      <a:lnTo>
                        <a:pt x="28" y="354"/>
                      </a:lnTo>
                      <a:lnTo>
                        <a:pt x="26" y="361"/>
                      </a:lnTo>
                      <a:lnTo>
                        <a:pt x="33" y="367"/>
                      </a:lnTo>
                      <a:lnTo>
                        <a:pt x="39" y="361"/>
                      </a:lnTo>
                      <a:lnTo>
                        <a:pt x="73" y="357"/>
                      </a:lnTo>
                      <a:lnTo>
                        <a:pt x="75" y="354"/>
                      </a:lnTo>
                      <a:lnTo>
                        <a:pt x="67" y="350"/>
                      </a:lnTo>
                      <a:lnTo>
                        <a:pt x="75" y="344"/>
                      </a:lnTo>
                      <a:lnTo>
                        <a:pt x="77" y="327"/>
                      </a:lnTo>
                      <a:lnTo>
                        <a:pt x="82" y="333"/>
                      </a:lnTo>
                      <a:lnTo>
                        <a:pt x="84" y="340"/>
                      </a:lnTo>
                      <a:lnTo>
                        <a:pt x="84" y="346"/>
                      </a:lnTo>
                      <a:lnTo>
                        <a:pt x="79" y="350"/>
                      </a:lnTo>
                      <a:lnTo>
                        <a:pt x="77" y="354"/>
                      </a:lnTo>
                      <a:lnTo>
                        <a:pt x="82" y="355"/>
                      </a:lnTo>
                      <a:lnTo>
                        <a:pt x="90" y="357"/>
                      </a:lnTo>
                      <a:lnTo>
                        <a:pt x="103" y="359"/>
                      </a:lnTo>
                      <a:lnTo>
                        <a:pt x="118" y="365"/>
                      </a:lnTo>
                      <a:lnTo>
                        <a:pt x="126" y="369"/>
                      </a:lnTo>
                      <a:lnTo>
                        <a:pt x="137" y="374"/>
                      </a:lnTo>
                      <a:lnTo>
                        <a:pt x="171" y="378"/>
                      </a:lnTo>
                      <a:lnTo>
                        <a:pt x="178" y="378"/>
                      </a:lnTo>
                      <a:lnTo>
                        <a:pt x="188" y="372"/>
                      </a:lnTo>
                      <a:lnTo>
                        <a:pt x="195" y="372"/>
                      </a:lnTo>
                      <a:lnTo>
                        <a:pt x="189" y="363"/>
                      </a:lnTo>
                      <a:lnTo>
                        <a:pt x="184" y="357"/>
                      </a:lnTo>
                      <a:lnTo>
                        <a:pt x="191" y="355"/>
                      </a:lnTo>
                      <a:lnTo>
                        <a:pt x="193" y="354"/>
                      </a:lnTo>
                      <a:lnTo>
                        <a:pt x="201" y="350"/>
                      </a:lnTo>
                      <a:lnTo>
                        <a:pt x="214" y="346"/>
                      </a:lnTo>
                      <a:lnTo>
                        <a:pt x="214" y="354"/>
                      </a:lnTo>
                      <a:lnTo>
                        <a:pt x="214" y="357"/>
                      </a:lnTo>
                      <a:lnTo>
                        <a:pt x="220" y="355"/>
                      </a:lnTo>
                      <a:lnTo>
                        <a:pt x="235" y="354"/>
                      </a:lnTo>
                      <a:lnTo>
                        <a:pt x="236" y="361"/>
                      </a:lnTo>
                      <a:lnTo>
                        <a:pt x="242" y="365"/>
                      </a:lnTo>
                      <a:lnTo>
                        <a:pt x="246" y="374"/>
                      </a:lnTo>
                      <a:lnTo>
                        <a:pt x="253" y="374"/>
                      </a:lnTo>
                      <a:lnTo>
                        <a:pt x="267" y="378"/>
                      </a:lnTo>
                      <a:lnTo>
                        <a:pt x="270" y="372"/>
                      </a:lnTo>
                      <a:lnTo>
                        <a:pt x="272" y="371"/>
                      </a:lnTo>
                      <a:lnTo>
                        <a:pt x="272" y="367"/>
                      </a:lnTo>
                      <a:lnTo>
                        <a:pt x="274" y="372"/>
                      </a:lnTo>
                      <a:lnTo>
                        <a:pt x="272" y="374"/>
                      </a:lnTo>
                      <a:lnTo>
                        <a:pt x="272" y="380"/>
                      </a:lnTo>
                      <a:lnTo>
                        <a:pt x="276" y="387"/>
                      </a:lnTo>
                      <a:lnTo>
                        <a:pt x="283" y="391"/>
                      </a:lnTo>
                      <a:lnTo>
                        <a:pt x="287" y="399"/>
                      </a:lnTo>
                      <a:lnTo>
                        <a:pt x="285" y="406"/>
                      </a:lnTo>
                      <a:lnTo>
                        <a:pt x="289" y="410"/>
                      </a:lnTo>
                      <a:lnTo>
                        <a:pt x="297" y="406"/>
                      </a:lnTo>
                      <a:lnTo>
                        <a:pt x="310" y="416"/>
                      </a:lnTo>
                      <a:lnTo>
                        <a:pt x="317" y="412"/>
                      </a:lnTo>
                      <a:lnTo>
                        <a:pt x="319" y="412"/>
                      </a:lnTo>
                      <a:lnTo>
                        <a:pt x="327" y="416"/>
                      </a:lnTo>
                      <a:lnTo>
                        <a:pt x="332" y="412"/>
                      </a:lnTo>
                      <a:lnTo>
                        <a:pt x="332" y="402"/>
                      </a:lnTo>
                      <a:lnTo>
                        <a:pt x="334" y="395"/>
                      </a:lnTo>
                      <a:lnTo>
                        <a:pt x="342" y="395"/>
                      </a:lnTo>
                      <a:lnTo>
                        <a:pt x="347" y="393"/>
                      </a:lnTo>
                      <a:lnTo>
                        <a:pt x="351" y="391"/>
                      </a:lnTo>
                      <a:lnTo>
                        <a:pt x="355" y="399"/>
                      </a:lnTo>
                      <a:lnTo>
                        <a:pt x="361" y="395"/>
                      </a:lnTo>
                      <a:lnTo>
                        <a:pt x="368" y="399"/>
                      </a:lnTo>
                      <a:lnTo>
                        <a:pt x="368" y="408"/>
                      </a:lnTo>
                      <a:lnTo>
                        <a:pt x="370" y="416"/>
                      </a:lnTo>
                      <a:lnTo>
                        <a:pt x="377" y="412"/>
                      </a:lnTo>
                      <a:lnTo>
                        <a:pt x="383" y="406"/>
                      </a:lnTo>
                      <a:lnTo>
                        <a:pt x="387" y="401"/>
                      </a:lnTo>
                      <a:lnTo>
                        <a:pt x="381" y="393"/>
                      </a:lnTo>
                      <a:lnTo>
                        <a:pt x="389" y="391"/>
                      </a:lnTo>
                      <a:lnTo>
                        <a:pt x="387" y="378"/>
                      </a:lnTo>
                      <a:lnTo>
                        <a:pt x="372" y="371"/>
                      </a:lnTo>
                      <a:lnTo>
                        <a:pt x="372" y="365"/>
                      </a:lnTo>
                      <a:lnTo>
                        <a:pt x="372" y="363"/>
                      </a:lnTo>
                      <a:lnTo>
                        <a:pt x="396" y="374"/>
                      </a:lnTo>
                      <a:lnTo>
                        <a:pt x="404" y="374"/>
                      </a:lnTo>
                      <a:lnTo>
                        <a:pt x="409" y="378"/>
                      </a:lnTo>
                      <a:lnTo>
                        <a:pt x="413" y="380"/>
                      </a:lnTo>
                      <a:lnTo>
                        <a:pt x="409" y="387"/>
                      </a:lnTo>
                      <a:lnTo>
                        <a:pt x="415" y="387"/>
                      </a:lnTo>
                      <a:lnTo>
                        <a:pt x="423" y="386"/>
                      </a:lnTo>
                      <a:lnTo>
                        <a:pt x="426" y="393"/>
                      </a:lnTo>
                      <a:lnTo>
                        <a:pt x="436" y="395"/>
                      </a:lnTo>
                      <a:lnTo>
                        <a:pt x="441" y="393"/>
                      </a:lnTo>
                      <a:lnTo>
                        <a:pt x="443" y="399"/>
                      </a:lnTo>
                      <a:lnTo>
                        <a:pt x="449" y="406"/>
                      </a:lnTo>
                      <a:lnTo>
                        <a:pt x="455" y="408"/>
                      </a:lnTo>
                      <a:lnTo>
                        <a:pt x="456" y="399"/>
                      </a:lnTo>
                      <a:lnTo>
                        <a:pt x="458" y="406"/>
                      </a:lnTo>
                      <a:lnTo>
                        <a:pt x="455" y="414"/>
                      </a:lnTo>
                      <a:lnTo>
                        <a:pt x="449" y="427"/>
                      </a:lnTo>
                      <a:lnTo>
                        <a:pt x="456" y="421"/>
                      </a:lnTo>
                      <a:lnTo>
                        <a:pt x="458" y="414"/>
                      </a:lnTo>
                      <a:lnTo>
                        <a:pt x="464" y="406"/>
                      </a:lnTo>
                      <a:lnTo>
                        <a:pt x="473" y="418"/>
                      </a:lnTo>
                      <a:lnTo>
                        <a:pt x="473" y="412"/>
                      </a:lnTo>
                      <a:lnTo>
                        <a:pt x="477" y="404"/>
                      </a:lnTo>
                      <a:lnTo>
                        <a:pt x="477" y="401"/>
                      </a:lnTo>
                      <a:lnTo>
                        <a:pt x="483" y="399"/>
                      </a:lnTo>
                      <a:lnTo>
                        <a:pt x="483" y="395"/>
                      </a:lnTo>
                      <a:lnTo>
                        <a:pt x="475" y="393"/>
                      </a:lnTo>
                      <a:lnTo>
                        <a:pt x="473" y="387"/>
                      </a:lnTo>
                      <a:lnTo>
                        <a:pt x="468" y="384"/>
                      </a:lnTo>
                      <a:lnTo>
                        <a:pt x="453" y="382"/>
                      </a:lnTo>
                      <a:lnTo>
                        <a:pt x="447" y="378"/>
                      </a:lnTo>
                      <a:lnTo>
                        <a:pt x="438" y="378"/>
                      </a:lnTo>
                      <a:lnTo>
                        <a:pt x="434" y="371"/>
                      </a:lnTo>
                      <a:lnTo>
                        <a:pt x="426" y="367"/>
                      </a:lnTo>
                      <a:lnTo>
                        <a:pt x="419" y="365"/>
                      </a:lnTo>
                      <a:lnTo>
                        <a:pt x="417" y="357"/>
                      </a:lnTo>
                      <a:lnTo>
                        <a:pt x="423" y="355"/>
                      </a:lnTo>
                      <a:lnTo>
                        <a:pt x="421" y="352"/>
                      </a:lnTo>
                      <a:lnTo>
                        <a:pt x="428" y="350"/>
                      </a:lnTo>
                      <a:lnTo>
                        <a:pt x="436" y="354"/>
                      </a:lnTo>
                      <a:lnTo>
                        <a:pt x="430" y="348"/>
                      </a:lnTo>
                      <a:lnTo>
                        <a:pt x="426" y="340"/>
                      </a:lnTo>
                      <a:lnTo>
                        <a:pt x="434" y="335"/>
                      </a:lnTo>
                      <a:lnTo>
                        <a:pt x="441" y="335"/>
                      </a:lnTo>
                      <a:lnTo>
                        <a:pt x="443" y="337"/>
                      </a:lnTo>
                      <a:lnTo>
                        <a:pt x="445" y="331"/>
                      </a:lnTo>
                      <a:lnTo>
                        <a:pt x="445" y="324"/>
                      </a:lnTo>
                      <a:lnTo>
                        <a:pt x="440" y="320"/>
                      </a:lnTo>
                      <a:lnTo>
                        <a:pt x="438" y="312"/>
                      </a:lnTo>
                      <a:lnTo>
                        <a:pt x="436" y="307"/>
                      </a:lnTo>
                      <a:lnTo>
                        <a:pt x="426" y="312"/>
                      </a:lnTo>
                      <a:lnTo>
                        <a:pt x="424" y="320"/>
                      </a:lnTo>
                      <a:lnTo>
                        <a:pt x="423" y="327"/>
                      </a:lnTo>
                      <a:lnTo>
                        <a:pt x="415" y="327"/>
                      </a:lnTo>
                      <a:lnTo>
                        <a:pt x="413" y="320"/>
                      </a:lnTo>
                      <a:lnTo>
                        <a:pt x="406" y="322"/>
                      </a:lnTo>
                      <a:lnTo>
                        <a:pt x="400" y="318"/>
                      </a:lnTo>
                      <a:lnTo>
                        <a:pt x="400" y="316"/>
                      </a:lnTo>
                      <a:lnTo>
                        <a:pt x="415" y="307"/>
                      </a:lnTo>
                      <a:lnTo>
                        <a:pt x="417" y="299"/>
                      </a:lnTo>
                      <a:lnTo>
                        <a:pt x="417" y="299"/>
                      </a:lnTo>
                      <a:lnTo>
                        <a:pt x="409" y="303"/>
                      </a:lnTo>
                      <a:lnTo>
                        <a:pt x="409" y="297"/>
                      </a:lnTo>
                      <a:lnTo>
                        <a:pt x="404" y="303"/>
                      </a:lnTo>
                      <a:lnTo>
                        <a:pt x="398" y="299"/>
                      </a:lnTo>
                      <a:lnTo>
                        <a:pt x="391" y="307"/>
                      </a:lnTo>
                      <a:lnTo>
                        <a:pt x="385" y="308"/>
                      </a:lnTo>
                      <a:lnTo>
                        <a:pt x="364" y="310"/>
                      </a:lnTo>
                      <a:lnTo>
                        <a:pt x="355" y="310"/>
                      </a:lnTo>
                      <a:lnTo>
                        <a:pt x="346" y="307"/>
                      </a:lnTo>
                      <a:lnTo>
                        <a:pt x="346" y="299"/>
                      </a:lnTo>
                      <a:lnTo>
                        <a:pt x="351" y="293"/>
                      </a:lnTo>
                      <a:lnTo>
                        <a:pt x="361" y="278"/>
                      </a:lnTo>
                      <a:lnTo>
                        <a:pt x="366" y="277"/>
                      </a:lnTo>
                      <a:lnTo>
                        <a:pt x="376" y="278"/>
                      </a:lnTo>
                      <a:lnTo>
                        <a:pt x="383" y="282"/>
                      </a:lnTo>
                      <a:lnTo>
                        <a:pt x="391" y="288"/>
                      </a:lnTo>
                      <a:lnTo>
                        <a:pt x="396" y="288"/>
                      </a:lnTo>
                      <a:lnTo>
                        <a:pt x="402" y="292"/>
                      </a:lnTo>
                      <a:lnTo>
                        <a:pt x="404" y="290"/>
                      </a:lnTo>
                      <a:lnTo>
                        <a:pt x="411" y="295"/>
                      </a:lnTo>
                      <a:lnTo>
                        <a:pt x="417" y="295"/>
                      </a:lnTo>
                      <a:lnTo>
                        <a:pt x="421" y="295"/>
                      </a:lnTo>
                      <a:lnTo>
                        <a:pt x="421" y="297"/>
                      </a:lnTo>
                      <a:lnTo>
                        <a:pt x="428" y="293"/>
                      </a:lnTo>
                      <a:lnTo>
                        <a:pt x="424" y="292"/>
                      </a:lnTo>
                      <a:lnTo>
                        <a:pt x="421" y="28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2" name="Freeform 72"/>
              <p:cNvSpPr>
                <a:spLocks/>
              </p:cNvSpPr>
              <p:nvPr/>
            </p:nvSpPr>
            <p:spPr bwMode="auto">
              <a:xfrm>
                <a:off x="3587018" y="1766723"/>
                <a:ext cx="7686" cy="5232"/>
              </a:xfrm>
              <a:custGeom>
                <a:avLst/>
                <a:gdLst>
                  <a:gd name="T0" fmla="*/ 8 w 8"/>
                  <a:gd name="T1" fmla="*/ 2 h 6"/>
                  <a:gd name="T2" fmla="*/ 8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8" y="0"/>
                    </a:lnTo>
                    <a:lnTo>
                      <a:pt x="0" y="6"/>
                    </a:lnTo>
                    <a:lnTo>
                      <a:pt x="8" y="2"/>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73"/>
              <p:cNvSpPr>
                <a:spLocks/>
              </p:cNvSpPr>
              <p:nvPr/>
            </p:nvSpPr>
            <p:spPr bwMode="auto">
              <a:xfrm>
                <a:off x="3587018" y="1766723"/>
                <a:ext cx="7686" cy="5232"/>
              </a:xfrm>
              <a:custGeom>
                <a:avLst/>
                <a:gdLst>
                  <a:gd name="T0" fmla="*/ 8 w 8"/>
                  <a:gd name="T1" fmla="*/ 2 h 6"/>
                  <a:gd name="T2" fmla="*/ 8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8" y="0"/>
                    </a:lnTo>
                    <a:lnTo>
                      <a:pt x="0" y="6"/>
                    </a:lnTo>
                    <a:lnTo>
                      <a:pt x="8" y="2"/>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74"/>
              <p:cNvSpPr>
                <a:spLocks/>
              </p:cNvSpPr>
              <p:nvPr/>
            </p:nvSpPr>
            <p:spPr bwMode="auto">
              <a:xfrm>
                <a:off x="3598547" y="1757131"/>
                <a:ext cx="2882" cy="6976"/>
              </a:xfrm>
              <a:custGeom>
                <a:avLst/>
                <a:gdLst>
                  <a:gd name="T0" fmla="*/ 3 w 3"/>
                  <a:gd name="T1" fmla="*/ 0 h 8"/>
                  <a:gd name="T2" fmla="*/ 0 w 3"/>
                  <a:gd name="T3" fmla="*/ 0 h 8"/>
                  <a:gd name="T4" fmla="*/ 2 w 3"/>
                  <a:gd name="T5" fmla="*/ 8 h 8"/>
                  <a:gd name="T6" fmla="*/ 3 w 3"/>
                  <a:gd name="T7" fmla="*/ 0 h 8"/>
                </a:gdLst>
                <a:ahLst/>
                <a:cxnLst>
                  <a:cxn ang="0">
                    <a:pos x="T0" y="T1"/>
                  </a:cxn>
                  <a:cxn ang="0">
                    <a:pos x="T2" y="T3"/>
                  </a:cxn>
                  <a:cxn ang="0">
                    <a:pos x="T4" y="T5"/>
                  </a:cxn>
                  <a:cxn ang="0">
                    <a:pos x="T6" y="T7"/>
                  </a:cxn>
                </a:cxnLst>
                <a:rect l="0" t="0" r="r" b="b"/>
                <a:pathLst>
                  <a:path w="3" h="8">
                    <a:moveTo>
                      <a:pt x="3" y="0"/>
                    </a:moveTo>
                    <a:lnTo>
                      <a:pt x="0" y="0"/>
                    </a:lnTo>
                    <a:lnTo>
                      <a:pt x="2" y="8"/>
                    </a:lnTo>
                    <a:lnTo>
                      <a:pt x="3"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75"/>
              <p:cNvSpPr>
                <a:spLocks/>
              </p:cNvSpPr>
              <p:nvPr/>
            </p:nvSpPr>
            <p:spPr bwMode="auto">
              <a:xfrm>
                <a:off x="3598547" y="1757131"/>
                <a:ext cx="2882" cy="6976"/>
              </a:xfrm>
              <a:custGeom>
                <a:avLst/>
                <a:gdLst>
                  <a:gd name="T0" fmla="*/ 3 w 3"/>
                  <a:gd name="T1" fmla="*/ 0 h 8"/>
                  <a:gd name="T2" fmla="*/ 0 w 3"/>
                  <a:gd name="T3" fmla="*/ 0 h 8"/>
                  <a:gd name="T4" fmla="*/ 2 w 3"/>
                  <a:gd name="T5" fmla="*/ 8 h 8"/>
                  <a:gd name="T6" fmla="*/ 3 w 3"/>
                  <a:gd name="T7" fmla="*/ 0 h 8"/>
                </a:gdLst>
                <a:ahLst/>
                <a:cxnLst>
                  <a:cxn ang="0">
                    <a:pos x="T0" y="T1"/>
                  </a:cxn>
                  <a:cxn ang="0">
                    <a:pos x="T2" y="T3"/>
                  </a:cxn>
                  <a:cxn ang="0">
                    <a:pos x="T4" y="T5"/>
                  </a:cxn>
                  <a:cxn ang="0">
                    <a:pos x="T6" y="T7"/>
                  </a:cxn>
                </a:cxnLst>
                <a:rect l="0" t="0" r="r" b="b"/>
                <a:pathLst>
                  <a:path w="3" h="8">
                    <a:moveTo>
                      <a:pt x="3" y="0"/>
                    </a:moveTo>
                    <a:lnTo>
                      <a:pt x="0" y="0"/>
                    </a:lnTo>
                    <a:lnTo>
                      <a:pt x="2" y="8"/>
                    </a:lnTo>
                    <a:lnTo>
                      <a:pt x="3"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76"/>
              <p:cNvSpPr>
                <a:spLocks/>
              </p:cNvSpPr>
              <p:nvPr/>
            </p:nvSpPr>
            <p:spPr bwMode="auto">
              <a:xfrm>
                <a:off x="3681166" y="1643765"/>
                <a:ext cx="47074" cy="36626"/>
              </a:xfrm>
              <a:custGeom>
                <a:avLst/>
                <a:gdLst>
                  <a:gd name="T0" fmla="*/ 10 w 49"/>
                  <a:gd name="T1" fmla="*/ 38 h 42"/>
                  <a:gd name="T2" fmla="*/ 15 w 49"/>
                  <a:gd name="T3" fmla="*/ 32 h 42"/>
                  <a:gd name="T4" fmla="*/ 19 w 49"/>
                  <a:gd name="T5" fmla="*/ 27 h 42"/>
                  <a:gd name="T6" fmla="*/ 34 w 49"/>
                  <a:gd name="T7" fmla="*/ 21 h 42"/>
                  <a:gd name="T8" fmla="*/ 40 w 49"/>
                  <a:gd name="T9" fmla="*/ 15 h 42"/>
                  <a:gd name="T10" fmla="*/ 43 w 49"/>
                  <a:gd name="T11" fmla="*/ 8 h 42"/>
                  <a:gd name="T12" fmla="*/ 49 w 49"/>
                  <a:gd name="T13" fmla="*/ 2 h 42"/>
                  <a:gd name="T14" fmla="*/ 47 w 49"/>
                  <a:gd name="T15" fmla="*/ 0 h 42"/>
                  <a:gd name="T16" fmla="*/ 40 w 49"/>
                  <a:gd name="T17" fmla="*/ 4 h 42"/>
                  <a:gd name="T18" fmla="*/ 28 w 49"/>
                  <a:gd name="T19" fmla="*/ 14 h 42"/>
                  <a:gd name="T20" fmla="*/ 13 w 49"/>
                  <a:gd name="T21" fmla="*/ 21 h 42"/>
                  <a:gd name="T22" fmla="*/ 0 w 49"/>
                  <a:gd name="T23" fmla="*/ 31 h 42"/>
                  <a:gd name="T24" fmla="*/ 0 w 49"/>
                  <a:gd name="T25" fmla="*/ 34 h 42"/>
                  <a:gd name="T26" fmla="*/ 2 w 49"/>
                  <a:gd name="T27" fmla="*/ 42 h 42"/>
                  <a:gd name="T28" fmla="*/ 10 w 49"/>
                  <a:gd name="T29"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2">
                    <a:moveTo>
                      <a:pt x="10" y="38"/>
                    </a:moveTo>
                    <a:lnTo>
                      <a:pt x="15" y="32"/>
                    </a:lnTo>
                    <a:lnTo>
                      <a:pt x="19" y="27"/>
                    </a:lnTo>
                    <a:lnTo>
                      <a:pt x="34" y="21"/>
                    </a:lnTo>
                    <a:lnTo>
                      <a:pt x="40" y="15"/>
                    </a:lnTo>
                    <a:lnTo>
                      <a:pt x="43" y="8"/>
                    </a:lnTo>
                    <a:lnTo>
                      <a:pt x="49" y="2"/>
                    </a:lnTo>
                    <a:lnTo>
                      <a:pt x="47" y="0"/>
                    </a:lnTo>
                    <a:lnTo>
                      <a:pt x="40" y="4"/>
                    </a:lnTo>
                    <a:lnTo>
                      <a:pt x="28" y="14"/>
                    </a:lnTo>
                    <a:lnTo>
                      <a:pt x="13" y="21"/>
                    </a:lnTo>
                    <a:lnTo>
                      <a:pt x="0" y="31"/>
                    </a:lnTo>
                    <a:lnTo>
                      <a:pt x="0" y="34"/>
                    </a:lnTo>
                    <a:lnTo>
                      <a:pt x="2" y="42"/>
                    </a:lnTo>
                    <a:lnTo>
                      <a:pt x="10" y="3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78"/>
              <p:cNvSpPr>
                <a:spLocks/>
              </p:cNvSpPr>
              <p:nvPr/>
            </p:nvSpPr>
            <p:spPr bwMode="auto">
              <a:xfrm>
                <a:off x="3728240" y="1704808"/>
                <a:ext cx="59563" cy="47962"/>
              </a:xfrm>
              <a:custGeom>
                <a:avLst/>
                <a:gdLst>
                  <a:gd name="T0" fmla="*/ 2 w 62"/>
                  <a:gd name="T1" fmla="*/ 41 h 55"/>
                  <a:gd name="T2" fmla="*/ 15 w 62"/>
                  <a:gd name="T3" fmla="*/ 41 h 55"/>
                  <a:gd name="T4" fmla="*/ 15 w 62"/>
                  <a:gd name="T5" fmla="*/ 34 h 55"/>
                  <a:gd name="T6" fmla="*/ 15 w 62"/>
                  <a:gd name="T7" fmla="*/ 41 h 55"/>
                  <a:gd name="T8" fmla="*/ 9 w 62"/>
                  <a:gd name="T9" fmla="*/ 49 h 55"/>
                  <a:gd name="T10" fmla="*/ 17 w 62"/>
                  <a:gd name="T11" fmla="*/ 55 h 55"/>
                  <a:gd name="T12" fmla="*/ 26 w 62"/>
                  <a:gd name="T13" fmla="*/ 36 h 55"/>
                  <a:gd name="T14" fmla="*/ 38 w 62"/>
                  <a:gd name="T15" fmla="*/ 23 h 55"/>
                  <a:gd name="T16" fmla="*/ 45 w 62"/>
                  <a:gd name="T17" fmla="*/ 17 h 55"/>
                  <a:gd name="T18" fmla="*/ 47 w 62"/>
                  <a:gd name="T19" fmla="*/ 9 h 55"/>
                  <a:gd name="T20" fmla="*/ 56 w 62"/>
                  <a:gd name="T21" fmla="*/ 9 h 55"/>
                  <a:gd name="T22" fmla="*/ 62 w 62"/>
                  <a:gd name="T23" fmla="*/ 4 h 55"/>
                  <a:gd name="T24" fmla="*/ 56 w 62"/>
                  <a:gd name="T25" fmla="*/ 0 h 55"/>
                  <a:gd name="T26" fmla="*/ 41 w 62"/>
                  <a:gd name="T27" fmla="*/ 0 h 55"/>
                  <a:gd name="T28" fmla="*/ 26 w 62"/>
                  <a:gd name="T29" fmla="*/ 6 h 55"/>
                  <a:gd name="T30" fmla="*/ 13 w 62"/>
                  <a:gd name="T31" fmla="*/ 13 h 55"/>
                  <a:gd name="T32" fmla="*/ 4 w 62"/>
                  <a:gd name="T33" fmla="*/ 28 h 55"/>
                  <a:gd name="T34" fmla="*/ 0 w 62"/>
                  <a:gd name="T35" fmla="*/ 34 h 55"/>
                  <a:gd name="T36" fmla="*/ 2 w 62"/>
                  <a:gd name="T37"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5">
                    <a:moveTo>
                      <a:pt x="2" y="41"/>
                    </a:moveTo>
                    <a:lnTo>
                      <a:pt x="15" y="41"/>
                    </a:lnTo>
                    <a:lnTo>
                      <a:pt x="15" y="34"/>
                    </a:lnTo>
                    <a:lnTo>
                      <a:pt x="15" y="41"/>
                    </a:lnTo>
                    <a:lnTo>
                      <a:pt x="9" y="49"/>
                    </a:lnTo>
                    <a:lnTo>
                      <a:pt x="17" y="55"/>
                    </a:lnTo>
                    <a:lnTo>
                      <a:pt x="26" y="36"/>
                    </a:lnTo>
                    <a:lnTo>
                      <a:pt x="38" y="23"/>
                    </a:lnTo>
                    <a:lnTo>
                      <a:pt x="45" y="17"/>
                    </a:lnTo>
                    <a:lnTo>
                      <a:pt x="47" y="9"/>
                    </a:lnTo>
                    <a:lnTo>
                      <a:pt x="56" y="9"/>
                    </a:lnTo>
                    <a:lnTo>
                      <a:pt x="62" y="4"/>
                    </a:lnTo>
                    <a:lnTo>
                      <a:pt x="56" y="0"/>
                    </a:lnTo>
                    <a:lnTo>
                      <a:pt x="41" y="0"/>
                    </a:lnTo>
                    <a:lnTo>
                      <a:pt x="26" y="6"/>
                    </a:lnTo>
                    <a:lnTo>
                      <a:pt x="13" y="13"/>
                    </a:lnTo>
                    <a:lnTo>
                      <a:pt x="4" y="28"/>
                    </a:lnTo>
                    <a:lnTo>
                      <a:pt x="0" y="34"/>
                    </a:lnTo>
                    <a:lnTo>
                      <a:pt x="2" y="41"/>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80"/>
              <p:cNvSpPr>
                <a:spLocks/>
              </p:cNvSpPr>
              <p:nvPr/>
            </p:nvSpPr>
            <p:spPr bwMode="auto">
              <a:xfrm>
                <a:off x="3432347" y="1766723"/>
                <a:ext cx="409254" cy="416835"/>
              </a:xfrm>
              <a:custGeom>
                <a:avLst/>
                <a:gdLst>
                  <a:gd name="T0" fmla="*/ 41 w 426"/>
                  <a:gd name="T1" fmla="*/ 40 h 478"/>
                  <a:gd name="T2" fmla="*/ 37 w 426"/>
                  <a:gd name="T3" fmla="*/ 109 h 478"/>
                  <a:gd name="T4" fmla="*/ 9 w 426"/>
                  <a:gd name="T5" fmla="*/ 132 h 478"/>
                  <a:gd name="T6" fmla="*/ 0 w 426"/>
                  <a:gd name="T7" fmla="*/ 153 h 478"/>
                  <a:gd name="T8" fmla="*/ 19 w 426"/>
                  <a:gd name="T9" fmla="*/ 173 h 478"/>
                  <a:gd name="T10" fmla="*/ 9 w 426"/>
                  <a:gd name="T11" fmla="*/ 213 h 478"/>
                  <a:gd name="T12" fmla="*/ 9 w 426"/>
                  <a:gd name="T13" fmla="*/ 247 h 478"/>
                  <a:gd name="T14" fmla="*/ 35 w 426"/>
                  <a:gd name="T15" fmla="*/ 264 h 478"/>
                  <a:gd name="T16" fmla="*/ 58 w 426"/>
                  <a:gd name="T17" fmla="*/ 277 h 478"/>
                  <a:gd name="T18" fmla="*/ 86 w 426"/>
                  <a:gd name="T19" fmla="*/ 301 h 478"/>
                  <a:gd name="T20" fmla="*/ 114 w 426"/>
                  <a:gd name="T21" fmla="*/ 320 h 478"/>
                  <a:gd name="T22" fmla="*/ 133 w 426"/>
                  <a:gd name="T23" fmla="*/ 339 h 478"/>
                  <a:gd name="T24" fmla="*/ 137 w 426"/>
                  <a:gd name="T25" fmla="*/ 367 h 478"/>
                  <a:gd name="T26" fmla="*/ 141 w 426"/>
                  <a:gd name="T27" fmla="*/ 382 h 478"/>
                  <a:gd name="T28" fmla="*/ 152 w 426"/>
                  <a:gd name="T29" fmla="*/ 399 h 478"/>
                  <a:gd name="T30" fmla="*/ 150 w 426"/>
                  <a:gd name="T31" fmla="*/ 435 h 478"/>
                  <a:gd name="T32" fmla="*/ 160 w 426"/>
                  <a:gd name="T33" fmla="*/ 457 h 478"/>
                  <a:gd name="T34" fmla="*/ 191 w 426"/>
                  <a:gd name="T35" fmla="*/ 478 h 478"/>
                  <a:gd name="T36" fmla="*/ 415 w 426"/>
                  <a:gd name="T37" fmla="*/ 463 h 478"/>
                  <a:gd name="T38" fmla="*/ 415 w 426"/>
                  <a:gd name="T39" fmla="*/ 435 h 478"/>
                  <a:gd name="T40" fmla="*/ 408 w 426"/>
                  <a:gd name="T41" fmla="*/ 414 h 478"/>
                  <a:gd name="T42" fmla="*/ 400 w 426"/>
                  <a:gd name="T43" fmla="*/ 384 h 478"/>
                  <a:gd name="T44" fmla="*/ 404 w 426"/>
                  <a:gd name="T45" fmla="*/ 350 h 478"/>
                  <a:gd name="T46" fmla="*/ 410 w 426"/>
                  <a:gd name="T47" fmla="*/ 329 h 478"/>
                  <a:gd name="T48" fmla="*/ 410 w 426"/>
                  <a:gd name="T49" fmla="*/ 294 h 478"/>
                  <a:gd name="T50" fmla="*/ 421 w 426"/>
                  <a:gd name="T51" fmla="*/ 277 h 478"/>
                  <a:gd name="T52" fmla="*/ 419 w 426"/>
                  <a:gd name="T53" fmla="*/ 243 h 478"/>
                  <a:gd name="T54" fmla="*/ 425 w 426"/>
                  <a:gd name="T55" fmla="*/ 209 h 478"/>
                  <a:gd name="T56" fmla="*/ 404 w 426"/>
                  <a:gd name="T57" fmla="*/ 211 h 478"/>
                  <a:gd name="T58" fmla="*/ 395 w 426"/>
                  <a:gd name="T59" fmla="*/ 232 h 478"/>
                  <a:gd name="T60" fmla="*/ 378 w 426"/>
                  <a:gd name="T61" fmla="*/ 243 h 478"/>
                  <a:gd name="T62" fmla="*/ 383 w 426"/>
                  <a:gd name="T63" fmla="*/ 213 h 478"/>
                  <a:gd name="T64" fmla="*/ 395 w 426"/>
                  <a:gd name="T65" fmla="*/ 196 h 478"/>
                  <a:gd name="T66" fmla="*/ 404 w 426"/>
                  <a:gd name="T67" fmla="*/ 181 h 478"/>
                  <a:gd name="T68" fmla="*/ 393 w 426"/>
                  <a:gd name="T69" fmla="*/ 173 h 478"/>
                  <a:gd name="T70" fmla="*/ 389 w 426"/>
                  <a:gd name="T71" fmla="*/ 153 h 478"/>
                  <a:gd name="T72" fmla="*/ 383 w 426"/>
                  <a:gd name="T73" fmla="*/ 143 h 478"/>
                  <a:gd name="T74" fmla="*/ 383 w 426"/>
                  <a:gd name="T75" fmla="*/ 121 h 478"/>
                  <a:gd name="T76" fmla="*/ 359 w 426"/>
                  <a:gd name="T77" fmla="*/ 109 h 478"/>
                  <a:gd name="T78" fmla="*/ 332 w 426"/>
                  <a:gd name="T79" fmla="*/ 91 h 478"/>
                  <a:gd name="T80" fmla="*/ 304 w 426"/>
                  <a:gd name="T81" fmla="*/ 89 h 478"/>
                  <a:gd name="T82" fmla="*/ 205 w 426"/>
                  <a:gd name="T83" fmla="*/ 64 h 478"/>
                  <a:gd name="T84" fmla="*/ 184 w 426"/>
                  <a:gd name="T85" fmla="*/ 44 h 478"/>
                  <a:gd name="T86" fmla="*/ 161 w 426"/>
                  <a:gd name="T87" fmla="*/ 36 h 478"/>
                  <a:gd name="T88" fmla="*/ 141 w 426"/>
                  <a:gd name="T89" fmla="*/ 38 h 478"/>
                  <a:gd name="T90" fmla="*/ 144 w 426"/>
                  <a:gd name="T91" fmla="*/ 21 h 478"/>
                  <a:gd name="T92" fmla="*/ 144 w 426"/>
                  <a:gd name="T93" fmla="*/ 0 h 478"/>
                  <a:gd name="T94" fmla="*/ 122 w 426"/>
                  <a:gd name="T95" fmla="*/ 14 h 478"/>
                  <a:gd name="T96" fmla="*/ 73 w 426"/>
                  <a:gd name="T97" fmla="*/ 34 h 478"/>
                  <a:gd name="T98" fmla="*/ 52 w 426"/>
                  <a:gd name="T99" fmla="*/ 2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6" h="478">
                    <a:moveTo>
                      <a:pt x="49" y="32"/>
                    </a:moveTo>
                    <a:lnTo>
                      <a:pt x="47" y="40"/>
                    </a:lnTo>
                    <a:lnTo>
                      <a:pt x="41" y="40"/>
                    </a:lnTo>
                    <a:lnTo>
                      <a:pt x="43" y="94"/>
                    </a:lnTo>
                    <a:lnTo>
                      <a:pt x="41" y="102"/>
                    </a:lnTo>
                    <a:lnTo>
                      <a:pt x="37" y="109"/>
                    </a:lnTo>
                    <a:lnTo>
                      <a:pt x="24" y="115"/>
                    </a:lnTo>
                    <a:lnTo>
                      <a:pt x="11" y="125"/>
                    </a:lnTo>
                    <a:lnTo>
                      <a:pt x="9" y="132"/>
                    </a:lnTo>
                    <a:lnTo>
                      <a:pt x="5" y="140"/>
                    </a:lnTo>
                    <a:lnTo>
                      <a:pt x="0" y="145"/>
                    </a:lnTo>
                    <a:lnTo>
                      <a:pt x="0" y="153"/>
                    </a:lnTo>
                    <a:lnTo>
                      <a:pt x="5" y="160"/>
                    </a:lnTo>
                    <a:lnTo>
                      <a:pt x="11" y="160"/>
                    </a:lnTo>
                    <a:lnTo>
                      <a:pt x="19" y="173"/>
                    </a:lnTo>
                    <a:lnTo>
                      <a:pt x="11" y="192"/>
                    </a:lnTo>
                    <a:lnTo>
                      <a:pt x="13" y="205"/>
                    </a:lnTo>
                    <a:lnTo>
                      <a:pt x="9" y="213"/>
                    </a:lnTo>
                    <a:lnTo>
                      <a:pt x="13" y="228"/>
                    </a:lnTo>
                    <a:lnTo>
                      <a:pt x="13" y="239"/>
                    </a:lnTo>
                    <a:lnTo>
                      <a:pt x="9" y="247"/>
                    </a:lnTo>
                    <a:lnTo>
                      <a:pt x="20" y="254"/>
                    </a:lnTo>
                    <a:lnTo>
                      <a:pt x="28" y="262"/>
                    </a:lnTo>
                    <a:lnTo>
                      <a:pt x="35" y="264"/>
                    </a:lnTo>
                    <a:lnTo>
                      <a:pt x="47" y="266"/>
                    </a:lnTo>
                    <a:lnTo>
                      <a:pt x="52" y="273"/>
                    </a:lnTo>
                    <a:lnTo>
                      <a:pt x="58" y="277"/>
                    </a:lnTo>
                    <a:lnTo>
                      <a:pt x="67" y="281"/>
                    </a:lnTo>
                    <a:lnTo>
                      <a:pt x="77" y="288"/>
                    </a:lnTo>
                    <a:lnTo>
                      <a:pt x="86" y="301"/>
                    </a:lnTo>
                    <a:lnTo>
                      <a:pt x="99" y="314"/>
                    </a:lnTo>
                    <a:lnTo>
                      <a:pt x="107" y="318"/>
                    </a:lnTo>
                    <a:lnTo>
                      <a:pt x="114" y="320"/>
                    </a:lnTo>
                    <a:lnTo>
                      <a:pt x="120" y="324"/>
                    </a:lnTo>
                    <a:lnTo>
                      <a:pt x="128" y="331"/>
                    </a:lnTo>
                    <a:lnTo>
                      <a:pt x="133" y="339"/>
                    </a:lnTo>
                    <a:lnTo>
                      <a:pt x="135" y="358"/>
                    </a:lnTo>
                    <a:lnTo>
                      <a:pt x="137" y="365"/>
                    </a:lnTo>
                    <a:lnTo>
                      <a:pt x="137" y="367"/>
                    </a:lnTo>
                    <a:lnTo>
                      <a:pt x="139" y="375"/>
                    </a:lnTo>
                    <a:lnTo>
                      <a:pt x="139" y="380"/>
                    </a:lnTo>
                    <a:lnTo>
                      <a:pt x="141" y="382"/>
                    </a:lnTo>
                    <a:lnTo>
                      <a:pt x="144" y="390"/>
                    </a:lnTo>
                    <a:lnTo>
                      <a:pt x="148" y="391"/>
                    </a:lnTo>
                    <a:lnTo>
                      <a:pt x="152" y="399"/>
                    </a:lnTo>
                    <a:lnTo>
                      <a:pt x="146" y="412"/>
                    </a:lnTo>
                    <a:lnTo>
                      <a:pt x="148" y="423"/>
                    </a:lnTo>
                    <a:lnTo>
                      <a:pt x="150" y="435"/>
                    </a:lnTo>
                    <a:lnTo>
                      <a:pt x="154" y="442"/>
                    </a:lnTo>
                    <a:lnTo>
                      <a:pt x="156" y="450"/>
                    </a:lnTo>
                    <a:lnTo>
                      <a:pt x="160" y="457"/>
                    </a:lnTo>
                    <a:lnTo>
                      <a:pt x="167" y="461"/>
                    </a:lnTo>
                    <a:lnTo>
                      <a:pt x="186" y="465"/>
                    </a:lnTo>
                    <a:lnTo>
                      <a:pt x="191" y="478"/>
                    </a:lnTo>
                    <a:lnTo>
                      <a:pt x="317" y="470"/>
                    </a:lnTo>
                    <a:lnTo>
                      <a:pt x="411" y="463"/>
                    </a:lnTo>
                    <a:lnTo>
                      <a:pt x="415" y="463"/>
                    </a:lnTo>
                    <a:lnTo>
                      <a:pt x="413" y="448"/>
                    </a:lnTo>
                    <a:lnTo>
                      <a:pt x="415" y="440"/>
                    </a:lnTo>
                    <a:lnTo>
                      <a:pt x="415" y="435"/>
                    </a:lnTo>
                    <a:lnTo>
                      <a:pt x="413" y="427"/>
                    </a:lnTo>
                    <a:lnTo>
                      <a:pt x="408" y="420"/>
                    </a:lnTo>
                    <a:lnTo>
                      <a:pt x="408" y="414"/>
                    </a:lnTo>
                    <a:lnTo>
                      <a:pt x="402" y="407"/>
                    </a:lnTo>
                    <a:lnTo>
                      <a:pt x="404" y="401"/>
                    </a:lnTo>
                    <a:lnTo>
                      <a:pt x="400" y="384"/>
                    </a:lnTo>
                    <a:lnTo>
                      <a:pt x="400" y="371"/>
                    </a:lnTo>
                    <a:lnTo>
                      <a:pt x="406" y="358"/>
                    </a:lnTo>
                    <a:lnTo>
                      <a:pt x="404" y="350"/>
                    </a:lnTo>
                    <a:lnTo>
                      <a:pt x="406" y="343"/>
                    </a:lnTo>
                    <a:lnTo>
                      <a:pt x="410" y="335"/>
                    </a:lnTo>
                    <a:lnTo>
                      <a:pt x="410" y="329"/>
                    </a:lnTo>
                    <a:lnTo>
                      <a:pt x="406" y="314"/>
                    </a:lnTo>
                    <a:lnTo>
                      <a:pt x="406" y="307"/>
                    </a:lnTo>
                    <a:lnTo>
                      <a:pt x="410" y="294"/>
                    </a:lnTo>
                    <a:lnTo>
                      <a:pt x="413" y="286"/>
                    </a:lnTo>
                    <a:lnTo>
                      <a:pt x="419" y="281"/>
                    </a:lnTo>
                    <a:lnTo>
                      <a:pt x="421" y="277"/>
                    </a:lnTo>
                    <a:lnTo>
                      <a:pt x="415" y="264"/>
                    </a:lnTo>
                    <a:lnTo>
                      <a:pt x="417" y="256"/>
                    </a:lnTo>
                    <a:lnTo>
                      <a:pt x="419" y="243"/>
                    </a:lnTo>
                    <a:lnTo>
                      <a:pt x="426" y="222"/>
                    </a:lnTo>
                    <a:lnTo>
                      <a:pt x="426" y="217"/>
                    </a:lnTo>
                    <a:lnTo>
                      <a:pt x="425" y="209"/>
                    </a:lnTo>
                    <a:lnTo>
                      <a:pt x="417" y="203"/>
                    </a:lnTo>
                    <a:lnTo>
                      <a:pt x="411" y="207"/>
                    </a:lnTo>
                    <a:lnTo>
                      <a:pt x="404" y="211"/>
                    </a:lnTo>
                    <a:lnTo>
                      <a:pt x="400" y="217"/>
                    </a:lnTo>
                    <a:lnTo>
                      <a:pt x="398" y="224"/>
                    </a:lnTo>
                    <a:lnTo>
                      <a:pt x="395" y="232"/>
                    </a:lnTo>
                    <a:lnTo>
                      <a:pt x="387" y="237"/>
                    </a:lnTo>
                    <a:lnTo>
                      <a:pt x="383" y="243"/>
                    </a:lnTo>
                    <a:lnTo>
                      <a:pt x="378" y="243"/>
                    </a:lnTo>
                    <a:lnTo>
                      <a:pt x="376" y="235"/>
                    </a:lnTo>
                    <a:lnTo>
                      <a:pt x="378" y="228"/>
                    </a:lnTo>
                    <a:lnTo>
                      <a:pt x="383" y="213"/>
                    </a:lnTo>
                    <a:lnTo>
                      <a:pt x="387" y="205"/>
                    </a:lnTo>
                    <a:lnTo>
                      <a:pt x="389" y="200"/>
                    </a:lnTo>
                    <a:lnTo>
                      <a:pt x="395" y="196"/>
                    </a:lnTo>
                    <a:lnTo>
                      <a:pt x="402" y="192"/>
                    </a:lnTo>
                    <a:lnTo>
                      <a:pt x="402" y="187"/>
                    </a:lnTo>
                    <a:lnTo>
                      <a:pt x="404" y="181"/>
                    </a:lnTo>
                    <a:lnTo>
                      <a:pt x="400" y="179"/>
                    </a:lnTo>
                    <a:lnTo>
                      <a:pt x="400" y="179"/>
                    </a:lnTo>
                    <a:lnTo>
                      <a:pt x="393" y="173"/>
                    </a:lnTo>
                    <a:lnTo>
                      <a:pt x="393" y="168"/>
                    </a:lnTo>
                    <a:lnTo>
                      <a:pt x="396" y="153"/>
                    </a:lnTo>
                    <a:lnTo>
                      <a:pt x="389" y="153"/>
                    </a:lnTo>
                    <a:lnTo>
                      <a:pt x="383" y="156"/>
                    </a:lnTo>
                    <a:lnTo>
                      <a:pt x="379" y="149"/>
                    </a:lnTo>
                    <a:lnTo>
                      <a:pt x="383" y="143"/>
                    </a:lnTo>
                    <a:lnTo>
                      <a:pt x="383" y="128"/>
                    </a:lnTo>
                    <a:lnTo>
                      <a:pt x="381" y="123"/>
                    </a:lnTo>
                    <a:lnTo>
                      <a:pt x="383" y="121"/>
                    </a:lnTo>
                    <a:lnTo>
                      <a:pt x="376" y="113"/>
                    </a:lnTo>
                    <a:lnTo>
                      <a:pt x="364" y="111"/>
                    </a:lnTo>
                    <a:lnTo>
                      <a:pt x="359" y="109"/>
                    </a:lnTo>
                    <a:lnTo>
                      <a:pt x="357" y="98"/>
                    </a:lnTo>
                    <a:lnTo>
                      <a:pt x="349" y="93"/>
                    </a:lnTo>
                    <a:lnTo>
                      <a:pt x="332" y="91"/>
                    </a:lnTo>
                    <a:lnTo>
                      <a:pt x="325" y="89"/>
                    </a:lnTo>
                    <a:lnTo>
                      <a:pt x="319" y="91"/>
                    </a:lnTo>
                    <a:lnTo>
                      <a:pt x="304" y="89"/>
                    </a:lnTo>
                    <a:lnTo>
                      <a:pt x="302" y="89"/>
                    </a:lnTo>
                    <a:lnTo>
                      <a:pt x="278" y="79"/>
                    </a:lnTo>
                    <a:lnTo>
                      <a:pt x="205" y="64"/>
                    </a:lnTo>
                    <a:lnTo>
                      <a:pt x="197" y="51"/>
                    </a:lnTo>
                    <a:lnTo>
                      <a:pt x="191" y="46"/>
                    </a:lnTo>
                    <a:lnTo>
                      <a:pt x="184" y="44"/>
                    </a:lnTo>
                    <a:lnTo>
                      <a:pt x="180" y="40"/>
                    </a:lnTo>
                    <a:lnTo>
                      <a:pt x="169" y="40"/>
                    </a:lnTo>
                    <a:lnTo>
                      <a:pt x="161" y="36"/>
                    </a:lnTo>
                    <a:lnTo>
                      <a:pt x="154" y="34"/>
                    </a:lnTo>
                    <a:lnTo>
                      <a:pt x="148" y="38"/>
                    </a:lnTo>
                    <a:lnTo>
                      <a:pt x="141" y="38"/>
                    </a:lnTo>
                    <a:lnTo>
                      <a:pt x="143" y="34"/>
                    </a:lnTo>
                    <a:lnTo>
                      <a:pt x="144" y="27"/>
                    </a:lnTo>
                    <a:lnTo>
                      <a:pt x="144" y="21"/>
                    </a:lnTo>
                    <a:lnTo>
                      <a:pt x="150" y="14"/>
                    </a:lnTo>
                    <a:lnTo>
                      <a:pt x="150" y="6"/>
                    </a:lnTo>
                    <a:lnTo>
                      <a:pt x="144" y="0"/>
                    </a:lnTo>
                    <a:lnTo>
                      <a:pt x="135" y="6"/>
                    </a:lnTo>
                    <a:lnTo>
                      <a:pt x="128" y="10"/>
                    </a:lnTo>
                    <a:lnTo>
                      <a:pt x="122" y="14"/>
                    </a:lnTo>
                    <a:lnTo>
                      <a:pt x="114" y="17"/>
                    </a:lnTo>
                    <a:lnTo>
                      <a:pt x="101" y="25"/>
                    </a:lnTo>
                    <a:lnTo>
                      <a:pt x="73" y="34"/>
                    </a:lnTo>
                    <a:lnTo>
                      <a:pt x="67" y="36"/>
                    </a:lnTo>
                    <a:lnTo>
                      <a:pt x="60" y="34"/>
                    </a:lnTo>
                    <a:lnTo>
                      <a:pt x="52" y="29"/>
                    </a:lnTo>
                    <a:lnTo>
                      <a:pt x="51" y="31"/>
                    </a:lnTo>
                    <a:lnTo>
                      <a:pt x="49" y="32"/>
                    </a:lnTo>
                    <a:close/>
                  </a:path>
                </a:pathLst>
              </a:custGeom>
              <a:solidFill>
                <a:schemeClr val="bg1">
                  <a:lumMod val="75000"/>
                </a:schemeClr>
              </a:solid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81"/>
              <p:cNvSpPr>
                <a:spLocks/>
              </p:cNvSpPr>
              <p:nvPr/>
            </p:nvSpPr>
            <p:spPr bwMode="auto">
              <a:xfrm>
                <a:off x="3563962" y="2170478"/>
                <a:ext cx="326635" cy="525841"/>
              </a:xfrm>
              <a:custGeom>
                <a:avLst/>
                <a:gdLst>
                  <a:gd name="T0" fmla="*/ 54 w 340"/>
                  <a:gd name="T1" fmla="*/ 17 h 603"/>
                  <a:gd name="T2" fmla="*/ 75 w 340"/>
                  <a:gd name="T3" fmla="*/ 41 h 603"/>
                  <a:gd name="T4" fmla="*/ 96 w 340"/>
                  <a:gd name="T5" fmla="*/ 58 h 603"/>
                  <a:gd name="T6" fmla="*/ 86 w 340"/>
                  <a:gd name="T7" fmla="*/ 100 h 603"/>
                  <a:gd name="T8" fmla="*/ 64 w 340"/>
                  <a:gd name="T9" fmla="*/ 124 h 603"/>
                  <a:gd name="T10" fmla="*/ 30 w 340"/>
                  <a:gd name="T11" fmla="*/ 143 h 603"/>
                  <a:gd name="T12" fmla="*/ 41 w 340"/>
                  <a:gd name="T13" fmla="*/ 184 h 603"/>
                  <a:gd name="T14" fmla="*/ 30 w 340"/>
                  <a:gd name="T15" fmla="*/ 209 h 603"/>
                  <a:gd name="T16" fmla="*/ 6 w 340"/>
                  <a:gd name="T17" fmla="*/ 231 h 603"/>
                  <a:gd name="T18" fmla="*/ 6 w 340"/>
                  <a:gd name="T19" fmla="*/ 250 h 603"/>
                  <a:gd name="T20" fmla="*/ 0 w 340"/>
                  <a:gd name="T21" fmla="*/ 276 h 603"/>
                  <a:gd name="T22" fmla="*/ 9 w 340"/>
                  <a:gd name="T23" fmla="*/ 308 h 603"/>
                  <a:gd name="T24" fmla="*/ 24 w 340"/>
                  <a:gd name="T25" fmla="*/ 329 h 603"/>
                  <a:gd name="T26" fmla="*/ 41 w 340"/>
                  <a:gd name="T27" fmla="*/ 348 h 603"/>
                  <a:gd name="T28" fmla="*/ 70 w 340"/>
                  <a:gd name="T29" fmla="*/ 370 h 603"/>
                  <a:gd name="T30" fmla="*/ 90 w 340"/>
                  <a:gd name="T31" fmla="*/ 404 h 603"/>
                  <a:gd name="T32" fmla="*/ 103 w 340"/>
                  <a:gd name="T33" fmla="*/ 400 h 603"/>
                  <a:gd name="T34" fmla="*/ 124 w 340"/>
                  <a:gd name="T35" fmla="*/ 412 h 603"/>
                  <a:gd name="T36" fmla="*/ 115 w 340"/>
                  <a:gd name="T37" fmla="*/ 444 h 603"/>
                  <a:gd name="T38" fmla="*/ 107 w 340"/>
                  <a:gd name="T39" fmla="*/ 470 h 603"/>
                  <a:gd name="T40" fmla="*/ 141 w 340"/>
                  <a:gd name="T41" fmla="*/ 504 h 603"/>
                  <a:gd name="T42" fmla="*/ 154 w 340"/>
                  <a:gd name="T43" fmla="*/ 509 h 603"/>
                  <a:gd name="T44" fmla="*/ 177 w 340"/>
                  <a:gd name="T45" fmla="*/ 528 h 603"/>
                  <a:gd name="T46" fmla="*/ 194 w 340"/>
                  <a:gd name="T47" fmla="*/ 558 h 603"/>
                  <a:gd name="T48" fmla="*/ 195 w 340"/>
                  <a:gd name="T49" fmla="*/ 588 h 603"/>
                  <a:gd name="T50" fmla="*/ 222 w 340"/>
                  <a:gd name="T51" fmla="*/ 603 h 603"/>
                  <a:gd name="T52" fmla="*/ 229 w 340"/>
                  <a:gd name="T53" fmla="*/ 579 h 603"/>
                  <a:gd name="T54" fmla="*/ 250 w 340"/>
                  <a:gd name="T55" fmla="*/ 581 h 603"/>
                  <a:gd name="T56" fmla="*/ 274 w 340"/>
                  <a:gd name="T57" fmla="*/ 590 h 603"/>
                  <a:gd name="T58" fmla="*/ 273 w 340"/>
                  <a:gd name="T59" fmla="*/ 568 h 603"/>
                  <a:gd name="T60" fmla="*/ 280 w 340"/>
                  <a:gd name="T61" fmla="*/ 553 h 603"/>
                  <a:gd name="T62" fmla="*/ 305 w 340"/>
                  <a:gd name="T63" fmla="*/ 538 h 603"/>
                  <a:gd name="T64" fmla="*/ 303 w 340"/>
                  <a:gd name="T65" fmla="*/ 517 h 603"/>
                  <a:gd name="T66" fmla="*/ 301 w 340"/>
                  <a:gd name="T67" fmla="*/ 500 h 603"/>
                  <a:gd name="T68" fmla="*/ 306 w 340"/>
                  <a:gd name="T69" fmla="*/ 479 h 603"/>
                  <a:gd name="T70" fmla="*/ 308 w 340"/>
                  <a:gd name="T71" fmla="*/ 457 h 603"/>
                  <a:gd name="T72" fmla="*/ 329 w 340"/>
                  <a:gd name="T73" fmla="*/ 429 h 603"/>
                  <a:gd name="T74" fmla="*/ 338 w 340"/>
                  <a:gd name="T75" fmla="*/ 408 h 603"/>
                  <a:gd name="T76" fmla="*/ 336 w 340"/>
                  <a:gd name="T77" fmla="*/ 380 h 603"/>
                  <a:gd name="T78" fmla="*/ 325 w 340"/>
                  <a:gd name="T79" fmla="*/ 357 h 603"/>
                  <a:gd name="T80" fmla="*/ 333 w 340"/>
                  <a:gd name="T81" fmla="*/ 335 h 603"/>
                  <a:gd name="T82" fmla="*/ 301 w 340"/>
                  <a:gd name="T83" fmla="*/ 69 h 603"/>
                  <a:gd name="T84" fmla="*/ 293 w 340"/>
                  <a:gd name="T85" fmla="*/ 45 h 603"/>
                  <a:gd name="T86" fmla="*/ 278 w 340"/>
                  <a:gd name="T87" fmla="*/ 21 h 603"/>
                  <a:gd name="T88" fmla="*/ 274 w 340"/>
                  <a:gd name="T89"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603">
                    <a:moveTo>
                      <a:pt x="180" y="7"/>
                    </a:moveTo>
                    <a:lnTo>
                      <a:pt x="54" y="15"/>
                    </a:lnTo>
                    <a:lnTo>
                      <a:pt x="54" y="17"/>
                    </a:lnTo>
                    <a:lnTo>
                      <a:pt x="60" y="22"/>
                    </a:lnTo>
                    <a:lnTo>
                      <a:pt x="73" y="34"/>
                    </a:lnTo>
                    <a:lnTo>
                      <a:pt x="75" y="41"/>
                    </a:lnTo>
                    <a:lnTo>
                      <a:pt x="81" y="47"/>
                    </a:lnTo>
                    <a:lnTo>
                      <a:pt x="88" y="51"/>
                    </a:lnTo>
                    <a:lnTo>
                      <a:pt x="96" y="58"/>
                    </a:lnTo>
                    <a:lnTo>
                      <a:pt x="98" y="66"/>
                    </a:lnTo>
                    <a:lnTo>
                      <a:pt x="96" y="86"/>
                    </a:lnTo>
                    <a:lnTo>
                      <a:pt x="86" y="100"/>
                    </a:lnTo>
                    <a:lnTo>
                      <a:pt x="85" y="113"/>
                    </a:lnTo>
                    <a:lnTo>
                      <a:pt x="79" y="118"/>
                    </a:lnTo>
                    <a:lnTo>
                      <a:pt x="64" y="124"/>
                    </a:lnTo>
                    <a:lnTo>
                      <a:pt x="58" y="130"/>
                    </a:lnTo>
                    <a:lnTo>
                      <a:pt x="32" y="135"/>
                    </a:lnTo>
                    <a:lnTo>
                      <a:pt x="30" y="143"/>
                    </a:lnTo>
                    <a:lnTo>
                      <a:pt x="26" y="156"/>
                    </a:lnTo>
                    <a:lnTo>
                      <a:pt x="39" y="169"/>
                    </a:lnTo>
                    <a:lnTo>
                      <a:pt x="41" y="184"/>
                    </a:lnTo>
                    <a:lnTo>
                      <a:pt x="32" y="197"/>
                    </a:lnTo>
                    <a:lnTo>
                      <a:pt x="30" y="203"/>
                    </a:lnTo>
                    <a:lnTo>
                      <a:pt x="30" y="209"/>
                    </a:lnTo>
                    <a:lnTo>
                      <a:pt x="28" y="216"/>
                    </a:lnTo>
                    <a:lnTo>
                      <a:pt x="11" y="224"/>
                    </a:lnTo>
                    <a:lnTo>
                      <a:pt x="6" y="231"/>
                    </a:lnTo>
                    <a:lnTo>
                      <a:pt x="11" y="239"/>
                    </a:lnTo>
                    <a:lnTo>
                      <a:pt x="9" y="244"/>
                    </a:lnTo>
                    <a:lnTo>
                      <a:pt x="6" y="250"/>
                    </a:lnTo>
                    <a:lnTo>
                      <a:pt x="2" y="256"/>
                    </a:lnTo>
                    <a:lnTo>
                      <a:pt x="0" y="263"/>
                    </a:lnTo>
                    <a:lnTo>
                      <a:pt x="0" y="276"/>
                    </a:lnTo>
                    <a:lnTo>
                      <a:pt x="4" y="291"/>
                    </a:lnTo>
                    <a:lnTo>
                      <a:pt x="6" y="293"/>
                    </a:lnTo>
                    <a:lnTo>
                      <a:pt x="9" y="308"/>
                    </a:lnTo>
                    <a:lnTo>
                      <a:pt x="13" y="316"/>
                    </a:lnTo>
                    <a:lnTo>
                      <a:pt x="15" y="321"/>
                    </a:lnTo>
                    <a:lnTo>
                      <a:pt x="24" y="329"/>
                    </a:lnTo>
                    <a:lnTo>
                      <a:pt x="32" y="336"/>
                    </a:lnTo>
                    <a:lnTo>
                      <a:pt x="39" y="340"/>
                    </a:lnTo>
                    <a:lnTo>
                      <a:pt x="41" y="348"/>
                    </a:lnTo>
                    <a:lnTo>
                      <a:pt x="58" y="357"/>
                    </a:lnTo>
                    <a:lnTo>
                      <a:pt x="66" y="363"/>
                    </a:lnTo>
                    <a:lnTo>
                      <a:pt x="70" y="370"/>
                    </a:lnTo>
                    <a:lnTo>
                      <a:pt x="77" y="400"/>
                    </a:lnTo>
                    <a:lnTo>
                      <a:pt x="83" y="406"/>
                    </a:lnTo>
                    <a:lnTo>
                      <a:pt x="90" y="404"/>
                    </a:lnTo>
                    <a:lnTo>
                      <a:pt x="94" y="398"/>
                    </a:lnTo>
                    <a:lnTo>
                      <a:pt x="96" y="397"/>
                    </a:lnTo>
                    <a:lnTo>
                      <a:pt x="103" y="400"/>
                    </a:lnTo>
                    <a:lnTo>
                      <a:pt x="111" y="400"/>
                    </a:lnTo>
                    <a:lnTo>
                      <a:pt x="124" y="410"/>
                    </a:lnTo>
                    <a:lnTo>
                      <a:pt x="124" y="412"/>
                    </a:lnTo>
                    <a:lnTo>
                      <a:pt x="118" y="421"/>
                    </a:lnTo>
                    <a:lnTo>
                      <a:pt x="120" y="432"/>
                    </a:lnTo>
                    <a:lnTo>
                      <a:pt x="115" y="444"/>
                    </a:lnTo>
                    <a:lnTo>
                      <a:pt x="111" y="455"/>
                    </a:lnTo>
                    <a:lnTo>
                      <a:pt x="107" y="462"/>
                    </a:lnTo>
                    <a:lnTo>
                      <a:pt x="107" y="470"/>
                    </a:lnTo>
                    <a:lnTo>
                      <a:pt x="107" y="476"/>
                    </a:lnTo>
                    <a:lnTo>
                      <a:pt x="120" y="489"/>
                    </a:lnTo>
                    <a:lnTo>
                      <a:pt x="141" y="504"/>
                    </a:lnTo>
                    <a:lnTo>
                      <a:pt x="145" y="504"/>
                    </a:lnTo>
                    <a:lnTo>
                      <a:pt x="147" y="511"/>
                    </a:lnTo>
                    <a:lnTo>
                      <a:pt x="154" y="509"/>
                    </a:lnTo>
                    <a:lnTo>
                      <a:pt x="165" y="517"/>
                    </a:lnTo>
                    <a:lnTo>
                      <a:pt x="169" y="523"/>
                    </a:lnTo>
                    <a:lnTo>
                      <a:pt x="177" y="528"/>
                    </a:lnTo>
                    <a:lnTo>
                      <a:pt x="184" y="530"/>
                    </a:lnTo>
                    <a:lnTo>
                      <a:pt x="184" y="545"/>
                    </a:lnTo>
                    <a:lnTo>
                      <a:pt x="194" y="558"/>
                    </a:lnTo>
                    <a:lnTo>
                      <a:pt x="192" y="566"/>
                    </a:lnTo>
                    <a:lnTo>
                      <a:pt x="186" y="573"/>
                    </a:lnTo>
                    <a:lnTo>
                      <a:pt x="195" y="588"/>
                    </a:lnTo>
                    <a:lnTo>
                      <a:pt x="207" y="601"/>
                    </a:lnTo>
                    <a:lnTo>
                      <a:pt x="212" y="598"/>
                    </a:lnTo>
                    <a:lnTo>
                      <a:pt x="222" y="603"/>
                    </a:lnTo>
                    <a:lnTo>
                      <a:pt x="218" y="600"/>
                    </a:lnTo>
                    <a:lnTo>
                      <a:pt x="218" y="592"/>
                    </a:lnTo>
                    <a:lnTo>
                      <a:pt x="229" y="579"/>
                    </a:lnTo>
                    <a:lnTo>
                      <a:pt x="235" y="577"/>
                    </a:lnTo>
                    <a:lnTo>
                      <a:pt x="242" y="577"/>
                    </a:lnTo>
                    <a:lnTo>
                      <a:pt x="250" y="581"/>
                    </a:lnTo>
                    <a:lnTo>
                      <a:pt x="263" y="585"/>
                    </a:lnTo>
                    <a:lnTo>
                      <a:pt x="269" y="588"/>
                    </a:lnTo>
                    <a:lnTo>
                      <a:pt x="274" y="590"/>
                    </a:lnTo>
                    <a:lnTo>
                      <a:pt x="280" y="581"/>
                    </a:lnTo>
                    <a:lnTo>
                      <a:pt x="278" y="575"/>
                    </a:lnTo>
                    <a:lnTo>
                      <a:pt x="273" y="568"/>
                    </a:lnTo>
                    <a:lnTo>
                      <a:pt x="271" y="562"/>
                    </a:lnTo>
                    <a:lnTo>
                      <a:pt x="274" y="554"/>
                    </a:lnTo>
                    <a:lnTo>
                      <a:pt x="280" y="553"/>
                    </a:lnTo>
                    <a:lnTo>
                      <a:pt x="288" y="547"/>
                    </a:lnTo>
                    <a:lnTo>
                      <a:pt x="301" y="543"/>
                    </a:lnTo>
                    <a:lnTo>
                      <a:pt x="305" y="538"/>
                    </a:lnTo>
                    <a:lnTo>
                      <a:pt x="301" y="530"/>
                    </a:lnTo>
                    <a:lnTo>
                      <a:pt x="299" y="523"/>
                    </a:lnTo>
                    <a:lnTo>
                      <a:pt x="303" y="517"/>
                    </a:lnTo>
                    <a:lnTo>
                      <a:pt x="306" y="509"/>
                    </a:lnTo>
                    <a:lnTo>
                      <a:pt x="306" y="508"/>
                    </a:lnTo>
                    <a:lnTo>
                      <a:pt x="301" y="500"/>
                    </a:lnTo>
                    <a:lnTo>
                      <a:pt x="305" y="492"/>
                    </a:lnTo>
                    <a:lnTo>
                      <a:pt x="305" y="479"/>
                    </a:lnTo>
                    <a:lnTo>
                      <a:pt x="306" y="479"/>
                    </a:lnTo>
                    <a:lnTo>
                      <a:pt x="308" y="464"/>
                    </a:lnTo>
                    <a:lnTo>
                      <a:pt x="308" y="464"/>
                    </a:lnTo>
                    <a:lnTo>
                      <a:pt x="308" y="457"/>
                    </a:lnTo>
                    <a:lnTo>
                      <a:pt x="316" y="451"/>
                    </a:lnTo>
                    <a:lnTo>
                      <a:pt x="321" y="444"/>
                    </a:lnTo>
                    <a:lnTo>
                      <a:pt x="329" y="429"/>
                    </a:lnTo>
                    <a:lnTo>
                      <a:pt x="331" y="423"/>
                    </a:lnTo>
                    <a:lnTo>
                      <a:pt x="336" y="408"/>
                    </a:lnTo>
                    <a:lnTo>
                      <a:pt x="338" y="408"/>
                    </a:lnTo>
                    <a:lnTo>
                      <a:pt x="340" y="400"/>
                    </a:lnTo>
                    <a:lnTo>
                      <a:pt x="336" y="385"/>
                    </a:lnTo>
                    <a:lnTo>
                      <a:pt x="336" y="380"/>
                    </a:lnTo>
                    <a:lnTo>
                      <a:pt x="331" y="372"/>
                    </a:lnTo>
                    <a:lnTo>
                      <a:pt x="325" y="365"/>
                    </a:lnTo>
                    <a:lnTo>
                      <a:pt x="325" y="357"/>
                    </a:lnTo>
                    <a:lnTo>
                      <a:pt x="329" y="350"/>
                    </a:lnTo>
                    <a:lnTo>
                      <a:pt x="325" y="342"/>
                    </a:lnTo>
                    <a:lnTo>
                      <a:pt x="333" y="335"/>
                    </a:lnTo>
                    <a:lnTo>
                      <a:pt x="308" y="85"/>
                    </a:lnTo>
                    <a:lnTo>
                      <a:pt x="308" y="81"/>
                    </a:lnTo>
                    <a:lnTo>
                      <a:pt x="301" y="69"/>
                    </a:lnTo>
                    <a:lnTo>
                      <a:pt x="299" y="64"/>
                    </a:lnTo>
                    <a:lnTo>
                      <a:pt x="295" y="56"/>
                    </a:lnTo>
                    <a:lnTo>
                      <a:pt x="293" y="45"/>
                    </a:lnTo>
                    <a:lnTo>
                      <a:pt x="288" y="39"/>
                    </a:lnTo>
                    <a:lnTo>
                      <a:pt x="280" y="26"/>
                    </a:lnTo>
                    <a:lnTo>
                      <a:pt x="278" y="21"/>
                    </a:lnTo>
                    <a:lnTo>
                      <a:pt x="278" y="6"/>
                    </a:lnTo>
                    <a:lnTo>
                      <a:pt x="278" y="0"/>
                    </a:lnTo>
                    <a:lnTo>
                      <a:pt x="274" y="0"/>
                    </a:lnTo>
                    <a:lnTo>
                      <a:pt x="180" y="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0" name="Group 129"/>
              <p:cNvGrpSpPr/>
              <p:nvPr/>
            </p:nvGrpSpPr>
            <p:grpSpPr>
              <a:xfrm>
                <a:off x="3605271" y="2876831"/>
                <a:ext cx="293010" cy="472646"/>
                <a:chOff x="3605271" y="2876831"/>
                <a:chExt cx="293010" cy="472646"/>
              </a:xfrm>
              <a:grpFill/>
            </p:grpSpPr>
            <p:sp>
              <p:nvSpPr>
                <p:cNvPr id="258" name="Freeform 49"/>
                <p:cNvSpPr>
                  <a:spLocks/>
                </p:cNvSpPr>
                <p:nvPr/>
              </p:nvSpPr>
              <p:spPr bwMode="auto">
                <a:xfrm>
                  <a:off x="3818545" y="3342501"/>
                  <a:ext cx="8646" cy="6976"/>
                </a:xfrm>
                <a:custGeom>
                  <a:avLst/>
                  <a:gdLst>
                    <a:gd name="T0" fmla="*/ 0 w 9"/>
                    <a:gd name="T1" fmla="*/ 8 h 8"/>
                    <a:gd name="T2" fmla="*/ 6 w 9"/>
                    <a:gd name="T3" fmla="*/ 6 h 8"/>
                    <a:gd name="T4" fmla="*/ 9 w 9"/>
                    <a:gd name="T5" fmla="*/ 0 h 8"/>
                    <a:gd name="T6" fmla="*/ 2 w 9"/>
                    <a:gd name="T7" fmla="*/ 6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6" y="6"/>
                      </a:lnTo>
                      <a:lnTo>
                        <a:pt x="9" y="0"/>
                      </a:lnTo>
                      <a:lnTo>
                        <a:pt x="2" y="6"/>
                      </a:lnTo>
                      <a:lnTo>
                        <a:pt x="0"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50"/>
                <p:cNvSpPr>
                  <a:spLocks/>
                </p:cNvSpPr>
                <p:nvPr/>
              </p:nvSpPr>
              <p:spPr bwMode="auto">
                <a:xfrm>
                  <a:off x="3818545" y="3342501"/>
                  <a:ext cx="8646" cy="6976"/>
                </a:xfrm>
                <a:custGeom>
                  <a:avLst/>
                  <a:gdLst>
                    <a:gd name="T0" fmla="*/ 0 w 9"/>
                    <a:gd name="T1" fmla="*/ 8 h 8"/>
                    <a:gd name="T2" fmla="*/ 6 w 9"/>
                    <a:gd name="T3" fmla="*/ 6 h 8"/>
                    <a:gd name="T4" fmla="*/ 9 w 9"/>
                    <a:gd name="T5" fmla="*/ 0 h 8"/>
                    <a:gd name="T6" fmla="*/ 2 w 9"/>
                    <a:gd name="T7" fmla="*/ 6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6" y="6"/>
                      </a:lnTo>
                      <a:lnTo>
                        <a:pt x="9" y="0"/>
                      </a:lnTo>
                      <a:lnTo>
                        <a:pt x="2" y="6"/>
                      </a:lnTo>
                      <a:lnTo>
                        <a:pt x="0"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51"/>
                <p:cNvSpPr>
                  <a:spLocks/>
                </p:cNvSpPr>
                <p:nvPr/>
              </p:nvSpPr>
              <p:spPr bwMode="auto">
                <a:xfrm>
                  <a:off x="3872343" y="3325932"/>
                  <a:ext cx="13450" cy="1744"/>
                </a:xfrm>
                <a:custGeom>
                  <a:avLst/>
                  <a:gdLst>
                    <a:gd name="T0" fmla="*/ 14 w 14"/>
                    <a:gd name="T1" fmla="*/ 2 h 2"/>
                    <a:gd name="T2" fmla="*/ 0 w 14"/>
                    <a:gd name="T3" fmla="*/ 0 h 2"/>
                    <a:gd name="T4" fmla="*/ 0 w 14"/>
                    <a:gd name="T5" fmla="*/ 2 h 2"/>
                    <a:gd name="T6" fmla="*/ 6 w 14"/>
                    <a:gd name="T7" fmla="*/ 2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lnTo>
                        <a:pt x="0" y="0"/>
                      </a:lnTo>
                      <a:lnTo>
                        <a:pt x="0" y="2"/>
                      </a:lnTo>
                      <a:lnTo>
                        <a:pt x="6" y="2"/>
                      </a:lnTo>
                      <a:lnTo>
                        <a:pt x="14" y="2"/>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52"/>
                <p:cNvSpPr>
                  <a:spLocks/>
                </p:cNvSpPr>
                <p:nvPr/>
              </p:nvSpPr>
              <p:spPr bwMode="auto">
                <a:xfrm>
                  <a:off x="3872343" y="3325932"/>
                  <a:ext cx="13450" cy="1744"/>
                </a:xfrm>
                <a:custGeom>
                  <a:avLst/>
                  <a:gdLst>
                    <a:gd name="T0" fmla="*/ 14 w 14"/>
                    <a:gd name="T1" fmla="*/ 2 h 2"/>
                    <a:gd name="T2" fmla="*/ 0 w 14"/>
                    <a:gd name="T3" fmla="*/ 0 h 2"/>
                    <a:gd name="T4" fmla="*/ 0 w 14"/>
                    <a:gd name="T5" fmla="*/ 2 h 2"/>
                    <a:gd name="T6" fmla="*/ 6 w 14"/>
                    <a:gd name="T7" fmla="*/ 2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lnTo>
                        <a:pt x="0" y="0"/>
                      </a:lnTo>
                      <a:lnTo>
                        <a:pt x="0" y="2"/>
                      </a:lnTo>
                      <a:lnTo>
                        <a:pt x="6" y="2"/>
                      </a:lnTo>
                      <a:lnTo>
                        <a:pt x="14" y="2"/>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83"/>
                <p:cNvSpPr>
                  <a:spLocks/>
                </p:cNvSpPr>
                <p:nvPr/>
              </p:nvSpPr>
              <p:spPr bwMode="auto">
                <a:xfrm>
                  <a:off x="3605271" y="2876831"/>
                  <a:ext cx="293010" cy="460438"/>
                </a:xfrm>
                <a:custGeom>
                  <a:avLst/>
                  <a:gdLst>
                    <a:gd name="T0" fmla="*/ 282 w 305"/>
                    <a:gd name="T1" fmla="*/ 6 h 528"/>
                    <a:gd name="T2" fmla="*/ 215 w 305"/>
                    <a:gd name="T3" fmla="*/ 6 h 528"/>
                    <a:gd name="T4" fmla="*/ 98 w 305"/>
                    <a:gd name="T5" fmla="*/ 25 h 528"/>
                    <a:gd name="T6" fmla="*/ 81 w 305"/>
                    <a:gd name="T7" fmla="*/ 30 h 528"/>
                    <a:gd name="T8" fmla="*/ 75 w 305"/>
                    <a:gd name="T9" fmla="*/ 38 h 528"/>
                    <a:gd name="T10" fmla="*/ 75 w 305"/>
                    <a:gd name="T11" fmla="*/ 55 h 528"/>
                    <a:gd name="T12" fmla="*/ 77 w 305"/>
                    <a:gd name="T13" fmla="*/ 62 h 528"/>
                    <a:gd name="T14" fmla="*/ 70 w 305"/>
                    <a:gd name="T15" fmla="*/ 83 h 528"/>
                    <a:gd name="T16" fmla="*/ 60 w 305"/>
                    <a:gd name="T17" fmla="*/ 92 h 528"/>
                    <a:gd name="T18" fmla="*/ 45 w 305"/>
                    <a:gd name="T19" fmla="*/ 102 h 528"/>
                    <a:gd name="T20" fmla="*/ 47 w 305"/>
                    <a:gd name="T21" fmla="*/ 115 h 528"/>
                    <a:gd name="T22" fmla="*/ 38 w 305"/>
                    <a:gd name="T23" fmla="*/ 132 h 528"/>
                    <a:gd name="T24" fmla="*/ 36 w 305"/>
                    <a:gd name="T25" fmla="*/ 151 h 528"/>
                    <a:gd name="T26" fmla="*/ 36 w 305"/>
                    <a:gd name="T27" fmla="*/ 158 h 528"/>
                    <a:gd name="T28" fmla="*/ 23 w 305"/>
                    <a:gd name="T29" fmla="*/ 162 h 528"/>
                    <a:gd name="T30" fmla="*/ 27 w 305"/>
                    <a:gd name="T31" fmla="*/ 181 h 528"/>
                    <a:gd name="T32" fmla="*/ 34 w 305"/>
                    <a:gd name="T33" fmla="*/ 186 h 528"/>
                    <a:gd name="T34" fmla="*/ 34 w 305"/>
                    <a:gd name="T35" fmla="*/ 192 h 528"/>
                    <a:gd name="T36" fmla="*/ 36 w 305"/>
                    <a:gd name="T37" fmla="*/ 207 h 528"/>
                    <a:gd name="T38" fmla="*/ 30 w 305"/>
                    <a:gd name="T39" fmla="*/ 220 h 528"/>
                    <a:gd name="T40" fmla="*/ 28 w 305"/>
                    <a:gd name="T41" fmla="*/ 239 h 528"/>
                    <a:gd name="T42" fmla="*/ 40 w 305"/>
                    <a:gd name="T43" fmla="*/ 241 h 528"/>
                    <a:gd name="T44" fmla="*/ 36 w 305"/>
                    <a:gd name="T45" fmla="*/ 261 h 528"/>
                    <a:gd name="T46" fmla="*/ 38 w 305"/>
                    <a:gd name="T47" fmla="*/ 278 h 528"/>
                    <a:gd name="T48" fmla="*/ 49 w 305"/>
                    <a:gd name="T49" fmla="*/ 290 h 528"/>
                    <a:gd name="T50" fmla="*/ 45 w 305"/>
                    <a:gd name="T51" fmla="*/ 295 h 528"/>
                    <a:gd name="T52" fmla="*/ 60 w 305"/>
                    <a:gd name="T53" fmla="*/ 307 h 528"/>
                    <a:gd name="T54" fmla="*/ 55 w 305"/>
                    <a:gd name="T55" fmla="*/ 310 h 528"/>
                    <a:gd name="T56" fmla="*/ 38 w 305"/>
                    <a:gd name="T57" fmla="*/ 325 h 528"/>
                    <a:gd name="T58" fmla="*/ 47 w 305"/>
                    <a:gd name="T59" fmla="*/ 333 h 528"/>
                    <a:gd name="T60" fmla="*/ 47 w 305"/>
                    <a:gd name="T61" fmla="*/ 339 h 528"/>
                    <a:gd name="T62" fmla="*/ 25 w 305"/>
                    <a:gd name="T63" fmla="*/ 361 h 528"/>
                    <a:gd name="T64" fmla="*/ 21 w 305"/>
                    <a:gd name="T65" fmla="*/ 378 h 528"/>
                    <a:gd name="T66" fmla="*/ 19 w 305"/>
                    <a:gd name="T67" fmla="*/ 389 h 528"/>
                    <a:gd name="T68" fmla="*/ 13 w 305"/>
                    <a:gd name="T69" fmla="*/ 412 h 528"/>
                    <a:gd name="T70" fmla="*/ 10 w 305"/>
                    <a:gd name="T71" fmla="*/ 423 h 528"/>
                    <a:gd name="T72" fmla="*/ 4 w 305"/>
                    <a:gd name="T73" fmla="*/ 440 h 528"/>
                    <a:gd name="T74" fmla="*/ 92 w 305"/>
                    <a:gd name="T75" fmla="*/ 449 h 528"/>
                    <a:gd name="T76" fmla="*/ 177 w 305"/>
                    <a:gd name="T77" fmla="*/ 451 h 528"/>
                    <a:gd name="T78" fmla="*/ 173 w 305"/>
                    <a:gd name="T79" fmla="*/ 483 h 528"/>
                    <a:gd name="T80" fmla="*/ 188 w 305"/>
                    <a:gd name="T81" fmla="*/ 506 h 528"/>
                    <a:gd name="T82" fmla="*/ 196 w 305"/>
                    <a:gd name="T83" fmla="*/ 523 h 528"/>
                    <a:gd name="T84" fmla="*/ 211 w 305"/>
                    <a:gd name="T85" fmla="*/ 528 h 528"/>
                    <a:gd name="T86" fmla="*/ 222 w 305"/>
                    <a:gd name="T87" fmla="*/ 512 h 528"/>
                    <a:gd name="T88" fmla="*/ 226 w 305"/>
                    <a:gd name="T89" fmla="*/ 512 h 528"/>
                    <a:gd name="T90" fmla="*/ 260 w 305"/>
                    <a:gd name="T91" fmla="*/ 502 h 528"/>
                    <a:gd name="T92" fmla="*/ 265 w 305"/>
                    <a:gd name="T93" fmla="*/ 498 h 528"/>
                    <a:gd name="T94" fmla="*/ 284 w 305"/>
                    <a:gd name="T95" fmla="*/ 502 h 528"/>
                    <a:gd name="T96" fmla="*/ 305 w 305"/>
                    <a:gd name="T97" fmla="*/ 49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 h="528">
                      <a:moveTo>
                        <a:pt x="282" y="335"/>
                      </a:moveTo>
                      <a:lnTo>
                        <a:pt x="290" y="10"/>
                      </a:lnTo>
                      <a:lnTo>
                        <a:pt x="282" y="6"/>
                      </a:lnTo>
                      <a:lnTo>
                        <a:pt x="278" y="0"/>
                      </a:lnTo>
                      <a:lnTo>
                        <a:pt x="278" y="0"/>
                      </a:lnTo>
                      <a:lnTo>
                        <a:pt x="215" y="6"/>
                      </a:lnTo>
                      <a:lnTo>
                        <a:pt x="94" y="15"/>
                      </a:lnTo>
                      <a:lnTo>
                        <a:pt x="96" y="17"/>
                      </a:lnTo>
                      <a:lnTo>
                        <a:pt x="98" y="25"/>
                      </a:lnTo>
                      <a:lnTo>
                        <a:pt x="92" y="30"/>
                      </a:lnTo>
                      <a:lnTo>
                        <a:pt x="85" y="34"/>
                      </a:lnTo>
                      <a:lnTo>
                        <a:pt x="81" y="30"/>
                      </a:lnTo>
                      <a:lnTo>
                        <a:pt x="83" y="45"/>
                      </a:lnTo>
                      <a:lnTo>
                        <a:pt x="77" y="45"/>
                      </a:lnTo>
                      <a:lnTo>
                        <a:pt x="75" y="38"/>
                      </a:lnTo>
                      <a:lnTo>
                        <a:pt x="75" y="47"/>
                      </a:lnTo>
                      <a:lnTo>
                        <a:pt x="83" y="53"/>
                      </a:lnTo>
                      <a:lnTo>
                        <a:pt x="75" y="55"/>
                      </a:lnTo>
                      <a:lnTo>
                        <a:pt x="74" y="49"/>
                      </a:lnTo>
                      <a:lnTo>
                        <a:pt x="74" y="58"/>
                      </a:lnTo>
                      <a:lnTo>
                        <a:pt x="77" y="62"/>
                      </a:lnTo>
                      <a:lnTo>
                        <a:pt x="74" y="72"/>
                      </a:lnTo>
                      <a:lnTo>
                        <a:pt x="75" y="77"/>
                      </a:lnTo>
                      <a:lnTo>
                        <a:pt x="70" y="83"/>
                      </a:lnTo>
                      <a:lnTo>
                        <a:pt x="66" y="85"/>
                      </a:lnTo>
                      <a:lnTo>
                        <a:pt x="58" y="85"/>
                      </a:lnTo>
                      <a:lnTo>
                        <a:pt x="60" y="92"/>
                      </a:lnTo>
                      <a:lnTo>
                        <a:pt x="53" y="100"/>
                      </a:lnTo>
                      <a:lnTo>
                        <a:pt x="53" y="104"/>
                      </a:lnTo>
                      <a:lnTo>
                        <a:pt x="45" y="102"/>
                      </a:lnTo>
                      <a:lnTo>
                        <a:pt x="49" y="105"/>
                      </a:lnTo>
                      <a:lnTo>
                        <a:pt x="47" y="107"/>
                      </a:lnTo>
                      <a:lnTo>
                        <a:pt x="47" y="115"/>
                      </a:lnTo>
                      <a:lnTo>
                        <a:pt x="51" y="122"/>
                      </a:lnTo>
                      <a:lnTo>
                        <a:pt x="34" y="128"/>
                      </a:lnTo>
                      <a:lnTo>
                        <a:pt x="38" y="132"/>
                      </a:lnTo>
                      <a:lnTo>
                        <a:pt x="36" y="139"/>
                      </a:lnTo>
                      <a:lnTo>
                        <a:pt x="38" y="147"/>
                      </a:lnTo>
                      <a:lnTo>
                        <a:pt x="36" y="151"/>
                      </a:lnTo>
                      <a:lnTo>
                        <a:pt x="28" y="151"/>
                      </a:lnTo>
                      <a:lnTo>
                        <a:pt x="28" y="154"/>
                      </a:lnTo>
                      <a:lnTo>
                        <a:pt x="36" y="158"/>
                      </a:lnTo>
                      <a:lnTo>
                        <a:pt x="30" y="162"/>
                      </a:lnTo>
                      <a:lnTo>
                        <a:pt x="28" y="158"/>
                      </a:lnTo>
                      <a:lnTo>
                        <a:pt x="23" y="162"/>
                      </a:lnTo>
                      <a:lnTo>
                        <a:pt x="28" y="169"/>
                      </a:lnTo>
                      <a:lnTo>
                        <a:pt x="23" y="173"/>
                      </a:lnTo>
                      <a:lnTo>
                        <a:pt x="27" y="181"/>
                      </a:lnTo>
                      <a:lnTo>
                        <a:pt x="23" y="186"/>
                      </a:lnTo>
                      <a:lnTo>
                        <a:pt x="28" y="181"/>
                      </a:lnTo>
                      <a:lnTo>
                        <a:pt x="34" y="186"/>
                      </a:lnTo>
                      <a:lnTo>
                        <a:pt x="27" y="190"/>
                      </a:lnTo>
                      <a:lnTo>
                        <a:pt x="34" y="192"/>
                      </a:lnTo>
                      <a:lnTo>
                        <a:pt x="34" y="192"/>
                      </a:lnTo>
                      <a:lnTo>
                        <a:pt x="32" y="198"/>
                      </a:lnTo>
                      <a:lnTo>
                        <a:pt x="34" y="205"/>
                      </a:lnTo>
                      <a:lnTo>
                        <a:pt x="36" y="207"/>
                      </a:lnTo>
                      <a:lnTo>
                        <a:pt x="38" y="218"/>
                      </a:lnTo>
                      <a:lnTo>
                        <a:pt x="38" y="220"/>
                      </a:lnTo>
                      <a:lnTo>
                        <a:pt x="30" y="220"/>
                      </a:lnTo>
                      <a:lnTo>
                        <a:pt x="32" y="226"/>
                      </a:lnTo>
                      <a:lnTo>
                        <a:pt x="32" y="235"/>
                      </a:lnTo>
                      <a:lnTo>
                        <a:pt x="28" y="239"/>
                      </a:lnTo>
                      <a:lnTo>
                        <a:pt x="28" y="245"/>
                      </a:lnTo>
                      <a:lnTo>
                        <a:pt x="34" y="241"/>
                      </a:lnTo>
                      <a:lnTo>
                        <a:pt x="40" y="241"/>
                      </a:lnTo>
                      <a:lnTo>
                        <a:pt x="40" y="248"/>
                      </a:lnTo>
                      <a:lnTo>
                        <a:pt x="34" y="254"/>
                      </a:lnTo>
                      <a:lnTo>
                        <a:pt x="36" y="261"/>
                      </a:lnTo>
                      <a:lnTo>
                        <a:pt x="43" y="265"/>
                      </a:lnTo>
                      <a:lnTo>
                        <a:pt x="36" y="275"/>
                      </a:lnTo>
                      <a:lnTo>
                        <a:pt x="38" y="278"/>
                      </a:lnTo>
                      <a:lnTo>
                        <a:pt x="49" y="277"/>
                      </a:lnTo>
                      <a:lnTo>
                        <a:pt x="43" y="282"/>
                      </a:lnTo>
                      <a:lnTo>
                        <a:pt x="49" y="290"/>
                      </a:lnTo>
                      <a:lnTo>
                        <a:pt x="42" y="288"/>
                      </a:lnTo>
                      <a:lnTo>
                        <a:pt x="42" y="290"/>
                      </a:lnTo>
                      <a:lnTo>
                        <a:pt x="45" y="295"/>
                      </a:lnTo>
                      <a:lnTo>
                        <a:pt x="51" y="299"/>
                      </a:lnTo>
                      <a:lnTo>
                        <a:pt x="53" y="305"/>
                      </a:lnTo>
                      <a:lnTo>
                        <a:pt x="60" y="307"/>
                      </a:lnTo>
                      <a:lnTo>
                        <a:pt x="60" y="308"/>
                      </a:lnTo>
                      <a:lnTo>
                        <a:pt x="60" y="310"/>
                      </a:lnTo>
                      <a:lnTo>
                        <a:pt x="55" y="310"/>
                      </a:lnTo>
                      <a:lnTo>
                        <a:pt x="49" y="316"/>
                      </a:lnTo>
                      <a:lnTo>
                        <a:pt x="42" y="320"/>
                      </a:lnTo>
                      <a:lnTo>
                        <a:pt x="38" y="325"/>
                      </a:lnTo>
                      <a:lnTo>
                        <a:pt x="45" y="327"/>
                      </a:lnTo>
                      <a:lnTo>
                        <a:pt x="53" y="325"/>
                      </a:lnTo>
                      <a:lnTo>
                        <a:pt x="47" y="333"/>
                      </a:lnTo>
                      <a:lnTo>
                        <a:pt x="47" y="337"/>
                      </a:lnTo>
                      <a:lnTo>
                        <a:pt x="40" y="337"/>
                      </a:lnTo>
                      <a:lnTo>
                        <a:pt x="47" y="339"/>
                      </a:lnTo>
                      <a:lnTo>
                        <a:pt x="47" y="340"/>
                      </a:lnTo>
                      <a:lnTo>
                        <a:pt x="30" y="357"/>
                      </a:lnTo>
                      <a:lnTo>
                        <a:pt x="25" y="361"/>
                      </a:lnTo>
                      <a:lnTo>
                        <a:pt x="23" y="367"/>
                      </a:lnTo>
                      <a:lnTo>
                        <a:pt x="27" y="371"/>
                      </a:lnTo>
                      <a:lnTo>
                        <a:pt x="21" y="378"/>
                      </a:lnTo>
                      <a:lnTo>
                        <a:pt x="19" y="384"/>
                      </a:lnTo>
                      <a:lnTo>
                        <a:pt x="11" y="389"/>
                      </a:lnTo>
                      <a:lnTo>
                        <a:pt x="19" y="389"/>
                      </a:lnTo>
                      <a:lnTo>
                        <a:pt x="17" y="391"/>
                      </a:lnTo>
                      <a:lnTo>
                        <a:pt x="11" y="397"/>
                      </a:lnTo>
                      <a:lnTo>
                        <a:pt x="13" y="412"/>
                      </a:lnTo>
                      <a:lnTo>
                        <a:pt x="6" y="412"/>
                      </a:lnTo>
                      <a:lnTo>
                        <a:pt x="11" y="418"/>
                      </a:lnTo>
                      <a:lnTo>
                        <a:pt x="10" y="423"/>
                      </a:lnTo>
                      <a:lnTo>
                        <a:pt x="0" y="425"/>
                      </a:lnTo>
                      <a:lnTo>
                        <a:pt x="4" y="433"/>
                      </a:lnTo>
                      <a:lnTo>
                        <a:pt x="4" y="440"/>
                      </a:lnTo>
                      <a:lnTo>
                        <a:pt x="8" y="448"/>
                      </a:lnTo>
                      <a:lnTo>
                        <a:pt x="2" y="453"/>
                      </a:lnTo>
                      <a:lnTo>
                        <a:pt x="92" y="449"/>
                      </a:lnTo>
                      <a:lnTo>
                        <a:pt x="177" y="442"/>
                      </a:lnTo>
                      <a:lnTo>
                        <a:pt x="179" y="444"/>
                      </a:lnTo>
                      <a:lnTo>
                        <a:pt x="177" y="451"/>
                      </a:lnTo>
                      <a:lnTo>
                        <a:pt x="173" y="465"/>
                      </a:lnTo>
                      <a:lnTo>
                        <a:pt x="169" y="476"/>
                      </a:lnTo>
                      <a:lnTo>
                        <a:pt x="173" y="483"/>
                      </a:lnTo>
                      <a:lnTo>
                        <a:pt x="177" y="491"/>
                      </a:lnTo>
                      <a:lnTo>
                        <a:pt x="186" y="498"/>
                      </a:lnTo>
                      <a:lnTo>
                        <a:pt x="188" y="506"/>
                      </a:lnTo>
                      <a:lnTo>
                        <a:pt x="192" y="513"/>
                      </a:lnTo>
                      <a:lnTo>
                        <a:pt x="192" y="517"/>
                      </a:lnTo>
                      <a:lnTo>
                        <a:pt x="196" y="523"/>
                      </a:lnTo>
                      <a:lnTo>
                        <a:pt x="199" y="527"/>
                      </a:lnTo>
                      <a:lnTo>
                        <a:pt x="203" y="528"/>
                      </a:lnTo>
                      <a:lnTo>
                        <a:pt x="211" y="528"/>
                      </a:lnTo>
                      <a:lnTo>
                        <a:pt x="213" y="521"/>
                      </a:lnTo>
                      <a:lnTo>
                        <a:pt x="220" y="515"/>
                      </a:lnTo>
                      <a:lnTo>
                        <a:pt x="222" y="512"/>
                      </a:lnTo>
                      <a:lnTo>
                        <a:pt x="220" y="512"/>
                      </a:lnTo>
                      <a:lnTo>
                        <a:pt x="226" y="510"/>
                      </a:lnTo>
                      <a:lnTo>
                        <a:pt x="226" y="512"/>
                      </a:lnTo>
                      <a:lnTo>
                        <a:pt x="231" y="510"/>
                      </a:lnTo>
                      <a:lnTo>
                        <a:pt x="246" y="504"/>
                      </a:lnTo>
                      <a:lnTo>
                        <a:pt x="260" y="502"/>
                      </a:lnTo>
                      <a:lnTo>
                        <a:pt x="263" y="500"/>
                      </a:lnTo>
                      <a:lnTo>
                        <a:pt x="254" y="498"/>
                      </a:lnTo>
                      <a:lnTo>
                        <a:pt x="265" y="498"/>
                      </a:lnTo>
                      <a:lnTo>
                        <a:pt x="271" y="502"/>
                      </a:lnTo>
                      <a:lnTo>
                        <a:pt x="278" y="506"/>
                      </a:lnTo>
                      <a:lnTo>
                        <a:pt x="284" y="502"/>
                      </a:lnTo>
                      <a:lnTo>
                        <a:pt x="288" y="500"/>
                      </a:lnTo>
                      <a:lnTo>
                        <a:pt x="301" y="506"/>
                      </a:lnTo>
                      <a:lnTo>
                        <a:pt x="305" y="498"/>
                      </a:lnTo>
                      <a:lnTo>
                        <a:pt x="305" y="495"/>
                      </a:lnTo>
                      <a:lnTo>
                        <a:pt x="282" y="335"/>
                      </a:lnTo>
                      <a:close/>
                    </a:path>
                  </a:pathLst>
                </a:custGeom>
                <a:solidFill>
                  <a:schemeClr val="accent5"/>
                </a:solid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Freeform 84"/>
              <p:cNvSpPr>
                <a:spLocks/>
              </p:cNvSpPr>
              <p:nvPr/>
            </p:nvSpPr>
            <p:spPr bwMode="auto">
              <a:xfrm>
                <a:off x="3695576" y="2665797"/>
                <a:ext cx="693618" cy="224114"/>
              </a:xfrm>
              <a:custGeom>
                <a:avLst/>
                <a:gdLst>
                  <a:gd name="T0" fmla="*/ 487 w 722"/>
                  <a:gd name="T1" fmla="*/ 33 h 257"/>
                  <a:gd name="T2" fmla="*/ 421 w 722"/>
                  <a:gd name="T3" fmla="*/ 39 h 257"/>
                  <a:gd name="T4" fmla="*/ 355 w 722"/>
                  <a:gd name="T5" fmla="*/ 47 h 257"/>
                  <a:gd name="T6" fmla="*/ 271 w 722"/>
                  <a:gd name="T7" fmla="*/ 54 h 257"/>
                  <a:gd name="T8" fmla="*/ 199 w 722"/>
                  <a:gd name="T9" fmla="*/ 62 h 257"/>
                  <a:gd name="T10" fmla="*/ 177 w 722"/>
                  <a:gd name="T11" fmla="*/ 60 h 257"/>
                  <a:gd name="T12" fmla="*/ 183 w 722"/>
                  <a:gd name="T13" fmla="*/ 80 h 257"/>
                  <a:gd name="T14" fmla="*/ 58 w 722"/>
                  <a:gd name="T15" fmla="*/ 96 h 257"/>
                  <a:gd name="T16" fmla="*/ 53 w 722"/>
                  <a:gd name="T17" fmla="*/ 90 h 257"/>
                  <a:gd name="T18" fmla="*/ 57 w 722"/>
                  <a:gd name="T19" fmla="*/ 105 h 257"/>
                  <a:gd name="T20" fmla="*/ 53 w 722"/>
                  <a:gd name="T21" fmla="*/ 114 h 257"/>
                  <a:gd name="T22" fmla="*/ 51 w 722"/>
                  <a:gd name="T23" fmla="*/ 127 h 257"/>
                  <a:gd name="T24" fmla="*/ 43 w 722"/>
                  <a:gd name="T25" fmla="*/ 146 h 257"/>
                  <a:gd name="T26" fmla="*/ 47 w 722"/>
                  <a:gd name="T27" fmla="*/ 156 h 257"/>
                  <a:gd name="T28" fmla="*/ 43 w 722"/>
                  <a:gd name="T29" fmla="*/ 165 h 257"/>
                  <a:gd name="T30" fmla="*/ 30 w 722"/>
                  <a:gd name="T31" fmla="*/ 174 h 257"/>
                  <a:gd name="T32" fmla="*/ 27 w 722"/>
                  <a:gd name="T33" fmla="*/ 180 h 257"/>
                  <a:gd name="T34" fmla="*/ 27 w 722"/>
                  <a:gd name="T35" fmla="*/ 191 h 257"/>
                  <a:gd name="T36" fmla="*/ 19 w 722"/>
                  <a:gd name="T37" fmla="*/ 197 h 257"/>
                  <a:gd name="T38" fmla="*/ 21 w 722"/>
                  <a:gd name="T39" fmla="*/ 210 h 257"/>
                  <a:gd name="T40" fmla="*/ 11 w 722"/>
                  <a:gd name="T41" fmla="*/ 208 h 257"/>
                  <a:gd name="T42" fmla="*/ 15 w 722"/>
                  <a:gd name="T43" fmla="*/ 214 h 257"/>
                  <a:gd name="T44" fmla="*/ 19 w 722"/>
                  <a:gd name="T45" fmla="*/ 240 h 257"/>
                  <a:gd name="T46" fmla="*/ 11 w 722"/>
                  <a:gd name="T47" fmla="*/ 244 h 257"/>
                  <a:gd name="T48" fmla="*/ 0 w 722"/>
                  <a:gd name="T49" fmla="*/ 255 h 257"/>
                  <a:gd name="T50" fmla="*/ 121 w 722"/>
                  <a:gd name="T51" fmla="*/ 248 h 257"/>
                  <a:gd name="T52" fmla="*/ 184 w 722"/>
                  <a:gd name="T53" fmla="*/ 242 h 257"/>
                  <a:gd name="T54" fmla="*/ 310 w 722"/>
                  <a:gd name="T55" fmla="*/ 231 h 257"/>
                  <a:gd name="T56" fmla="*/ 485 w 722"/>
                  <a:gd name="T57" fmla="*/ 208 h 257"/>
                  <a:gd name="T58" fmla="*/ 521 w 722"/>
                  <a:gd name="T59" fmla="*/ 178 h 257"/>
                  <a:gd name="T60" fmla="*/ 540 w 722"/>
                  <a:gd name="T61" fmla="*/ 169 h 257"/>
                  <a:gd name="T62" fmla="*/ 543 w 722"/>
                  <a:gd name="T63" fmla="*/ 152 h 257"/>
                  <a:gd name="T64" fmla="*/ 564 w 722"/>
                  <a:gd name="T65" fmla="*/ 137 h 257"/>
                  <a:gd name="T66" fmla="*/ 583 w 722"/>
                  <a:gd name="T67" fmla="*/ 133 h 257"/>
                  <a:gd name="T68" fmla="*/ 617 w 722"/>
                  <a:gd name="T69" fmla="*/ 105 h 257"/>
                  <a:gd name="T70" fmla="*/ 626 w 722"/>
                  <a:gd name="T71" fmla="*/ 99 h 257"/>
                  <a:gd name="T72" fmla="*/ 637 w 722"/>
                  <a:gd name="T73" fmla="*/ 86 h 257"/>
                  <a:gd name="T74" fmla="*/ 641 w 722"/>
                  <a:gd name="T75" fmla="*/ 77 h 257"/>
                  <a:gd name="T76" fmla="*/ 654 w 722"/>
                  <a:gd name="T77" fmla="*/ 79 h 257"/>
                  <a:gd name="T78" fmla="*/ 666 w 722"/>
                  <a:gd name="T79" fmla="*/ 71 h 257"/>
                  <a:gd name="T80" fmla="*/ 675 w 722"/>
                  <a:gd name="T81" fmla="*/ 60 h 257"/>
                  <a:gd name="T82" fmla="*/ 694 w 722"/>
                  <a:gd name="T83" fmla="*/ 60 h 257"/>
                  <a:gd name="T84" fmla="*/ 705 w 722"/>
                  <a:gd name="T85" fmla="*/ 37 h 257"/>
                  <a:gd name="T86" fmla="*/ 718 w 722"/>
                  <a:gd name="T87" fmla="*/ 28 h 257"/>
                  <a:gd name="T88" fmla="*/ 720 w 722"/>
                  <a:gd name="T89" fmla="*/ 9 h 257"/>
                  <a:gd name="T90" fmla="*/ 713 w 722"/>
                  <a:gd name="T91" fmla="*/ 0 h 257"/>
                  <a:gd name="T92" fmla="*/ 651 w 722"/>
                  <a:gd name="T93" fmla="*/ 11 h 257"/>
                  <a:gd name="T94" fmla="*/ 579 w 722"/>
                  <a:gd name="T95" fmla="*/ 20 h 257"/>
                  <a:gd name="T96" fmla="*/ 543 w 722"/>
                  <a:gd name="T97" fmla="*/ 2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257">
                    <a:moveTo>
                      <a:pt x="513" y="30"/>
                    </a:moveTo>
                    <a:lnTo>
                      <a:pt x="487" y="33"/>
                    </a:lnTo>
                    <a:lnTo>
                      <a:pt x="459" y="37"/>
                    </a:lnTo>
                    <a:lnTo>
                      <a:pt x="421" y="39"/>
                    </a:lnTo>
                    <a:lnTo>
                      <a:pt x="397" y="43"/>
                    </a:lnTo>
                    <a:lnTo>
                      <a:pt x="355" y="47"/>
                    </a:lnTo>
                    <a:lnTo>
                      <a:pt x="314" y="49"/>
                    </a:lnTo>
                    <a:lnTo>
                      <a:pt x="271" y="54"/>
                    </a:lnTo>
                    <a:lnTo>
                      <a:pt x="235" y="58"/>
                    </a:lnTo>
                    <a:lnTo>
                      <a:pt x="199" y="62"/>
                    </a:lnTo>
                    <a:lnTo>
                      <a:pt x="192" y="60"/>
                    </a:lnTo>
                    <a:lnTo>
                      <a:pt x="177" y="60"/>
                    </a:lnTo>
                    <a:lnTo>
                      <a:pt x="183" y="73"/>
                    </a:lnTo>
                    <a:lnTo>
                      <a:pt x="183" y="80"/>
                    </a:lnTo>
                    <a:lnTo>
                      <a:pt x="64" y="90"/>
                    </a:lnTo>
                    <a:lnTo>
                      <a:pt x="58" y="96"/>
                    </a:lnTo>
                    <a:lnTo>
                      <a:pt x="58" y="90"/>
                    </a:lnTo>
                    <a:lnTo>
                      <a:pt x="53" y="90"/>
                    </a:lnTo>
                    <a:lnTo>
                      <a:pt x="55" y="97"/>
                    </a:lnTo>
                    <a:lnTo>
                      <a:pt x="57" y="105"/>
                    </a:lnTo>
                    <a:lnTo>
                      <a:pt x="49" y="107"/>
                    </a:lnTo>
                    <a:lnTo>
                      <a:pt x="53" y="114"/>
                    </a:lnTo>
                    <a:lnTo>
                      <a:pt x="45" y="122"/>
                    </a:lnTo>
                    <a:lnTo>
                      <a:pt x="51" y="127"/>
                    </a:lnTo>
                    <a:lnTo>
                      <a:pt x="47" y="135"/>
                    </a:lnTo>
                    <a:lnTo>
                      <a:pt x="43" y="146"/>
                    </a:lnTo>
                    <a:lnTo>
                      <a:pt x="45" y="150"/>
                    </a:lnTo>
                    <a:lnTo>
                      <a:pt x="47" y="156"/>
                    </a:lnTo>
                    <a:lnTo>
                      <a:pt x="40" y="159"/>
                    </a:lnTo>
                    <a:lnTo>
                      <a:pt x="43" y="165"/>
                    </a:lnTo>
                    <a:lnTo>
                      <a:pt x="36" y="171"/>
                    </a:lnTo>
                    <a:lnTo>
                      <a:pt x="30" y="174"/>
                    </a:lnTo>
                    <a:lnTo>
                      <a:pt x="27" y="178"/>
                    </a:lnTo>
                    <a:lnTo>
                      <a:pt x="27" y="180"/>
                    </a:lnTo>
                    <a:lnTo>
                      <a:pt x="32" y="186"/>
                    </a:lnTo>
                    <a:lnTo>
                      <a:pt x="27" y="191"/>
                    </a:lnTo>
                    <a:lnTo>
                      <a:pt x="23" y="195"/>
                    </a:lnTo>
                    <a:lnTo>
                      <a:pt x="19" y="197"/>
                    </a:lnTo>
                    <a:lnTo>
                      <a:pt x="23" y="205"/>
                    </a:lnTo>
                    <a:lnTo>
                      <a:pt x="21" y="210"/>
                    </a:lnTo>
                    <a:lnTo>
                      <a:pt x="17" y="206"/>
                    </a:lnTo>
                    <a:lnTo>
                      <a:pt x="11" y="208"/>
                    </a:lnTo>
                    <a:lnTo>
                      <a:pt x="10" y="216"/>
                    </a:lnTo>
                    <a:lnTo>
                      <a:pt x="15" y="214"/>
                    </a:lnTo>
                    <a:lnTo>
                      <a:pt x="15" y="221"/>
                    </a:lnTo>
                    <a:lnTo>
                      <a:pt x="19" y="240"/>
                    </a:lnTo>
                    <a:lnTo>
                      <a:pt x="17" y="242"/>
                    </a:lnTo>
                    <a:lnTo>
                      <a:pt x="11" y="244"/>
                    </a:lnTo>
                    <a:lnTo>
                      <a:pt x="8" y="252"/>
                    </a:lnTo>
                    <a:lnTo>
                      <a:pt x="0" y="255"/>
                    </a:lnTo>
                    <a:lnTo>
                      <a:pt x="0" y="257"/>
                    </a:lnTo>
                    <a:lnTo>
                      <a:pt x="121" y="248"/>
                    </a:lnTo>
                    <a:lnTo>
                      <a:pt x="184" y="242"/>
                    </a:lnTo>
                    <a:lnTo>
                      <a:pt x="184" y="242"/>
                    </a:lnTo>
                    <a:lnTo>
                      <a:pt x="184" y="240"/>
                    </a:lnTo>
                    <a:lnTo>
                      <a:pt x="310" y="231"/>
                    </a:lnTo>
                    <a:lnTo>
                      <a:pt x="408" y="220"/>
                    </a:lnTo>
                    <a:lnTo>
                      <a:pt x="485" y="208"/>
                    </a:lnTo>
                    <a:lnTo>
                      <a:pt x="521" y="206"/>
                    </a:lnTo>
                    <a:lnTo>
                      <a:pt x="521" y="178"/>
                    </a:lnTo>
                    <a:lnTo>
                      <a:pt x="534" y="174"/>
                    </a:lnTo>
                    <a:lnTo>
                      <a:pt x="540" y="169"/>
                    </a:lnTo>
                    <a:lnTo>
                      <a:pt x="542" y="159"/>
                    </a:lnTo>
                    <a:lnTo>
                      <a:pt x="543" y="152"/>
                    </a:lnTo>
                    <a:lnTo>
                      <a:pt x="549" y="144"/>
                    </a:lnTo>
                    <a:lnTo>
                      <a:pt x="564" y="137"/>
                    </a:lnTo>
                    <a:lnTo>
                      <a:pt x="577" y="137"/>
                    </a:lnTo>
                    <a:lnTo>
                      <a:pt x="583" y="133"/>
                    </a:lnTo>
                    <a:lnTo>
                      <a:pt x="604" y="114"/>
                    </a:lnTo>
                    <a:lnTo>
                      <a:pt x="617" y="105"/>
                    </a:lnTo>
                    <a:lnTo>
                      <a:pt x="622" y="105"/>
                    </a:lnTo>
                    <a:lnTo>
                      <a:pt x="626" y="99"/>
                    </a:lnTo>
                    <a:lnTo>
                      <a:pt x="630" y="84"/>
                    </a:lnTo>
                    <a:lnTo>
                      <a:pt x="637" y="86"/>
                    </a:lnTo>
                    <a:lnTo>
                      <a:pt x="637" y="80"/>
                    </a:lnTo>
                    <a:lnTo>
                      <a:pt x="641" y="77"/>
                    </a:lnTo>
                    <a:lnTo>
                      <a:pt x="647" y="73"/>
                    </a:lnTo>
                    <a:lnTo>
                      <a:pt x="654" y="79"/>
                    </a:lnTo>
                    <a:lnTo>
                      <a:pt x="658" y="79"/>
                    </a:lnTo>
                    <a:lnTo>
                      <a:pt x="666" y="71"/>
                    </a:lnTo>
                    <a:lnTo>
                      <a:pt x="668" y="65"/>
                    </a:lnTo>
                    <a:lnTo>
                      <a:pt x="675" y="60"/>
                    </a:lnTo>
                    <a:lnTo>
                      <a:pt x="688" y="54"/>
                    </a:lnTo>
                    <a:lnTo>
                      <a:pt x="694" y="60"/>
                    </a:lnTo>
                    <a:lnTo>
                      <a:pt x="699" y="52"/>
                    </a:lnTo>
                    <a:lnTo>
                      <a:pt x="705" y="37"/>
                    </a:lnTo>
                    <a:lnTo>
                      <a:pt x="711" y="32"/>
                    </a:lnTo>
                    <a:lnTo>
                      <a:pt x="718" y="28"/>
                    </a:lnTo>
                    <a:lnTo>
                      <a:pt x="720" y="17"/>
                    </a:lnTo>
                    <a:lnTo>
                      <a:pt x="720" y="9"/>
                    </a:lnTo>
                    <a:lnTo>
                      <a:pt x="722" y="0"/>
                    </a:lnTo>
                    <a:lnTo>
                      <a:pt x="713" y="0"/>
                    </a:lnTo>
                    <a:lnTo>
                      <a:pt x="686" y="7"/>
                    </a:lnTo>
                    <a:lnTo>
                      <a:pt x="651" y="11"/>
                    </a:lnTo>
                    <a:lnTo>
                      <a:pt x="594" y="20"/>
                    </a:lnTo>
                    <a:lnTo>
                      <a:pt x="579" y="20"/>
                    </a:lnTo>
                    <a:lnTo>
                      <a:pt x="553" y="24"/>
                    </a:lnTo>
                    <a:lnTo>
                      <a:pt x="543" y="28"/>
                    </a:lnTo>
                    <a:lnTo>
                      <a:pt x="513" y="3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85"/>
              <p:cNvSpPr>
                <a:spLocks/>
              </p:cNvSpPr>
              <p:nvPr/>
            </p:nvSpPr>
            <p:spPr bwMode="auto">
              <a:xfrm>
                <a:off x="3746493" y="2737304"/>
                <a:ext cx="4803" cy="6976"/>
              </a:xfrm>
              <a:custGeom>
                <a:avLst/>
                <a:gdLst>
                  <a:gd name="T0" fmla="*/ 0 w 5"/>
                  <a:gd name="T1" fmla="*/ 8 h 8"/>
                  <a:gd name="T2" fmla="*/ 5 w 5"/>
                  <a:gd name="T3" fmla="*/ 8 h 8"/>
                  <a:gd name="T4" fmla="*/ 4 w 5"/>
                  <a:gd name="T5" fmla="*/ 0 h 8"/>
                  <a:gd name="T6" fmla="*/ 0 w 5"/>
                  <a:gd name="T7" fmla="*/ 8 h 8"/>
                </a:gdLst>
                <a:ahLst/>
                <a:cxnLst>
                  <a:cxn ang="0">
                    <a:pos x="T0" y="T1"/>
                  </a:cxn>
                  <a:cxn ang="0">
                    <a:pos x="T2" y="T3"/>
                  </a:cxn>
                  <a:cxn ang="0">
                    <a:pos x="T4" y="T5"/>
                  </a:cxn>
                  <a:cxn ang="0">
                    <a:pos x="T6" y="T7"/>
                  </a:cxn>
                </a:cxnLst>
                <a:rect l="0" t="0" r="r" b="b"/>
                <a:pathLst>
                  <a:path w="5" h="8">
                    <a:moveTo>
                      <a:pt x="0" y="8"/>
                    </a:moveTo>
                    <a:lnTo>
                      <a:pt x="5" y="8"/>
                    </a:lnTo>
                    <a:lnTo>
                      <a:pt x="4" y="0"/>
                    </a:lnTo>
                    <a:lnTo>
                      <a:pt x="0"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86"/>
              <p:cNvSpPr>
                <a:spLocks/>
              </p:cNvSpPr>
              <p:nvPr/>
            </p:nvSpPr>
            <p:spPr bwMode="auto">
              <a:xfrm>
                <a:off x="3746493" y="2737304"/>
                <a:ext cx="4803" cy="6976"/>
              </a:xfrm>
              <a:custGeom>
                <a:avLst/>
                <a:gdLst>
                  <a:gd name="T0" fmla="*/ 0 w 5"/>
                  <a:gd name="T1" fmla="*/ 8 h 8"/>
                  <a:gd name="T2" fmla="*/ 5 w 5"/>
                  <a:gd name="T3" fmla="*/ 8 h 8"/>
                  <a:gd name="T4" fmla="*/ 4 w 5"/>
                  <a:gd name="T5" fmla="*/ 0 h 8"/>
                  <a:gd name="T6" fmla="*/ 0 w 5"/>
                  <a:gd name="T7" fmla="*/ 8 h 8"/>
                </a:gdLst>
                <a:ahLst/>
                <a:cxnLst>
                  <a:cxn ang="0">
                    <a:pos x="T0" y="T1"/>
                  </a:cxn>
                  <a:cxn ang="0">
                    <a:pos x="T2" y="T3"/>
                  </a:cxn>
                  <a:cxn ang="0">
                    <a:pos x="T4" y="T5"/>
                  </a:cxn>
                  <a:cxn ang="0">
                    <a:pos x="T6" y="T7"/>
                  </a:cxn>
                </a:cxnLst>
                <a:rect l="0" t="0" r="r" b="b"/>
                <a:pathLst>
                  <a:path w="5" h="8">
                    <a:moveTo>
                      <a:pt x="0" y="8"/>
                    </a:moveTo>
                    <a:lnTo>
                      <a:pt x="5" y="8"/>
                    </a:lnTo>
                    <a:lnTo>
                      <a:pt x="4" y="0"/>
                    </a:lnTo>
                    <a:lnTo>
                      <a:pt x="0"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87"/>
              <p:cNvSpPr>
                <a:spLocks/>
              </p:cNvSpPr>
              <p:nvPr/>
            </p:nvSpPr>
            <p:spPr bwMode="auto">
              <a:xfrm>
                <a:off x="3757060" y="2460868"/>
                <a:ext cx="592746" cy="283413"/>
              </a:xfrm>
              <a:custGeom>
                <a:avLst/>
                <a:gdLst>
                  <a:gd name="T0" fmla="*/ 568 w 617"/>
                  <a:gd name="T1" fmla="*/ 103 h 325"/>
                  <a:gd name="T2" fmla="*/ 555 w 617"/>
                  <a:gd name="T3" fmla="*/ 67 h 325"/>
                  <a:gd name="T4" fmla="*/ 551 w 617"/>
                  <a:gd name="T5" fmla="*/ 52 h 325"/>
                  <a:gd name="T6" fmla="*/ 532 w 617"/>
                  <a:gd name="T7" fmla="*/ 39 h 325"/>
                  <a:gd name="T8" fmla="*/ 513 w 617"/>
                  <a:gd name="T9" fmla="*/ 24 h 325"/>
                  <a:gd name="T10" fmla="*/ 495 w 617"/>
                  <a:gd name="T11" fmla="*/ 37 h 325"/>
                  <a:gd name="T12" fmla="*/ 472 w 617"/>
                  <a:gd name="T13" fmla="*/ 34 h 325"/>
                  <a:gd name="T14" fmla="*/ 455 w 617"/>
                  <a:gd name="T15" fmla="*/ 41 h 325"/>
                  <a:gd name="T16" fmla="*/ 423 w 617"/>
                  <a:gd name="T17" fmla="*/ 32 h 325"/>
                  <a:gd name="T18" fmla="*/ 401 w 617"/>
                  <a:gd name="T19" fmla="*/ 9 h 325"/>
                  <a:gd name="T20" fmla="*/ 367 w 617"/>
                  <a:gd name="T21" fmla="*/ 0 h 325"/>
                  <a:gd name="T22" fmla="*/ 357 w 617"/>
                  <a:gd name="T23" fmla="*/ 17 h 325"/>
                  <a:gd name="T24" fmla="*/ 361 w 617"/>
                  <a:gd name="T25" fmla="*/ 37 h 325"/>
                  <a:gd name="T26" fmla="*/ 325 w 617"/>
                  <a:gd name="T27" fmla="*/ 47 h 325"/>
                  <a:gd name="T28" fmla="*/ 312 w 617"/>
                  <a:gd name="T29" fmla="*/ 58 h 325"/>
                  <a:gd name="T30" fmla="*/ 308 w 617"/>
                  <a:gd name="T31" fmla="*/ 81 h 325"/>
                  <a:gd name="T32" fmla="*/ 291 w 617"/>
                  <a:gd name="T33" fmla="*/ 103 h 325"/>
                  <a:gd name="T34" fmla="*/ 280 w 617"/>
                  <a:gd name="T35" fmla="*/ 124 h 325"/>
                  <a:gd name="T36" fmla="*/ 260 w 617"/>
                  <a:gd name="T37" fmla="*/ 133 h 325"/>
                  <a:gd name="T38" fmla="*/ 239 w 617"/>
                  <a:gd name="T39" fmla="*/ 118 h 325"/>
                  <a:gd name="T40" fmla="*/ 229 w 617"/>
                  <a:gd name="T41" fmla="*/ 135 h 325"/>
                  <a:gd name="T42" fmla="*/ 224 w 617"/>
                  <a:gd name="T43" fmla="*/ 156 h 325"/>
                  <a:gd name="T44" fmla="*/ 205 w 617"/>
                  <a:gd name="T45" fmla="*/ 143 h 325"/>
                  <a:gd name="T46" fmla="*/ 188 w 617"/>
                  <a:gd name="T47" fmla="*/ 158 h 325"/>
                  <a:gd name="T48" fmla="*/ 177 w 617"/>
                  <a:gd name="T49" fmla="*/ 161 h 325"/>
                  <a:gd name="T50" fmla="*/ 139 w 617"/>
                  <a:gd name="T51" fmla="*/ 158 h 325"/>
                  <a:gd name="T52" fmla="*/ 134 w 617"/>
                  <a:gd name="T53" fmla="*/ 159 h 325"/>
                  <a:gd name="T54" fmla="*/ 117 w 617"/>
                  <a:gd name="T55" fmla="*/ 169 h 325"/>
                  <a:gd name="T56" fmla="*/ 105 w 617"/>
                  <a:gd name="T57" fmla="*/ 176 h 325"/>
                  <a:gd name="T58" fmla="*/ 100 w 617"/>
                  <a:gd name="T59" fmla="*/ 197 h 325"/>
                  <a:gd name="T60" fmla="*/ 87 w 617"/>
                  <a:gd name="T61" fmla="*/ 214 h 325"/>
                  <a:gd name="T62" fmla="*/ 70 w 617"/>
                  <a:gd name="T63" fmla="*/ 229 h 325"/>
                  <a:gd name="T64" fmla="*/ 79 w 617"/>
                  <a:gd name="T65" fmla="*/ 248 h 325"/>
                  <a:gd name="T66" fmla="*/ 62 w 617"/>
                  <a:gd name="T67" fmla="*/ 252 h 325"/>
                  <a:gd name="T68" fmla="*/ 34 w 617"/>
                  <a:gd name="T69" fmla="*/ 244 h 325"/>
                  <a:gd name="T70" fmla="*/ 17 w 617"/>
                  <a:gd name="T71" fmla="*/ 267 h 325"/>
                  <a:gd name="T72" fmla="*/ 21 w 617"/>
                  <a:gd name="T73" fmla="*/ 284 h 325"/>
                  <a:gd name="T74" fmla="*/ 21 w 617"/>
                  <a:gd name="T75" fmla="*/ 306 h 325"/>
                  <a:gd name="T76" fmla="*/ 2 w 617"/>
                  <a:gd name="T77" fmla="*/ 315 h 325"/>
                  <a:gd name="T78" fmla="*/ 119 w 617"/>
                  <a:gd name="T79" fmla="*/ 308 h 325"/>
                  <a:gd name="T80" fmla="*/ 135 w 617"/>
                  <a:gd name="T81" fmla="*/ 297 h 325"/>
                  <a:gd name="T82" fmla="*/ 250 w 617"/>
                  <a:gd name="T83" fmla="*/ 284 h 325"/>
                  <a:gd name="T84" fmla="*/ 357 w 617"/>
                  <a:gd name="T85" fmla="*/ 274 h 325"/>
                  <a:gd name="T86" fmla="*/ 449 w 617"/>
                  <a:gd name="T87" fmla="*/ 265 h 325"/>
                  <a:gd name="T88" fmla="*/ 502 w 617"/>
                  <a:gd name="T89" fmla="*/ 252 h 325"/>
                  <a:gd name="T90" fmla="*/ 532 w 617"/>
                  <a:gd name="T91" fmla="*/ 237 h 325"/>
                  <a:gd name="T92" fmla="*/ 547 w 617"/>
                  <a:gd name="T93" fmla="*/ 221 h 325"/>
                  <a:gd name="T94" fmla="*/ 562 w 617"/>
                  <a:gd name="T95" fmla="*/ 203 h 325"/>
                  <a:gd name="T96" fmla="*/ 590 w 617"/>
                  <a:gd name="T97" fmla="*/ 171 h 325"/>
                  <a:gd name="T98" fmla="*/ 588 w 617"/>
                  <a:gd name="T99" fmla="*/ 1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7" h="325">
                    <a:moveTo>
                      <a:pt x="588" y="128"/>
                    </a:moveTo>
                    <a:lnTo>
                      <a:pt x="575" y="109"/>
                    </a:lnTo>
                    <a:lnTo>
                      <a:pt x="568" y="103"/>
                    </a:lnTo>
                    <a:lnTo>
                      <a:pt x="566" y="96"/>
                    </a:lnTo>
                    <a:lnTo>
                      <a:pt x="551" y="81"/>
                    </a:lnTo>
                    <a:lnTo>
                      <a:pt x="555" y="67"/>
                    </a:lnTo>
                    <a:lnTo>
                      <a:pt x="555" y="60"/>
                    </a:lnTo>
                    <a:lnTo>
                      <a:pt x="551" y="58"/>
                    </a:lnTo>
                    <a:lnTo>
                      <a:pt x="551" y="52"/>
                    </a:lnTo>
                    <a:lnTo>
                      <a:pt x="545" y="47"/>
                    </a:lnTo>
                    <a:lnTo>
                      <a:pt x="540" y="39"/>
                    </a:lnTo>
                    <a:lnTo>
                      <a:pt x="532" y="39"/>
                    </a:lnTo>
                    <a:lnTo>
                      <a:pt x="526" y="34"/>
                    </a:lnTo>
                    <a:lnTo>
                      <a:pt x="521" y="20"/>
                    </a:lnTo>
                    <a:lnTo>
                      <a:pt x="513" y="24"/>
                    </a:lnTo>
                    <a:lnTo>
                      <a:pt x="506" y="32"/>
                    </a:lnTo>
                    <a:lnTo>
                      <a:pt x="502" y="37"/>
                    </a:lnTo>
                    <a:lnTo>
                      <a:pt x="495" y="37"/>
                    </a:lnTo>
                    <a:lnTo>
                      <a:pt x="489" y="41"/>
                    </a:lnTo>
                    <a:lnTo>
                      <a:pt x="481" y="35"/>
                    </a:lnTo>
                    <a:lnTo>
                      <a:pt x="472" y="34"/>
                    </a:lnTo>
                    <a:lnTo>
                      <a:pt x="466" y="35"/>
                    </a:lnTo>
                    <a:lnTo>
                      <a:pt x="461" y="41"/>
                    </a:lnTo>
                    <a:lnTo>
                      <a:pt x="455" y="41"/>
                    </a:lnTo>
                    <a:lnTo>
                      <a:pt x="440" y="32"/>
                    </a:lnTo>
                    <a:lnTo>
                      <a:pt x="436" y="30"/>
                    </a:lnTo>
                    <a:lnTo>
                      <a:pt x="423" y="32"/>
                    </a:lnTo>
                    <a:lnTo>
                      <a:pt x="416" y="30"/>
                    </a:lnTo>
                    <a:lnTo>
                      <a:pt x="404" y="17"/>
                    </a:lnTo>
                    <a:lnTo>
                      <a:pt x="401" y="9"/>
                    </a:lnTo>
                    <a:lnTo>
                      <a:pt x="384" y="2"/>
                    </a:lnTo>
                    <a:lnTo>
                      <a:pt x="372" y="5"/>
                    </a:lnTo>
                    <a:lnTo>
                      <a:pt x="367" y="0"/>
                    </a:lnTo>
                    <a:lnTo>
                      <a:pt x="357" y="5"/>
                    </a:lnTo>
                    <a:lnTo>
                      <a:pt x="354" y="9"/>
                    </a:lnTo>
                    <a:lnTo>
                      <a:pt x="357" y="17"/>
                    </a:lnTo>
                    <a:lnTo>
                      <a:pt x="355" y="24"/>
                    </a:lnTo>
                    <a:lnTo>
                      <a:pt x="363" y="32"/>
                    </a:lnTo>
                    <a:lnTo>
                      <a:pt x="361" y="37"/>
                    </a:lnTo>
                    <a:lnTo>
                      <a:pt x="346" y="41"/>
                    </a:lnTo>
                    <a:lnTo>
                      <a:pt x="333" y="52"/>
                    </a:lnTo>
                    <a:lnTo>
                      <a:pt x="325" y="47"/>
                    </a:lnTo>
                    <a:lnTo>
                      <a:pt x="318" y="50"/>
                    </a:lnTo>
                    <a:lnTo>
                      <a:pt x="312" y="50"/>
                    </a:lnTo>
                    <a:lnTo>
                      <a:pt x="312" y="58"/>
                    </a:lnTo>
                    <a:lnTo>
                      <a:pt x="316" y="65"/>
                    </a:lnTo>
                    <a:lnTo>
                      <a:pt x="312" y="73"/>
                    </a:lnTo>
                    <a:lnTo>
                      <a:pt x="308" y="81"/>
                    </a:lnTo>
                    <a:lnTo>
                      <a:pt x="301" y="84"/>
                    </a:lnTo>
                    <a:lnTo>
                      <a:pt x="299" y="97"/>
                    </a:lnTo>
                    <a:lnTo>
                      <a:pt x="291" y="103"/>
                    </a:lnTo>
                    <a:lnTo>
                      <a:pt x="284" y="103"/>
                    </a:lnTo>
                    <a:lnTo>
                      <a:pt x="280" y="116"/>
                    </a:lnTo>
                    <a:lnTo>
                      <a:pt x="280" y="124"/>
                    </a:lnTo>
                    <a:lnTo>
                      <a:pt x="278" y="131"/>
                    </a:lnTo>
                    <a:lnTo>
                      <a:pt x="273" y="135"/>
                    </a:lnTo>
                    <a:lnTo>
                      <a:pt x="260" y="133"/>
                    </a:lnTo>
                    <a:lnTo>
                      <a:pt x="252" y="131"/>
                    </a:lnTo>
                    <a:lnTo>
                      <a:pt x="246" y="120"/>
                    </a:lnTo>
                    <a:lnTo>
                      <a:pt x="239" y="118"/>
                    </a:lnTo>
                    <a:lnTo>
                      <a:pt x="243" y="124"/>
                    </a:lnTo>
                    <a:lnTo>
                      <a:pt x="235" y="129"/>
                    </a:lnTo>
                    <a:lnTo>
                      <a:pt x="229" y="135"/>
                    </a:lnTo>
                    <a:lnTo>
                      <a:pt x="231" y="143"/>
                    </a:lnTo>
                    <a:lnTo>
                      <a:pt x="226" y="150"/>
                    </a:lnTo>
                    <a:lnTo>
                      <a:pt x="224" y="156"/>
                    </a:lnTo>
                    <a:lnTo>
                      <a:pt x="216" y="152"/>
                    </a:lnTo>
                    <a:lnTo>
                      <a:pt x="211" y="150"/>
                    </a:lnTo>
                    <a:lnTo>
                      <a:pt x="205" y="143"/>
                    </a:lnTo>
                    <a:lnTo>
                      <a:pt x="199" y="148"/>
                    </a:lnTo>
                    <a:lnTo>
                      <a:pt x="192" y="152"/>
                    </a:lnTo>
                    <a:lnTo>
                      <a:pt x="188" y="158"/>
                    </a:lnTo>
                    <a:lnTo>
                      <a:pt x="188" y="161"/>
                    </a:lnTo>
                    <a:lnTo>
                      <a:pt x="184" y="167"/>
                    </a:lnTo>
                    <a:lnTo>
                      <a:pt x="177" y="161"/>
                    </a:lnTo>
                    <a:lnTo>
                      <a:pt x="156" y="154"/>
                    </a:lnTo>
                    <a:lnTo>
                      <a:pt x="149" y="158"/>
                    </a:lnTo>
                    <a:lnTo>
                      <a:pt x="139" y="158"/>
                    </a:lnTo>
                    <a:lnTo>
                      <a:pt x="143" y="165"/>
                    </a:lnTo>
                    <a:lnTo>
                      <a:pt x="135" y="167"/>
                    </a:lnTo>
                    <a:lnTo>
                      <a:pt x="134" y="159"/>
                    </a:lnTo>
                    <a:lnTo>
                      <a:pt x="128" y="163"/>
                    </a:lnTo>
                    <a:lnTo>
                      <a:pt x="113" y="161"/>
                    </a:lnTo>
                    <a:lnTo>
                      <a:pt x="117" y="169"/>
                    </a:lnTo>
                    <a:lnTo>
                      <a:pt x="113" y="175"/>
                    </a:lnTo>
                    <a:lnTo>
                      <a:pt x="105" y="175"/>
                    </a:lnTo>
                    <a:lnTo>
                      <a:pt x="105" y="176"/>
                    </a:lnTo>
                    <a:lnTo>
                      <a:pt x="102" y="184"/>
                    </a:lnTo>
                    <a:lnTo>
                      <a:pt x="98" y="190"/>
                    </a:lnTo>
                    <a:lnTo>
                      <a:pt x="100" y="197"/>
                    </a:lnTo>
                    <a:lnTo>
                      <a:pt x="104" y="205"/>
                    </a:lnTo>
                    <a:lnTo>
                      <a:pt x="100" y="210"/>
                    </a:lnTo>
                    <a:lnTo>
                      <a:pt x="87" y="214"/>
                    </a:lnTo>
                    <a:lnTo>
                      <a:pt x="79" y="220"/>
                    </a:lnTo>
                    <a:lnTo>
                      <a:pt x="73" y="221"/>
                    </a:lnTo>
                    <a:lnTo>
                      <a:pt x="70" y="229"/>
                    </a:lnTo>
                    <a:lnTo>
                      <a:pt x="72" y="235"/>
                    </a:lnTo>
                    <a:lnTo>
                      <a:pt x="77" y="242"/>
                    </a:lnTo>
                    <a:lnTo>
                      <a:pt x="79" y="248"/>
                    </a:lnTo>
                    <a:lnTo>
                      <a:pt x="73" y="257"/>
                    </a:lnTo>
                    <a:lnTo>
                      <a:pt x="68" y="255"/>
                    </a:lnTo>
                    <a:lnTo>
                      <a:pt x="62" y="252"/>
                    </a:lnTo>
                    <a:lnTo>
                      <a:pt x="49" y="248"/>
                    </a:lnTo>
                    <a:lnTo>
                      <a:pt x="41" y="244"/>
                    </a:lnTo>
                    <a:lnTo>
                      <a:pt x="34" y="244"/>
                    </a:lnTo>
                    <a:lnTo>
                      <a:pt x="28" y="246"/>
                    </a:lnTo>
                    <a:lnTo>
                      <a:pt x="17" y="259"/>
                    </a:lnTo>
                    <a:lnTo>
                      <a:pt x="17" y="267"/>
                    </a:lnTo>
                    <a:lnTo>
                      <a:pt x="21" y="270"/>
                    </a:lnTo>
                    <a:lnTo>
                      <a:pt x="23" y="276"/>
                    </a:lnTo>
                    <a:lnTo>
                      <a:pt x="21" y="284"/>
                    </a:lnTo>
                    <a:lnTo>
                      <a:pt x="23" y="293"/>
                    </a:lnTo>
                    <a:lnTo>
                      <a:pt x="17" y="299"/>
                    </a:lnTo>
                    <a:lnTo>
                      <a:pt x="21" y="306"/>
                    </a:lnTo>
                    <a:lnTo>
                      <a:pt x="17" y="315"/>
                    </a:lnTo>
                    <a:lnTo>
                      <a:pt x="10" y="314"/>
                    </a:lnTo>
                    <a:lnTo>
                      <a:pt x="2" y="315"/>
                    </a:lnTo>
                    <a:lnTo>
                      <a:pt x="0" y="325"/>
                    </a:lnTo>
                    <a:lnTo>
                      <a:pt x="119" y="315"/>
                    </a:lnTo>
                    <a:lnTo>
                      <a:pt x="119" y="308"/>
                    </a:lnTo>
                    <a:lnTo>
                      <a:pt x="113" y="295"/>
                    </a:lnTo>
                    <a:lnTo>
                      <a:pt x="128" y="295"/>
                    </a:lnTo>
                    <a:lnTo>
                      <a:pt x="135" y="297"/>
                    </a:lnTo>
                    <a:lnTo>
                      <a:pt x="171" y="293"/>
                    </a:lnTo>
                    <a:lnTo>
                      <a:pt x="207" y="289"/>
                    </a:lnTo>
                    <a:lnTo>
                      <a:pt x="250" y="284"/>
                    </a:lnTo>
                    <a:lnTo>
                      <a:pt x="291" y="282"/>
                    </a:lnTo>
                    <a:lnTo>
                      <a:pt x="333" y="278"/>
                    </a:lnTo>
                    <a:lnTo>
                      <a:pt x="357" y="274"/>
                    </a:lnTo>
                    <a:lnTo>
                      <a:pt x="395" y="272"/>
                    </a:lnTo>
                    <a:lnTo>
                      <a:pt x="423" y="268"/>
                    </a:lnTo>
                    <a:lnTo>
                      <a:pt x="449" y="265"/>
                    </a:lnTo>
                    <a:lnTo>
                      <a:pt x="479" y="263"/>
                    </a:lnTo>
                    <a:lnTo>
                      <a:pt x="489" y="259"/>
                    </a:lnTo>
                    <a:lnTo>
                      <a:pt x="502" y="252"/>
                    </a:lnTo>
                    <a:lnTo>
                      <a:pt x="510" y="250"/>
                    </a:lnTo>
                    <a:lnTo>
                      <a:pt x="517" y="244"/>
                    </a:lnTo>
                    <a:lnTo>
                      <a:pt x="532" y="237"/>
                    </a:lnTo>
                    <a:lnTo>
                      <a:pt x="534" y="231"/>
                    </a:lnTo>
                    <a:lnTo>
                      <a:pt x="542" y="225"/>
                    </a:lnTo>
                    <a:lnTo>
                      <a:pt x="547" y="221"/>
                    </a:lnTo>
                    <a:lnTo>
                      <a:pt x="553" y="214"/>
                    </a:lnTo>
                    <a:lnTo>
                      <a:pt x="553" y="208"/>
                    </a:lnTo>
                    <a:lnTo>
                      <a:pt x="562" y="203"/>
                    </a:lnTo>
                    <a:lnTo>
                      <a:pt x="562" y="195"/>
                    </a:lnTo>
                    <a:lnTo>
                      <a:pt x="566" y="188"/>
                    </a:lnTo>
                    <a:lnTo>
                      <a:pt x="590" y="171"/>
                    </a:lnTo>
                    <a:lnTo>
                      <a:pt x="617" y="139"/>
                    </a:lnTo>
                    <a:lnTo>
                      <a:pt x="604" y="139"/>
                    </a:lnTo>
                    <a:lnTo>
                      <a:pt x="588" y="12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88"/>
              <p:cNvSpPr>
                <a:spLocks/>
              </p:cNvSpPr>
              <p:nvPr/>
            </p:nvSpPr>
            <p:spPr bwMode="auto">
              <a:xfrm>
                <a:off x="3834876" y="1902761"/>
                <a:ext cx="26899" cy="46218"/>
              </a:xfrm>
              <a:custGeom>
                <a:avLst/>
                <a:gdLst>
                  <a:gd name="T0" fmla="*/ 26 w 28"/>
                  <a:gd name="T1" fmla="*/ 0 h 53"/>
                  <a:gd name="T2" fmla="*/ 21 w 28"/>
                  <a:gd name="T3" fmla="*/ 6 h 53"/>
                  <a:gd name="T4" fmla="*/ 17 w 28"/>
                  <a:gd name="T5" fmla="*/ 14 h 53"/>
                  <a:gd name="T6" fmla="*/ 9 w 28"/>
                  <a:gd name="T7" fmla="*/ 19 h 53"/>
                  <a:gd name="T8" fmla="*/ 9 w 28"/>
                  <a:gd name="T9" fmla="*/ 27 h 53"/>
                  <a:gd name="T10" fmla="*/ 4 w 28"/>
                  <a:gd name="T11" fmla="*/ 34 h 53"/>
                  <a:gd name="T12" fmla="*/ 0 w 28"/>
                  <a:gd name="T13" fmla="*/ 44 h 53"/>
                  <a:gd name="T14" fmla="*/ 4 w 28"/>
                  <a:gd name="T15" fmla="*/ 51 h 53"/>
                  <a:gd name="T16" fmla="*/ 11 w 28"/>
                  <a:gd name="T17" fmla="*/ 53 h 53"/>
                  <a:gd name="T18" fmla="*/ 15 w 28"/>
                  <a:gd name="T19" fmla="*/ 46 h 53"/>
                  <a:gd name="T20" fmla="*/ 19 w 28"/>
                  <a:gd name="T21" fmla="*/ 40 h 53"/>
                  <a:gd name="T22" fmla="*/ 19 w 28"/>
                  <a:gd name="T23" fmla="*/ 32 h 53"/>
                  <a:gd name="T24" fmla="*/ 24 w 28"/>
                  <a:gd name="T25" fmla="*/ 23 h 53"/>
                  <a:gd name="T26" fmla="*/ 23 w 28"/>
                  <a:gd name="T27" fmla="*/ 17 h 53"/>
                  <a:gd name="T28" fmla="*/ 28 w 28"/>
                  <a:gd name="T29" fmla="*/ 2 h 53"/>
                  <a:gd name="T30" fmla="*/ 26 w 28"/>
                  <a:gd name="T3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3">
                    <a:moveTo>
                      <a:pt x="26" y="0"/>
                    </a:moveTo>
                    <a:lnTo>
                      <a:pt x="21" y="6"/>
                    </a:lnTo>
                    <a:lnTo>
                      <a:pt x="17" y="14"/>
                    </a:lnTo>
                    <a:lnTo>
                      <a:pt x="9" y="19"/>
                    </a:lnTo>
                    <a:lnTo>
                      <a:pt x="9" y="27"/>
                    </a:lnTo>
                    <a:lnTo>
                      <a:pt x="4" y="34"/>
                    </a:lnTo>
                    <a:lnTo>
                      <a:pt x="0" y="44"/>
                    </a:lnTo>
                    <a:lnTo>
                      <a:pt x="4" y="51"/>
                    </a:lnTo>
                    <a:lnTo>
                      <a:pt x="11" y="53"/>
                    </a:lnTo>
                    <a:lnTo>
                      <a:pt x="15" y="46"/>
                    </a:lnTo>
                    <a:lnTo>
                      <a:pt x="19" y="40"/>
                    </a:lnTo>
                    <a:lnTo>
                      <a:pt x="19" y="32"/>
                    </a:lnTo>
                    <a:lnTo>
                      <a:pt x="24" y="23"/>
                    </a:lnTo>
                    <a:lnTo>
                      <a:pt x="23" y="17"/>
                    </a:lnTo>
                    <a:lnTo>
                      <a:pt x="28" y="2"/>
                    </a:lnTo>
                    <a:lnTo>
                      <a:pt x="26"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89"/>
              <p:cNvSpPr>
                <a:spLocks/>
              </p:cNvSpPr>
              <p:nvPr/>
            </p:nvSpPr>
            <p:spPr bwMode="auto">
              <a:xfrm>
                <a:off x="3834876" y="1902761"/>
                <a:ext cx="26899" cy="46218"/>
              </a:xfrm>
              <a:custGeom>
                <a:avLst/>
                <a:gdLst>
                  <a:gd name="T0" fmla="*/ 26 w 28"/>
                  <a:gd name="T1" fmla="*/ 0 h 53"/>
                  <a:gd name="T2" fmla="*/ 21 w 28"/>
                  <a:gd name="T3" fmla="*/ 6 h 53"/>
                  <a:gd name="T4" fmla="*/ 17 w 28"/>
                  <a:gd name="T5" fmla="*/ 14 h 53"/>
                  <a:gd name="T6" fmla="*/ 9 w 28"/>
                  <a:gd name="T7" fmla="*/ 19 h 53"/>
                  <a:gd name="T8" fmla="*/ 9 w 28"/>
                  <a:gd name="T9" fmla="*/ 27 h 53"/>
                  <a:gd name="T10" fmla="*/ 4 w 28"/>
                  <a:gd name="T11" fmla="*/ 34 h 53"/>
                  <a:gd name="T12" fmla="*/ 0 w 28"/>
                  <a:gd name="T13" fmla="*/ 44 h 53"/>
                  <a:gd name="T14" fmla="*/ 4 w 28"/>
                  <a:gd name="T15" fmla="*/ 51 h 53"/>
                  <a:gd name="T16" fmla="*/ 11 w 28"/>
                  <a:gd name="T17" fmla="*/ 53 h 53"/>
                  <a:gd name="T18" fmla="*/ 15 w 28"/>
                  <a:gd name="T19" fmla="*/ 46 h 53"/>
                  <a:gd name="T20" fmla="*/ 19 w 28"/>
                  <a:gd name="T21" fmla="*/ 40 h 53"/>
                  <a:gd name="T22" fmla="*/ 19 w 28"/>
                  <a:gd name="T23" fmla="*/ 32 h 53"/>
                  <a:gd name="T24" fmla="*/ 24 w 28"/>
                  <a:gd name="T25" fmla="*/ 23 h 53"/>
                  <a:gd name="T26" fmla="*/ 23 w 28"/>
                  <a:gd name="T27" fmla="*/ 17 h 53"/>
                  <a:gd name="T28" fmla="*/ 28 w 28"/>
                  <a:gd name="T29" fmla="*/ 2 h 53"/>
                  <a:gd name="T30" fmla="*/ 26 w 28"/>
                  <a:gd name="T3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3">
                    <a:moveTo>
                      <a:pt x="26" y="0"/>
                    </a:moveTo>
                    <a:lnTo>
                      <a:pt x="21" y="6"/>
                    </a:lnTo>
                    <a:lnTo>
                      <a:pt x="17" y="14"/>
                    </a:lnTo>
                    <a:lnTo>
                      <a:pt x="9" y="19"/>
                    </a:lnTo>
                    <a:lnTo>
                      <a:pt x="9" y="27"/>
                    </a:lnTo>
                    <a:lnTo>
                      <a:pt x="4" y="34"/>
                    </a:lnTo>
                    <a:lnTo>
                      <a:pt x="0" y="44"/>
                    </a:lnTo>
                    <a:lnTo>
                      <a:pt x="4" y="51"/>
                    </a:lnTo>
                    <a:lnTo>
                      <a:pt x="11" y="53"/>
                    </a:lnTo>
                    <a:lnTo>
                      <a:pt x="15" y="46"/>
                    </a:lnTo>
                    <a:lnTo>
                      <a:pt x="19" y="40"/>
                    </a:lnTo>
                    <a:lnTo>
                      <a:pt x="19" y="32"/>
                    </a:lnTo>
                    <a:lnTo>
                      <a:pt x="24" y="23"/>
                    </a:lnTo>
                    <a:lnTo>
                      <a:pt x="23" y="17"/>
                    </a:lnTo>
                    <a:lnTo>
                      <a:pt x="28" y="2"/>
                    </a:lnTo>
                    <a:lnTo>
                      <a:pt x="26"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90"/>
              <p:cNvSpPr>
                <a:spLocks/>
              </p:cNvSpPr>
              <p:nvPr/>
            </p:nvSpPr>
            <p:spPr bwMode="auto">
              <a:xfrm>
                <a:off x="3957845" y="1848695"/>
                <a:ext cx="6725" cy="14825"/>
              </a:xfrm>
              <a:custGeom>
                <a:avLst/>
                <a:gdLst>
                  <a:gd name="T0" fmla="*/ 2 w 7"/>
                  <a:gd name="T1" fmla="*/ 4 h 17"/>
                  <a:gd name="T2" fmla="*/ 0 w 7"/>
                  <a:gd name="T3" fmla="*/ 10 h 17"/>
                  <a:gd name="T4" fmla="*/ 0 w 7"/>
                  <a:gd name="T5" fmla="*/ 17 h 17"/>
                  <a:gd name="T6" fmla="*/ 7 w 7"/>
                  <a:gd name="T7" fmla="*/ 15 h 17"/>
                  <a:gd name="T8" fmla="*/ 7 w 7"/>
                  <a:gd name="T9" fmla="*/ 2 h 17"/>
                  <a:gd name="T10" fmla="*/ 7 w 7"/>
                  <a:gd name="T11" fmla="*/ 0 h 17"/>
                  <a:gd name="T12" fmla="*/ 2 w 7"/>
                  <a:gd name="T13" fmla="*/ 4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2" y="4"/>
                    </a:moveTo>
                    <a:lnTo>
                      <a:pt x="0" y="10"/>
                    </a:lnTo>
                    <a:lnTo>
                      <a:pt x="0" y="17"/>
                    </a:lnTo>
                    <a:lnTo>
                      <a:pt x="7" y="15"/>
                    </a:lnTo>
                    <a:lnTo>
                      <a:pt x="7" y="2"/>
                    </a:lnTo>
                    <a:lnTo>
                      <a:pt x="7" y="0"/>
                    </a:lnTo>
                    <a:lnTo>
                      <a:pt x="2" y="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92"/>
              <p:cNvSpPr>
                <a:spLocks/>
              </p:cNvSpPr>
              <p:nvPr/>
            </p:nvSpPr>
            <p:spPr bwMode="auto">
              <a:xfrm>
                <a:off x="4076970" y="1801605"/>
                <a:ext cx="26899" cy="16569"/>
              </a:xfrm>
              <a:custGeom>
                <a:avLst/>
                <a:gdLst>
                  <a:gd name="T0" fmla="*/ 7 w 28"/>
                  <a:gd name="T1" fmla="*/ 19 h 19"/>
                  <a:gd name="T2" fmla="*/ 21 w 28"/>
                  <a:gd name="T3" fmla="*/ 17 h 19"/>
                  <a:gd name="T4" fmla="*/ 28 w 28"/>
                  <a:gd name="T5" fmla="*/ 13 h 19"/>
                  <a:gd name="T6" fmla="*/ 24 w 28"/>
                  <a:gd name="T7" fmla="*/ 6 h 19"/>
                  <a:gd name="T8" fmla="*/ 17 w 28"/>
                  <a:gd name="T9" fmla="*/ 0 h 19"/>
                  <a:gd name="T10" fmla="*/ 11 w 28"/>
                  <a:gd name="T11" fmla="*/ 0 h 19"/>
                  <a:gd name="T12" fmla="*/ 13 w 28"/>
                  <a:gd name="T13" fmla="*/ 6 h 19"/>
                  <a:gd name="T14" fmla="*/ 7 w 28"/>
                  <a:gd name="T15" fmla="*/ 11 h 19"/>
                  <a:gd name="T16" fmla="*/ 0 w 28"/>
                  <a:gd name="T17" fmla="*/ 13 h 19"/>
                  <a:gd name="T18" fmla="*/ 7 w 28"/>
                  <a:gd name="T19" fmla="*/ 17 h 19"/>
                  <a:gd name="T20" fmla="*/ 7 w 28"/>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
                    <a:moveTo>
                      <a:pt x="7" y="19"/>
                    </a:moveTo>
                    <a:lnTo>
                      <a:pt x="21" y="17"/>
                    </a:lnTo>
                    <a:lnTo>
                      <a:pt x="28" y="13"/>
                    </a:lnTo>
                    <a:lnTo>
                      <a:pt x="24" y="6"/>
                    </a:lnTo>
                    <a:lnTo>
                      <a:pt x="17" y="0"/>
                    </a:lnTo>
                    <a:lnTo>
                      <a:pt x="11" y="0"/>
                    </a:lnTo>
                    <a:lnTo>
                      <a:pt x="13" y="6"/>
                    </a:lnTo>
                    <a:lnTo>
                      <a:pt x="7" y="11"/>
                    </a:lnTo>
                    <a:lnTo>
                      <a:pt x="0" y="13"/>
                    </a:lnTo>
                    <a:lnTo>
                      <a:pt x="7" y="17"/>
                    </a:lnTo>
                    <a:lnTo>
                      <a:pt x="7" y="19"/>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93"/>
              <p:cNvSpPr>
                <a:spLocks/>
              </p:cNvSpPr>
              <p:nvPr/>
            </p:nvSpPr>
            <p:spPr bwMode="auto">
              <a:xfrm>
                <a:off x="4076970" y="1801605"/>
                <a:ext cx="26899" cy="16569"/>
              </a:xfrm>
              <a:custGeom>
                <a:avLst/>
                <a:gdLst>
                  <a:gd name="T0" fmla="*/ 7 w 28"/>
                  <a:gd name="T1" fmla="*/ 19 h 19"/>
                  <a:gd name="T2" fmla="*/ 21 w 28"/>
                  <a:gd name="T3" fmla="*/ 17 h 19"/>
                  <a:gd name="T4" fmla="*/ 28 w 28"/>
                  <a:gd name="T5" fmla="*/ 13 h 19"/>
                  <a:gd name="T6" fmla="*/ 24 w 28"/>
                  <a:gd name="T7" fmla="*/ 6 h 19"/>
                  <a:gd name="T8" fmla="*/ 17 w 28"/>
                  <a:gd name="T9" fmla="*/ 0 h 19"/>
                  <a:gd name="T10" fmla="*/ 11 w 28"/>
                  <a:gd name="T11" fmla="*/ 0 h 19"/>
                  <a:gd name="T12" fmla="*/ 13 w 28"/>
                  <a:gd name="T13" fmla="*/ 6 h 19"/>
                  <a:gd name="T14" fmla="*/ 7 w 28"/>
                  <a:gd name="T15" fmla="*/ 11 h 19"/>
                  <a:gd name="T16" fmla="*/ 0 w 28"/>
                  <a:gd name="T17" fmla="*/ 13 h 19"/>
                  <a:gd name="T18" fmla="*/ 7 w 28"/>
                  <a:gd name="T19" fmla="*/ 17 h 19"/>
                  <a:gd name="T20" fmla="*/ 7 w 28"/>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
                    <a:moveTo>
                      <a:pt x="7" y="19"/>
                    </a:moveTo>
                    <a:lnTo>
                      <a:pt x="21" y="17"/>
                    </a:lnTo>
                    <a:lnTo>
                      <a:pt x="28" y="13"/>
                    </a:lnTo>
                    <a:lnTo>
                      <a:pt x="24" y="6"/>
                    </a:lnTo>
                    <a:lnTo>
                      <a:pt x="17" y="0"/>
                    </a:lnTo>
                    <a:lnTo>
                      <a:pt x="11" y="0"/>
                    </a:lnTo>
                    <a:lnTo>
                      <a:pt x="13" y="6"/>
                    </a:lnTo>
                    <a:lnTo>
                      <a:pt x="7" y="11"/>
                    </a:lnTo>
                    <a:lnTo>
                      <a:pt x="0" y="13"/>
                    </a:lnTo>
                    <a:lnTo>
                      <a:pt x="7" y="17"/>
                    </a:lnTo>
                    <a:lnTo>
                      <a:pt x="7" y="19"/>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94"/>
              <p:cNvSpPr>
                <a:spLocks/>
              </p:cNvSpPr>
              <p:nvPr/>
            </p:nvSpPr>
            <p:spPr bwMode="auto">
              <a:xfrm>
                <a:off x="3853129" y="2216696"/>
                <a:ext cx="252661" cy="396779"/>
              </a:xfrm>
              <a:custGeom>
                <a:avLst/>
                <a:gdLst>
                  <a:gd name="T0" fmla="*/ 24 w 263"/>
                  <a:gd name="T1" fmla="*/ 289 h 455"/>
                  <a:gd name="T2" fmla="*/ 24 w 263"/>
                  <a:gd name="T3" fmla="*/ 304 h 455"/>
                  <a:gd name="T4" fmla="*/ 30 w 263"/>
                  <a:gd name="T5" fmla="*/ 319 h 455"/>
                  <a:gd name="T6" fmla="*/ 35 w 263"/>
                  <a:gd name="T7" fmla="*/ 332 h 455"/>
                  <a:gd name="T8" fmla="*/ 37 w 263"/>
                  <a:gd name="T9" fmla="*/ 355 h 455"/>
                  <a:gd name="T10" fmla="*/ 30 w 263"/>
                  <a:gd name="T11" fmla="*/ 370 h 455"/>
                  <a:gd name="T12" fmla="*/ 20 w 263"/>
                  <a:gd name="T13" fmla="*/ 391 h 455"/>
                  <a:gd name="T14" fmla="*/ 7 w 263"/>
                  <a:gd name="T15" fmla="*/ 404 h 455"/>
                  <a:gd name="T16" fmla="*/ 7 w 263"/>
                  <a:gd name="T17" fmla="*/ 411 h 455"/>
                  <a:gd name="T18" fmla="*/ 4 w 263"/>
                  <a:gd name="T19" fmla="*/ 426 h 455"/>
                  <a:gd name="T20" fmla="*/ 0 w 263"/>
                  <a:gd name="T21" fmla="*/ 447 h 455"/>
                  <a:gd name="T22" fmla="*/ 13 w 263"/>
                  <a:gd name="T23" fmla="*/ 455 h 455"/>
                  <a:gd name="T24" fmla="*/ 13 w 263"/>
                  <a:gd name="T25" fmla="*/ 441 h 455"/>
                  <a:gd name="T26" fmla="*/ 34 w 263"/>
                  <a:gd name="T27" fmla="*/ 439 h 455"/>
                  <a:gd name="T28" fmla="*/ 43 w 263"/>
                  <a:gd name="T29" fmla="*/ 445 h 455"/>
                  <a:gd name="T30" fmla="*/ 49 w 263"/>
                  <a:gd name="T31" fmla="*/ 438 h 455"/>
                  <a:gd name="T32" fmla="*/ 77 w 263"/>
                  <a:gd name="T33" fmla="*/ 441 h 455"/>
                  <a:gd name="T34" fmla="*/ 88 w 263"/>
                  <a:gd name="T35" fmla="*/ 441 h 455"/>
                  <a:gd name="T36" fmla="*/ 92 w 263"/>
                  <a:gd name="T37" fmla="*/ 432 h 455"/>
                  <a:gd name="T38" fmla="*/ 105 w 263"/>
                  <a:gd name="T39" fmla="*/ 423 h 455"/>
                  <a:gd name="T40" fmla="*/ 116 w 263"/>
                  <a:gd name="T41" fmla="*/ 432 h 455"/>
                  <a:gd name="T42" fmla="*/ 126 w 263"/>
                  <a:gd name="T43" fmla="*/ 430 h 455"/>
                  <a:gd name="T44" fmla="*/ 129 w 263"/>
                  <a:gd name="T45" fmla="*/ 415 h 455"/>
                  <a:gd name="T46" fmla="*/ 143 w 263"/>
                  <a:gd name="T47" fmla="*/ 404 h 455"/>
                  <a:gd name="T48" fmla="*/ 146 w 263"/>
                  <a:gd name="T49" fmla="*/ 400 h 455"/>
                  <a:gd name="T50" fmla="*/ 160 w 263"/>
                  <a:gd name="T51" fmla="*/ 413 h 455"/>
                  <a:gd name="T52" fmla="*/ 178 w 263"/>
                  <a:gd name="T53" fmla="*/ 411 h 455"/>
                  <a:gd name="T54" fmla="*/ 180 w 263"/>
                  <a:gd name="T55" fmla="*/ 396 h 455"/>
                  <a:gd name="T56" fmla="*/ 191 w 263"/>
                  <a:gd name="T57" fmla="*/ 383 h 455"/>
                  <a:gd name="T58" fmla="*/ 201 w 263"/>
                  <a:gd name="T59" fmla="*/ 364 h 455"/>
                  <a:gd name="T60" fmla="*/ 212 w 263"/>
                  <a:gd name="T61" fmla="*/ 353 h 455"/>
                  <a:gd name="T62" fmla="*/ 212 w 263"/>
                  <a:gd name="T63" fmla="*/ 338 h 455"/>
                  <a:gd name="T64" fmla="*/ 218 w 263"/>
                  <a:gd name="T65" fmla="*/ 330 h 455"/>
                  <a:gd name="T66" fmla="*/ 233 w 263"/>
                  <a:gd name="T67" fmla="*/ 332 h 455"/>
                  <a:gd name="T68" fmla="*/ 261 w 263"/>
                  <a:gd name="T69" fmla="*/ 317 h 455"/>
                  <a:gd name="T70" fmla="*/ 255 w 263"/>
                  <a:gd name="T71" fmla="*/ 304 h 455"/>
                  <a:gd name="T72" fmla="*/ 254 w 263"/>
                  <a:gd name="T73" fmla="*/ 289 h 455"/>
                  <a:gd name="T74" fmla="*/ 237 w 263"/>
                  <a:gd name="T75" fmla="*/ 105 h 455"/>
                  <a:gd name="T76" fmla="*/ 216 w 263"/>
                  <a:gd name="T77" fmla="*/ 0 h 455"/>
                  <a:gd name="T78" fmla="*/ 66 w 263"/>
                  <a:gd name="T79" fmla="*/ 16 h 455"/>
                  <a:gd name="T80" fmla="*/ 47 w 263"/>
                  <a:gd name="T81" fmla="*/ 28 h 455"/>
                  <a:gd name="T82" fmla="*/ 26 w 263"/>
                  <a:gd name="T83" fmla="*/ 37 h 455"/>
                  <a:gd name="T84" fmla="*/ 7 w 263"/>
                  <a:gd name="T85" fmla="*/ 28 h 455"/>
                  <a:gd name="T86" fmla="*/ 32 w 263"/>
                  <a:gd name="T87" fmla="*/ 28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455">
                    <a:moveTo>
                      <a:pt x="32" y="282"/>
                    </a:moveTo>
                    <a:lnTo>
                      <a:pt x="24" y="289"/>
                    </a:lnTo>
                    <a:lnTo>
                      <a:pt x="28" y="297"/>
                    </a:lnTo>
                    <a:lnTo>
                      <a:pt x="24" y="304"/>
                    </a:lnTo>
                    <a:lnTo>
                      <a:pt x="24" y="312"/>
                    </a:lnTo>
                    <a:lnTo>
                      <a:pt x="30" y="319"/>
                    </a:lnTo>
                    <a:lnTo>
                      <a:pt x="35" y="327"/>
                    </a:lnTo>
                    <a:lnTo>
                      <a:pt x="35" y="332"/>
                    </a:lnTo>
                    <a:lnTo>
                      <a:pt x="39" y="347"/>
                    </a:lnTo>
                    <a:lnTo>
                      <a:pt x="37" y="355"/>
                    </a:lnTo>
                    <a:lnTo>
                      <a:pt x="35" y="355"/>
                    </a:lnTo>
                    <a:lnTo>
                      <a:pt x="30" y="370"/>
                    </a:lnTo>
                    <a:lnTo>
                      <a:pt x="28" y="376"/>
                    </a:lnTo>
                    <a:lnTo>
                      <a:pt x="20" y="391"/>
                    </a:lnTo>
                    <a:lnTo>
                      <a:pt x="15" y="398"/>
                    </a:lnTo>
                    <a:lnTo>
                      <a:pt x="7" y="404"/>
                    </a:lnTo>
                    <a:lnTo>
                      <a:pt x="7" y="411"/>
                    </a:lnTo>
                    <a:lnTo>
                      <a:pt x="7" y="411"/>
                    </a:lnTo>
                    <a:lnTo>
                      <a:pt x="5" y="426"/>
                    </a:lnTo>
                    <a:lnTo>
                      <a:pt x="4" y="426"/>
                    </a:lnTo>
                    <a:lnTo>
                      <a:pt x="4" y="439"/>
                    </a:lnTo>
                    <a:lnTo>
                      <a:pt x="0" y="447"/>
                    </a:lnTo>
                    <a:lnTo>
                      <a:pt x="5" y="455"/>
                    </a:lnTo>
                    <a:lnTo>
                      <a:pt x="13" y="455"/>
                    </a:lnTo>
                    <a:lnTo>
                      <a:pt x="17" y="449"/>
                    </a:lnTo>
                    <a:lnTo>
                      <a:pt x="13" y="441"/>
                    </a:lnTo>
                    <a:lnTo>
                      <a:pt x="28" y="443"/>
                    </a:lnTo>
                    <a:lnTo>
                      <a:pt x="34" y="439"/>
                    </a:lnTo>
                    <a:lnTo>
                      <a:pt x="35" y="447"/>
                    </a:lnTo>
                    <a:lnTo>
                      <a:pt x="43" y="445"/>
                    </a:lnTo>
                    <a:lnTo>
                      <a:pt x="39" y="438"/>
                    </a:lnTo>
                    <a:lnTo>
                      <a:pt x="49" y="438"/>
                    </a:lnTo>
                    <a:lnTo>
                      <a:pt x="56" y="434"/>
                    </a:lnTo>
                    <a:lnTo>
                      <a:pt x="77" y="441"/>
                    </a:lnTo>
                    <a:lnTo>
                      <a:pt x="84" y="447"/>
                    </a:lnTo>
                    <a:lnTo>
                      <a:pt x="88" y="441"/>
                    </a:lnTo>
                    <a:lnTo>
                      <a:pt x="88" y="438"/>
                    </a:lnTo>
                    <a:lnTo>
                      <a:pt x="92" y="432"/>
                    </a:lnTo>
                    <a:lnTo>
                      <a:pt x="99" y="428"/>
                    </a:lnTo>
                    <a:lnTo>
                      <a:pt x="105" y="423"/>
                    </a:lnTo>
                    <a:lnTo>
                      <a:pt x="111" y="430"/>
                    </a:lnTo>
                    <a:lnTo>
                      <a:pt x="116" y="432"/>
                    </a:lnTo>
                    <a:lnTo>
                      <a:pt x="124" y="436"/>
                    </a:lnTo>
                    <a:lnTo>
                      <a:pt x="126" y="430"/>
                    </a:lnTo>
                    <a:lnTo>
                      <a:pt x="131" y="423"/>
                    </a:lnTo>
                    <a:lnTo>
                      <a:pt x="129" y="415"/>
                    </a:lnTo>
                    <a:lnTo>
                      <a:pt x="135" y="409"/>
                    </a:lnTo>
                    <a:lnTo>
                      <a:pt x="143" y="404"/>
                    </a:lnTo>
                    <a:lnTo>
                      <a:pt x="139" y="398"/>
                    </a:lnTo>
                    <a:lnTo>
                      <a:pt x="146" y="400"/>
                    </a:lnTo>
                    <a:lnTo>
                      <a:pt x="152" y="411"/>
                    </a:lnTo>
                    <a:lnTo>
                      <a:pt x="160" y="413"/>
                    </a:lnTo>
                    <a:lnTo>
                      <a:pt x="173" y="415"/>
                    </a:lnTo>
                    <a:lnTo>
                      <a:pt x="178" y="411"/>
                    </a:lnTo>
                    <a:lnTo>
                      <a:pt x="180" y="404"/>
                    </a:lnTo>
                    <a:lnTo>
                      <a:pt x="180" y="396"/>
                    </a:lnTo>
                    <a:lnTo>
                      <a:pt x="184" y="383"/>
                    </a:lnTo>
                    <a:lnTo>
                      <a:pt x="191" y="383"/>
                    </a:lnTo>
                    <a:lnTo>
                      <a:pt x="199" y="377"/>
                    </a:lnTo>
                    <a:lnTo>
                      <a:pt x="201" y="364"/>
                    </a:lnTo>
                    <a:lnTo>
                      <a:pt x="208" y="361"/>
                    </a:lnTo>
                    <a:lnTo>
                      <a:pt x="212" y="353"/>
                    </a:lnTo>
                    <a:lnTo>
                      <a:pt x="216" y="345"/>
                    </a:lnTo>
                    <a:lnTo>
                      <a:pt x="212" y="338"/>
                    </a:lnTo>
                    <a:lnTo>
                      <a:pt x="212" y="330"/>
                    </a:lnTo>
                    <a:lnTo>
                      <a:pt x="218" y="330"/>
                    </a:lnTo>
                    <a:lnTo>
                      <a:pt x="225" y="327"/>
                    </a:lnTo>
                    <a:lnTo>
                      <a:pt x="233" y="332"/>
                    </a:lnTo>
                    <a:lnTo>
                      <a:pt x="246" y="321"/>
                    </a:lnTo>
                    <a:lnTo>
                      <a:pt x="261" y="317"/>
                    </a:lnTo>
                    <a:lnTo>
                      <a:pt x="263" y="312"/>
                    </a:lnTo>
                    <a:lnTo>
                      <a:pt x="255" y="304"/>
                    </a:lnTo>
                    <a:lnTo>
                      <a:pt x="257" y="297"/>
                    </a:lnTo>
                    <a:lnTo>
                      <a:pt x="254" y="289"/>
                    </a:lnTo>
                    <a:lnTo>
                      <a:pt x="257" y="285"/>
                    </a:lnTo>
                    <a:lnTo>
                      <a:pt x="237" y="105"/>
                    </a:lnTo>
                    <a:lnTo>
                      <a:pt x="223" y="5"/>
                    </a:lnTo>
                    <a:lnTo>
                      <a:pt x="216" y="0"/>
                    </a:lnTo>
                    <a:lnTo>
                      <a:pt x="103" y="13"/>
                    </a:lnTo>
                    <a:lnTo>
                      <a:pt x="66" y="16"/>
                    </a:lnTo>
                    <a:lnTo>
                      <a:pt x="62" y="16"/>
                    </a:lnTo>
                    <a:lnTo>
                      <a:pt x="47" y="28"/>
                    </a:lnTo>
                    <a:lnTo>
                      <a:pt x="34" y="35"/>
                    </a:lnTo>
                    <a:lnTo>
                      <a:pt x="26" y="37"/>
                    </a:lnTo>
                    <a:lnTo>
                      <a:pt x="17" y="35"/>
                    </a:lnTo>
                    <a:lnTo>
                      <a:pt x="7" y="28"/>
                    </a:lnTo>
                    <a:lnTo>
                      <a:pt x="7" y="32"/>
                    </a:lnTo>
                    <a:lnTo>
                      <a:pt x="32" y="282"/>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1" name="Group 140"/>
              <p:cNvGrpSpPr/>
              <p:nvPr/>
            </p:nvGrpSpPr>
            <p:grpSpPr>
              <a:xfrm>
                <a:off x="3605271" y="1643765"/>
                <a:ext cx="623488" cy="586883"/>
                <a:chOff x="3605271" y="1643765"/>
                <a:chExt cx="623488" cy="586883"/>
              </a:xfrm>
              <a:grpFill/>
            </p:grpSpPr>
            <p:sp>
              <p:nvSpPr>
                <p:cNvPr id="253" name="Freeform 77"/>
                <p:cNvSpPr>
                  <a:spLocks/>
                </p:cNvSpPr>
                <p:nvPr/>
              </p:nvSpPr>
              <p:spPr bwMode="auto">
                <a:xfrm>
                  <a:off x="3681166" y="1643765"/>
                  <a:ext cx="47074" cy="36626"/>
                </a:xfrm>
                <a:custGeom>
                  <a:avLst/>
                  <a:gdLst>
                    <a:gd name="T0" fmla="*/ 10 w 49"/>
                    <a:gd name="T1" fmla="*/ 38 h 42"/>
                    <a:gd name="T2" fmla="*/ 15 w 49"/>
                    <a:gd name="T3" fmla="*/ 32 h 42"/>
                    <a:gd name="T4" fmla="*/ 19 w 49"/>
                    <a:gd name="T5" fmla="*/ 27 h 42"/>
                    <a:gd name="T6" fmla="*/ 34 w 49"/>
                    <a:gd name="T7" fmla="*/ 21 h 42"/>
                    <a:gd name="T8" fmla="*/ 40 w 49"/>
                    <a:gd name="T9" fmla="*/ 15 h 42"/>
                    <a:gd name="T10" fmla="*/ 43 w 49"/>
                    <a:gd name="T11" fmla="*/ 8 h 42"/>
                    <a:gd name="T12" fmla="*/ 49 w 49"/>
                    <a:gd name="T13" fmla="*/ 2 h 42"/>
                    <a:gd name="T14" fmla="*/ 47 w 49"/>
                    <a:gd name="T15" fmla="*/ 0 h 42"/>
                    <a:gd name="T16" fmla="*/ 40 w 49"/>
                    <a:gd name="T17" fmla="*/ 4 h 42"/>
                    <a:gd name="T18" fmla="*/ 28 w 49"/>
                    <a:gd name="T19" fmla="*/ 14 h 42"/>
                    <a:gd name="T20" fmla="*/ 13 w 49"/>
                    <a:gd name="T21" fmla="*/ 21 h 42"/>
                    <a:gd name="T22" fmla="*/ 0 w 49"/>
                    <a:gd name="T23" fmla="*/ 31 h 42"/>
                    <a:gd name="T24" fmla="*/ 0 w 49"/>
                    <a:gd name="T25" fmla="*/ 34 h 42"/>
                    <a:gd name="T26" fmla="*/ 2 w 49"/>
                    <a:gd name="T27" fmla="*/ 42 h 42"/>
                    <a:gd name="T28" fmla="*/ 10 w 49"/>
                    <a:gd name="T29"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2">
                      <a:moveTo>
                        <a:pt x="10" y="38"/>
                      </a:moveTo>
                      <a:lnTo>
                        <a:pt x="15" y="32"/>
                      </a:lnTo>
                      <a:lnTo>
                        <a:pt x="19" y="27"/>
                      </a:lnTo>
                      <a:lnTo>
                        <a:pt x="34" y="21"/>
                      </a:lnTo>
                      <a:lnTo>
                        <a:pt x="40" y="15"/>
                      </a:lnTo>
                      <a:lnTo>
                        <a:pt x="43" y="8"/>
                      </a:lnTo>
                      <a:lnTo>
                        <a:pt x="49" y="2"/>
                      </a:lnTo>
                      <a:lnTo>
                        <a:pt x="47" y="0"/>
                      </a:lnTo>
                      <a:lnTo>
                        <a:pt x="40" y="4"/>
                      </a:lnTo>
                      <a:lnTo>
                        <a:pt x="28" y="14"/>
                      </a:lnTo>
                      <a:lnTo>
                        <a:pt x="13" y="21"/>
                      </a:lnTo>
                      <a:lnTo>
                        <a:pt x="0" y="31"/>
                      </a:lnTo>
                      <a:lnTo>
                        <a:pt x="0" y="34"/>
                      </a:lnTo>
                      <a:lnTo>
                        <a:pt x="2" y="42"/>
                      </a:lnTo>
                      <a:lnTo>
                        <a:pt x="10" y="3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79"/>
                <p:cNvSpPr>
                  <a:spLocks/>
                </p:cNvSpPr>
                <p:nvPr/>
              </p:nvSpPr>
              <p:spPr bwMode="auto">
                <a:xfrm>
                  <a:off x="3728240" y="1704808"/>
                  <a:ext cx="59563" cy="47962"/>
                </a:xfrm>
                <a:custGeom>
                  <a:avLst/>
                  <a:gdLst>
                    <a:gd name="T0" fmla="*/ 2 w 62"/>
                    <a:gd name="T1" fmla="*/ 41 h 55"/>
                    <a:gd name="T2" fmla="*/ 15 w 62"/>
                    <a:gd name="T3" fmla="*/ 41 h 55"/>
                    <a:gd name="T4" fmla="*/ 15 w 62"/>
                    <a:gd name="T5" fmla="*/ 34 h 55"/>
                    <a:gd name="T6" fmla="*/ 15 w 62"/>
                    <a:gd name="T7" fmla="*/ 41 h 55"/>
                    <a:gd name="T8" fmla="*/ 9 w 62"/>
                    <a:gd name="T9" fmla="*/ 49 h 55"/>
                    <a:gd name="T10" fmla="*/ 17 w 62"/>
                    <a:gd name="T11" fmla="*/ 55 h 55"/>
                    <a:gd name="T12" fmla="*/ 26 w 62"/>
                    <a:gd name="T13" fmla="*/ 36 h 55"/>
                    <a:gd name="T14" fmla="*/ 38 w 62"/>
                    <a:gd name="T15" fmla="*/ 23 h 55"/>
                    <a:gd name="T16" fmla="*/ 45 w 62"/>
                    <a:gd name="T17" fmla="*/ 17 h 55"/>
                    <a:gd name="T18" fmla="*/ 47 w 62"/>
                    <a:gd name="T19" fmla="*/ 9 h 55"/>
                    <a:gd name="T20" fmla="*/ 56 w 62"/>
                    <a:gd name="T21" fmla="*/ 9 h 55"/>
                    <a:gd name="T22" fmla="*/ 62 w 62"/>
                    <a:gd name="T23" fmla="*/ 4 h 55"/>
                    <a:gd name="T24" fmla="*/ 56 w 62"/>
                    <a:gd name="T25" fmla="*/ 0 h 55"/>
                    <a:gd name="T26" fmla="*/ 41 w 62"/>
                    <a:gd name="T27" fmla="*/ 0 h 55"/>
                    <a:gd name="T28" fmla="*/ 26 w 62"/>
                    <a:gd name="T29" fmla="*/ 6 h 55"/>
                    <a:gd name="T30" fmla="*/ 13 w 62"/>
                    <a:gd name="T31" fmla="*/ 13 h 55"/>
                    <a:gd name="T32" fmla="*/ 4 w 62"/>
                    <a:gd name="T33" fmla="*/ 28 h 55"/>
                    <a:gd name="T34" fmla="*/ 0 w 62"/>
                    <a:gd name="T35" fmla="*/ 34 h 55"/>
                    <a:gd name="T36" fmla="*/ 2 w 62"/>
                    <a:gd name="T37"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5">
                      <a:moveTo>
                        <a:pt x="2" y="41"/>
                      </a:moveTo>
                      <a:lnTo>
                        <a:pt x="15" y="41"/>
                      </a:lnTo>
                      <a:lnTo>
                        <a:pt x="15" y="34"/>
                      </a:lnTo>
                      <a:lnTo>
                        <a:pt x="15" y="41"/>
                      </a:lnTo>
                      <a:lnTo>
                        <a:pt x="9" y="49"/>
                      </a:lnTo>
                      <a:lnTo>
                        <a:pt x="17" y="55"/>
                      </a:lnTo>
                      <a:lnTo>
                        <a:pt x="26" y="36"/>
                      </a:lnTo>
                      <a:lnTo>
                        <a:pt x="38" y="23"/>
                      </a:lnTo>
                      <a:lnTo>
                        <a:pt x="45" y="17"/>
                      </a:lnTo>
                      <a:lnTo>
                        <a:pt x="47" y="9"/>
                      </a:lnTo>
                      <a:lnTo>
                        <a:pt x="56" y="9"/>
                      </a:lnTo>
                      <a:lnTo>
                        <a:pt x="62" y="4"/>
                      </a:lnTo>
                      <a:lnTo>
                        <a:pt x="56" y="0"/>
                      </a:lnTo>
                      <a:lnTo>
                        <a:pt x="41" y="0"/>
                      </a:lnTo>
                      <a:lnTo>
                        <a:pt x="26" y="6"/>
                      </a:lnTo>
                      <a:lnTo>
                        <a:pt x="13" y="13"/>
                      </a:lnTo>
                      <a:lnTo>
                        <a:pt x="4" y="28"/>
                      </a:lnTo>
                      <a:lnTo>
                        <a:pt x="0" y="34"/>
                      </a:lnTo>
                      <a:lnTo>
                        <a:pt x="2" y="41"/>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82"/>
                <p:cNvSpPr>
                  <a:spLocks/>
                </p:cNvSpPr>
                <p:nvPr/>
              </p:nvSpPr>
              <p:spPr bwMode="auto">
                <a:xfrm>
                  <a:off x="3605271" y="1734458"/>
                  <a:ext cx="469777" cy="190105"/>
                </a:xfrm>
                <a:custGeom>
                  <a:avLst/>
                  <a:gdLst>
                    <a:gd name="T0" fmla="*/ 25 w 489"/>
                    <a:gd name="T1" fmla="*/ 101 h 218"/>
                    <a:gd name="T2" fmla="*/ 124 w 489"/>
                    <a:gd name="T3" fmla="*/ 126 h 218"/>
                    <a:gd name="T4" fmla="*/ 152 w 489"/>
                    <a:gd name="T5" fmla="*/ 128 h 218"/>
                    <a:gd name="T6" fmla="*/ 179 w 489"/>
                    <a:gd name="T7" fmla="*/ 146 h 218"/>
                    <a:gd name="T8" fmla="*/ 203 w 489"/>
                    <a:gd name="T9" fmla="*/ 158 h 218"/>
                    <a:gd name="T10" fmla="*/ 203 w 489"/>
                    <a:gd name="T11" fmla="*/ 180 h 218"/>
                    <a:gd name="T12" fmla="*/ 209 w 489"/>
                    <a:gd name="T13" fmla="*/ 190 h 218"/>
                    <a:gd name="T14" fmla="*/ 213 w 489"/>
                    <a:gd name="T15" fmla="*/ 210 h 218"/>
                    <a:gd name="T16" fmla="*/ 224 w 489"/>
                    <a:gd name="T17" fmla="*/ 218 h 218"/>
                    <a:gd name="T18" fmla="*/ 241 w 489"/>
                    <a:gd name="T19" fmla="*/ 178 h 218"/>
                    <a:gd name="T20" fmla="*/ 254 w 489"/>
                    <a:gd name="T21" fmla="*/ 150 h 218"/>
                    <a:gd name="T22" fmla="*/ 260 w 489"/>
                    <a:gd name="T23" fmla="*/ 135 h 218"/>
                    <a:gd name="T24" fmla="*/ 273 w 489"/>
                    <a:gd name="T25" fmla="*/ 143 h 218"/>
                    <a:gd name="T26" fmla="*/ 288 w 489"/>
                    <a:gd name="T27" fmla="*/ 128 h 218"/>
                    <a:gd name="T28" fmla="*/ 288 w 489"/>
                    <a:gd name="T29" fmla="*/ 143 h 218"/>
                    <a:gd name="T30" fmla="*/ 295 w 489"/>
                    <a:gd name="T31" fmla="*/ 145 h 218"/>
                    <a:gd name="T32" fmla="*/ 310 w 489"/>
                    <a:gd name="T33" fmla="*/ 124 h 218"/>
                    <a:gd name="T34" fmla="*/ 327 w 489"/>
                    <a:gd name="T35" fmla="*/ 113 h 218"/>
                    <a:gd name="T36" fmla="*/ 354 w 489"/>
                    <a:gd name="T37" fmla="*/ 109 h 218"/>
                    <a:gd name="T38" fmla="*/ 380 w 489"/>
                    <a:gd name="T39" fmla="*/ 94 h 218"/>
                    <a:gd name="T40" fmla="*/ 408 w 489"/>
                    <a:gd name="T41" fmla="*/ 99 h 218"/>
                    <a:gd name="T42" fmla="*/ 429 w 489"/>
                    <a:gd name="T43" fmla="*/ 101 h 218"/>
                    <a:gd name="T44" fmla="*/ 444 w 489"/>
                    <a:gd name="T45" fmla="*/ 96 h 218"/>
                    <a:gd name="T46" fmla="*/ 489 w 489"/>
                    <a:gd name="T47" fmla="*/ 92 h 218"/>
                    <a:gd name="T48" fmla="*/ 478 w 489"/>
                    <a:gd name="T49" fmla="*/ 77 h 218"/>
                    <a:gd name="T50" fmla="*/ 463 w 489"/>
                    <a:gd name="T51" fmla="*/ 68 h 218"/>
                    <a:gd name="T52" fmla="*/ 455 w 489"/>
                    <a:gd name="T53" fmla="*/ 47 h 218"/>
                    <a:gd name="T54" fmla="*/ 444 w 489"/>
                    <a:gd name="T55" fmla="*/ 43 h 218"/>
                    <a:gd name="T56" fmla="*/ 429 w 489"/>
                    <a:gd name="T57" fmla="*/ 45 h 218"/>
                    <a:gd name="T58" fmla="*/ 399 w 489"/>
                    <a:gd name="T59" fmla="*/ 43 h 218"/>
                    <a:gd name="T60" fmla="*/ 378 w 489"/>
                    <a:gd name="T61" fmla="*/ 22 h 218"/>
                    <a:gd name="T62" fmla="*/ 329 w 489"/>
                    <a:gd name="T63" fmla="*/ 34 h 218"/>
                    <a:gd name="T64" fmla="*/ 305 w 489"/>
                    <a:gd name="T65" fmla="*/ 47 h 218"/>
                    <a:gd name="T66" fmla="*/ 275 w 489"/>
                    <a:gd name="T67" fmla="*/ 66 h 218"/>
                    <a:gd name="T68" fmla="*/ 254 w 489"/>
                    <a:gd name="T69" fmla="*/ 60 h 218"/>
                    <a:gd name="T70" fmla="*/ 224 w 489"/>
                    <a:gd name="T71" fmla="*/ 62 h 218"/>
                    <a:gd name="T72" fmla="*/ 203 w 489"/>
                    <a:gd name="T73" fmla="*/ 36 h 218"/>
                    <a:gd name="T74" fmla="*/ 183 w 489"/>
                    <a:gd name="T75" fmla="*/ 26 h 218"/>
                    <a:gd name="T76" fmla="*/ 158 w 489"/>
                    <a:gd name="T77" fmla="*/ 36 h 218"/>
                    <a:gd name="T78" fmla="*/ 154 w 489"/>
                    <a:gd name="T79" fmla="*/ 30 h 218"/>
                    <a:gd name="T80" fmla="*/ 143 w 489"/>
                    <a:gd name="T81" fmla="*/ 43 h 218"/>
                    <a:gd name="T82" fmla="*/ 130 w 489"/>
                    <a:gd name="T83" fmla="*/ 9 h 218"/>
                    <a:gd name="T84" fmla="*/ 107 w 489"/>
                    <a:gd name="T85" fmla="*/ 17 h 218"/>
                    <a:gd name="T86" fmla="*/ 81 w 489"/>
                    <a:gd name="T87" fmla="*/ 36 h 218"/>
                    <a:gd name="T88" fmla="*/ 60 w 489"/>
                    <a:gd name="T89" fmla="*/ 45 h 218"/>
                    <a:gd name="T90" fmla="*/ 40 w 489"/>
                    <a:gd name="T91" fmla="*/ 51 h 218"/>
                    <a:gd name="T92" fmla="*/ 0 w 489"/>
                    <a:gd name="T93" fmla="*/ 7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218">
                      <a:moveTo>
                        <a:pt x="11" y="83"/>
                      </a:moveTo>
                      <a:lnTo>
                        <a:pt x="17" y="88"/>
                      </a:lnTo>
                      <a:lnTo>
                        <a:pt x="25" y="101"/>
                      </a:lnTo>
                      <a:lnTo>
                        <a:pt x="98" y="116"/>
                      </a:lnTo>
                      <a:lnTo>
                        <a:pt x="122" y="126"/>
                      </a:lnTo>
                      <a:lnTo>
                        <a:pt x="124" y="126"/>
                      </a:lnTo>
                      <a:lnTo>
                        <a:pt x="139" y="128"/>
                      </a:lnTo>
                      <a:lnTo>
                        <a:pt x="145" y="126"/>
                      </a:lnTo>
                      <a:lnTo>
                        <a:pt x="152" y="128"/>
                      </a:lnTo>
                      <a:lnTo>
                        <a:pt x="169" y="130"/>
                      </a:lnTo>
                      <a:lnTo>
                        <a:pt x="177" y="135"/>
                      </a:lnTo>
                      <a:lnTo>
                        <a:pt x="179" y="146"/>
                      </a:lnTo>
                      <a:lnTo>
                        <a:pt x="184" y="148"/>
                      </a:lnTo>
                      <a:lnTo>
                        <a:pt x="196" y="150"/>
                      </a:lnTo>
                      <a:lnTo>
                        <a:pt x="203" y="158"/>
                      </a:lnTo>
                      <a:lnTo>
                        <a:pt x="201" y="160"/>
                      </a:lnTo>
                      <a:lnTo>
                        <a:pt x="203" y="165"/>
                      </a:lnTo>
                      <a:lnTo>
                        <a:pt x="203" y="180"/>
                      </a:lnTo>
                      <a:lnTo>
                        <a:pt x="199" y="186"/>
                      </a:lnTo>
                      <a:lnTo>
                        <a:pt x="203" y="193"/>
                      </a:lnTo>
                      <a:lnTo>
                        <a:pt x="209" y="190"/>
                      </a:lnTo>
                      <a:lnTo>
                        <a:pt x="216" y="190"/>
                      </a:lnTo>
                      <a:lnTo>
                        <a:pt x="213" y="205"/>
                      </a:lnTo>
                      <a:lnTo>
                        <a:pt x="213" y="210"/>
                      </a:lnTo>
                      <a:lnTo>
                        <a:pt x="220" y="216"/>
                      </a:lnTo>
                      <a:lnTo>
                        <a:pt x="220" y="216"/>
                      </a:lnTo>
                      <a:lnTo>
                        <a:pt x="224" y="218"/>
                      </a:lnTo>
                      <a:lnTo>
                        <a:pt x="224" y="210"/>
                      </a:lnTo>
                      <a:lnTo>
                        <a:pt x="231" y="199"/>
                      </a:lnTo>
                      <a:lnTo>
                        <a:pt x="241" y="178"/>
                      </a:lnTo>
                      <a:lnTo>
                        <a:pt x="245" y="165"/>
                      </a:lnTo>
                      <a:lnTo>
                        <a:pt x="248" y="158"/>
                      </a:lnTo>
                      <a:lnTo>
                        <a:pt x="254" y="150"/>
                      </a:lnTo>
                      <a:lnTo>
                        <a:pt x="258" y="137"/>
                      </a:lnTo>
                      <a:lnTo>
                        <a:pt x="263" y="128"/>
                      </a:lnTo>
                      <a:lnTo>
                        <a:pt x="260" y="135"/>
                      </a:lnTo>
                      <a:lnTo>
                        <a:pt x="263" y="141"/>
                      </a:lnTo>
                      <a:lnTo>
                        <a:pt x="267" y="148"/>
                      </a:lnTo>
                      <a:lnTo>
                        <a:pt x="273" y="143"/>
                      </a:lnTo>
                      <a:lnTo>
                        <a:pt x="275" y="139"/>
                      </a:lnTo>
                      <a:lnTo>
                        <a:pt x="282" y="131"/>
                      </a:lnTo>
                      <a:lnTo>
                        <a:pt x="288" y="128"/>
                      </a:lnTo>
                      <a:lnTo>
                        <a:pt x="295" y="130"/>
                      </a:lnTo>
                      <a:lnTo>
                        <a:pt x="293" y="137"/>
                      </a:lnTo>
                      <a:lnTo>
                        <a:pt x="288" y="143"/>
                      </a:lnTo>
                      <a:lnTo>
                        <a:pt x="284" y="150"/>
                      </a:lnTo>
                      <a:lnTo>
                        <a:pt x="292" y="152"/>
                      </a:lnTo>
                      <a:lnTo>
                        <a:pt x="295" y="145"/>
                      </a:lnTo>
                      <a:lnTo>
                        <a:pt x="303" y="137"/>
                      </a:lnTo>
                      <a:lnTo>
                        <a:pt x="309" y="131"/>
                      </a:lnTo>
                      <a:lnTo>
                        <a:pt x="310" y="124"/>
                      </a:lnTo>
                      <a:lnTo>
                        <a:pt x="314" y="118"/>
                      </a:lnTo>
                      <a:lnTo>
                        <a:pt x="320" y="115"/>
                      </a:lnTo>
                      <a:lnTo>
                        <a:pt x="327" y="113"/>
                      </a:lnTo>
                      <a:lnTo>
                        <a:pt x="333" y="115"/>
                      </a:lnTo>
                      <a:lnTo>
                        <a:pt x="346" y="109"/>
                      </a:lnTo>
                      <a:lnTo>
                        <a:pt x="354" y="109"/>
                      </a:lnTo>
                      <a:lnTo>
                        <a:pt x="361" y="105"/>
                      </a:lnTo>
                      <a:lnTo>
                        <a:pt x="367" y="96"/>
                      </a:lnTo>
                      <a:lnTo>
                        <a:pt x="380" y="94"/>
                      </a:lnTo>
                      <a:lnTo>
                        <a:pt x="387" y="96"/>
                      </a:lnTo>
                      <a:lnTo>
                        <a:pt x="393" y="94"/>
                      </a:lnTo>
                      <a:lnTo>
                        <a:pt x="408" y="99"/>
                      </a:lnTo>
                      <a:lnTo>
                        <a:pt x="421" y="111"/>
                      </a:lnTo>
                      <a:lnTo>
                        <a:pt x="429" y="115"/>
                      </a:lnTo>
                      <a:lnTo>
                        <a:pt x="429" y="101"/>
                      </a:lnTo>
                      <a:lnTo>
                        <a:pt x="431" y="94"/>
                      </a:lnTo>
                      <a:lnTo>
                        <a:pt x="436" y="92"/>
                      </a:lnTo>
                      <a:lnTo>
                        <a:pt x="444" y="96"/>
                      </a:lnTo>
                      <a:lnTo>
                        <a:pt x="451" y="94"/>
                      </a:lnTo>
                      <a:lnTo>
                        <a:pt x="483" y="94"/>
                      </a:lnTo>
                      <a:lnTo>
                        <a:pt x="489" y="92"/>
                      </a:lnTo>
                      <a:lnTo>
                        <a:pt x="485" y="86"/>
                      </a:lnTo>
                      <a:lnTo>
                        <a:pt x="478" y="83"/>
                      </a:lnTo>
                      <a:lnTo>
                        <a:pt x="478" y="77"/>
                      </a:lnTo>
                      <a:lnTo>
                        <a:pt x="470" y="73"/>
                      </a:lnTo>
                      <a:lnTo>
                        <a:pt x="468" y="73"/>
                      </a:lnTo>
                      <a:lnTo>
                        <a:pt x="463" y="68"/>
                      </a:lnTo>
                      <a:lnTo>
                        <a:pt x="463" y="60"/>
                      </a:lnTo>
                      <a:lnTo>
                        <a:pt x="459" y="54"/>
                      </a:lnTo>
                      <a:lnTo>
                        <a:pt x="455" y="47"/>
                      </a:lnTo>
                      <a:lnTo>
                        <a:pt x="449" y="39"/>
                      </a:lnTo>
                      <a:lnTo>
                        <a:pt x="444" y="41"/>
                      </a:lnTo>
                      <a:lnTo>
                        <a:pt x="444" y="43"/>
                      </a:lnTo>
                      <a:lnTo>
                        <a:pt x="440" y="49"/>
                      </a:lnTo>
                      <a:lnTo>
                        <a:pt x="433" y="51"/>
                      </a:lnTo>
                      <a:lnTo>
                        <a:pt x="429" y="45"/>
                      </a:lnTo>
                      <a:lnTo>
                        <a:pt x="416" y="51"/>
                      </a:lnTo>
                      <a:lnTo>
                        <a:pt x="401" y="49"/>
                      </a:lnTo>
                      <a:lnTo>
                        <a:pt x="399" y="43"/>
                      </a:lnTo>
                      <a:lnTo>
                        <a:pt x="397" y="17"/>
                      </a:lnTo>
                      <a:lnTo>
                        <a:pt x="384" y="21"/>
                      </a:lnTo>
                      <a:lnTo>
                        <a:pt x="378" y="22"/>
                      </a:lnTo>
                      <a:lnTo>
                        <a:pt x="365" y="30"/>
                      </a:lnTo>
                      <a:lnTo>
                        <a:pt x="357" y="32"/>
                      </a:lnTo>
                      <a:lnTo>
                        <a:pt x="329" y="34"/>
                      </a:lnTo>
                      <a:lnTo>
                        <a:pt x="324" y="37"/>
                      </a:lnTo>
                      <a:lnTo>
                        <a:pt x="312" y="39"/>
                      </a:lnTo>
                      <a:lnTo>
                        <a:pt x="305" y="47"/>
                      </a:lnTo>
                      <a:lnTo>
                        <a:pt x="292" y="54"/>
                      </a:lnTo>
                      <a:lnTo>
                        <a:pt x="280" y="69"/>
                      </a:lnTo>
                      <a:lnTo>
                        <a:pt x="275" y="66"/>
                      </a:lnTo>
                      <a:lnTo>
                        <a:pt x="267" y="68"/>
                      </a:lnTo>
                      <a:lnTo>
                        <a:pt x="260" y="66"/>
                      </a:lnTo>
                      <a:lnTo>
                        <a:pt x="254" y="60"/>
                      </a:lnTo>
                      <a:lnTo>
                        <a:pt x="237" y="66"/>
                      </a:lnTo>
                      <a:lnTo>
                        <a:pt x="231" y="66"/>
                      </a:lnTo>
                      <a:lnTo>
                        <a:pt x="224" y="62"/>
                      </a:lnTo>
                      <a:lnTo>
                        <a:pt x="220" y="56"/>
                      </a:lnTo>
                      <a:lnTo>
                        <a:pt x="207" y="43"/>
                      </a:lnTo>
                      <a:lnTo>
                        <a:pt x="203" y="36"/>
                      </a:lnTo>
                      <a:lnTo>
                        <a:pt x="198" y="34"/>
                      </a:lnTo>
                      <a:lnTo>
                        <a:pt x="190" y="28"/>
                      </a:lnTo>
                      <a:lnTo>
                        <a:pt x="183" y="26"/>
                      </a:lnTo>
                      <a:lnTo>
                        <a:pt x="169" y="26"/>
                      </a:lnTo>
                      <a:lnTo>
                        <a:pt x="162" y="28"/>
                      </a:lnTo>
                      <a:lnTo>
                        <a:pt x="158" y="36"/>
                      </a:lnTo>
                      <a:lnTo>
                        <a:pt x="154" y="37"/>
                      </a:lnTo>
                      <a:lnTo>
                        <a:pt x="160" y="24"/>
                      </a:lnTo>
                      <a:lnTo>
                        <a:pt x="154" y="30"/>
                      </a:lnTo>
                      <a:lnTo>
                        <a:pt x="147" y="34"/>
                      </a:lnTo>
                      <a:lnTo>
                        <a:pt x="145" y="41"/>
                      </a:lnTo>
                      <a:lnTo>
                        <a:pt x="143" y="43"/>
                      </a:lnTo>
                      <a:lnTo>
                        <a:pt x="141" y="37"/>
                      </a:lnTo>
                      <a:lnTo>
                        <a:pt x="141" y="22"/>
                      </a:lnTo>
                      <a:lnTo>
                        <a:pt x="130" y="9"/>
                      </a:lnTo>
                      <a:lnTo>
                        <a:pt x="126" y="7"/>
                      </a:lnTo>
                      <a:lnTo>
                        <a:pt x="121" y="0"/>
                      </a:lnTo>
                      <a:lnTo>
                        <a:pt x="107" y="17"/>
                      </a:lnTo>
                      <a:lnTo>
                        <a:pt x="104" y="22"/>
                      </a:lnTo>
                      <a:lnTo>
                        <a:pt x="89" y="28"/>
                      </a:lnTo>
                      <a:lnTo>
                        <a:pt x="81" y="36"/>
                      </a:lnTo>
                      <a:lnTo>
                        <a:pt x="75" y="41"/>
                      </a:lnTo>
                      <a:lnTo>
                        <a:pt x="68" y="43"/>
                      </a:lnTo>
                      <a:lnTo>
                        <a:pt x="60" y="45"/>
                      </a:lnTo>
                      <a:lnTo>
                        <a:pt x="55" y="47"/>
                      </a:lnTo>
                      <a:lnTo>
                        <a:pt x="47" y="47"/>
                      </a:lnTo>
                      <a:lnTo>
                        <a:pt x="40" y="51"/>
                      </a:lnTo>
                      <a:lnTo>
                        <a:pt x="27" y="64"/>
                      </a:lnTo>
                      <a:lnTo>
                        <a:pt x="6" y="73"/>
                      </a:lnTo>
                      <a:lnTo>
                        <a:pt x="0" y="77"/>
                      </a:lnTo>
                      <a:lnTo>
                        <a:pt x="4" y="81"/>
                      </a:lnTo>
                      <a:lnTo>
                        <a:pt x="11" y="83"/>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91"/>
                <p:cNvSpPr>
                  <a:spLocks/>
                </p:cNvSpPr>
                <p:nvPr/>
              </p:nvSpPr>
              <p:spPr bwMode="auto">
                <a:xfrm>
                  <a:off x="3957845" y="1848695"/>
                  <a:ext cx="6725" cy="14825"/>
                </a:xfrm>
                <a:custGeom>
                  <a:avLst/>
                  <a:gdLst>
                    <a:gd name="T0" fmla="*/ 2 w 7"/>
                    <a:gd name="T1" fmla="*/ 4 h 17"/>
                    <a:gd name="T2" fmla="*/ 0 w 7"/>
                    <a:gd name="T3" fmla="*/ 10 h 17"/>
                    <a:gd name="T4" fmla="*/ 0 w 7"/>
                    <a:gd name="T5" fmla="*/ 17 h 17"/>
                    <a:gd name="T6" fmla="*/ 7 w 7"/>
                    <a:gd name="T7" fmla="*/ 15 h 17"/>
                    <a:gd name="T8" fmla="*/ 7 w 7"/>
                    <a:gd name="T9" fmla="*/ 2 h 17"/>
                    <a:gd name="T10" fmla="*/ 7 w 7"/>
                    <a:gd name="T11" fmla="*/ 0 h 17"/>
                    <a:gd name="T12" fmla="*/ 2 w 7"/>
                    <a:gd name="T13" fmla="*/ 4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2" y="4"/>
                      </a:moveTo>
                      <a:lnTo>
                        <a:pt x="0" y="10"/>
                      </a:lnTo>
                      <a:lnTo>
                        <a:pt x="0" y="17"/>
                      </a:lnTo>
                      <a:lnTo>
                        <a:pt x="7" y="15"/>
                      </a:lnTo>
                      <a:lnTo>
                        <a:pt x="7" y="2"/>
                      </a:lnTo>
                      <a:lnTo>
                        <a:pt x="7" y="0"/>
                      </a:lnTo>
                      <a:lnTo>
                        <a:pt x="2" y="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96"/>
                <p:cNvSpPr>
                  <a:spLocks/>
                </p:cNvSpPr>
                <p:nvPr/>
              </p:nvSpPr>
              <p:spPr bwMode="auto">
                <a:xfrm>
                  <a:off x="3910771" y="1837358"/>
                  <a:ext cx="317988" cy="393290"/>
                </a:xfrm>
                <a:custGeom>
                  <a:avLst/>
                  <a:gdLst>
                    <a:gd name="T0" fmla="*/ 163 w 331"/>
                    <a:gd name="T1" fmla="*/ 440 h 451"/>
                    <a:gd name="T2" fmla="*/ 272 w 331"/>
                    <a:gd name="T3" fmla="*/ 408 h 451"/>
                    <a:gd name="T4" fmla="*/ 288 w 331"/>
                    <a:gd name="T5" fmla="*/ 359 h 451"/>
                    <a:gd name="T6" fmla="*/ 299 w 331"/>
                    <a:gd name="T7" fmla="*/ 350 h 451"/>
                    <a:gd name="T8" fmla="*/ 308 w 331"/>
                    <a:gd name="T9" fmla="*/ 322 h 451"/>
                    <a:gd name="T10" fmla="*/ 319 w 331"/>
                    <a:gd name="T11" fmla="*/ 316 h 451"/>
                    <a:gd name="T12" fmla="*/ 325 w 331"/>
                    <a:gd name="T13" fmla="*/ 324 h 451"/>
                    <a:gd name="T14" fmla="*/ 329 w 331"/>
                    <a:gd name="T15" fmla="*/ 295 h 451"/>
                    <a:gd name="T16" fmla="*/ 331 w 331"/>
                    <a:gd name="T17" fmla="*/ 273 h 451"/>
                    <a:gd name="T18" fmla="*/ 319 w 331"/>
                    <a:gd name="T19" fmla="*/ 254 h 451"/>
                    <a:gd name="T20" fmla="*/ 308 w 331"/>
                    <a:gd name="T21" fmla="*/ 218 h 451"/>
                    <a:gd name="T22" fmla="*/ 286 w 331"/>
                    <a:gd name="T23" fmla="*/ 171 h 451"/>
                    <a:gd name="T24" fmla="*/ 261 w 331"/>
                    <a:gd name="T25" fmla="*/ 175 h 451"/>
                    <a:gd name="T26" fmla="*/ 241 w 331"/>
                    <a:gd name="T27" fmla="*/ 186 h 451"/>
                    <a:gd name="T28" fmla="*/ 233 w 331"/>
                    <a:gd name="T29" fmla="*/ 211 h 451"/>
                    <a:gd name="T30" fmla="*/ 218 w 331"/>
                    <a:gd name="T31" fmla="*/ 222 h 451"/>
                    <a:gd name="T32" fmla="*/ 201 w 331"/>
                    <a:gd name="T33" fmla="*/ 203 h 451"/>
                    <a:gd name="T34" fmla="*/ 216 w 331"/>
                    <a:gd name="T35" fmla="*/ 183 h 451"/>
                    <a:gd name="T36" fmla="*/ 225 w 331"/>
                    <a:gd name="T37" fmla="*/ 151 h 451"/>
                    <a:gd name="T38" fmla="*/ 237 w 331"/>
                    <a:gd name="T39" fmla="*/ 119 h 451"/>
                    <a:gd name="T40" fmla="*/ 231 w 331"/>
                    <a:gd name="T41" fmla="*/ 85 h 451"/>
                    <a:gd name="T42" fmla="*/ 222 w 331"/>
                    <a:gd name="T43" fmla="*/ 64 h 451"/>
                    <a:gd name="T44" fmla="*/ 225 w 331"/>
                    <a:gd name="T45" fmla="*/ 55 h 451"/>
                    <a:gd name="T46" fmla="*/ 210 w 331"/>
                    <a:gd name="T47" fmla="*/ 36 h 451"/>
                    <a:gd name="T48" fmla="*/ 182 w 331"/>
                    <a:gd name="T49" fmla="*/ 28 h 451"/>
                    <a:gd name="T50" fmla="*/ 162 w 331"/>
                    <a:gd name="T51" fmla="*/ 23 h 451"/>
                    <a:gd name="T52" fmla="*/ 145 w 331"/>
                    <a:gd name="T53" fmla="*/ 12 h 451"/>
                    <a:gd name="T54" fmla="*/ 124 w 331"/>
                    <a:gd name="T55" fmla="*/ 8 h 451"/>
                    <a:gd name="T56" fmla="*/ 105 w 331"/>
                    <a:gd name="T57" fmla="*/ 6 h 451"/>
                    <a:gd name="T58" fmla="*/ 88 w 331"/>
                    <a:gd name="T59" fmla="*/ 25 h 451"/>
                    <a:gd name="T60" fmla="*/ 98 w 331"/>
                    <a:gd name="T61" fmla="*/ 44 h 451"/>
                    <a:gd name="T62" fmla="*/ 81 w 331"/>
                    <a:gd name="T63" fmla="*/ 53 h 451"/>
                    <a:gd name="T64" fmla="*/ 73 w 331"/>
                    <a:gd name="T65" fmla="*/ 87 h 451"/>
                    <a:gd name="T66" fmla="*/ 69 w 331"/>
                    <a:gd name="T67" fmla="*/ 107 h 451"/>
                    <a:gd name="T68" fmla="*/ 66 w 331"/>
                    <a:gd name="T69" fmla="*/ 94 h 451"/>
                    <a:gd name="T70" fmla="*/ 56 w 331"/>
                    <a:gd name="T71" fmla="*/ 115 h 451"/>
                    <a:gd name="T72" fmla="*/ 54 w 331"/>
                    <a:gd name="T73" fmla="*/ 94 h 451"/>
                    <a:gd name="T74" fmla="*/ 53 w 331"/>
                    <a:gd name="T75" fmla="*/ 75 h 451"/>
                    <a:gd name="T76" fmla="*/ 43 w 331"/>
                    <a:gd name="T77" fmla="*/ 96 h 451"/>
                    <a:gd name="T78" fmla="*/ 22 w 331"/>
                    <a:gd name="T79" fmla="*/ 113 h 451"/>
                    <a:gd name="T80" fmla="*/ 11 w 331"/>
                    <a:gd name="T81" fmla="*/ 132 h 451"/>
                    <a:gd name="T82" fmla="*/ 15 w 331"/>
                    <a:gd name="T83" fmla="*/ 164 h 451"/>
                    <a:gd name="T84" fmla="*/ 0 w 331"/>
                    <a:gd name="T85" fmla="*/ 198 h 451"/>
                    <a:gd name="T86" fmla="*/ 9 w 331"/>
                    <a:gd name="T87" fmla="*/ 232 h 451"/>
                    <a:gd name="T88" fmla="*/ 4 w 331"/>
                    <a:gd name="T89" fmla="*/ 252 h 451"/>
                    <a:gd name="T90" fmla="*/ 24 w 331"/>
                    <a:gd name="T91" fmla="*/ 294 h 451"/>
                    <a:gd name="T92" fmla="*/ 39 w 331"/>
                    <a:gd name="T93" fmla="*/ 363 h 451"/>
                    <a:gd name="T94" fmla="*/ 24 w 331"/>
                    <a:gd name="T95" fmla="*/ 408 h 451"/>
                    <a:gd name="T96" fmla="*/ 11 w 331"/>
                    <a:gd name="T97" fmla="*/ 444 h 451"/>
                    <a:gd name="T98" fmla="*/ 6 w 331"/>
                    <a:gd name="T99"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1" h="451">
                      <a:moveTo>
                        <a:pt x="43" y="448"/>
                      </a:moveTo>
                      <a:lnTo>
                        <a:pt x="156" y="435"/>
                      </a:lnTo>
                      <a:lnTo>
                        <a:pt x="163" y="440"/>
                      </a:lnTo>
                      <a:lnTo>
                        <a:pt x="237" y="429"/>
                      </a:lnTo>
                      <a:lnTo>
                        <a:pt x="269" y="421"/>
                      </a:lnTo>
                      <a:lnTo>
                        <a:pt x="272" y="408"/>
                      </a:lnTo>
                      <a:lnTo>
                        <a:pt x="286" y="388"/>
                      </a:lnTo>
                      <a:lnTo>
                        <a:pt x="286" y="367"/>
                      </a:lnTo>
                      <a:lnTo>
                        <a:pt x="288" y="359"/>
                      </a:lnTo>
                      <a:lnTo>
                        <a:pt x="289" y="357"/>
                      </a:lnTo>
                      <a:lnTo>
                        <a:pt x="289" y="356"/>
                      </a:lnTo>
                      <a:lnTo>
                        <a:pt x="299" y="350"/>
                      </a:lnTo>
                      <a:lnTo>
                        <a:pt x="303" y="342"/>
                      </a:lnTo>
                      <a:lnTo>
                        <a:pt x="303" y="327"/>
                      </a:lnTo>
                      <a:lnTo>
                        <a:pt x="308" y="322"/>
                      </a:lnTo>
                      <a:lnTo>
                        <a:pt x="308" y="316"/>
                      </a:lnTo>
                      <a:lnTo>
                        <a:pt x="316" y="312"/>
                      </a:lnTo>
                      <a:lnTo>
                        <a:pt x="319" y="316"/>
                      </a:lnTo>
                      <a:lnTo>
                        <a:pt x="321" y="324"/>
                      </a:lnTo>
                      <a:lnTo>
                        <a:pt x="319" y="326"/>
                      </a:lnTo>
                      <a:lnTo>
                        <a:pt x="325" y="324"/>
                      </a:lnTo>
                      <a:lnTo>
                        <a:pt x="329" y="316"/>
                      </a:lnTo>
                      <a:lnTo>
                        <a:pt x="331" y="301"/>
                      </a:lnTo>
                      <a:lnTo>
                        <a:pt x="329" y="295"/>
                      </a:lnTo>
                      <a:lnTo>
                        <a:pt x="329" y="280"/>
                      </a:lnTo>
                      <a:lnTo>
                        <a:pt x="331" y="279"/>
                      </a:lnTo>
                      <a:lnTo>
                        <a:pt x="331" y="273"/>
                      </a:lnTo>
                      <a:lnTo>
                        <a:pt x="331" y="273"/>
                      </a:lnTo>
                      <a:lnTo>
                        <a:pt x="323" y="262"/>
                      </a:lnTo>
                      <a:lnTo>
                        <a:pt x="319" y="254"/>
                      </a:lnTo>
                      <a:lnTo>
                        <a:pt x="316" y="239"/>
                      </a:lnTo>
                      <a:lnTo>
                        <a:pt x="312" y="226"/>
                      </a:lnTo>
                      <a:lnTo>
                        <a:pt x="308" y="218"/>
                      </a:lnTo>
                      <a:lnTo>
                        <a:pt x="301" y="192"/>
                      </a:lnTo>
                      <a:lnTo>
                        <a:pt x="293" y="179"/>
                      </a:lnTo>
                      <a:lnTo>
                        <a:pt x="286" y="171"/>
                      </a:lnTo>
                      <a:lnTo>
                        <a:pt x="280" y="169"/>
                      </a:lnTo>
                      <a:lnTo>
                        <a:pt x="272" y="168"/>
                      </a:lnTo>
                      <a:lnTo>
                        <a:pt x="261" y="175"/>
                      </a:lnTo>
                      <a:lnTo>
                        <a:pt x="256" y="179"/>
                      </a:lnTo>
                      <a:lnTo>
                        <a:pt x="248" y="185"/>
                      </a:lnTo>
                      <a:lnTo>
                        <a:pt x="241" y="186"/>
                      </a:lnTo>
                      <a:lnTo>
                        <a:pt x="242" y="194"/>
                      </a:lnTo>
                      <a:lnTo>
                        <a:pt x="239" y="205"/>
                      </a:lnTo>
                      <a:lnTo>
                        <a:pt x="233" y="211"/>
                      </a:lnTo>
                      <a:lnTo>
                        <a:pt x="229" y="218"/>
                      </a:lnTo>
                      <a:lnTo>
                        <a:pt x="224" y="226"/>
                      </a:lnTo>
                      <a:lnTo>
                        <a:pt x="218" y="222"/>
                      </a:lnTo>
                      <a:lnTo>
                        <a:pt x="210" y="222"/>
                      </a:lnTo>
                      <a:lnTo>
                        <a:pt x="201" y="215"/>
                      </a:lnTo>
                      <a:lnTo>
                        <a:pt x="201" y="203"/>
                      </a:lnTo>
                      <a:lnTo>
                        <a:pt x="203" y="188"/>
                      </a:lnTo>
                      <a:lnTo>
                        <a:pt x="209" y="185"/>
                      </a:lnTo>
                      <a:lnTo>
                        <a:pt x="216" y="183"/>
                      </a:lnTo>
                      <a:lnTo>
                        <a:pt x="224" y="171"/>
                      </a:lnTo>
                      <a:lnTo>
                        <a:pt x="224" y="158"/>
                      </a:lnTo>
                      <a:lnTo>
                        <a:pt x="225" y="151"/>
                      </a:lnTo>
                      <a:lnTo>
                        <a:pt x="233" y="147"/>
                      </a:lnTo>
                      <a:lnTo>
                        <a:pt x="239" y="141"/>
                      </a:lnTo>
                      <a:lnTo>
                        <a:pt x="237" y="119"/>
                      </a:lnTo>
                      <a:lnTo>
                        <a:pt x="237" y="106"/>
                      </a:lnTo>
                      <a:lnTo>
                        <a:pt x="233" y="91"/>
                      </a:lnTo>
                      <a:lnTo>
                        <a:pt x="231" y="85"/>
                      </a:lnTo>
                      <a:lnTo>
                        <a:pt x="224" y="79"/>
                      </a:lnTo>
                      <a:lnTo>
                        <a:pt x="220" y="74"/>
                      </a:lnTo>
                      <a:lnTo>
                        <a:pt x="222" y="64"/>
                      </a:lnTo>
                      <a:lnTo>
                        <a:pt x="229" y="64"/>
                      </a:lnTo>
                      <a:lnTo>
                        <a:pt x="229" y="57"/>
                      </a:lnTo>
                      <a:lnTo>
                        <a:pt x="225" y="55"/>
                      </a:lnTo>
                      <a:lnTo>
                        <a:pt x="220" y="47"/>
                      </a:lnTo>
                      <a:lnTo>
                        <a:pt x="218" y="42"/>
                      </a:lnTo>
                      <a:lnTo>
                        <a:pt x="210" y="36"/>
                      </a:lnTo>
                      <a:lnTo>
                        <a:pt x="203" y="36"/>
                      </a:lnTo>
                      <a:lnTo>
                        <a:pt x="195" y="32"/>
                      </a:lnTo>
                      <a:lnTo>
                        <a:pt x="182" y="28"/>
                      </a:lnTo>
                      <a:lnTo>
                        <a:pt x="175" y="25"/>
                      </a:lnTo>
                      <a:lnTo>
                        <a:pt x="167" y="25"/>
                      </a:lnTo>
                      <a:lnTo>
                        <a:pt x="162" y="23"/>
                      </a:lnTo>
                      <a:lnTo>
                        <a:pt x="158" y="17"/>
                      </a:lnTo>
                      <a:lnTo>
                        <a:pt x="150" y="13"/>
                      </a:lnTo>
                      <a:lnTo>
                        <a:pt x="145" y="12"/>
                      </a:lnTo>
                      <a:lnTo>
                        <a:pt x="137" y="12"/>
                      </a:lnTo>
                      <a:lnTo>
                        <a:pt x="131" y="12"/>
                      </a:lnTo>
                      <a:lnTo>
                        <a:pt x="124" y="8"/>
                      </a:lnTo>
                      <a:lnTo>
                        <a:pt x="118" y="6"/>
                      </a:lnTo>
                      <a:lnTo>
                        <a:pt x="111" y="0"/>
                      </a:lnTo>
                      <a:lnTo>
                        <a:pt x="105" y="6"/>
                      </a:lnTo>
                      <a:lnTo>
                        <a:pt x="98" y="10"/>
                      </a:lnTo>
                      <a:lnTo>
                        <a:pt x="94" y="17"/>
                      </a:lnTo>
                      <a:lnTo>
                        <a:pt x="88" y="25"/>
                      </a:lnTo>
                      <a:lnTo>
                        <a:pt x="88" y="32"/>
                      </a:lnTo>
                      <a:lnTo>
                        <a:pt x="90" y="38"/>
                      </a:lnTo>
                      <a:lnTo>
                        <a:pt x="98" y="44"/>
                      </a:lnTo>
                      <a:lnTo>
                        <a:pt x="98" y="49"/>
                      </a:lnTo>
                      <a:lnTo>
                        <a:pt x="88" y="49"/>
                      </a:lnTo>
                      <a:lnTo>
                        <a:pt x="81" y="53"/>
                      </a:lnTo>
                      <a:lnTo>
                        <a:pt x="75" y="59"/>
                      </a:lnTo>
                      <a:lnTo>
                        <a:pt x="69" y="64"/>
                      </a:lnTo>
                      <a:lnTo>
                        <a:pt x="73" y="87"/>
                      </a:lnTo>
                      <a:lnTo>
                        <a:pt x="73" y="94"/>
                      </a:lnTo>
                      <a:lnTo>
                        <a:pt x="71" y="100"/>
                      </a:lnTo>
                      <a:lnTo>
                        <a:pt x="69" y="107"/>
                      </a:lnTo>
                      <a:lnTo>
                        <a:pt x="64" y="115"/>
                      </a:lnTo>
                      <a:lnTo>
                        <a:pt x="66" y="107"/>
                      </a:lnTo>
                      <a:lnTo>
                        <a:pt x="66" y="94"/>
                      </a:lnTo>
                      <a:lnTo>
                        <a:pt x="64" y="94"/>
                      </a:lnTo>
                      <a:lnTo>
                        <a:pt x="62" y="109"/>
                      </a:lnTo>
                      <a:lnTo>
                        <a:pt x="56" y="115"/>
                      </a:lnTo>
                      <a:lnTo>
                        <a:pt x="56" y="109"/>
                      </a:lnTo>
                      <a:lnTo>
                        <a:pt x="58" y="102"/>
                      </a:lnTo>
                      <a:lnTo>
                        <a:pt x="54" y="94"/>
                      </a:lnTo>
                      <a:lnTo>
                        <a:pt x="56" y="91"/>
                      </a:lnTo>
                      <a:lnTo>
                        <a:pt x="58" y="70"/>
                      </a:lnTo>
                      <a:lnTo>
                        <a:pt x="53" y="75"/>
                      </a:lnTo>
                      <a:lnTo>
                        <a:pt x="49" y="83"/>
                      </a:lnTo>
                      <a:lnTo>
                        <a:pt x="45" y="89"/>
                      </a:lnTo>
                      <a:lnTo>
                        <a:pt x="43" y="96"/>
                      </a:lnTo>
                      <a:lnTo>
                        <a:pt x="39" y="102"/>
                      </a:lnTo>
                      <a:lnTo>
                        <a:pt x="32" y="100"/>
                      </a:lnTo>
                      <a:lnTo>
                        <a:pt x="22" y="113"/>
                      </a:lnTo>
                      <a:lnTo>
                        <a:pt x="24" y="119"/>
                      </a:lnTo>
                      <a:lnTo>
                        <a:pt x="19" y="126"/>
                      </a:lnTo>
                      <a:lnTo>
                        <a:pt x="11" y="132"/>
                      </a:lnTo>
                      <a:lnTo>
                        <a:pt x="15" y="145"/>
                      </a:lnTo>
                      <a:lnTo>
                        <a:pt x="13" y="156"/>
                      </a:lnTo>
                      <a:lnTo>
                        <a:pt x="15" y="164"/>
                      </a:lnTo>
                      <a:lnTo>
                        <a:pt x="15" y="171"/>
                      </a:lnTo>
                      <a:lnTo>
                        <a:pt x="7" y="192"/>
                      </a:lnTo>
                      <a:lnTo>
                        <a:pt x="0" y="198"/>
                      </a:lnTo>
                      <a:lnTo>
                        <a:pt x="0" y="205"/>
                      </a:lnTo>
                      <a:lnTo>
                        <a:pt x="4" y="211"/>
                      </a:lnTo>
                      <a:lnTo>
                        <a:pt x="9" y="232"/>
                      </a:lnTo>
                      <a:lnTo>
                        <a:pt x="6" y="239"/>
                      </a:lnTo>
                      <a:lnTo>
                        <a:pt x="2" y="247"/>
                      </a:lnTo>
                      <a:lnTo>
                        <a:pt x="4" y="252"/>
                      </a:lnTo>
                      <a:lnTo>
                        <a:pt x="22" y="290"/>
                      </a:lnTo>
                      <a:lnTo>
                        <a:pt x="30" y="286"/>
                      </a:lnTo>
                      <a:lnTo>
                        <a:pt x="24" y="294"/>
                      </a:lnTo>
                      <a:lnTo>
                        <a:pt x="34" y="314"/>
                      </a:lnTo>
                      <a:lnTo>
                        <a:pt x="39" y="342"/>
                      </a:lnTo>
                      <a:lnTo>
                        <a:pt x="39" y="363"/>
                      </a:lnTo>
                      <a:lnTo>
                        <a:pt x="34" y="388"/>
                      </a:lnTo>
                      <a:lnTo>
                        <a:pt x="32" y="395"/>
                      </a:lnTo>
                      <a:lnTo>
                        <a:pt x="24" y="408"/>
                      </a:lnTo>
                      <a:lnTo>
                        <a:pt x="19" y="429"/>
                      </a:lnTo>
                      <a:lnTo>
                        <a:pt x="15" y="436"/>
                      </a:lnTo>
                      <a:lnTo>
                        <a:pt x="11" y="444"/>
                      </a:lnTo>
                      <a:lnTo>
                        <a:pt x="4" y="450"/>
                      </a:lnTo>
                      <a:lnTo>
                        <a:pt x="2" y="451"/>
                      </a:lnTo>
                      <a:lnTo>
                        <a:pt x="6" y="451"/>
                      </a:lnTo>
                      <a:lnTo>
                        <a:pt x="43" y="44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2" name="Group 141"/>
              <p:cNvGrpSpPr/>
              <p:nvPr/>
            </p:nvGrpSpPr>
            <p:grpSpPr>
              <a:xfrm>
                <a:off x="3961687" y="3206462"/>
                <a:ext cx="747417" cy="577291"/>
                <a:chOff x="3961687" y="3206462"/>
                <a:chExt cx="747417" cy="577291"/>
              </a:xfrm>
              <a:grpFill/>
            </p:grpSpPr>
            <p:sp>
              <p:nvSpPr>
                <p:cNvPr id="236" name="Freeform 99"/>
                <p:cNvSpPr>
                  <a:spLocks/>
                </p:cNvSpPr>
                <p:nvPr/>
              </p:nvSpPr>
              <p:spPr bwMode="auto">
                <a:xfrm>
                  <a:off x="4598625" y="3765441"/>
                  <a:ext cx="3843" cy="3488"/>
                </a:xfrm>
                <a:custGeom>
                  <a:avLst/>
                  <a:gdLst>
                    <a:gd name="T0" fmla="*/ 4 w 4"/>
                    <a:gd name="T1" fmla="*/ 4 h 4"/>
                    <a:gd name="T2" fmla="*/ 0 w 4"/>
                    <a:gd name="T3" fmla="*/ 0 h 4"/>
                    <a:gd name="T4" fmla="*/ 4 w 4"/>
                    <a:gd name="T5" fmla="*/ 4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4"/>
                      </a:lnTo>
                      <a:lnTo>
                        <a:pt x="4" y="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100"/>
                <p:cNvSpPr>
                  <a:spLocks/>
                </p:cNvSpPr>
                <p:nvPr/>
              </p:nvSpPr>
              <p:spPr bwMode="auto">
                <a:xfrm>
                  <a:off x="4598625" y="3765441"/>
                  <a:ext cx="3843" cy="3488"/>
                </a:xfrm>
                <a:custGeom>
                  <a:avLst/>
                  <a:gdLst>
                    <a:gd name="T0" fmla="*/ 4 w 4"/>
                    <a:gd name="T1" fmla="*/ 4 h 4"/>
                    <a:gd name="T2" fmla="*/ 0 w 4"/>
                    <a:gd name="T3" fmla="*/ 0 h 4"/>
                    <a:gd name="T4" fmla="*/ 4 w 4"/>
                    <a:gd name="T5" fmla="*/ 4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4"/>
                      </a:lnTo>
                      <a:lnTo>
                        <a:pt x="4" y="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101"/>
                <p:cNvSpPr>
                  <a:spLocks/>
                </p:cNvSpPr>
                <p:nvPr/>
              </p:nvSpPr>
              <p:spPr bwMode="auto">
                <a:xfrm>
                  <a:off x="4667794" y="3735791"/>
                  <a:ext cx="4803" cy="3488"/>
                </a:xfrm>
                <a:custGeom>
                  <a:avLst/>
                  <a:gdLst>
                    <a:gd name="T0" fmla="*/ 5 w 5"/>
                    <a:gd name="T1" fmla="*/ 0 h 4"/>
                    <a:gd name="T2" fmla="*/ 0 w 5"/>
                    <a:gd name="T3" fmla="*/ 4 h 4"/>
                    <a:gd name="T4" fmla="*/ 5 w 5"/>
                    <a:gd name="T5" fmla="*/ 2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5" y="2"/>
                      </a:lnTo>
                      <a:lnTo>
                        <a:pt x="5"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102"/>
                <p:cNvSpPr>
                  <a:spLocks/>
                </p:cNvSpPr>
                <p:nvPr/>
              </p:nvSpPr>
              <p:spPr bwMode="auto">
                <a:xfrm>
                  <a:off x="4667794" y="3735791"/>
                  <a:ext cx="4803" cy="3488"/>
                </a:xfrm>
                <a:custGeom>
                  <a:avLst/>
                  <a:gdLst>
                    <a:gd name="T0" fmla="*/ 5 w 5"/>
                    <a:gd name="T1" fmla="*/ 0 h 4"/>
                    <a:gd name="T2" fmla="*/ 0 w 5"/>
                    <a:gd name="T3" fmla="*/ 4 h 4"/>
                    <a:gd name="T4" fmla="*/ 5 w 5"/>
                    <a:gd name="T5" fmla="*/ 2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5" y="2"/>
                      </a:lnTo>
                      <a:lnTo>
                        <a:pt x="5"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03"/>
                <p:cNvSpPr>
                  <a:spLocks/>
                </p:cNvSpPr>
                <p:nvPr/>
              </p:nvSpPr>
              <p:spPr bwMode="auto">
                <a:xfrm>
                  <a:off x="4573647" y="3780265"/>
                  <a:ext cx="6725" cy="3488"/>
                </a:xfrm>
                <a:custGeom>
                  <a:avLst/>
                  <a:gdLst>
                    <a:gd name="T0" fmla="*/ 0 w 7"/>
                    <a:gd name="T1" fmla="*/ 4 h 4"/>
                    <a:gd name="T2" fmla="*/ 7 w 7"/>
                    <a:gd name="T3" fmla="*/ 0 h 4"/>
                    <a:gd name="T4" fmla="*/ 0 w 7"/>
                    <a:gd name="T5" fmla="*/ 2 h 4"/>
                    <a:gd name="T6" fmla="*/ 0 w 7"/>
                    <a:gd name="T7" fmla="*/ 4 h 4"/>
                  </a:gdLst>
                  <a:ahLst/>
                  <a:cxnLst>
                    <a:cxn ang="0">
                      <a:pos x="T0" y="T1"/>
                    </a:cxn>
                    <a:cxn ang="0">
                      <a:pos x="T2" y="T3"/>
                    </a:cxn>
                    <a:cxn ang="0">
                      <a:pos x="T4" y="T5"/>
                    </a:cxn>
                    <a:cxn ang="0">
                      <a:pos x="T6" y="T7"/>
                    </a:cxn>
                  </a:cxnLst>
                  <a:rect l="0" t="0" r="r" b="b"/>
                  <a:pathLst>
                    <a:path w="7" h="4">
                      <a:moveTo>
                        <a:pt x="0" y="4"/>
                      </a:moveTo>
                      <a:lnTo>
                        <a:pt x="7" y="0"/>
                      </a:lnTo>
                      <a:lnTo>
                        <a:pt x="0" y="2"/>
                      </a:lnTo>
                      <a:lnTo>
                        <a:pt x="0" y="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04"/>
                <p:cNvSpPr>
                  <a:spLocks/>
                </p:cNvSpPr>
                <p:nvPr/>
              </p:nvSpPr>
              <p:spPr bwMode="auto">
                <a:xfrm>
                  <a:off x="4573647" y="3780265"/>
                  <a:ext cx="6725" cy="3488"/>
                </a:xfrm>
                <a:custGeom>
                  <a:avLst/>
                  <a:gdLst>
                    <a:gd name="T0" fmla="*/ 0 w 7"/>
                    <a:gd name="T1" fmla="*/ 4 h 4"/>
                    <a:gd name="T2" fmla="*/ 7 w 7"/>
                    <a:gd name="T3" fmla="*/ 0 h 4"/>
                    <a:gd name="T4" fmla="*/ 0 w 7"/>
                    <a:gd name="T5" fmla="*/ 2 h 4"/>
                    <a:gd name="T6" fmla="*/ 0 w 7"/>
                    <a:gd name="T7" fmla="*/ 4 h 4"/>
                  </a:gdLst>
                  <a:ahLst/>
                  <a:cxnLst>
                    <a:cxn ang="0">
                      <a:pos x="T0" y="T1"/>
                    </a:cxn>
                    <a:cxn ang="0">
                      <a:pos x="T2" y="T3"/>
                    </a:cxn>
                    <a:cxn ang="0">
                      <a:pos x="T4" y="T5"/>
                    </a:cxn>
                    <a:cxn ang="0">
                      <a:pos x="T6" y="T7"/>
                    </a:cxn>
                  </a:cxnLst>
                  <a:rect l="0" t="0" r="r" b="b"/>
                  <a:pathLst>
                    <a:path w="7" h="4">
                      <a:moveTo>
                        <a:pt x="0" y="4"/>
                      </a:moveTo>
                      <a:lnTo>
                        <a:pt x="7" y="0"/>
                      </a:lnTo>
                      <a:lnTo>
                        <a:pt x="0" y="2"/>
                      </a:lnTo>
                      <a:lnTo>
                        <a:pt x="0" y="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05"/>
                <p:cNvSpPr>
                  <a:spLocks/>
                </p:cNvSpPr>
                <p:nvPr/>
              </p:nvSpPr>
              <p:spPr bwMode="auto">
                <a:xfrm>
                  <a:off x="4608232" y="3759336"/>
                  <a:ext cx="8646" cy="7848"/>
                </a:xfrm>
                <a:custGeom>
                  <a:avLst/>
                  <a:gdLst>
                    <a:gd name="T0" fmla="*/ 5 w 9"/>
                    <a:gd name="T1" fmla="*/ 3 h 9"/>
                    <a:gd name="T2" fmla="*/ 0 w 9"/>
                    <a:gd name="T3" fmla="*/ 0 h 9"/>
                    <a:gd name="T4" fmla="*/ 5 w 9"/>
                    <a:gd name="T5" fmla="*/ 9 h 9"/>
                    <a:gd name="T6" fmla="*/ 9 w 9"/>
                    <a:gd name="T7" fmla="*/ 9 h 9"/>
                    <a:gd name="T8" fmla="*/ 5 w 9"/>
                    <a:gd name="T9" fmla="*/ 3 h 9"/>
                  </a:gdLst>
                  <a:ahLst/>
                  <a:cxnLst>
                    <a:cxn ang="0">
                      <a:pos x="T0" y="T1"/>
                    </a:cxn>
                    <a:cxn ang="0">
                      <a:pos x="T2" y="T3"/>
                    </a:cxn>
                    <a:cxn ang="0">
                      <a:pos x="T4" y="T5"/>
                    </a:cxn>
                    <a:cxn ang="0">
                      <a:pos x="T6" y="T7"/>
                    </a:cxn>
                    <a:cxn ang="0">
                      <a:pos x="T8" y="T9"/>
                    </a:cxn>
                  </a:cxnLst>
                  <a:rect l="0" t="0" r="r" b="b"/>
                  <a:pathLst>
                    <a:path w="9" h="9">
                      <a:moveTo>
                        <a:pt x="5" y="3"/>
                      </a:moveTo>
                      <a:lnTo>
                        <a:pt x="0" y="0"/>
                      </a:lnTo>
                      <a:lnTo>
                        <a:pt x="5" y="9"/>
                      </a:lnTo>
                      <a:lnTo>
                        <a:pt x="9" y="9"/>
                      </a:lnTo>
                      <a:lnTo>
                        <a:pt x="5" y="3"/>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106"/>
                <p:cNvSpPr>
                  <a:spLocks/>
                </p:cNvSpPr>
                <p:nvPr/>
              </p:nvSpPr>
              <p:spPr bwMode="auto">
                <a:xfrm>
                  <a:off x="4608232" y="3759336"/>
                  <a:ext cx="8646" cy="7848"/>
                </a:xfrm>
                <a:custGeom>
                  <a:avLst/>
                  <a:gdLst>
                    <a:gd name="T0" fmla="*/ 5 w 9"/>
                    <a:gd name="T1" fmla="*/ 3 h 9"/>
                    <a:gd name="T2" fmla="*/ 0 w 9"/>
                    <a:gd name="T3" fmla="*/ 0 h 9"/>
                    <a:gd name="T4" fmla="*/ 5 w 9"/>
                    <a:gd name="T5" fmla="*/ 9 h 9"/>
                    <a:gd name="T6" fmla="*/ 9 w 9"/>
                    <a:gd name="T7" fmla="*/ 9 h 9"/>
                    <a:gd name="T8" fmla="*/ 5 w 9"/>
                    <a:gd name="T9" fmla="*/ 3 h 9"/>
                  </a:gdLst>
                  <a:ahLst/>
                  <a:cxnLst>
                    <a:cxn ang="0">
                      <a:pos x="T0" y="T1"/>
                    </a:cxn>
                    <a:cxn ang="0">
                      <a:pos x="T2" y="T3"/>
                    </a:cxn>
                    <a:cxn ang="0">
                      <a:pos x="T4" y="T5"/>
                    </a:cxn>
                    <a:cxn ang="0">
                      <a:pos x="T6" y="T7"/>
                    </a:cxn>
                    <a:cxn ang="0">
                      <a:pos x="T8" y="T9"/>
                    </a:cxn>
                  </a:cxnLst>
                  <a:rect l="0" t="0" r="r" b="b"/>
                  <a:pathLst>
                    <a:path w="9" h="9">
                      <a:moveTo>
                        <a:pt x="5" y="3"/>
                      </a:moveTo>
                      <a:lnTo>
                        <a:pt x="0" y="0"/>
                      </a:lnTo>
                      <a:lnTo>
                        <a:pt x="5" y="9"/>
                      </a:lnTo>
                      <a:lnTo>
                        <a:pt x="9" y="9"/>
                      </a:lnTo>
                      <a:lnTo>
                        <a:pt x="5" y="3"/>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07"/>
                <p:cNvSpPr>
                  <a:spLocks/>
                </p:cNvSpPr>
                <p:nvPr/>
              </p:nvSpPr>
              <p:spPr bwMode="auto">
                <a:xfrm>
                  <a:off x="3961687" y="3206462"/>
                  <a:ext cx="747417" cy="514504"/>
                </a:xfrm>
                <a:custGeom>
                  <a:avLst/>
                  <a:gdLst>
                    <a:gd name="T0" fmla="*/ 516 w 778"/>
                    <a:gd name="T1" fmla="*/ 6 h 590"/>
                    <a:gd name="T2" fmla="*/ 516 w 778"/>
                    <a:gd name="T3" fmla="*/ 32 h 590"/>
                    <a:gd name="T4" fmla="*/ 490 w 778"/>
                    <a:gd name="T5" fmla="*/ 32 h 590"/>
                    <a:gd name="T6" fmla="*/ 94 w 778"/>
                    <a:gd name="T7" fmla="*/ 38 h 590"/>
                    <a:gd name="T8" fmla="*/ 16 w 778"/>
                    <a:gd name="T9" fmla="*/ 77 h 590"/>
                    <a:gd name="T10" fmla="*/ 30 w 778"/>
                    <a:gd name="T11" fmla="*/ 103 h 590"/>
                    <a:gd name="T12" fmla="*/ 31 w 778"/>
                    <a:gd name="T13" fmla="*/ 118 h 590"/>
                    <a:gd name="T14" fmla="*/ 47 w 778"/>
                    <a:gd name="T15" fmla="*/ 94 h 590"/>
                    <a:gd name="T16" fmla="*/ 62 w 778"/>
                    <a:gd name="T17" fmla="*/ 92 h 590"/>
                    <a:gd name="T18" fmla="*/ 58 w 778"/>
                    <a:gd name="T19" fmla="*/ 109 h 590"/>
                    <a:gd name="T20" fmla="*/ 116 w 778"/>
                    <a:gd name="T21" fmla="*/ 94 h 590"/>
                    <a:gd name="T22" fmla="*/ 139 w 778"/>
                    <a:gd name="T23" fmla="*/ 98 h 590"/>
                    <a:gd name="T24" fmla="*/ 116 w 778"/>
                    <a:gd name="T25" fmla="*/ 102 h 590"/>
                    <a:gd name="T26" fmla="*/ 180 w 778"/>
                    <a:gd name="T27" fmla="*/ 115 h 590"/>
                    <a:gd name="T28" fmla="*/ 195 w 778"/>
                    <a:gd name="T29" fmla="*/ 100 h 590"/>
                    <a:gd name="T30" fmla="*/ 203 w 778"/>
                    <a:gd name="T31" fmla="*/ 120 h 590"/>
                    <a:gd name="T32" fmla="*/ 188 w 778"/>
                    <a:gd name="T33" fmla="*/ 120 h 590"/>
                    <a:gd name="T34" fmla="*/ 208 w 778"/>
                    <a:gd name="T35" fmla="*/ 137 h 590"/>
                    <a:gd name="T36" fmla="*/ 221 w 778"/>
                    <a:gd name="T37" fmla="*/ 162 h 590"/>
                    <a:gd name="T38" fmla="*/ 225 w 778"/>
                    <a:gd name="T39" fmla="*/ 165 h 590"/>
                    <a:gd name="T40" fmla="*/ 257 w 778"/>
                    <a:gd name="T41" fmla="*/ 154 h 590"/>
                    <a:gd name="T42" fmla="*/ 300 w 778"/>
                    <a:gd name="T43" fmla="*/ 132 h 590"/>
                    <a:gd name="T44" fmla="*/ 312 w 778"/>
                    <a:gd name="T45" fmla="*/ 124 h 590"/>
                    <a:gd name="T46" fmla="*/ 338 w 778"/>
                    <a:gd name="T47" fmla="*/ 105 h 590"/>
                    <a:gd name="T48" fmla="*/ 389 w 778"/>
                    <a:gd name="T49" fmla="*/ 137 h 590"/>
                    <a:gd name="T50" fmla="*/ 432 w 778"/>
                    <a:gd name="T51" fmla="*/ 179 h 590"/>
                    <a:gd name="T52" fmla="*/ 475 w 778"/>
                    <a:gd name="T53" fmla="*/ 199 h 590"/>
                    <a:gd name="T54" fmla="*/ 488 w 778"/>
                    <a:gd name="T55" fmla="*/ 226 h 590"/>
                    <a:gd name="T56" fmla="*/ 486 w 778"/>
                    <a:gd name="T57" fmla="*/ 303 h 590"/>
                    <a:gd name="T58" fmla="*/ 488 w 778"/>
                    <a:gd name="T59" fmla="*/ 331 h 590"/>
                    <a:gd name="T60" fmla="*/ 503 w 778"/>
                    <a:gd name="T61" fmla="*/ 322 h 590"/>
                    <a:gd name="T62" fmla="*/ 511 w 778"/>
                    <a:gd name="T63" fmla="*/ 314 h 590"/>
                    <a:gd name="T64" fmla="*/ 515 w 778"/>
                    <a:gd name="T65" fmla="*/ 348 h 590"/>
                    <a:gd name="T66" fmla="*/ 503 w 778"/>
                    <a:gd name="T67" fmla="*/ 367 h 590"/>
                    <a:gd name="T68" fmla="*/ 539 w 778"/>
                    <a:gd name="T69" fmla="*/ 416 h 590"/>
                    <a:gd name="T70" fmla="*/ 563 w 778"/>
                    <a:gd name="T71" fmla="*/ 423 h 590"/>
                    <a:gd name="T72" fmla="*/ 577 w 778"/>
                    <a:gd name="T73" fmla="*/ 410 h 590"/>
                    <a:gd name="T74" fmla="*/ 577 w 778"/>
                    <a:gd name="T75" fmla="*/ 444 h 590"/>
                    <a:gd name="T76" fmla="*/ 594 w 778"/>
                    <a:gd name="T77" fmla="*/ 440 h 590"/>
                    <a:gd name="T78" fmla="*/ 590 w 778"/>
                    <a:gd name="T79" fmla="*/ 461 h 590"/>
                    <a:gd name="T80" fmla="*/ 627 w 778"/>
                    <a:gd name="T81" fmla="*/ 509 h 590"/>
                    <a:gd name="T82" fmla="*/ 644 w 778"/>
                    <a:gd name="T83" fmla="*/ 515 h 590"/>
                    <a:gd name="T84" fmla="*/ 678 w 778"/>
                    <a:gd name="T85" fmla="*/ 551 h 590"/>
                    <a:gd name="T86" fmla="*/ 706 w 778"/>
                    <a:gd name="T87" fmla="*/ 579 h 590"/>
                    <a:gd name="T88" fmla="*/ 695 w 778"/>
                    <a:gd name="T89" fmla="*/ 590 h 590"/>
                    <a:gd name="T90" fmla="*/ 738 w 778"/>
                    <a:gd name="T91" fmla="*/ 577 h 590"/>
                    <a:gd name="T92" fmla="*/ 763 w 778"/>
                    <a:gd name="T93" fmla="*/ 572 h 590"/>
                    <a:gd name="T94" fmla="*/ 765 w 778"/>
                    <a:gd name="T95" fmla="*/ 534 h 590"/>
                    <a:gd name="T96" fmla="*/ 772 w 778"/>
                    <a:gd name="T97" fmla="*/ 500 h 590"/>
                    <a:gd name="T98" fmla="*/ 774 w 778"/>
                    <a:gd name="T99" fmla="*/ 470 h 590"/>
                    <a:gd name="T100" fmla="*/ 759 w 778"/>
                    <a:gd name="T101" fmla="*/ 384 h 590"/>
                    <a:gd name="T102" fmla="*/ 740 w 778"/>
                    <a:gd name="T103" fmla="*/ 355 h 590"/>
                    <a:gd name="T104" fmla="*/ 673 w 778"/>
                    <a:gd name="T105" fmla="*/ 241 h 590"/>
                    <a:gd name="T106" fmla="*/ 665 w 778"/>
                    <a:gd name="T107" fmla="*/ 205 h 590"/>
                    <a:gd name="T108" fmla="*/ 686 w 778"/>
                    <a:gd name="T109" fmla="*/ 228 h 590"/>
                    <a:gd name="T110" fmla="*/ 695 w 778"/>
                    <a:gd name="T111" fmla="*/ 271 h 590"/>
                    <a:gd name="T112" fmla="*/ 688 w 778"/>
                    <a:gd name="T113" fmla="*/ 224 h 590"/>
                    <a:gd name="T114" fmla="*/ 599 w 778"/>
                    <a:gd name="T115" fmla="*/ 98 h 590"/>
                    <a:gd name="T116" fmla="*/ 573 w 778"/>
                    <a:gd name="T117" fmla="*/ 32 h 590"/>
                    <a:gd name="T118" fmla="*/ 560 w 778"/>
                    <a:gd name="T119" fmla="*/ 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590">
                      <a:moveTo>
                        <a:pt x="554" y="8"/>
                      </a:moveTo>
                      <a:lnTo>
                        <a:pt x="547" y="6"/>
                      </a:lnTo>
                      <a:lnTo>
                        <a:pt x="530" y="2"/>
                      </a:lnTo>
                      <a:lnTo>
                        <a:pt x="522" y="0"/>
                      </a:lnTo>
                      <a:lnTo>
                        <a:pt x="516" y="6"/>
                      </a:lnTo>
                      <a:lnTo>
                        <a:pt x="513" y="6"/>
                      </a:lnTo>
                      <a:lnTo>
                        <a:pt x="511" y="13"/>
                      </a:lnTo>
                      <a:lnTo>
                        <a:pt x="513" y="19"/>
                      </a:lnTo>
                      <a:lnTo>
                        <a:pt x="516" y="26"/>
                      </a:lnTo>
                      <a:lnTo>
                        <a:pt x="516" y="32"/>
                      </a:lnTo>
                      <a:lnTo>
                        <a:pt x="516" y="47"/>
                      </a:lnTo>
                      <a:lnTo>
                        <a:pt x="511" y="51"/>
                      </a:lnTo>
                      <a:lnTo>
                        <a:pt x="503" y="51"/>
                      </a:lnTo>
                      <a:lnTo>
                        <a:pt x="498" y="38"/>
                      </a:lnTo>
                      <a:lnTo>
                        <a:pt x="490" y="32"/>
                      </a:lnTo>
                      <a:lnTo>
                        <a:pt x="255" y="49"/>
                      </a:lnTo>
                      <a:lnTo>
                        <a:pt x="250" y="43"/>
                      </a:lnTo>
                      <a:lnTo>
                        <a:pt x="248" y="36"/>
                      </a:lnTo>
                      <a:lnTo>
                        <a:pt x="238" y="21"/>
                      </a:lnTo>
                      <a:lnTo>
                        <a:pt x="94" y="38"/>
                      </a:lnTo>
                      <a:lnTo>
                        <a:pt x="9" y="47"/>
                      </a:lnTo>
                      <a:lnTo>
                        <a:pt x="1" y="53"/>
                      </a:lnTo>
                      <a:lnTo>
                        <a:pt x="0" y="60"/>
                      </a:lnTo>
                      <a:lnTo>
                        <a:pt x="11" y="75"/>
                      </a:lnTo>
                      <a:lnTo>
                        <a:pt x="16" y="77"/>
                      </a:lnTo>
                      <a:lnTo>
                        <a:pt x="24" y="85"/>
                      </a:lnTo>
                      <a:lnTo>
                        <a:pt x="20" y="94"/>
                      </a:lnTo>
                      <a:lnTo>
                        <a:pt x="22" y="98"/>
                      </a:lnTo>
                      <a:lnTo>
                        <a:pt x="24" y="102"/>
                      </a:lnTo>
                      <a:lnTo>
                        <a:pt x="30" y="103"/>
                      </a:lnTo>
                      <a:lnTo>
                        <a:pt x="30" y="107"/>
                      </a:lnTo>
                      <a:lnTo>
                        <a:pt x="24" y="113"/>
                      </a:lnTo>
                      <a:lnTo>
                        <a:pt x="20" y="120"/>
                      </a:lnTo>
                      <a:lnTo>
                        <a:pt x="24" y="120"/>
                      </a:lnTo>
                      <a:lnTo>
                        <a:pt x="31" y="118"/>
                      </a:lnTo>
                      <a:lnTo>
                        <a:pt x="39" y="115"/>
                      </a:lnTo>
                      <a:lnTo>
                        <a:pt x="45" y="105"/>
                      </a:lnTo>
                      <a:lnTo>
                        <a:pt x="48" y="98"/>
                      </a:lnTo>
                      <a:lnTo>
                        <a:pt x="47" y="96"/>
                      </a:lnTo>
                      <a:lnTo>
                        <a:pt x="47" y="94"/>
                      </a:lnTo>
                      <a:lnTo>
                        <a:pt x="50" y="90"/>
                      </a:lnTo>
                      <a:lnTo>
                        <a:pt x="52" y="100"/>
                      </a:lnTo>
                      <a:lnTo>
                        <a:pt x="58" y="94"/>
                      </a:lnTo>
                      <a:lnTo>
                        <a:pt x="60" y="85"/>
                      </a:lnTo>
                      <a:lnTo>
                        <a:pt x="62" y="92"/>
                      </a:lnTo>
                      <a:lnTo>
                        <a:pt x="69" y="98"/>
                      </a:lnTo>
                      <a:lnTo>
                        <a:pt x="63" y="105"/>
                      </a:lnTo>
                      <a:lnTo>
                        <a:pt x="52" y="107"/>
                      </a:lnTo>
                      <a:lnTo>
                        <a:pt x="50" y="109"/>
                      </a:lnTo>
                      <a:lnTo>
                        <a:pt x="58" y="109"/>
                      </a:lnTo>
                      <a:lnTo>
                        <a:pt x="78" y="103"/>
                      </a:lnTo>
                      <a:lnTo>
                        <a:pt x="97" y="102"/>
                      </a:lnTo>
                      <a:lnTo>
                        <a:pt x="99" y="100"/>
                      </a:lnTo>
                      <a:lnTo>
                        <a:pt x="114" y="88"/>
                      </a:lnTo>
                      <a:lnTo>
                        <a:pt x="116" y="94"/>
                      </a:lnTo>
                      <a:lnTo>
                        <a:pt x="122" y="90"/>
                      </a:lnTo>
                      <a:lnTo>
                        <a:pt x="129" y="88"/>
                      </a:lnTo>
                      <a:lnTo>
                        <a:pt x="142" y="94"/>
                      </a:lnTo>
                      <a:lnTo>
                        <a:pt x="144" y="100"/>
                      </a:lnTo>
                      <a:lnTo>
                        <a:pt x="139" y="98"/>
                      </a:lnTo>
                      <a:lnTo>
                        <a:pt x="131" y="96"/>
                      </a:lnTo>
                      <a:lnTo>
                        <a:pt x="125" y="96"/>
                      </a:lnTo>
                      <a:lnTo>
                        <a:pt x="124" y="100"/>
                      </a:lnTo>
                      <a:lnTo>
                        <a:pt x="110" y="100"/>
                      </a:lnTo>
                      <a:lnTo>
                        <a:pt x="116" y="102"/>
                      </a:lnTo>
                      <a:lnTo>
                        <a:pt x="124" y="102"/>
                      </a:lnTo>
                      <a:lnTo>
                        <a:pt x="152" y="107"/>
                      </a:lnTo>
                      <a:lnTo>
                        <a:pt x="169" y="113"/>
                      </a:lnTo>
                      <a:lnTo>
                        <a:pt x="182" y="122"/>
                      </a:lnTo>
                      <a:lnTo>
                        <a:pt x="180" y="115"/>
                      </a:lnTo>
                      <a:lnTo>
                        <a:pt x="174" y="111"/>
                      </a:lnTo>
                      <a:lnTo>
                        <a:pt x="171" y="105"/>
                      </a:lnTo>
                      <a:lnTo>
                        <a:pt x="178" y="105"/>
                      </a:lnTo>
                      <a:lnTo>
                        <a:pt x="184" y="107"/>
                      </a:lnTo>
                      <a:lnTo>
                        <a:pt x="195" y="100"/>
                      </a:lnTo>
                      <a:lnTo>
                        <a:pt x="193" y="107"/>
                      </a:lnTo>
                      <a:lnTo>
                        <a:pt x="188" y="109"/>
                      </a:lnTo>
                      <a:lnTo>
                        <a:pt x="186" y="115"/>
                      </a:lnTo>
                      <a:lnTo>
                        <a:pt x="195" y="120"/>
                      </a:lnTo>
                      <a:lnTo>
                        <a:pt x="203" y="120"/>
                      </a:lnTo>
                      <a:lnTo>
                        <a:pt x="206" y="128"/>
                      </a:lnTo>
                      <a:lnTo>
                        <a:pt x="214" y="126"/>
                      </a:lnTo>
                      <a:lnTo>
                        <a:pt x="210" y="132"/>
                      </a:lnTo>
                      <a:lnTo>
                        <a:pt x="203" y="126"/>
                      </a:lnTo>
                      <a:lnTo>
                        <a:pt x="188" y="120"/>
                      </a:lnTo>
                      <a:lnTo>
                        <a:pt x="195" y="128"/>
                      </a:lnTo>
                      <a:lnTo>
                        <a:pt x="201" y="132"/>
                      </a:lnTo>
                      <a:lnTo>
                        <a:pt x="204" y="134"/>
                      </a:lnTo>
                      <a:lnTo>
                        <a:pt x="201" y="134"/>
                      </a:lnTo>
                      <a:lnTo>
                        <a:pt x="208" y="137"/>
                      </a:lnTo>
                      <a:lnTo>
                        <a:pt x="216" y="139"/>
                      </a:lnTo>
                      <a:lnTo>
                        <a:pt x="221" y="147"/>
                      </a:lnTo>
                      <a:lnTo>
                        <a:pt x="225" y="154"/>
                      </a:lnTo>
                      <a:lnTo>
                        <a:pt x="227" y="160"/>
                      </a:lnTo>
                      <a:lnTo>
                        <a:pt x="221" y="162"/>
                      </a:lnTo>
                      <a:lnTo>
                        <a:pt x="218" y="154"/>
                      </a:lnTo>
                      <a:lnTo>
                        <a:pt x="218" y="149"/>
                      </a:lnTo>
                      <a:lnTo>
                        <a:pt x="216" y="156"/>
                      </a:lnTo>
                      <a:lnTo>
                        <a:pt x="219" y="162"/>
                      </a:lnTo>
                      <a:lnTo>
                        <a:pt x="225" y="165"/>
                      </a:lnTo>
                      <a:lnTo>
                        <a:pt x="233" y="164"/>
                      </a:lnTo>
                      <a:lnTo>
                        <a:pt x="236" y="162"/>
                      </a:lnTo>
                      <a:lnTo>
                        <a:pt x="250" y="158"/>
                      </a:lnTo>
                      <a:lnTo>
                        <a:pt x="257" y="158"/>
                      </a:lnTo>
                      <a:lnTo>
                        <a:pt x="257" y="154"/>
                      </a:lnTo>
                      <a:lnTo>
                        <a:pt x="265" y="149"/>
                      </a:lnTo>
                      <a:lnTo>
                        <a:pt x="266" y="152"/>
                      </a:lnTo>
                      <a:lnTo>
                        <a:pt x="272" y="150"/>
                      </a:lnTo>
                      <a:lnTo>
                        <a:pt x="293" y="134"/>
                      </a:lnTo>
                      <a:lnTo>
                        <a:pt x="300" y="132"/>
                      </a:lnTo>
                      <a:lnTo>
                        <a:pt x="306" y="130"/>
                      </a:lnTo>
                      <a:lnTo>
                        <a:pt x="313" y="132"/>
                      </a:lnTo>
                      <a:lnTo>
                        <a:pt x="310" y="124"/>
                      </a:lnTo>
                      <a:lnTo>
                        <a:pt x="302" y="120"/>
                      </a:lnTo>
                      <a:lnTo>
                        <a:pt x="312" y="124"/>
                      </a:lnTo>
                      <a:lnTo>
                        <a:pt x="308" y="120"/>
                      </a:lnTo>
                      <a:lnTo>
                        <a:pt x="312" y="113"/>
                      </a:lnTo>
                      <a:lnTo>
                        <a:pt x="317" y="109"/>
                      </a:lnTo>
                      <a:lnTo>
                        <a:pt x="330" y="107"/>
                      </a:lnTo>
                      <a:lnTo>
                        <a:pt x="338" y="105"/>
                      </a:lnTo>
                      <a:lnTo>
                        <a:pt x="342" y="105"/>
                      </a:lnTo>
                      <a:lnTo>
                        <a:pt x="359" y="113"/>
                      </a:lnTo>
                      <a:lnTo>
                        <a:pt x="364" y="115"/>
                      </a:lnTo>
                      <a:lnTo>
                        <a:pt x="377" y="122"/>
                      </a:lnTo>
                      <a:lnTo>
                        <a:pt x="389" y="137"/>
                      </a:lnTo>
                      <a:lnTo>
                        <a:pt x="404" y="143"/>
                      </a:lnTo>
                      <a:lnTo>
                        <a:pt x="406" y="150"/>
                      </a:lnTo>
                      <a:lnTo>
                        <a:pt x="407" y="158"/>
                      </a:lnTo>
                      <a:lnTo>
                        <a:pt x="426" y="171"/>
                      </a:lnTo>
                      <a:lnTo>
                        <a:pt x="432" y="179"/>
                      </a:lnTo>
                      <a:lnTo>
                        <a:pt x="439" y="181"/>
                      </a:lnTo>
                      <a:lnTo>
                        <a:pt x="443" y="188"/>
                      </a:lnTo>
                      <a:lnTo>
                        <a:pt x="451" y="190"/>
                      </a:lnTo>
                      <a:lnTo>
                        <a:pt x="464" y="188"/>
                      </a:lnTo>
                      <a:lnTo>
                        <a:pt x="475" y="199"/>
                      </a:lnTo>
                      <a:lnTo>
                        <a:pt x="475" y="205"/>
                      </a:lnTo>
                      <a:lnTo>
                        <a:pt x="479" y="212"/>
                      </a:lnTo>
                      <a:lnTo>
                        <a:pt x="486" y="214"/>
                      </a:lnTo>
                      <a:lnTo>
                        <a:pt x="488" y="222"/>
                      </a:lnTo>
                      <a:lnTo>
                        <a:pt x="488" y="226"/>
                      </a:lnTo>
                      <a:lnTo>
                        <a:pt x="490" y="246"/>
                      </a:lnTo>
                      <a:lnTo>
                        <a:pt x="492" y="252"/>
                      </a:lnTo>
                      <a:lnTo>
                        <a:pt x="492" y="261"/>
                      </a:lnTo>
                      <a:lnTo>
                        <a:pt x="485" y="295"/>
                      </a:lnTo>
                      <a:lnTo>
                        <a:pt x="486" y="303"/>
                      </a:lnTo>
                      <a:lnTo>
                        <a:pt x="486" y="316"/>
                      </a:lnTo>
                      <a:lnTo>
                        <a:pt x="483" y="327"/>
                      </a:lnTo>
                      <a:lnTo>
                        <a:pt x="488" y="335"/>
                      </a:lnTo>
                      <a:lnTo>
                        <a:pt x="494" y="340"/>
                      </a:lnTo>
                      <a:lnTo>
                        <a:pt x="488" y="331"/>
                      </a:lnTo>
                      <a:lnTo>
                        <a:pt x="501" y="340"/>
                      </a:lnTo>
                      <a:lnTo>
                        <a:pt x="501" y="342"/>
                      </a:lnTo>
                      <a:lnTo>
                        <a:pt x="505" y="337"/>
                      </a:lnTo>
                      <a:lnTo>
                        <a:pt x="509" y="322"/>
                      </a:lnTo>
                      <a:lnTo>
                        <a:pt x="503" y="322"/>
                      </a:lnTo>
                      <a:lnTo>
                        <a:pt x="501" y="320"/>
                      </a:lnTo>
                      <a:lnTo>
                        <a:pt x="501" y="314"/>
                      </a:lnTo>
                      <a:lnTo>
                        <a:pt x="496" y="308"/>
                      </a:lnTo>
                      <a:lnTo>
                        <a:pt x="496" y="306"/>
                      </a:lnTo>
                      <a:lnTo>
                        <a:pt x="511" y="314"/>
                      </a:lnTo>
                      <a:lnTo>
                        <a:pt x="513" y="322"/>
                      </a:lnTo>
                      <a:lnTo>
                        <a:pt x="520" y="314"/>
                      </a:lnTo>
                      <a:lnTo>
                        <a:pt x="526" y="322"/>
                      </a:lnTo>
                      <a:lnTo>
                        <a:pt x="526" y="327"/>
                      </a:lnTo>
                      <a:lnTo>
                        <a:pt x="515" y="348"/>
                      </a:lnTo>
                      <a:lnTo>
                        <a:pt x="513" y="359"/>
                      </a:lnTo>
                      <a:lnTo>
                        <a:pt x="505" y="361"/>
                      </a:lnTo>
                      <a:lnTo>
                        <a:pt x="505" y="367"/>
                      </a:lnTo>
                      <a:lnTo>
                        <a:pt x="500" y="361"/>
                      </a:lnTo>
                      <a:lnTo>
                        <a:pt x="503" y="367"/>
                      </a:lnTo>
                      <a:lnTo>
                        <a:pt x="516" y="374"/>
                      </a:lnTo>
                      <a:lnTo>
                        <a:pt x="522" y="382"/>
                      </a:lnTo>
                      <a:lnTo>
                        <a:pt x="520" y="384"/>
                      </a:lnTo>
                      <a:lnTo>
                        <a:pt x="535" y="408"/>
                      </a:lnTo>
                      <a:lnTo>
                        <a:pt x="539" y="416"/>
                      </a:lnTo>
                      <a:lnTo>
                        <a:pt x="550" y="427"/>
                      </a:lnTo>
                      <a:lnTo>
                        <a:pt x="558" y="429"/>
                      </a:lnTo>
                      <a:lnTo>
                        <a:pt x="563" y="429"/>
                      </a:lnTo>
                      <a:lnTo>
                        <a:pt x="567" y="429"/>
                      </a:lnTo>
                      <a:lnTo>
                        <a:pt x="563" y="423"/>
                      </a:lnTo>
                      <a:lnTo>
                        <a:pt x="560" y="416"/>
                      </a:lnTo>
                      <a:lnTo>
                        <a:pt x="554" y="412"/>
                      </a:lnTo>
                      <a:lnTo>
                        <a:pt x="562" y="412"/>
                      </a:lnTo>
                      <a:lnTo>
                        <a:pt x="563" y="417"/>
                      </a:lnTo>
                      <a:lnTo>
                        <a:pt x="577" y="410"/>
                      </a:lnTo>
                      <a:lnTo>
                        <a:pt x="579" y="412"/>
                      </a:lnTo>
                      <a:lnTo>
                        <a:pt x="571" y="416"/>
                      </a:lnTo>
                      <a:lnTo>
                        <a:pt x="575" y="423"/>
                      </a:lnTo>
                      <a:lnTo>
                        <a:pt x="575" y="436"/>
                      </a:lnTo>
                      <a:lnTo>
                        <a:pt x="577" y="444"/>
                      </a:lnTo>
                      <a:lnTo>
                        <a:pt x="580" y="451"/>
                      </a:lnTo>
                      <a:lnTo>
                        <a:pt x="579" y="455"/>
                      </a:lnTo>
                      <a:lnTo>
                        <a:pt x="586" y="455"/>
                      </a:lnTo>
                      <a:lnTo>
                        <a:pt x="592" y="447"/>
                      </a:lnTo>
                      <a:lnTo>
                        <a:pt x="594" y="440"/>
                      </a:lnTo>
                      <a:lnTo>
                        <a:pt x="603" y="432"/>
                      </a:lnTo>
                      <a:lnTo>
                        <a:pt x="595" y="444"/>
                      </a:lnTo>
                      <a:lnTo>
                        <a:pt x="594" y="451"/>
                      </a:lnTo>
                      <a:lnTo>
                        <a:pt x="590" y="457"/>
                      </a:lnTo>
                      <a:lnTo>
                        <a:pt x="590" y="461"/>
                      </a:lnTo>
                      <a:lnTo>
                        <a:pt x="595" y="463"/>
                      </a:lnTo>
                      <a:lnTo>
                        <a:pt x="603" y="468"/>
                      </a:lnTo>
                      <a:lnTo>
                        <a:pt x="610" y="494"/>
                      </a:lnTo>
                      <a:lnTo>
                        <a:pt x="622" y="509"/>
                      </a:lnTo>
                      <a:lnTo>
                        <a:pt x="627" y="509"/>
                      </a:lnTo>
                      <a:lnTo>
                        <a:pt x="620" y="511"/>
                      </a:lnTo>
                      <a:lnTo>
                        <a:pt x="627" y="515"/>
                      </a:lnTo>
                      <a:lnTo>
                        <a:pt x="635" y="513"/>
                      </a:lnTo>
                      <a:lnTo>
                        <a:pt x="641" y="513"/>
                      </a:lnTo>
                      <a:lnTo>
                        <a:pt x="644" y="515"/>
                      </a:lnTo>
                      <a:lnTo>
                        <a:pt x="659" y="521"/>
                      </a:lnTo>
                      <a:lnTo>
                        <a:pt x="661" y="526"/>
                      </a:lnTo>
                      <a:lnTo>
                        <a:pt x="667" y="532"/>
                      </a:lnTo>
                      <a:lnTo>
                        <a:pt x="676" y="543"/>
                      </a:lnTo>
                      <a:lnTo>
                        <a:pt x="678" y="551"/>
                      </a:lnTo>
                      <a:lnTo>
                        <a:pt x="691" y="564"/>
                      </a:lnTo>
                      <a:lnTo>
                        <a:pt x="697" y="566"/>
                      </a:lnTo>
                      <a:lnTo>
                        <a:pt x="704" y="566"/>
                      </a:lnTo>
                      <a:lnTo>
                        <a:pt x="710" y="572"/>
                      </a:lnTo>
                      <a:lnTo>
                        <a:pt x="706" y="579"/>
                      </a:lnTo>
                      <a:lnTo>
                        <a:pt x="699" y="573"/>
                      </a:lnTo>
                      <a:lnTo>
                        <a:pt x="691" y="570"/>
                      </a:lnTo>
                      <a:lnTo>
                        <a:pt x="686" y="575"/>
                      </a:lnTo>
                      <a:lnTo>
                        <a:pt x="689" y="583"/>
                      </a:lnTo>
                      <a:lnTo>
                        <a:pt x="695" y="590"/>
                      </a:lnTo>
                      <a:lnTo>
                        <a:pt x="710" y="585"/>
                      </a:lnTo>
                      <a:lnTo>
                        <a:pt x="718" y="579"/>
                      </a:lnTo>
                      <a:lnTo>
                        <a:pt x="725" y="581"/>
                      </a:lnTo>
                      <a:lnTo>
                        <a:pt x="733" y="581"/>
                      </a:lnTo>
                      <a:lnTo>
                        <a:pt x="738" y="577"/>
                      </a:lnTo>
                      <a:lnTo>
                        <a:pt x="744" y="572"/>
                      </a:lnTo>
                      <a:lnTo>
                        <a:pt x="751" y="568"/>
                      </a:lnTo>
                      <a:lnTo>
                        <a:pt x="757" y="572"/>
                      </a:lnTo>
                      <a:lnTo>
                        <a:pt x="753" y="568"/>
                      </a:lnTo>
                      <a:lnTo>
                        <a:pt x="763" y="572"/>
                      </a:lnTo>
                      <a:lnTo>
                        <a:pt x="759" y="564"/>
                      </a:lnTo>
                      <a:lnTo>
                        <a:pt x="763" y="556"/>
                      </a:lnTo>
                      <a:lnTo>
                        <a:pt x="766" y="551"/>
                      </a:lnTo>
                      <a:lnTo>
                        <a:pt x="763" y="538"/>
                      </a:lnTo>
                      <a:lnTo>
                        <a:pt x="765" y="534"/>
                      </a:lnTo>
                      <a:lnTo>
                        <a:pt x="763" y="526"/>
                      </a:lnTo>
                      <a:lnTo>
                        <a:pt x="766" y="519"/>
                      </a:lnTo>
                      <a:lnTo>
                        <a:pt x="766" y="513"/>
                      </a:lnTo>
                      <a:lnTo>
                        <a:pt x="772" y="506"/>
                      </a:lnTo>
                      <a:lnTo>
                        <a:pt x="772" y="500"/>
                      </a:lnTo>
                      <a:lnTo>
                        <a:pt x="774" y="493"/>
                      </a:lnTo>
                      <a:lnTo>
                        <a:pt x="776" y="500"/>
                      </a:lnTo>
                      <a:lnTo>
                        <a:pt x="778" y="493"/>
                      </a:lnTo>
                      <a:lnTo>
                        <a:pt x="776" y="485"/>
                      </a:lnTo>
                      <a:lnTo>
                        <a:pt x="774" y="470"/>
                      </a:lnTo>
                      <a:lnTo>
                        <a:pt x="774" y="451"/>
                      </a:lnTo>
                      <a:lnTo>
                        <a:pt x="772" y="444"/>
                      </a:lnTo>
                      <a:lnTo>
                        <a:pt x="770" y="412"/>
                      </a:lnTo>
                      <a:lnTo>
                        <a:pt x="763" y="385"/>
                      </a:lnTo>
                      <a:lnTo>
                        <a:pt x="759" y="384"/>
                      </a:lnTo>
                      <a:lnTo>
                        <a:pt x="759" y="374"/>
                      </a:lnTo>
                      <a:lnTo>
                        <a:pt x="748" y="361"/>
                      </a:lnTo>
                      <a:lnTo>
                        <a:pt x="740" y="357"/>
                      </a:lnTo>
                      <a:lnTo>
                        <a:pt x="738" y="359"/>
                      </a:lnTo>
                      <a:lnTo>
                        <a:pt x="740" y="355"/>
                      </a:lnTo>
                      <a:lnTo>
                        <a:pt x="740" y="350"/>
                      </a:lnTo>
                      <a:lnTo>
                        <a:pt x="731" y="337"/>
                      </a:lnTo>
                      <a:lnTo>
                        <a:pt x="719" y="312"/>
                      </a:lnTo>
                      <a:lnTo>
                        <a:pt x="693" y="275"/>
                      </a:lnTo>
                      <a:lnTo>
                        <a:pt x="673" y="241"/>
                      </a:lnTo>
                      <a:lnTo>
                        <a:pt x="669" y="235"/>
                      </a:lnTo>
                      <a:lnTo>
                        <a:pt x="661" y="214"/>
                      </a:lnTo>
                      <a:lnTo>
                        <a:pt x="656" y="201"/>
                      </a:lnTo>
                      <a:lnTo>
                        <a:pt x="659" y="201"/>
                      </a:lnTo>
                      <a:lnTo>
                        <a:pt x="665" y="205"/>
                      </a:lnTo>
                      <a:lnTo>
                        <a:pt x="663" y="211"/>
                      </a:lnTo>
                      <a:lnTo>
                        <a:pt x="671" y="218"/>
                      </a:lnTo>
                      <a:lnTo>
                        <a:pt x="678" y="214"/>
                      </a:lnTo>
                      <a:lnTo>
                        <a:pt x="684" y="220"/>
                      </a:lnTo>
                      <a:lnTo>
                        <a:pt x="686" y="228"/>
                      </a:lnTo>
                      <a:lnTo>
                        <a:pt x="684" y="241"/>
                      </a:lnTo>
                      <a:lnTo>
                        <a:pt x="688" y="261"/>
                      </a:lnTo>
                      <a:lnTo>
                        <a:pt x="703" y="284"/>
                      </a:lnTo>
                      <a:lnTo>
                        <a:pt x="710" y="291"/>
                      </a:lnTo>
                      <a:lnTo>
                        <a:pt x="695" y="271"/>
                      </a:lnTo>
                      <a:lnTo>
                        <a:pt x="691" y="263"/>
                      </a:lnTo>
                      <a:lnTo>
                        <a:pt x="688" y="250"/>
                      </a:lnTo>
                      <a:lnTo>
                        <a:pt x="686" y="237"/>
                      </a:lnTo>
                      <a:lnTo>
                        <a:pt x="691" y="231"/>
                      </a:lnTo>
                      <a:lnTo>
                        <a:pt x="688" y="224"/>
                      </a:lnTo>
                      <a:lnTo>
                        <a:pt x="684" y="216"/>
                      </a:lnTo>
                      <a:lnTo>
                        <a:pt x="671" y="203"/>
                      </a:lnTo>
                      <a:lnTo>
                        <a:pt x="631" y="154"/>
                      </a:lnTo>
                      <a:lnTo>
                        <a:pt x="609" y="118"/>
                      </a:lnTo>
                      <a:lnTo>
                        <a:pt x="599" y="98"/>
                      </a:lnTo>
                      <a:lnTo>
                        <a:pt x="588" y="71"/>
                      </a:lnTo>
                      <a:lnTo>
                        <a:pt x="586" y="64"/>
                      </a:lnTo>
                      <a:lnTo>
                        <a:pt x="579" y="51"/>
                      </a:lnTo>
                      <a:lnTo>
                        <a:pt x="577" y="38"/>
                      </a:lnTo>
                      <a:lnTo>
                        <a:pt x="573" y="32"/>
                      </a:lnTo>
                      <a:lnTo>
                        <a:pt x="567" y="24"/>
                      </a:lnTo>
                      <a:lnTo>
                        <a:pt x="563" y="17"/>
                      </a:lnTo>
                      <a:lnTo>
                        <a:pt x="567" y="23"/>
                      </a:lnTo>
                      <a:lnTo>
                        <a:pt x="569" y="8"/>
                      </a:lnTo>
                      <a:lnTo>
                        <a:pt x="560" y="6"/>
                      </a:lnTo>
                      <a:lnTo>
                        <a:pt x="558" y="6"/>
                      </a:lnTo>
                      <a:lnTo>
                        <a:pt x="554"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108"/>
                <p:cNvSpPr>
                  <a:spLocks/>
                </p:cNvSpPr>
                <p:nvPr/>
              </p:nvSpPr>
              <p:spPr bwMode="auto">
                <a:xfrm>
                  <a:off x="4643777" y="3748872"/>
                  <a:ext cx="8646" cy="6976"/>
                </a:xfrm>
                <a:custGeom>
                  <a:avLst/>
                  <a:gdLst>
                    <a:gd name="T0" fmla="*/ 9 w 9"/>
                    <a:gd name="T1" fmla="*/ 0 h 8"/>
                    <a:gd name="T2" fmla="*/ 8 w 9"/>
                    <a:gd name="T3" fmla="*/ 2 h 8"/>
                    <a:gd name="T4" fmla="*/ 0 w 9"/>
                    <a:gd name="T5" fmla="*/ 8 h 8"/>
                    <a:gd name="T6" fmla="*/ 8 w 9"/>
                    <a:gd name="T7" fmla="*/ 2 h 8"/>
                    <a:gd name="T8" fmla="*/ 9 w 9"/>
                    <a:gd name="T9" fmla="*/ 0 h 8"/>
                  </a:gdLst>
                  <a:ahLst/>
                  <a:cxnLst>
                    <a:cxn ang="0">
                      <a:pos x="T0" y="T1"/>
                    </a:cxn>
                    <a:cxn ang="0">
                      <a:pos x="T2" y="T3"/>
                    </a:cxn>
                    <a:cxn ang="0">
                      <a:pos x="T4" y="T5"/>
                    </a:cxn>
                    <a:cxn ang="0">
                      <a:pos x="T6" y="T7"/>
                    </a:cxn>
                    <a:cxn ang="0">
                      <a:pos x="T8" y="T9"/>
                    </a:cxn>
                  </a:cxnLst>
                  <a:rect l="0" t="0" r="r" b="b"/>
                  <a:pathLst>
                    <a:path w="9" h="8">
                      <a:moveTo>
                        <a:pt x="9" y="0"/>
                      </a:moveTo>
                      <a:lnTo>
                        <a:pt x="8" y="2"/>
                      </a:lnTo>
                      <a:lnTo>
                        <a:pt x="0" y="8"/>
                      </a:lnTo>
                      <a:lnTo>
                        <a:pt x="8" y="2"/>
                      </a:lnTo>
                      <a:lnTo>
                        <a:pt x="9"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109"/>
                <p:cNvSpPr>
                  <a:spLocks/>
                </p:cNvSpPr>
                <p:nvPr/>
              </p:nvSpPr>
              <p:spPr bwMode="auto">
                <a:xfrm>
                  <a:off x="4643777" y="3748872"/>
                  <a:ext cx="8646" cy="6976"/>
                </a:xfrm>
                <a:custGeom>
                  <a:avLst/>
                  <a:gdLst>
                    <a:gd name="T0" fmla="*/ 9 w 9"/>
                    <a:gd name="T1" fmla="*/ 0 h 8"/>
                    <a:gd name="T2" fmla="*/ 8 w 9"/>
                    <a:gd name="T3" fmla="*/ 2 h 8"/>
                    <a:gd name="T4" fmla="*/ 0 w 9"/>
                    <a:gd name="T5" fmla="*/ 8 h 8"/>
                    <a:gd name="T6" fmla="*/ 8 w 9"/>
                    <a:gd name="T7" fmla="*/ 2 h 8"/>
                    <a:gd name="T8" fmla="*/ 9 w 9"/>
                    <a:gd name="T9" fmla="*/ 0 h 8"/>
                  </a:gdLst>
                  <a:ahLst/>
                  <a:cxnLst>
                    <a:cxn ang="0">
                      <a:pos x="T0" y="T1"/>
                    </a:cxn>
                    <a:cxn ang="0">
                      <a:pos x="T2" y="T3"/>
                    </a:cxn>
                    <a:cxn ang="0">
                      <a:pos x="T4" y="T5"/>
                    </a:cxn>
                    <a:cxn ang="0">
                      <a:pos x="T6" y="T7"/>
                    </a:cxn>
                    <a:cxn ang="0">
                      <a:pos x="T8" y="T9"/>
                    </a:cxn>
                  </a:cxnLst>
                  <a:rect l="0" t="0" r="r" b="b"/>
                  <a:pathLst>
                    <a:path w="9" h="8">
                      <a:moveTo>
                        <a:pt x="9" y="0"/>
                      </a:moveTo>
                      <a:lnTo>
                        <a:pt x="8" y="2"/>
                      </a:lnTo>
                      <a:lnTo>
                        <a:pt x="0" y="8"/>
                      </a:lnTo>
                      <a:lnTo>
                        <a:pt x="8" y="2"/>
                      </a:lnTo>
                      <a:lnTo>
                        <a:pt x="9"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110"/>
                <p:cNvSpPr>
                  <a:spLocks/>
                </p:cNvSpPr>
                <p:nvPr/>
              </p:nvSpPr>
              <p:spPr bwMode="auto">
                <a:xfrm>
                  <a:off x="4506399" y="3606729"/>
                  <a:ext cx="14410" cy="7848"/>
                </a:xfrm>
                <a:custGeom>
                  <a:avLst/>
                  <a:gdLst>
                    <a:gd name="T0" fmla="*/ 15 w 15"/>
                    <a:gd name="T1" fmla="*/ 5 h 9"/>
                    <a:gd name="T2" fmla="*/ 8 w 15"/>
                    <a:gd name="T3" fmla="*/ 7 h 9"/>
                    <a:gd name="T4" fmla="*/ 0 w 15"/>
                    <a:gd name="T5" fmla="*/ 0 h 9"/>
                    <a:gd name="T6" fmla="*/ 0 w 15"/>
                    <a:gd name="T7" fmla="*/ 0 h 9"/>
                    <a:gd name="T8" fmla="*/ 4 w 15"/>
                    <a:gd name="T9" fmla="*/ 7 h 9"/>
                    <a:gd name="T10" fmla="*/ 8 w 15"/>
                    <a:gd name="T11" fmla="*/ 9 h 9"/>
                    <a:gd name="T12" fmla="*/ 15 w 1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5" y="5"/>
                      </a:moveTo>
                      <a:lnTo>
                        <a:pt x="8" y="7"/>
                      </a:lnTo>
                      <a:lnTo>
                        <a:pt x="0" y="0"/>
                      </a:lnTo>
                      <a:lnTo>
                        <a:pt x="0" y="0"/>
                      </a:lnTo>
                      <a:lnTo>
                        <a:pt x="4" y="7"/>
                      </a:lnTo>
                      <a:lnTo>
                        <a:pt x="8" y="9"/>
                      </a:lnTo>
                      <a:lnTo>
                        <a:pt x="15" y="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111"/>
                <p:cNvSpPr>
                  <a:spLocks/>
                </p:cNvSpPr>
                <p:nvPr/>
              </p:nvSpPr>
              <p:spPr bwMode="auto">
                <a:xfrm>
                  <a:off x="4506399" y="3606729"/>
                  <a:ext cx="14410" cy="7848"/>
                </a:xfrm>
                <a:custGeom>
                  <a:avLst/>
                  <a:gdLst>
                    <a:gd name="T0" fmla="*/ 15 w 15"/>
                    <a:gd name="T1" fmla="*/ 5 h 9"/>
                    <a:gd name="T2" fmla="*/ 8 w 15"/>
                    <a:gd name="T3" fmla="*/ 7 h 9"/>
                    <a:gd name="T4" fmla="*/ 0 w 15"/>
                    <a:gd name="T5" fmla="*/ 0 h 9"/>
                    <a:gd name="T6" fmla="*/ 0 w 15"/>
                    <a:gd name="T7" fmla="*/ 0 h 9"/>
                    <a:gd name="T8" fmla="*/ 4 w 15"/>
                    <a:gd name="T9" fmla="*/ 7 h 9"/>
                    <a:gd name="T10" fmla="*/ 8 w 15"/>
                    <a:gd name="T11" fmla="*/ 9 h 9"/>
                    <a:gd name="T12" fmla="*/ 15 w 1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5" y="5"/>
                      </a:moveTo>
                      <a:lnTo>
                        <a:pt x="8" y="7"/>
                      </a:lnTo>
                      <a:lnTo>
                        <a:pt x="0" y="0"/>
                      </a:lnTo>
                      <a:lnTo>
                        <a:pt x="0" y="0"/>
                      </a:lnTo>
                      <a:lnTo>
                        <a:pt x="4" y="7"/>
                      </a:lnTo>
                      <a:lnTo>
                        <a:pt x="8" y="9"/>
                      </a:lnTo>
                      <a:lnTo>
                        <a:pt x="15" y="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112"/>
                <p:cNvSpPr>
                  <a:spLocks/>
                </p:cNvSpPr>
                <p:nvPr/>
              </p:nvSpPr>
              <p:spPr bwMode="auto">
                <a:xfrm>
                  <a:off x="4680283" y="3688701"/>
                  <a:ext cx="24978" cy="40986"/>
                </a:xfrm>
                <a:custGeom>
                  <a:avLst/>
                  <a:gdLst>
                    <a:gd name="T0" fmla="*/ 26 w 26"/>
                    <a:gd name="T1" fmla="*/ 0 h 47"/>
                    <a:gd name="T2" fmla="*/ 18 w 26"/>
                    <a:gd name="T3" fmla="*/ 5 h 47"/>
                    <a:gd name="T4" fmla="*/ 18 w 26"/>
                    <a:gd name="T5" fmla="*/ 13 h 47"/>
                    <a:gd name="T6" fmla="*/ 13 w 26"/>
                    <a:gd name="T7" fmla="*/ 26 h 47"/>
                    <a:gd name="T8" fmla="*/ 3 w 26"/>
                    <a:gd name="T9" fmla="*/ 39 h 47"/>
                    <a:gd name="T10" fmla="*/ 3 w 26"/>
                    <a:gd name="T11" fmla="*/ 41 h 47"/>
                    <a:gd name="T12" fmla="*/ 0 w 26"/>
                    <a:gd name="T13" fmla="*/ 47 h 47"/>
                    <a:gd name="T14" fmla="*/ 15 w 26"/>
                    <a:gd name="T15" fmla="*/ 26 h 47"/>
                    <a:gd name="T16" fmla="*/ 26 w 26"/>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26" y="0"/>
                      </a:moveTo>
                      <a:lnTo>
                        <a:pt x="18" y="5"/>
                      </a:lnTo>
                      <a:lnTo>
                        <a:pt x="18" y="13"/>
                      </a:lnTo>
                      <a:lnTo>
                        <a:pt x="13" y="26"/>
                      </a:lnTo>
                      <a:lnTo>
                        <a:pt x="3" y="39"/>
                      </a:lnTo>
                      <a:lnTo>
                        <a:pt x="3" y="41"/>
                      </a:lnTo>
                      <a:lnTo>
                        <a:pt x="0" y="47"/>
                      </a:lnTo>
                      <a:lnTo>
                        <a:pt x="15" y="26"/>
                      </a:lnTo>
                      <a:lnTo>
                        <a:pt x="26"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113"/>
                <p:cNvSpPr>
                  <a:spLocks/>
                </p:cNvSpPr>
                <p:nvPr/>
              </p:nvSpPr>
              <p:spPr bwMode="auto">
                <a:xfrm>
                  <a:off x="4680283" y="3688701"/>
                  <a:ext cx="24978" cy="40986"/>
                </a:xfrm>
                <a:custGeom>
                  <a:avLst/>
                  <a:gdLst>
                    <a:gd name="T0" fmla="*/ 26 w 26"/>
                    <a:gd name="T1" fmla="*/ 0 h 47"/>
                    <a:gd name="T2" fmla="*/ 18 w 26"/>
                    <a:gd name="T3" fmla="*/ 5 h 47"/>
                    <a:gd name="T4" fmla="*/ 18 w 26"/>
                    <a:gd name="T5" fmla="*/ 13 h 47"/>
                    <a:gd name="T6" fmla="*/ 13 w 26"/>
                    <a:gd name="T7" fmla="*/ 26 h 47"/>
                    <a:gd name="T8" fmla="*/ 3 w 26"/>
                    <a:gd name="T9" fmla="*/ 39 h 47"/>
                    <a:gd name="T10" fmla="*/ 3 w 26"/>
                    <a:gd name="T11" fmla="*/ 41 h 47"/>
                    <a:gd name="T12" fmla="*/ 0 w 26"/>
                    <a:gd name="T13" fmla="*/ 47 h 47"/>
                    <a:gd name="T14" fmla="*/ 15 w 26"/>
                    <a:gd name="T15" fmla="*/ 26 h 47"/>
                    <a:gd name="T16" fmla="*/ 26 w 26"/>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26" y="0"/>
                      </a:moveTo>
                      <a:lnTo>
                        <a:pt x="18" y="5"/>
                      </a:lnTo>
                      <a:lnTo>
                        <a:pt x="18" y="13"/>
                      </a:lnTo>
                      <a:lnTo>
                        <a:pt x="13" y="26"/>
                      </a:lnTo>
                      <a:lnTo>
                        <a:pt x="3" y="39"/>
                      </a:lnTo>
                      <a:lnTo>
                        <a:pt x="3" y="41"/>
                      </a:lnTo>
                      <a:lnTo>
                        <a:pt x="0" y="47"/>
                      </a:lnTo>
                      <a:lnTo>
                        <a:pt x="15" y="26"/>
                      </a:lnTo>
                      <a:lnTo>
                        <a:pt x="26"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114"/>
                <p:cNvSpPr>
                  <a:spLocks/>
                </p:cNvSpPr>
                <p:nvPr/>
              </p:nvSpPr>
              <p:spPr bwMode="auto">
                <a:xfrm>
                  <a:off x="4707183" y="3673876"/>
                  <a:ext cx="1921" cy="6104"/>
                </a:xfrm>
                <a:custGeom>
                  <a:avLst/>
                  <a:gdLst>
                    <a:gd name="T0" fmla="*/ 0 w 2"/>
                    <a:gd name="T1" fmla="*/ 7 h 7"/>
                    <a:gd name="T2" fmla="*/ 2 w 2"/>
                    <a:gd name="T3" fmla="*/ 0 h 7"/>
                    <a:gd name="T4" fmla="*/ 0 w 2"/>
                    <a:gd name="T5" fmla="*/ 0 h 7"/>
                    <a:gd name="T6" fmla="*/ 0 w 2"/>
                    <a:gd name="T7" fmla="*/ 7 h 7"/>
                  </a:gdLst>
                  <a:ahLst/>
                  <a:cxnLst>
                    <a:cxn ang="0">
                      <a:pos x="T0" y="T1"/>
                    </a:cxn>
                    <a:cxn ang="0">
                      <a:pos x="T2" y="T3"/>
                    </a:cxn>
                    <a:cxn ang="0">
                      <a:pos x="T4" y="T5"/>
                    </a:cxn>
                    <a:cxn ang="0">
                      <a:pos x="T6" y="T7"/>
                    </a:cxn>
                  </a:cxnLst>
                  <a:rect l="0" t="0" r="r" b="b"/>
                  <a:pathLst>
                    <a:path w="2" h="7">
                      <a:moveTo>
                        <a:pt x="0" y="7"/>
                      </a:moveTo>
                      <a:lnTo>
                        <a:pt x="2" y="0"/>
                      </a:lnTo>
                      <a:lnTo>
                        <a:pt x="0" y="0"/>
                      </a:lnTo>
                      <a:lnTo>
                        <a:pt x="0" y="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15"/>
                <p:cNvSpPr>
                  <a:spLocks/>
                </p:cNvSpPr>
                <p:nvPr/>
              </p:nvSpPr>
              <p:spPr bwMode="auto">
                <a:xfrm>
                  <a:off x="4707183" y="3673876"/>
                  <a:ext cx="1921" cy="6104"/>
                </a:xfrm>
                <a:custGeom>
                  <a:avLst/>
                  <a:gdLst>
                    <a:gd name="T0" fmla="*/ 0 w 2"/>
                    <a:gd name="T1" fmla="*/ 7 h 7"/>
                    <a:gd name="T2" fmla="*/ 2 w 2"/>
                    <a:gd name="T3" fmla="*/ 0 h 7"/>
                    <a:gd name="T4" fmla="*/ 0 w 2"/>
                    <a:gd name="T5" fmla="*/ 0 h 7"/>
                    <a:gd name="T6" fmla="*/ 0 w 2"/>
                    <a:gd name="T7" fmla="*/ 7 h 7"/>
                  </a:gdLst>
                  <a:ahLst/>
                  <a:cxnLst>
                    <a:cxn ang="0">
                      <a:pos x="T0" y="T1"/>
                    </a:cxn>
                    <a:cxn ang="0">
                      <a:pos x="T2" y="T3"/>
                    </a:cxn>
                    <a:cxn ang="0">
                      <a:pos x="T4" y="T5"/>
                    </a:cxn>
                    <a:cxn ang="0">
                      <a:pos x="T6" y="T7"/>
                    </a:cxn>
                  </a:cxnLst>
                  <a:rect l="0" t="0" r="r" b="b"/>
                  <a:pathLst>
                    <a:path w="2" h="7">
                      <a:moveTo>
                        <a:pt x="0" y="7"/>
                      </a:moveTo>
                      <a:lnTo>
                        <a:pt x="2" y="0"/>
                      </a:lnTo>
                      <a:lnTo>
                        <a:pt x="0" y="0"/>
                      </a:lnTo>
                      <a:lnTo>
                        <a:pt x="0" y="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3" name="Group 142"/>
              <p:cNvGrpSpPr/>
              <p:nvPr/>
            </p:nvGrpSpPr>
            <p:grpSpPr>
              <a:xfrm>
                <a:off x="3872343" y="2857646"/>
                <a:ext cx="317988" cy="466542"/>
                <a:chOff x="3872343" y="2857646"/>
                <a:chExt cx="317988" cy="466542"/>
              </a:xfrm>
              <a:grpFill/>
            </p:grpSpPr>
            <p:sp>
              <p:nvSpPr>
                <p:cNvPr id="231" name="Freeform 95"/>
                <p:cNvSpPr>
                  <a:spLocks/>
                </p:cNvSpPr>
                <p:nvPr/>
              </p:nvSpPr>
              <p:spPr bwMode="auto">
                <a:xfrm>
                  <a:off x="3872343" y="2857646"/>
                  <a:ext cx="317988" cy="465670"/>
                </a:xfrm>
                <a:custGeom>
                  <a:avLst/>
                  <a:gdLst>
                    <a:gd name="T0" fmla="*/ 117 w 331"/>
                    <a:gd name="T1" fmla="*/ 485 h 534"/>
                    <a:gd name="T2" fmla="*/ 104 w 331"/>
                    <a:gd name="T3" fmla="*/ 475 h 534"/>
                    <a:gd name="T4" fmla="*/ 94 w 331"/>
                    <a:gd name="T5" fmla="*/ 453 h 534"/>
                    <a:gd name="T6" fmla="*/ 187 w 331"/>
                    <a:gd name="T7" fmla="*/ 438 h 534"/>
                    <a:gd name="T8" fmla="*/ 331 w 331"/>
                    <a:gd name="T9" fmla="*/ 417 h 534"/>
                    <a:gd name="T10" fmla="*/ 320 w 331"/>
                    <a:gd name="T11" fmla="*/ 400 h 534"/>
                    <a:gd name="T12" fmla="*/ 320 w 331"/>
                    <a:gd name="T13" fmla="*/ 377 h 534"/>
                    <a:gd name="T14" fmla="*/ 320 w 331"/>
                    <a:gd name="T15" fmla="*/ 364 h 534"/>
                    <a:gd name="T16" fmla="*/ 312 w 331"/>
                    <a:gd name="T17" fmla="*/ 347 h 534"/>
                    <a:gd name="T18" fmla="*/ 309 w 331"/>
                    <a:gd name="T19" fmla="*/ 321 h 534"/>
                    <a:gd name="T20" fmla="*/ 312 w 331"/>
                    <a:gd name="T21" fmla="*/ 300 h 534"/>
                    <a:gd name="T22" fmla="*/ 322 w 331"/>
                    <a:gd name="T23" fmla="*/ 289 h 534"/>
                    <a:gd name="T24" fmla="*/ 314 w 331"/>
                    <a:gd name="T25" fmla="*/ 278 h 534"/>
                    <a:gd name="T26" fmla="*/ 312 w 331"/>
                    <a:gd name="T27" fmla="*/ 261 h 534"/>
                    <a:gd name="T28" fmla="*/ 303 w 331"/>
                    <a:gd name="T29" fmla="*/ 250 h 534"/>
                    <a:gd name="T30" fmla="*/ 292 w 331"/>
                    <a:gd name="T31" fmla="*/ 229 h 534"/>
                    <a:gd name="T32" fmla="*/ 288 w 331"/>
                    <a:gd name="T33" fmla="*/ 218 h 534"/>
                    <a:gd name="T34" fmla="*/ 224 w 331"/>
                    <a:gd name="T35" fmla="*/ 0 h 534"/>
                    <a:gd name="T36" fmla="*/ 0 w 331"/>
                    <a:gd name="T37" fmla="*/ 20 h 534"/>
                    <a:gd name="T38" fmla="*/ 4 w 331"/>
                    <a:gd name="T39" fmla="*/ 28 h 534"/>
                    <a:gd name="T40" fmla="*/ 4 w 331"/>
                    <a:gd name="T41" fmla="*/ 357 h 534"/>
                    <a:gd name="T42" fmla="*/ 27 w 331"/>
                    <a:gd name="T43" fmla="*/ 520 h 534"/>
                    <a:gd name="T44" fmla="*/ 47 w 331"/>
                    <a:gd name="T45" fmla="*/ 520 h 534"/>
                    <a:gd name="T46" fmla="*/ 55 w 331"/>
                    <a:gd name="T47" fmla="*/ 496 h 534"/>
                    <a:gd name="T48" fmla="*/ 59 w 331"/>
                    <a:gd name="T49" fmla="*/ 483 h 534"/>
                    <a:gd name="T50" fmla="*/ 62 w 331"/>
                    <a:gd name="T51" fmla="*/ 485 h 534"/>
                    <a:gd name="T52" fmla="*/ 70 w 331"/>
                    <a:gd name="T53" fmla="*/ 492 h 534"/>
                    <a:gd name="T54" fmla="*/ 68 w 331"/>
                    <a:gd name="T55" fmla="*/ 505 h 534"/>
                    <a:gd name="T56" fmla="*/ 79 w 331"/>
                    <a:gd name="T57" fmla="*/ 517 h 534"/>
                    <a:gd name="T58" fmla="*/ 85 w 331"/>
                    <a:gd name="T59" fmla="*/ 522 h 534"/>
                    <a:gd name="T60" fmla="*/ 76 w 331"/>
                    <a:gd name="T61" fmla="*/ 532 h 534"/>
                    <a:gd name="T62" fmla="*/ 64 w 331"/>
                    <a:gd name="T63" fmla="*/ 534 h 534"/>
                    <a:gd name="T64" fmla="*/ 100 w 331"/>
                    <a:gd name="T65" fmla="*/ 528 h 534"/>
                    <a:gd name="T66" fmla="*/ 100 w 331"/>
                    <a:gd name="T67" fmla="*/ 518 h 534"/>
                    <a:gd name="T68" fmla="*/ 115 w 331"/>
                    <a:gd name="T69" fmla="*/ 513 h 534"/>
                    <a:gd name="T70" fmla="*/ 115 w 331"/>
                    <a:gd name="T71"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1" h="534">
                      <a:moveTo>
                        <a:pt x="113" y="494"/>
                      </a:moveTo>
                      <a:lnTo>
                        <a:pt x="117" y="485"/>
                      </a:lnTo>
                      <a:lnTo>
                        <a:pt x="109" y="477"/>
                      </a:lnTo>
                      <a:lnTo>
                        <a:pt x="104" y="475"/>
                      </a:lnTo>
                      <a:lnTo>
                        <a:pt x="93" y="460"/>
                      </a:lnTo>
                      <a:lnTo>
                        <a:pt x="94" y="453"/>
                      </a:lnTo>
                      <a:lnTo>
                        <a:pt x="102" y="447"/>
                      </a:lnTo>
                      <a:lnTo>
                        <a:pt x="187" y="438"/>
                      </a:lnTo>
                      <a:lnTo>
                        <a:pt x="331" y="421"/>
                      </a:lnTo>
                      <a:lnTo>
                        <a:pt x="331" y="417"/>
                      </a:lnTo>
                      <a:lnTo>
                        <a:pt x="326" y="408"/>
                      </a:lnTo>
                      <a:lnTo>
                        <a:pt x="320" y="400"/>
                      </a:lnTo>
                      <a:lnTo>
                        <a:pt x="318" y="393"/>
                      </a:lnTo>
                      <a:lnTo>
                        <a:pt x="320" y="377"/>
                      </a:lnTo>
                      <a:lnTo>
                        <a:pt x="318" y="372"/>
                      </a:lnTo>
                      <a:lnTo>
                        <a:pt x="320" y="364"/>
                      </a:lnTo>
                      <a:lnTo>
                        <a:pt x="318" y="355"/>
                      </a:lnTo>
                      <a:lnTo>
                        <a:pt x="312" y="347"/>
                      </a:lnTo>
                      <a:lnTo>
                        <a:pt x="307" y="334"/>
                      </a:lnTo>
                      <a:lnTo>
                        <a:pt x="309" y="321"/>
                      </a:lnTo>
                      <a:lnTo>
                        <a:pt x="312" y="314"/>
                      </a:lnTo>
                      <a:lnTo>
                        <a:pt x="312" y="300"/>
                      </a:lnTo>
                      <a:lnTo>
                        <a:pt x="316" y="293"/>
                      </a:lnTo>
                      <a:lnTo>
                        <a:pt x="322" y="289"/>
                      </a:lnTo>
                      <a:lnTo>
                        <a:pt x="320" y="282"/>
                      </a:lnTo>
                      <a:lnTo>
                        <a:pt x="314" y="278"/>
                      </a:lnTo>
                      <a:lnTo>
                        <a:pt x="316" y="268"/>
                      </a:lnTo>
                      <a:lnTo>
                        <a:pt x="312" y="261"/>
                      </a:lnTo>
                      <a:lnTo>
                        <a:pt x="311" y="257"/>
                      </a:lnTo>
                      <a:lnTo>
                        <a:pt x="303" y="250"/>
                      </a:lnTo>
                      <a:lnTo>
                        <a:pt x="297" y="236"/>
                      </a:lnTo>
                      <a:lnTo>
                        <a:pt x="292" y="229"/>
                      </a:lnTo>
                      <a:lnTo>
                        <a:pt x="290" y="221"/>
                      </a:lnTo>
                      <a:lnTo>
                        <a:pt x="288" y="218"/>
                      </a:lnTo>
                      <a:lnTo>
                        <a:pt x="256" y="101"/>
                      </a:lnTo>
                      <a:lnTo>
                        <a:pt x="224" y="0"/>
                      </a:lnTo>
                      <a:lnTo>
                        <a:pt x="126" y="11"/>
                      </a:lnTo>
                      <a:lnTo>
                        <a:pt x="0" y="20"/>
                      </a:lnTo>
                      <a:lnTo>
                        <a:pt x="0" y="22"/>
                      </a:lnTo>
                      <a:lnTo>
                        <a:pt x="4" y="28"/>
                      </a:lnTo>
                      <a:lnTo>
                        <a:pt x="12" y="32"/>
                      </a:lnTo>
                      <a:lnTo>
                        <a:pt x="4" y="357"/>
                      </a:lnTo>
                      <a:lnTo>
                        <a:pt x="27" y="517"/>
                      </a:lnTo>
                      <a:lnTo>
                        <a:pt x="27" y="520"/>
                      </a:lnTo>
                      <a:lnTo>
                        <a:pt x="34" y="518"/>
                      </a:lnTo>
                      <a:lnTo>
                        <a:pt x="47" y="520"/>
                      </a:lnTo>
                      <a:lnTo>
                        <a:pt x="53" y="520"/>
                      </a:lnTo>
                      <a:lnTo>
                        <a:pt x="55" y="496"/>
                      </a:lnTo>
                      <a:lnTo>
                        <a:pt x="57" y="488"/>
                      </a:lnTo>
                      <a:lnTo>
                        <a:pt x="59" y="483"/>
                      </a:lnTo>
                      <a:lnTo>
                        <a:pt x="59" y="481"/>
                      </a:lnTo>
                      <a:lnTo>
                        <a:pt x="62" y="485"/>
                      </a:lnTo>
                      <a:lnTo>
                        <a:pt x="64" y="487"/>
                      </a:lnTo>
                      <a:lnTo>
                        <a:pt x="70" y="492"/>
                      </a:lnTo>
                      <a:lnTo>
                        <a:pt x="70" y="500"/>
                      </a:lnTo>
                      <a:lnTo>
                        <a:pt x="68" y="505"/>
                      </a:lnTo>
                      <a:lnTo>
                        <a:pt x="72" y="513"/>
                      </a:lnTo>
                      <a:lnTo>
                        <a:pt x="79" y="517"/>
                      </a:lnTo>
                      <a:lnTo>
                        <a:pt x="81" y="515"/>
                      </a:lnTo>
                      <a:lnTo>
                        <a:pt x="85" y="522"/>
                      </a:lnTo>
                      <a:lnTo>
                        <a:pt x="83" y="530"/>
                      </a:lnTo>
                      <a:lnTo>
                        <a:pt x="76" y="532"/>
                      </a:lnTo>
                      <a:lnTo>
                        <a:pt x="70" y="532"/>
                      </a:lnTo>
                      <a:lnTo>
                        <a:pt x="64" y="534"/>
                      </a:lnTo>
                      <a:lnTo>
                        <a:pt x="93" y="530"/>
                      </a:lnTo>
                      <a:lnTo>
                        <a:pt x="100" y="528"/>
                      </a:lnTo>
                      <a:lnTo>
                        <a:pt x="102" y="520"/>
                      </a:lnTo>
                      <a:lnTo>
                        <a:pt x="100" y="518"/>
                      </a:lnTo>
                      <a:lnTo>
                        <a:pt x="108" y="520"/>
                      </a:lnTo>
                      <a:lnTo>
                        <a:pt x="115" y="513"/>
                      </a:lnTo>
                      <a:lnTo>
                        <a:pt x="117" y="502"/>
                      </a:lnTo>
                      <a:lnTo>
                        <a:pt x="115" y="498"/>
                      </a:lnTo>
                      <a:lnTo>
                        <a:pt x="113" y="49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97"/>
                <p:cNvSpPr>
                  <a:spLocks/>
                </p:cNvSpPr>
                <p:nvPr/>
              </p:nvSpPr>
              <p:spPr bwMode="auto">
                <a:xfrm>
                  <a:off x="3912692" y="3321572"/>
                  <a:ext cx="8646" cy="2616"/>
                </a:xfrm>
                <a:custGeom>
                  <a:avLst/>
                  <a:gdLst>
                    <a:gd name="T0" fmla="*/ 9 w 9"/>
                    <a:gd name="T1" fmla="*/ 0 h 3"/>
                    <a:gd name="T2" fmla="*/ 0 w 9"/>
                    <a:gd name="T3" fmla="*/ 3 h 3"/>
                    <a:gd name="T4" fmla="*/ 5 w 9"/>
                    <a:gd name="T5" fmla="*/ 2 h 3"/>
                    <a:gd name="T6" fmla="*/ 9 w 9"/>
                    <a:gd name="T7" fmla="*/ 0 h 3"/>
                  </a:gdLst>
                  <a:ahLst/>
                  <a:cxnLst>
                    <a:cxn ang="0">
                      <a:pos x="T0" y="T1"/>
                    </a:cxn>
                    <a:cxn ang="0">
                      <a:pos x="T2" y="T3"/>
                    </a:cxn>
                    <a:cxn ang="0">
                      <a:pos x="T4" y="T5"/>
                    </a:cxn>
                    <a:cxn ang="0">
                      <a:pos x="T6" y="T7"/>
                    </a:cxn>
                  </a:cxnLst>
                  <a:rect l="0" t="0" r="r" b="b"/>
                  <a:pathLst>
                    <a:path w="9" h="3">
                      <a:moveTo>
                        <a:pt x="9" y="0"/>
                      </a:moveTo>
                      <a:lnTo>
                        <a:pt x="0" y="3"/>
                      </a:lnTo>
                      <a:lnTo>
                        <a:pt x="5" y="2"/>
                      </a:lnTo>
                      <a:lnTo>
                        <a:pt x="9"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98"/>
                <p:cNvSpPr>
                  <a:spLocks/>
                </p:cNvSpPr>
                <p:nvPr/>
              </p:nvSpPr>
              <p:spPr bwMode="auto">
                <a:xfrm>
                  <a:off x="3912692" y="3321572"/>
                  <a:ext cx="8646" cy="2616"/>
                </a:xfrm>
                <a:custGeom>
                  <a:avLst/>
                  <a:gdLst>
                    <a:gd name="T0" fmla="*/ 9 w 9"/>
                    <a:gd name="T1" fmla="*/ 0 h 3"/>
                    <a:gd name="T2" fmla="*/ 0 w 9"/>
                    <a:gd name="T3" fmla="*/ 3 h 3"/>
                    <a:gd name="T4" fmla="*/ 5 w 9"/>
                    <a:gd name="T5" fmla="*/ 2 h 3"/>
                    <a:gd name="T6" fmla="*/ 9 w 9"/>
                    <a:gd name="T7" fmla="*/ 0 h 3"/>
                  </a:gdLst>
                  <a:ahLst/>
                  <a:cxnLst>
                    <a:cxn ang="0">
                      <a:pos x="T0" y="T1"/>
                    </a:cxn>
                    <a:cxn ang="0">
                      <a:pos x="T2" y="T3"/>
                    </a:cxn>
                    <a:cxn ang="0">
                      <a:pos x="T4" y="T5"/>
                    </a:cxn>
                    <a:cxn ang="0">
                      <a:pos x="T6" y="T7"/>
                    </a:cxn>
                  </a:cxnLst>
                  <a:rect l="0" t="0" r="r" b="b"/>
                  <a:pathLst>
                    <a:path w="9" h="3">
                      <a:moveTo>
                        <a:pt x="9" y="0"/>
                      </a:moveTo>
                      <a:lnTo>
                        <a:pt x="0" y="3"/>
                      </a:lnTo>
                      <a:lnTo>
                        <a:pt x="5" y="2"/>
                      </a:lnTo>
                      <a:lnTo>
                        <a:pt x="9"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116"/>
                <p:cNvSpPr>
                  <a:spLocks/>
                </p:cNvSpPr>
                <p:nvPr/>
              </p:nvSpPr>
              <p:spPr bwMode="auto">
                <a:xfrm>
                  <a:off x="3997233" y="3295411"/>
                  <a:ext cx="63406" cy="13081"/>
                </a:xfrm>
                <a:custGeom>
                  <a:avLst/>
                  <a:gdLst>
                    <a:gd name="T0" fmla="*/ 28 w 66"/>
                    <a:gd name="T1" fmla="*/ 7 h 15"/>
                    <a:gd name="T2" fmla="*/ 23 w 66"/>
                    <a:gd name="T3" fmla="*/ 7 h 15"/>
                    <a:gd name="T4" fmla="*/ 15 w 66"/>
                    <a:gd name="T5" fmla="*/ 11 h 15"/>
                    <a:gd name="T6" fmla="*/ 0 w 66"/>
                    <a:gd name="T7" fmla="*/ 15 h 15"/>
                    <a:gd name="T8" fmla="*/ 8 w 66"/>
                    <a:gd name="T9" fmla="*/ 15 h 15"/>
                    <a:gd name="T10" fmla="*/ 51 w 66"/>
                    <a:gd name="T11" fmla="*/ 1 h 15"/>
                    <a:gd name="T12" fmla="*/ 66 w 66"/>
                    <a:gd name="T13" fmla="*/ 0 h 15"/>
                    <a:gd name="T14" fmla="*/ 60 w 66"/>
                    <a:gd name="T15" fmla="*/ 0 h 15"/>
                    <a:gd name="T16" fmla="*/ 45 w 66"/>
                    <a:gd name="T17" fmla="*/ 1 h 15"/>
                    <a:gd name="T18" fmla="*/ 28 w 66"/>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
                      <a:moveTo>
                        <a:pt x="28" y="7"/>
                      </a:moveTo>
                      <a:lnTo>
                        <a:pt x="23" y="7"/>
                      </a:lnTo>
                      <a:lnTo>
                        <a:pt x="15" y="11"/>
                      </a:lnTo>
                      <a:lnTo>
                        <a:pt x="0" y="15"/>
                      </a:lnTo>
                      <a:lnTo>
                        <a:pt x="8" y="15"/>
                      </a:lnTo>
                      <a:lnTo>
                        <a:pt x="51" y="1"/>
                      </a:lnTo>
                      <a:lnTo>
                        <a:pt x="66" y="0"/>
                      </a:lnTo>
                      <a:lnTo>
                        <a:pt x="60" y="0"/>
                      </a:lnTo>
                      <a:lnTo>
                        <a:pt x="45" y="1"/>
                      </a:lnTo>
                      <a:lnTo>
                        <a:pt x="28" y="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17"/>
                <p:cNvSpPr>
                  <a:spLocks/>
                </p:cNvSpPr>
                <p:nvPr/>
              </p:nvSpPr>
              <p:spPr bwMode="auto">
                <a:xfrm>
                  <a:off x="3997233" y="3295411"/>
                  <a:ext cx="63406" cy="13081"/>
                </a:xfrm>
                <a:custGeom>
                  <a:avLst/>
                  <a:gdLst>
                    <a:gd name="T0" fmla="*/ 28 w 66"/>
                    <a:gd name="T1" fmla="*/ 7 h 15"/>
                    <a:gd name="T2" fmla="*/ 23 w 66"/>
                    <a:gd name="T3" fmla="*/ 7 h 15"/>
                    <a:gd name="T4" fmla="*/ 15 w 66"/>
                    <a:gd name="T5" fmla="*/ 11 h 15"/>
                    <a:gd name="T6" fmla="*/ 0 w 66"/>
                    <a:gd name="T7" fmla="*/ 15 h 15"/>
                    <a:gd name="T8" fmla="*/ 8 w 66"/>
                    <a:gd name="T9" fmla="*/ 15 h 15"/>
                    <a:gd name="T10" fmla="*/ 51 w 66"/>
                    <a:gd name="T11" fmla="*/ 1 h 15"/>
                    <a:gd name="T12" fmla="*/ 66 w 66"/>
                    <a:gd name="T13" fmla="*/ 0 h 15"/>
                    <a:gd name="T14" fmla="*/ 60 w 66"/>
                    <a:gd name="T15" fmla="*/ 0 h 15"/>
                    <a:gd name="T16" fmla="*/ 45 w 66"/>
                    <a:gd name="T17" fmla="*/ 1 h 15"/>
                    <a:gd name="T18" fmla="*/ 28 w 66"/>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
                      <a:moveTo>
                        <a:pt x="28" y="7"/>
                      </a:moveTo>
                      <a:lnTo>
                        <a:pt x="23" y="7"/>
                      </a:lnTo>
                      <a:lnTo>
                        <a:pt x="15" y="11"/>
                      </a:lnTo>
                      <a:lnTo>
                        <a:pt x="0" y="15"/>
                      </a:lnTo>
                      <a:lnTo>
                        <a:pt x="8" y="15"/>
                      </a:lnTo>
                      <a:lnTo>
                        <a:pt x="51" y="1"/>
                      </a:lnTo>
                      <a:lnTo>
                        <a:pt x="66" y="0"/>
                      </a:lnTo>
                      <a:lnTo>
                        <a:pt x="60" y="0"/>
                      </a:lnTo>
                      <a:lnTo>
                        <a:pt x="45" y="1"/>
                      </a:lnTo>
                      <a:lnTo>
                        <a:pt x="28" y="7"/>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4" name="Freeform 118"/>
              <p:cNvSpPr>
                <a:spLocks/>
              </p:cNvSpPr>
              <p:nvPr/>
            </p:nvSpPr>
            <p:spPr bwMode="auto">
              <a:xfrm>
                <a:off x="4067363" y="2150421"/>
                <a:ext cx="343927" cy="355793"/>
              </a:xfrm>
              <a:custGeom>
                <a:avLst/>
                <a:gdLst>
                  <a:gd name="T0" fmla="*/ 14 w 358"/>
                  <a:gd name="T1" fmla="*/ 181 h 408"/>
                  <a:gd name="T2" fmla="*/ 44 w 358"/>
                  <a:gd name="T3" fmla="*/ 356 h 408"/>
                  <a:gd name="T4" fmla="*/ 61 w 358"/>
                  <a:gd name="T5" fmla="*/ 358 h 408"/>
                  <a:gd name="T6" fmla="*/ 81 w 358"/>
                  <a:gd name="T7" fmla="*/ 373 h 408"/>
                  <a:gd name="T8" fmla="*/ 100 w 358"/>
                  <a:gd name="T9" fmla="*/ 388 h 408"/>
                  <a:gd name="T10" fmla="*/ 117 w 358"/>
                  <a:gd name="T11" fmla="*/ 388 h 408"/>
                  <a:gd name="T12" fmla="*/ 138 w 358"/>
                  <a:gd name="T13" fmla="*/ 397 h 408"/>
                  <a:gd name="T14" fmla="*/ 149 w 358"/>
                  <a:gd name="T15" fmla="*/ 390 h 408"/>
                  <a:gd name="T16" fmla="*/ 166 w 358"/>
                  <a:gd name="T17" fmla="*/ 397 h 408"/>
                  <a:gd name="T18" fmla="*/ 179 w 358"/>
                  <a:gd name="T19" fmla="*/ 393 h 408"/>
                  <a:gd name="T20" fmla="*/ 190 w 358"/>
                  <a:gd name="T21" fmla="*/ 380 h 408"/>
                  <a:gd name="T22" fmla="*/ 203 w 358"/>
                  <a:gd name="T23" fmla="*/ 390 h 408"/>
                  <a:gd name="T24" fmla="*/ 217 w 358"/>
                  <a:gd name="T25" fmla="*/ 395 h 408"/>
                  <a:gd name="T26" fmla="*/ 228 w 358"/>
                  <a:gd name="T27" fmla="*/ 408 h 408"/>
                  <a:gd name="T28" fmla="*/ 235 w 358"/>
                  <a:gd name="T29" fmla="*/ 408 h 408"/>
                  <a:gd name="T30" fmla="*/ 250 w 358"/>
                  <a:gd name="T31" fmla="*/ 397 h 408"/>
                  <a:gd name="T32" fmla="*/ 258 w 358"/>
                  <a:gd name="T33" fmla="*/ 384 h 408"/>
                  <a:gd name="T34" fmla="*/ 254 w 358"/>
                  <a:gd name="T35" fmla="*/ 367 h 408"/>
                  <a:gd name="T36" fmla="*/ 258 w 358"/>
                  <a:gd name="T37" fmla="*/ 358 h 408"/>
                  <a:gd name="T38" fmla="*/ 260 w 358"/>
                  <a:gd name="T39" fmla="*/ 344 h 408"/>
                  <a:gd name="T40" fmla="*/ 271 w 358"/>
                  <a:gd name="T41" fmla="*/ 339 h 408"/>
                  <a:gd name="T42" fmla="*/ 282 w 358"/>
                  <a:gd name="T43" fmla="*/ 343 h 408"/>
                  <a:gd name="T44" fmla="*/ 281 w 358"/>
                  <a:gd name="T45" fmla="*/ 329 h 408"/>
                  <a:gd name="T46" fmla="*/ 284 w 358"/>
                  <a:gd name="T47" fmla="*/ 314 h 408"/>
                  <a:gd name="T48" fmla="*/ 297 w 358"/>
                  <a:gd name="T49" fmla="*/ 303 h 408"/>
                  <a:gd name="T50" fmla="*/ 303 w 358"/>
                  <a:gd name="T51" fmla="*/ 288 h 408"/>
                  <a:gd name="T52" fmla="*/ 329 w 358"/>
                  <a:gd name="T53" fmla="*/ 280 h 408"/>
                  <a:gd name="T54" fmla="*/ 346 w 358"/>
                  <a:gd name="T55" fmla="*/ 258 h 408"/>
                  <a:gd name="T56" fmla="*/ 348 w 358"/>
                  <a:gd name="T57" fmla="*/ 237 h 408"/>
                  <a:gd name="T58" fmla="*/ 348 w 358"/>
                  <a:gd name="T59" fmla="*/ 224 h 408"/>
                  <a:gd name="T60" fmla="*/ 352 w 358"/>
                  <a:gd name="T61" fmla="*/ 215 h 408"/>
                  <a:gd name="T62" fmla="*/ 354 w 358"/>
                  <a:gd name="T63" fmla="*/ 186 h 408"/>
                  <a:gd name="T64" fmla="*/ 352 w 358"/>
                  <a:gd name="T65" fmla="*/ 160 h 408"/>
                  <a:gd name="T66" fmla="*/ 348 w 358"/>
                  <a:gd name="T67" fmla="*/ 147 h 408"/>
                  <a:gd name="T68" fmla="*/ 358 w 358"/>
                  <a:gd name="T69" fmla="*/ 143 h 408"/>
                  <a:gd name="T70" fmla="*/ 333 w 358"/>
                  <a:gd name="T71" fmla="*/ 0 h 408"/>
                  <a:gd name="T72" fmla="*/ 279 w 358"/>
                  <a:gd name="T73" fmla="*/ 34 h 408"/>
                  <a:gd name="T74" fmla="*/ 265 w 358"/>
                  <a:gd name="T75" fmla="*/ 45 h 408"/>
                  <a:gd name="T76" fmla="*/ 245 w 358"/>
                  <a:gd name="T77" fmla="*/ 68 h 408"/>
                  <a:gd name="T78" fmla="*/ 224 w 358"/>
                  <a:gd name="T79" fmla="*/ 70 h 408"/>
                  <a:gd name="T80" fmla="*/ 203 w 358"/>
                  <a:gd name="T81" fmla="*/ 81 h 408"/>
                  <a:gd name="T82" fmla="*/ 190 w 358"/>
                  <a:gd name="T83" fmla="*/ 89 h 408"/>
                  <a:gd name="T84" fmla="*/ 175 w 358"/>
                  <a:gd name="T85" fmla="*/ 83 h 408"/>
                  <a:gd name="T86" fmla="*/ 155 w 358"/>
                  <a:gd name="T87" fmla="*/ 89 h 408"/>
                  <a:gd name="T88" fmla="*/ 155 w 358"/>
                  <a:gd name="T89" fmla="*/ 81 h 408"/>
                  <a:gd name="T90" fmla="*/ 158 w 358"/>
                  <a:gd name="T91" fmla="*/ 72 h 408"/>
                  <a:gd name="T92" fmla="*/ 145 w 358"/>
                  <a:gd name="T93" fmla="*/ 77 h 408"/>
                  <a:gd name="T94" fmla="*/ 128 w 358"/>
                  <a:gd name="T95" fmla="*/ 70 h 408"/>
                  <a:gd name="T96" fmla="*/ 108 w 358"/>
                  <a:gd name="T97" fmla="*/ 66 h 408"/>
                  <a:gd name="T98" fmla="*/ 74 w 358"/>
                  <a:gd name="T99" fmla="*/ 7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408">
                    <a:moveTo>
                      <a:pt x="0" y="81"/>
                    </a:moveTo>
                    <a:lnTo>
                      <a:pt x="14" y="181"/>
                    </a:lnTo>
                    <a:lnTo>
                      <a:pt x="34" y="361"/>
                    </a:lnTo>
                    <a:lnTo>
                      <a:pt x="44" y="356"/>
                    </a:lnTo>
                    <a:lnTo>
                      <a:pt x="49" y="361"/>
                    </a:lnTo>
                    <a:lnTo>
                      <a:pt x="61" y="358"/>
                    </a:lnTo>
                    <a:lnTo>
                      <a:pt x="78" y="365"/>
                    </a:lnTo>
                    <a:lnTo>
                      <a:pt x="81" y="373"/>
                    </a:lnTo>
                    <a:lnTo>
                      <a:pt x="93" y="386"/>
                    </a:lnTo>
                    <a:lnTo>
                      <a:pt x="100" y="388"/>
                    </a:lnTo>
                    <a:lnTo>
                      <a:pt x="113" y="386"/>
                    </a:lnTo>
                    <a:lnTo>
                      <a:pt x="117" y="388"/>
                    </a:lnTo>
                    <a:lnTo>
                      <a:pt x="132" y="397"/>
                    </a:lnTo>
                    <a:lnTo>
                      <a:pt x="138" y="397"/>
                    </a:lnTo>
                    <a:lnTo>
                      <a:pt x="143" y="391"/>
                    </a:lnTo>
                    <a:lnTo>
                      <a:pt x="149" y="390"/>
                    </a:lnTo>
                    <a:lnTo>
                      <a:pt x="158" y="391"/>
                    </a:lnTo>
                    <a:lnTo>
                      <a:pt x="166" y="397"/>
                    </a:lnTo>
                    <a:lnTo>
                      <a:pt x="172" y="393"/>
                    </a:lnTo>
                    <a:lnTo>
                      <a:pt x="179" y="393"/>
                    </a:lnTo>
                    <a:lnTo>
                      <a:pt x="183" y="388"/>
                    </a:lnTo>
                    <a:lnTo>
                      <a:pt x="190" y="380"/>
                    </a:lnTo>
                    <a:lnTo>
                      <a:pt x="198" y="376"/>
                    </a:lnTo>
                    <a:lnTo>
                      <a:pt x="203" y="390"/>
                    </a:lnTo>
                    <a:lnTo>
                      <a:pt x="209" y="395"/>
                    </a:lnTo>
                    <a:lnTo>
                      <a:pt x="217" y="395"/>
                    </a:lnTo>
                    <a:lnTo>
                      <a:pt x="222" y="403"/>
                    </a:lnTo>
                    <a:lnTo>
                      <a:pt x="228" y="408"/>
                    </a:lnTo>
                    <a:lnTo>
                      <a:pt x="228" y="408"/>
                    </a:lnTo>
                    <a:lnTo>
                      <a:pt x="235" y="408"/>
                    </a:lnTo>
                    <a:lnTo>
                      <a:pt x="245" y="403"/>
                    </a:lnTo>
                    <a:lnTo>
                      <a:pt x="250" y="397"/>
                    </a:lnTo>
                    <a:lnTo>
                      <a:pt x="250" y="390"/>
                    </a:lnTo>
                    <a:lnTo>
                      <a:pt x="258" y="384"/>
                    </a:lnTo>
                    <a:lnTo>
                      <a:pt x="256" y="371"/>
                    </a:lnTo>
                    <a:lnTo>
                      <a:pt x="254" y="367"/>
                    </a:lnTo>
                    <a:lnTo>
                      <a:pt x="256" y="359"/>
                    </a:lnTo>
                    <a:lnTo>
                      <a:pt x="258" y="358"/>
                    </a:lnTo>
                    <a:lnTo>
                      <a:pt x="258" y="350"/>
                    </a:lnTo>
                    <a:lnTo>
                      <a:pt x="260" y="344"/>
                    </a:lnTo>
                    <a:lnTo>
                      <a:pt x="265" y="337"/>
                    </a:lnTo>
                    <a:lnTo>
                      <a:pt x="271" y="339"/>
                    </a:lnTo>
                    <a:lnTo>
                      <a:pt x="279" y="350"/>
                    </a:lnTo>
                    <a:lnTo>
                      <a:pt x="282" y="343"/>
                    </a:lnTo>
                    <a:lnTo>
                      <a:pt x="286" y="335"/>
                    </a:lnTo>
                    <a:lnTo>
                      <a:pt x="281" y="329"/>
                    </a:lnTo>
                    <a:lnTo>
                      <a:pt x="284" y="322"/>
                    </a:lnTo>
                    <a:lnTo>
                      <a:pt x="284" y="314"/>
                    </a:lnTo>
                    <a:lnTo>
                      <a:pt x="288" y="309"/>
                    </a:lnTo>
                    <a:lnTo>
                      <a:pt x="297" y="303"/>
                    </a:lnTo>
                    <a:lnTo>
                      <a:pt x="297" y="296"/>
                    </a:lnTo>
                    <a:lnTo>
                      <a:pt x="303" y="288"/>
                    </a:lnTo>
                    <a:lnTo>
                      <a:pt x="314" y="292"/>
                    </a:lnTo>
                    <a:lnTo>
                      <a:pt x="329" y="280"/>
                    </a:lnTo>
                    <a:lnTo>
                      <a:pt x="337" y="265"/>
                    </a:lnTo>
                    <a:lnTo>
                      <a:pt x="346" y="258"/>
                    </a:lnTo>
                    <a:lnTo>
                      <a:pt x="348" y="245"/>
                    </a:lnTo>
                    <a:lnTo>
                      <a:pt x="348" y="237"/>
                    </a:lnTo>
                    <a:lnTo>
                      <a:pt x="348" y="232"/>
                    </a:lnTo>
                    <a:lnTo>
                      <a:pt x="348" y="224"/>
                    </a:lnTo>
                    <a:lnTo>
                      <a:pt x="352" y="224"/>
                    </a:lnTo>
                    <a:lnTo>
                      <a:pt x="352" y="215"/>
                    </a:lnTo>
                    <a:lnTo>
                      <a:pt x="350" y="207"/>
                    </a:lnTo>
                    <a:lnTo>
                      <a:pt x="354" y="186"/>
                    </a:lnTo>
                    <a:lnTo>
                      <a:pt x="356" y="181"/>
                    </a:lnTo>
                    <a:lnTo>
                      <a:pt x="352" y="160"/>
                    </a:lnTo>
                    <a:lnTo>
                      <a:pt x="346" y="153"/>
                    </a:lnTo>
                    <a:lnTo>
                      <a:pt x="348" y="147"/>
                    </a:lnTo>
                    <a:lnTo>
                      <a:pt x="352" y="147"/>
                    </a:lnTo>
                    <a:lnTo>
                      <a:pt x="358" y="143"/>
                    </a:lnTo>
                    <a:lnTo>
                      <a:pt x="333" y="4"/>
                    </a:lnTo>
                    <a:lnTo>
                      <a:pt x="333" y="0"/>
                    </a:lnTo>
                    <a:lnTo>
                      <a:pt x="292" y="25"/>
                    </a:lnTo>
                    <a:lnTo>
                      <a:pt x="279" y="34"/>
                    </a:lnTo>
                    <a:lnTo>
                      <a:pt x="271" y="40"/>
                    </a:lnTo>
                    <a:lnTo>
                      <a:pt x="265" y="45"/>
                    </a:lnTo>
                    <a:lnTo>
                      <a:pt x="258" y="57"/>
                    </a:lnTo>
                    <a:lnTo>
                      <a:pt x="245" y="68"/>
                    </a:lnTo>
                    <a:lnTo>
                      <a:pt x="232" y="70"/>
                    </a:lnTo>
                    <a:lnTo>
                      <a:pt x="224" y="70"/>
                    </a:lnTo>
                    <a:lnTo>
                      <a:pt x="209" y="76"/>
                    </a:lnTo>
                    <a:lnTo>
                      <a:pt x="203" y="81"/>
                    </a:lnTo>
                    <a:lnTo>
                      <a:pt x="196" y="83"/>
                    </a:lnTo>
                    <a:lnTo>
                      <a:pt x="190" y="89"/>
                    </a:lnTo>
                    <a:lnTo>
                      <a:pt x="183" y="87"/>
                    </a:lnTo>
                    <a:lnTo>
                      <a:pt x="175" y="83"/>
                    </a:lnTo>
                    <a:lnTo>
                      <a:pt x="160" y="83"/>
                    </a:lnTo>
                    <a:lnTo>
                      <a:pt x="155" y="89"/>
                    </a:lnTo>
                    <a:lnTo>
                      <a:pt x="147" y="89"/>
                    </a:lnTo>
                    <a:lnTo>
                      <a:pt x="155" y="81"/>
                    </a:lnTo>
                    <a:lnTo>
                      <a:pt x="166" y="79"/>
                    </a:lnTo>
                    <a:lnTo>
                      <a:pt x="158" y="72"/>
                    </a:lnTo>
                    <a:lnTo>
                      <a:pt x="153" y="79"/>
                    </a:lnTo>
                    <a:lnTo>
                      <a:pt x="145" y="77"/>
                    </a:lnTo>
                    <a:lnTo>
                      <a:pt x="138" y="72"/>
                    </a:lnTo>
                    <a:lnTo>
                      <a:pt x="128" y="70"/>
                    </a:lnTo>
                    <a:lnTo>
                      <a:pt x="123" y="68"/>
                    </a:lnTo>
                    <a:lnTo>
                      <a:pt x="108" y="66"/>
                    </a:lnTo>
                    <a:lnTo>
                      <a:pt x="106" y="62"/>
                    </a:lnTo>
                    <a:lnTo>
                      <a:pt x="74" y="70"/>
                    </a:lnTo>
                    <a:lnTo>
                      <a:pt x="0" y="81"/>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19"/>
              <p:cNvSpPr>
                <a:spLocks/>
              </p:cNvSpPr>
              <p:nvPr/>
            </p:nvSpPr>
            <p:spPr bwMode="auto">
              <a:xfrm>
                <a:off x="4087538" y="2831485"/>
                <a:ext cx="447682" cy="419452"/>
              </a:xfrm>
              <a:custGeom>
                <a:avLst/>
                <a:gdLst>
                  <a:gd name="T0" fmla="*/ 436 w 466"/>
                  <a:gd name="T1" fmla="*/ 274 h 481"/>
                  <a:gd name="T2" fmla="*/ 431 w 466"/>
                  <a:gd name="T3" fmla="*/ 253 h 481"/>
                  <a:gd name="T4" fmla="*/ 412 w 466"/>
                  <a:gd name="T5" fmla="*/ 236 h 481"/>
                  <a:gd name="T6" fmla="*/ 404 w 466"/>
                  <a:gd name="T7" fmla="*/ 218 h 481"/>
                  <a:gd name="T8" fmla="*/ 391 w 466"/>
                  <a:gd name="T9" fmla="*/ 193 h 481"/>
                  <a:gd name="T10" fmla="*/ 363 w 466"/>
                  <a:gd name="T11" fmla="*/ 176 h 481"/>
                  <a:gd name="T12" fmla="*/ 355 w 466"/>
                  <a:gd name="T13" fmla="*/ 165 h 481"/>
                  <a:gd name="T14" fmla="*/ 346 w 466"/>
                  <a:gd name="T15" fmla="*/ 150 h 481"/>
                  <a:gd name="T16" fmla="*/ 323 w 466"/>
                  <a:gd name="T17" fmla="*/ 137 h 481"/>
                  <a:gd name="T18" fmla="*/ 307 w 466"/>
                  <a:gd name="T19" fmla="*/ 118 h 481"/>
                  <a:gd name="T20" fmla="*/ 261 w 466"/>
                  <a:gd name="T21" fmla="*/ 80 h 481"/>
                  <a:gd name="T22" fmla="*/ 250 w 466"/>
                  <a:gd name="T23" fmla="*/ 60 h 481"/>
                  <a:gd name="T24" fmla="*/ 218 w 466"/>
                  <a:gd name="T25" fmla="*/ 43 h 481"/>
                  <a:gd name="T26" fmla="*/ 201 w 466"/>
                  <a:gd name="T27" fmla="*/ 31 h 481"/>
                  <a:gd name="T28" fmla="*/ 218 w 466"/>
                  <a:gd name="T29" fmla="*/ 0 h 481"/>
                  <a:gd name="T30" fmla="*/ 0 w 466"/>
                  <a:gd name="T31" fmla="*/ 30 h 481"/>
                  <a:gd name="T32" fmla="*/ 66 w 466"/>
                  <a:gd name="T33" fmla="*/ 251 h 481"/>
                  <a:gd name="T34" fmla="*/ 79 w 466"/>
                  <a:gd name="T35" fmla="*/ 280 h 481"/>
                  <a:gd name="T36" fmla="*/ 92 w 466"/>
                  <a:gd name="T37" fmla="*/ 298 h 481"/>
                  <a:gd name="T38" fmla="*/ 98 w 466"/>
                  <a:gd name="T39" fmla="*/ 319 h 481"/>
                  <a:gd name="T40" fmla="*/ 88 w 466"/>
                  <a:gd name="T41" fmla="*/ 344 h 481"/>
                  <a:gd name="T42" fmla="*/ 88 w 466"/>
                  <a:gd name="T43" fmla="*/ 377 h 481"/>
                  <a:gd name="T44" fmla="*/ 94 w 466"/>
                  <a:gd name="T45" fmla="*/ 402 h 481"/>
                  <a:gd name="T46" fmla="*/ 96 w 466"/>
                  <a:gd name="T47" fmla="*/ 430 h 481"/>
                  <a:gd name="T48" fmla="*/ 107 w 466"/>
                  <a:gd name="T49" fmla="*/ 451 h 481"/>
                  <a:gd name="T50" fmla="*/ 124 w 466"/>
                  <a:gd name="T51" fmla="*/ 479 h 481"/>
                  <a:gd name="T52" fmla="*/ 372 w 466"/>
                  <a:gd name="T53" fmla="*/ 481 h 481"/>
                  <a:gd name="T54" fmla="*/ 385 w 466"/>
                  <a:gd name="T55" fmla="*/ 462 h 481"/>
                  <a:gd name="T56" fmla="*/ 380 w 466"/>
                  <a:gd name="T57" fmla="*/ 443 h 481"/>
                  <a:gd name="T58" fmla="*/ 391 w 466"/>
                  <a:gd name="T59" fmla="*/ 430 h 481"/>
                  <a:gd name="T60" fmla="*/ 423 w 466"/>
                  <a:gd name="T61" fmla="*/ 438 h 481"/>
                  <a:gd name="T62" fmla="*/ 431 w 466"/>
                  <a:gd name="T63" fmla="*/ 428 h 481"/>
                  <a:gd name="T64" fmla="*/ 431 w 466"/>
                  <a:gd name="T65" fmla="*/ 409 h 481"/>
                  <a:gd name="T66" fmla="*/ 423 w 466"/>
                  <a:gd name="T67" fmla="*/ 396 h 481"/>
                  <a:gd name="T68" fmla="*/ 423 w 466"/>
                  <a:gd name="T69" fmla="*/ 392 h 481"/>
                  <a:gd name="T70" fmla="*/ 438 w 466"/>
                  <a:gd name="T71" fmla="*/ 379 h 481"/>
                  <a:gd name="T72" fmla="*/ 427 w 466"/>
                  <a:gd name="T73" fmla="*/ 370 h 481"/>
                  <a:gd name="T74" fmla="*/ 429 w 466"/>
                  <a:gd name="T75" fmla="*/ 368 h 481"/>
                  <a:gd name="T76" fmla="*/ 440 w 466"/>
                  <a:gd name="T77" fmla="*/ 360 h 481"/>
                  <a:gd name="T78" fmla="*/ 434 w 466"/>
                  <a:gd name="T79" fmla="*/ 345 h 481"/>
                  <a:gd name="T80" fmla="*/ 444 w 466"/>
                  <a:gd name="T81" fmla="*/ 338 h 481"/>
                  <a:gd name="T82" fmla="*/ 440 w 466"/>
                  <a:gd name="T83" fmla="*/ 330 h 481"/>
                  <a:gd name="T84" fmla="*/ 451 w 466"/>
                  <a:gd name="T85" fmla="*/ 315 h 481"/>
                  <a:gd name="T86" fmla="*/ 451 w 466"/>
                  <a:gd name="T87" fmla="*/ 306 h 481"/>
                  <a:gd name="T88" fmla="*/ 464 w 466"/>
                  <a:gd name="T89" fmla="*/ 295 h 481"/>
                  <a:gd name="T90" fmla="*/ 459 w 466"/>
                  <a:gd name="T91" fmla="*/ 28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6" h="481">
                    <a:moveTo>
                      <a:pt x="455" y="283"/>
                    </a:moveTo>
                    <a:lnTo>
                      <a:pt x="442" y="282"/>
                    </a:lnTo>
                    <a:lnTo>
                      <a:pt x="436" y="274"/>
                    </a:lnTo>
                    <a:lnTo>
                      <a:pt x="436" y="268"/>
                    </a:lnTo>
                    <a:lnTo>
                      <a:pt x="436" y="261"/>
                    </a:lnTo>
                    <a:lnTo>
                      <a:pt x="431" y="253"/>
                    </a:lnTo>
                    <a:lnTo>
                      <a:pt x="427" y="248"/>
                    </a:lnTo>
                    <a:lnTo>
                      <a:pt x="423" y="240"/>
                    </a:lnTo>
                    <a:lnTo>
                      <a:pt x="412" y="236"/>
                    </a:lnTo>
                    <a:lnTo>
                      <a:pt x="406" y="231"/>
                    </a:lnTo>
                    <a:lnTo>
                      <a:pt x="404" y="223"/>
                    </a:lnTo>
                    <a:lnTo>
                      <a:pt x="404" y="218"/>
                    </a:lnTo>
                    <a:lnTo>
                      <a:pt x="401" y="210"/>
                    </a:lnTo>
                    <a:lnTo>
                      <a:pt x="393" y="199"/>
                    </a:lnTo>
                    <a:lnTo>
                      <a:pt x="391" y="193"/>
                    </a:lnTo>
                    <a:lnTo>
                      <a:pt x="378" y="184"/>
                    </a:lnTo>
                    <a:lnTo>
                      <a:pt x="370" y="182"/>
                    </a:lnTo>
                    <a:lnTo>
                      <a:pt x="363" y="176"/>
                    </a:lnTo>
                    <a:lnTo>
                      <a:pt x="363" y="174"/>
                    </a:lnTo>
                    <a:lnTo>
                      <a:pt x="357" y="171"/>
                    </a:lnTo>
                    <a:lnTo>
                      <a:pt x="355" y="165"/>
                    </a:lnTo>
                    <a:lnTo>
                      <a:pt x="348" y="161"/>
                    </a:lnTo>
                    <a:lnTo>
                      <a:pt x="346" y="154"/>
                    </a:lnTo>
                    <a:lnTo>
                      <a:pt x="346" y="150"/>
                    </a:lnTo>
                    <a:lnTo>
                      <a:pt x="340" y="146"/>
                    </a:lnTo>
                    <a:lnTo>
                      <a:pt x="331" y="139"/>
                    </a:lnTo>
                    <a:lnTo>
                      <a:pt x="323" y="137"/>
                    </a:lnTo>
                    <a:lnTo>
                      <a:pt x="318" y="133"/>
                    </a:lnTo>
                    <a:lnTo>
                      <a:pt x="314" y="125"/>
                    </a:lnTo>
                    <a:lnTo>
                      <a:pt x="307" y="118"/>
                    </a:lnTo>
                    <a:lnTo>
                      <a:pt x="293" y="110"/>
                    </a:lnTo>
                    <a:lnTo>
                      <a:pt x="280" y="101"/>
                    </a:lnTo>
                    <a:lnTo>
                      <a:pt x="261" y="80"/>
                    </a:lnTo>
                    <a:lnTo>
                      <a:pt x="260" y="73"/>
                    </a:lnTo>
                    <a:lnTo>
                      <a:pt x="252" y="65"/>
                    </a:lnTo>
                    <a:lnTo>
                      <a:pt x="250" y="60"/>
                    </a:lnTo>
                    <a:lnTo>
                      <a:pt x="243" y="52"/>
                    </a:lnTo>
                    <a:lnTo>
                      <a:pt x="231" y="54"/>
                    </a:lnTo>
                    <a:lnTo>
                      <a:pt x="218" y="43"/>
                    </a:lnTo>
                    <a:lnTo>
                      <a:pt x="213" y="43"/>
                    </a:lnTo>
                    <a:lnTo>
                      <a:pt x="205" y="39"/>
                    </a:lnTo>
                    <a:lnTo>
                      <a:pt x="201" y="31"/>
                    </a:lnTo>
                    <a:lnTo>
                      <a:pt x="203" y="24"/>
                    </a:lnTo>
                    <a:lnTo>
                      <a:pt x="216" y="5"/>
                    </a:lnTo>
                    <a:lnTo>
                      <a:pt x="218" y="0"/>
                    </a:lnTo>
                    <a:lnTo>
                      <a:pt x="113" y="16"/>
                    </a:lnTo>
                    <a:lnTo>
                      <a:pt x="77" y="18"/>
                    </a:lnTo>
                    <a:lnTo>
                      <a:pt x="0" y="30"/>
                    </a:lnTo>
                    <a:lnTo>
                      <a:pt x="32" y="131"/>
                    </a:lnTo>
                    <a:lnTo>
                      <a:pt x="64" y="248"/>
                    </a:lnTo>
                    <a:lnTo>
                      <a:pt x="66" y="251"/>
                    </a:lnTo>
                    <a:lnTo>
                      <a:pt x="68" y="259"/>
                    </a:lnTo>
                    <a:lnTo>
                      <a:pt x="73" y="266"/>
                    </a:lnTo>
                    <a:lnTo>
                      <a:pt x="79" y="280"/>
                    </a:lnTo>
                    <a:lnTo>
                      <a:pt x="87" y="287"/>
                    </a:lnTo>
                    <a:lnTo>
                      <a:pt x="88" y="291"/>
                    </a:lnTo>
                    <a:lnTo>
                      <a:pt x="92" y="298"/>
                    </a:lnTo>
                    <a:lnTo>
                      <a:pt x="90" y="308"/>
                    </a:lnTo>
                    <a:lnTo>
                      <a:pt x="96" y="312"/>
                    </a:lnTo>
                    <a:lnTo>
                      <a:pt x="98" y="319"/>
                    </a:lnTo>
                    <a:lnTo>
                      <a:pt x="92" y="323"/>
                    </a:lnTo>
                    <a:lnTo>
                      <a:pt x="88" y="330"/>
                    </a:lnTo>
                    <a:lnTo>
                      <a:pt x="88" y="344"/>
                    </a:lnTo>
                    <a:lnTo>
                      <a:pt x="85" y="351"/>
                    </a:lnTo>
                    <a:lnTo>
                      <a:pt x="83" y="364"/>
                    </a:lnTo>
                    <a:lnTo>
                      <a:pt x="88" y="377"/>
                    </a:lnTo>
                    <a:lnTo>
                      <a:pt x="94" y="385"/>
                    </a:lnTo>
                    <a:lnTo>
                      <a:pt x="96" y="394"/>
                    </a:lnTo>
                    <a:lnTo>
                      <a:pt x="94" y="402"/>
                    </a:lnTo>
                    <a:lnTo>
                      <a:pt x="96" y="407"/>
                    </a:lnTo>
                    <a:lnTo>
                      <a:pt x="94" y="423"/>
                    </a:lnTo>
                    <a:lnTo>
                      <a:pt x="96" y="430"/>
                    </a:lnTo>
                    <a:lnTo>
                      <a:pt x="102" y="438"/>
                    </a:lnTo>
                    <a:lnTo>
                      <a:pt x="107" y="447"/>
                    </a:lnTo>
                    <a:lnTo>
                      <a:pt x="107" y="451"/>
                    </a:lnTo>
                    <a:lnTo>
                      <a:pt x="117" y="466"/>
                    </a:lnTo>
                    <a:lnTo>
                      <a:pt x="119" y="473"/>
                    </a:lnTo>
                    <a:lnTo>
                      <a:pt x="124" y="479"/>
                    </a:lnTo>
                    <a:lnTo>
                      <a:pt x="359" y="462"/>
                    </a:lnTo>
                    <a:lnTo>
                      <a:pt x="367" y="468"/>
                    </a:lnTo>
                    <a:lnTo>
                      <a:pt x="372" y="481"/>
                    </a:lnTo>
                    <a:lnTo>
                      <a:pt x="380" y="481"/>
                    </a:lnTo>
                    <a:lnTo>
                      <a:pt x="385" y="477"/>
                    </a:lnTo>
                    <a:lnTo>
                      <a:pt x="385" y="462"/>
                    </a:lnTo>
                    <a:lnTo>
                      <a:pt x="385" y="456"/>
                    </a:lnTo>
                    <a:lnTo>
                      <a:pt x="382" y="449"/>
                    </a:lnTo>
                    <a:lnTo>
                      <a:pt x="380" y="443"/>
                    </a:lnTo>
                    <a:lnTo>
                      <a:pt x="382" y="436"/>
                    </a:lnTo>
                    <a:lnTo>
                      <a:pt x="385" y="436"/>
                    </a:lnTo>
                    <a:lnTo>
                      <a:pt x="391" y="430"/>
                    </a:lnTo>
                    <a:lnTo>
                      <a:pt x="399" y="432"/>
                    </a:lnTo>
                    <a:lnTo>
                      <a:pt x="416" y="436"/>
                    </a:lnTo>
                    <a:lnTo>
                      <a:pt x="423" y="438"/>
                    </a:lnTo>
                    <a:lnTo>
                      <a:pt x="427" y="436"/>
                    </a:lnTo>
                    <a:lnTo>
                      <a:pt x="429" y="436"/>
                    </a:lnTo>
                    <a:lnTo>
                      <a:pt x="431" y="428"/>
                    </a:lnTo>
                    <a:lnTo>
                      <a:pt x="425" y="423"/>
                    </a:lnTo>
                    <a:lnTo>
                      <a:pt x="427" y="415"/>
                    </a:lnTo>
                    <a:lnTo>
                      <a:pt x="431" y="409"/>
                    </a:lnTo>
                    <a:lnTo>
                      <a:pt x="425" y="409"/>
                    </a:lnTo>
                    <a:lnTo>
                      <a:pt x="429" y="402"/>
                    </a:lnTo>
                    <a:lnTo>
                      <a:pt x="423" y="396"/>
                    </a:lnTo>
                    <a:lnTo>
                      <a:pt x="429" y="400"/>
                    </a:lnTo>
                    <a:lnTo>
                      <a:pt x="432" y="392"/>
                    </a:lnTo>
                    <a:lnTo>
                      <a:pt x="423" y="392"/>
                    </a:lnTo>
                    <a:lnTo>
                      <a:pt x="427" y="385"/>
                    </a:lnTo>
                    <a:lnTo>
                      <a:pt x="432" y="389"/>
                    </a:lnTo>
                    <a:lnTo>
                      <a:pt x="438" y="379"/>
                    </a:lnTo>
                    <a:lnTo>
                      <a:pt x="440" y="372"/>
                    </a:lnTo>
                    <a:lnTo>
                      <a:pt x="432" y="370"/>
                    </a:lnTo>
                    <a:lnTo>
                      <a:pt x="427" y="370"/>
                    </a:lnTo>
                    <a:lnTo>
                      <a:pt x="419" y="366"/>
                    </a:lnTo>
                    <a:lnTo>
                      <a:pt x="423" y="366"/>
                    </a:lnTo>
                    <a:lnTo>
                      <a:pt x="429" y="368"/>
                    </a:lnTo>
                    <a:lnTo>
                      <a:pt x="436" y="368"/>
                    </a:lnTo>
                    <a:lnTo>
                      <a:pt x="436" y="360"/>
                    </a:lnTo>
                    <a:lnTo>
                      <a:pt x="440" y="360"/>
                    </a:lnTo>
                    <a:lnTo>
                      <a:pt x="444" y="347"/>
                    </a:lnTo>
                    <a:lnTo>
                      <a:pt x="438" y="349"/>
                    </a:lnTo>
                    <a:lnTo>
                      <a:pt x="434" y="345"/>
                    </a:lnTo>
                    <a:lnTo>
                      <a:pt x="440" y="340"/>
                    </a:lnTo>
                    <a:lnTo>
                      <a:pt x="438" y="334"/>
                    </a:lnTo>
                    <a:lnTo>
                      <a:pt x="444" y="338"/>
                    </a:lnTo>
                    <a:lnTo>
                      <a:pt x="448" y="330"/>
                    </a:lnTo>
                    <a:lnTo>
                      <a:pt x="448" y="329"/>
                    </a:lnTo>
                    <a:lnTo>
                      <a:pt x="440" y="330"/>
                    </a:lnTo>
                    <a:lnTo>
                      <a:pt x="438" y="323"/>
                    </a:lnTo>
                    <a:lnTo>
                      <a:pt x="446" y="323"/>
                    </a:lnTo>
                    <a:lnTo>
                      <a:pt x="451" y="315"/>
                    </a:lnTo>
                    <a:lnTo>
                      <a:pt x="444" y="310"/>
                    </a:lnTo>
                    <a:lnTo>
                      <a:pt x="444" y="302"/>
                    </a:lnTo>
                    <a:lnTo>
                      <a:pt x="451" y="306"/>
                    </a:lnTo>
                    <a:lnTo>
                      <a:pt x="459" y="306"/>
                    </a:lnTo>
                    <a:lnTo>
                      <a:pt x="457" y="298"/>
                    </a:lnTo>
                    <a:lnTo>
                      <a:pt x="464" y="295"/>
                    </a:lnTo>
                    <a:lnTo>
                      <a:pt x="466" y="287"/>
                    </a:lnTo>
                    <a:lnTo>
                      <a:pt x="463" y="287"/>
                    </a:lnTo>
                    <a:lnTo>
                      <a:pt x="459" y="285"/>
                    </a:lnTo>
                    <a:lnTo>
                      <a:pt x="455" y="283"/>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23"/>
              <p:cNvSpPr>
                <a:spLocks/>
              </p:cNvSpPr>
              <p:nvPr/>
            </p:nvSpPr>
            <p:spPr bwMode="auto">
              <a:xfrm>
                <a:off x="4286401" y="2275123"/>
                <a:ext cx="365062" cy="333120"/>
              </a:xfrm>
              <a:custGeom>
                <a:avLst/>
                <a:gdLst>
                  <a:gd name="T0" fmla="*/ 124 w 380"/>
                  <a:gd name="T1" fmla="*/ 17 h 382"/>
                  <a:gd name="T2" fmla="*/ 122 w 380"/>
                  <a:gd name="T3" fmla="*/ 64 h 382"/>
                  <a:gd name="T4" fmla="*/ 120 w 380"/>
                  <a:gd name="T5" fmla="*/ 81 h 382"/>
                  <a:gd name="T6" fmla="*/ 120 w 380"/>
                  <a:gd name="T7" fmla="*/ 102 h 382"/>
                  <a:gd name="T8" fmla="*/ 101 w 380"/>
                  <a:gd name="T9" fmla="*/ 137 h 382"/>
                  <a:gd name="T10" fmla="*/ 69 w 380"/>
                  <a:gd name="T11" fmla="*/ 153 h 382"/>
                  <a:gd name="T12" fmla="*/ 56 w 380"/>
                  <a:gd name="T13" fmla="*/ 171 h 382"/>
                  <a:gd name="T14" fmla="*/ 58 w 380"/>
                  <a:gd name="T15" fmla="*/ 192 h 382"/>
                  <a:gd name="T16" fmla="*/ 43 w 380"/>
                  <a:gd name="T17" fmla="*/ 196 h 382"/>
                  <a:gd name="T18" fmla="*/ 30 w 380"/>
                  <a:gd name="T19" fmla="*/ 207 h 382"/>
                  <a:gd name="T20" fmla="*/ 26 w 380"/>
                  <a:gd name="T21" fmla="*/ 224 h 382"/>
                  <a:gd name="T22" fmla="*/ 22 w 380"/>
                  <a:gd name="T23" fmla="*/ 247 h 382"/>
                  <a:gd name="T24" fmla="*/ 7 w 380"/>
                  <a:gd name="T25" fmla="*/ 265 h 382"/>
                  <a:gd name="T26" fmla="*/ 0 w 380"/>
                  <a:gd name="T27" fmla="*/ 271 h 382"/>
                  <a:gd name="T28" fmla="*/ 0 w 380"/>
                  <a:gd name="T29" fmla="*/ 294 h 382"/>
                  <a:gd name="T30" fmla="*/ 24 w 380"/>
                  <a:gd name="T31" fmla="*/ 322 h 382"/>
                  <a:gd name="T32" fmla="*/ 66 w 380"/>
                  <a:gd name="T33" fmla="*/ 352 h 382"/>
                  <a:gd name="T34" fmla="*/ 79 w 380"/>
                  <a:gd name="T35" fmla="*/ 372 h 382"/>
                  <a:gd name="T36" fmla="*/ 116 w 380"/>
                  <a:gd name="T37" fmla="*/ 372 h 382"/>
                  <a:gd name="T38" fmla="*/ 137 w 380"/>
                  <a:gd name="T39" fmla="*/ 371 h 382"/>
                  <a:gd name="T40" fmla="*/ 162 w 380"/>
                  <a:gd name="T41" fmla="*/ 356 h 382"/>
                  <a:gd name="T42" fmla="*/ 184 w 380"/>
                  <a:gd name="T43" fmla="*/ 341 h 382"/>
                  <a:gd name="T44" fmla="*/ 207 w 380"/>
                  <a:gd name="T45" fmla="*/ 331 h 382"/>
                  <a:gd name="T46" fmla="*/ 205 w 380"/>
                  <a:gd name="T47" fmla="*/ 310 h 382"/>
                  <a:gd name="T48" fmla="*/ 222 w 380"/>
                  <a:gd name="T49" fmla="*/ 275 h 382"/>
                  <a:gd name="T50" fmla="*/ 229 w 380"/>
                  <a:gd name="T51" fmla="*/ 247 h 382"/>
                  <a:gd name="T52" fmla="*/ 237 w 380"/>
                  <a:gd name="T53" fmla="*/ 224 h 382"/>
                  <a:gd name="T54" fmla="*/ 252 w 380"/>
                  <a:gd name="T55" fmla="*/ 213 h 382"/>
                  <a:gd name="T56" fmla="*/ 272 w 380"/>
                  <a:gd name="T57" fmla="*/ 216 h 382"/>
                  <a:gd name="T58" fmla="*/ 282 w 380"/>
                  <a:gd name="T59" fmla="*/ 188 h 382"/>
                  <a:gd name="T60" fmla="*/ 293 w 380"/>
                  <a:gd name="T61" fmla="*/ 171 h 382"/>
                  <a:gd name="T62" fmla="*/ 312 w 380"/>
                  <a:gd name="T63" fmla="*/ 156 h 382"/>
                  <a:gd name="T64" fmla="*/ 327 w 380"/>
                  <a:gd name="T65" fmla="*/ 128 h 382"/>
                  <a:gd name="T66" fmla="*/ 327 w 380"/>
                  <a:gd name="T67" fmla="*/ 100 h 382"/>
                  <a:gd name="T68" fmla="*/ 376 w 380"/>
                  <a:gd name="T69" fmla="*/ 111 h 382"/>
                  <a:gd name="T70" fmla="*/ 372 w 380"/>
                  <a:gd name="T71" fmla="*/ 89 h 382"/>
                  <a:gd name="T72" fmla="*/ 366 w 380"/>
                  <a:gd name="T73" fmla="*/ 72 h 382"/>
                  <a:gd name="T74" fmla="*/ 346 w 380"/>
                  <a:gd name="T75" fmla="*/ 68 h 382"/>
                  <a:gd name="T76" fmla="*/ 329 w 380"/>
                  <a:gd name="T77" fmla="*/ 75 h 382"/>
                  <a:gd name="T78" fmla="*/ 314 w 380"/>
                  <a:gd name="T79" fmla="*/ 89 h 382"/>
                  <a:gd name="T80" fmla="*/ 289 w 380"/>
                  <a:gd name="T81" fmla="*/ 83 h 382"/>
                  <a:gd name="T82" fmla="*/ 278 w 380"/>
                  <a:gd name="T83" fmla="*/ 104 h 382"/>
                  <a:gd name="T84" fmla="*/ 263 w 380"/>
                  <a:gd name="T85" fmla="*/ 111 h 382"/>
                  <a:gd name="T86" fmla="*/ 246 w 380"/>
                  <a:gd name="T87" fmla="*/ 132 h 382"/>
                  <a:gd name="T88" fmla="*/ 147 w 380"/>
                  <a:gd name="T89" fmla="*/ 98 h 382"/>
                  <a:gd name="T90" fmla="*/ 120 w 380"/>
                  <a:gd name="T91" fmla="*/ 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0" h="382">
                    <a:moveTo>
                      <a:pt x="120" y="4"/>
                    </a:moveTo>
                    <a:lnTo>
                      <a:pt x="118" y="10"/>
                    </a:lnTo>
                    <a:lnTo>
                      <a:pt x="124" y="17"/>
                    </a:lnTo>
                    <a:lnTo>
                      <a:pt x="128" y="38"/>
                    </a:lnTo>
                    <a:lnTo>
                      <a:pt x="126" y="43"/>
                    </a:lnTo>
                    <a:lnTo>
                      <a:pt x="122" y="64"/>
                    </a:lnTo>
                    <a:lnTo>
                      <a:pt x="124" y="72"/>
                    </a:lnTo>
                    <a:lnTo>
                      <a:pt x="124" y="81"/>
                    </a:lnTo>
                    <a:lnTo>
                      <a:pt x="120" y="81"/>
                    </a:lnTo>
                    <a:lnTo>
                      <a:pt x="120" y="89"/>
                    </a:lnTo>
                    <a:lnTo>
                      <a:pt x="120" y="94"/>
                    </a:lnTo>
                    <a:lnTo>
                      <a:pt x="120" y="102"/>
                    </a:lnTo>
                    <a:lnTo>
                      <a:pt x="118" y="115"/>
                    </a:lnTo>
                    <a:lnTo>
                      <a:pt x="109" y="122"/>
                    </a:lnTo>
                    <a:lnTo>
                      <a:pt x="101" y="137"/>
                    </a:lnTo>
                    <a:lnTo>
                      <a:pt x="86" y="149"/>
                    </a:lnTo>
                    <a:lnTo>
                      <a:pt x="75" y="145"/>
                    </a:lnTo>
                    <a:lnTo>
                      <a:pt x="69" y="153"/>
                    </a:lnTo>
                    <a:lnTo>
                      <a:pt x="69" y="160"/>
                    </a:lnTo>
                    <a:lnTo>
                      <a:pt x="60" y="166"/>
                    </a:lnTo>
                    <a:lnTo>
                      <a:pt x="56" y="171"/>
                    </a:lnTo>
                    <a:lnTo>
                      <a:pt x="56" y="179"/>
                    </a:lnTo>
                    <a:lnTo>
                      <a:pt x="53" y="186"/>
                    </a:lnTo>
                    <a:lnTo>
                      <a:pt x="58" y="192"/>
                    </a:lnTo>
                    <a:lnTo>
                      <a:pt x="54" y="200"/>
                    </a:lnTo>
                    <a:lnTo>
                      <a:pt x="51" y="207"/>
                    </a:lnTo>
                    <a:lnTo>
                      <a:pt x="43" y="196"/>
                    </a:lnTo>
                    <a:lnTo>
                      <a:pt x="37" y="194"/>
                    </a:lnTo>
                    <a:lnTo>
                      <a:pt x="32" y="201"/>
                    </a:lnTo>
                    <a:lnTo>
                      <a:pt x="30" y="207"/>
                    </a:lnTo>
                    <a:lnTo>
                      <a:pt x="30" y="215"/>
                    </a:lnTo>
                    <a:lnTo>
                      <a:pt x="28" y="216"/>
                    </a:lnTo>
                    <a:lnTo>
                      <a:pt x="26" y="224"/>
                    </a:lnTo>
                    <a:lnTo>
                      <a:pt x="28" y="228"/>
                    </a:lnTo>
                    <a:lnTo>
                      <a:pt x="30" y="241"/>
                    </a:lnTo>
                    <a:lnTo>
                      <a:pt x="22" y="247"/>
                    </a:lnTo>
                    <a:lnTo>
                      <a:pt x="22" y="254"/>
                    </a:lnTo>
                    <a:lnTo>
                      <a:pt x="17" y="260"/>
                    </a:lnTo>
                    <a:lnTo>
                      <a:pt x="7" y="265"/>
                    </a:lnTo>
                    <a:lnTo>
                      <a:pt x="0" y="265"/>
                    </a:lnTo>
                    <a:lnTo>
                      <a:pt x="0" y="265"/>
                    </a:lnTo>
                    <a:lnTo>
                      <a:pt x="0" y="271"/>
                    </a:lnTo>
                    <a:lnTo>
                      <a:pt x="4" y="273"/>
                    </a:lnTo>
                    <a:lnTo>
                      <a:pt x="4" y="280"/>
                    </a:lnTo>
                    <a:lnTo>
                      <a:pt x="0" y="294"/>
                    </a:lnTo>
                    <a:lnTo>
                      <a:pt x="15" y="309"/>
                    </a:lnTo>
                    <a:lnTo>
                      <a:pt x="17" y="316"/>
                    </a:lnTo>
                    <a:lnTo>
                      <a:pt x="24" y="322"/>
                    </a:lnTo>
                    <a:lnTo>
                      <a:pt x="37" y="341"/>
                    </a:lnTo>
                    <a:lnTo>
                      <a:pt x="53" y="352"/>
                    </a:lnTo>
                    <a:lnTo>
                      <a:pt x="66" y="352"/>
                    </a:lnTo>
                    <a:lnTo>
                      <a:pt x="66" y="357"/>
                    </a:lnTo>
                    <a:lnTo>
                      <a:pt x="71" y="365"/>
                    </a:lnTo>
                    <a:lnTo>
                      <a:pt x="79" y="372"/>
                    </a:lnTo>
                    <a:lnTo>
                      <a:pt x="92" y="380"/>
                    </a:lnTo>
                    <a:lnTo>
                      <a:pt x="103" y="382"/>
                    </a:lnTo>
                    <a:lnTo>
                      <a:pt x="116" y="372"/>
                    </a:lnTo>
                    <a:lnTo>
                      <a:pt x="118" y="367"/>
                    </a:lnTo>
                    <a:lnTo>
                      <a:pt x="130" y="371"/>
                    </a:lnTo>
                    <a:lnTo>
                      <a:pt x="137" y="371"/>
                    </a:lnTo>
                    <a:lnTo>
                      <a:pt x="152" y="363"/>
                    </a:lnTo>
                    <a:lnTo>
                      <a:pt x="160" y="361"/>
                    </a:lnTo>
                    <a:lnTo>
                      <a:pt x="162" y="356"/>
                    </a:lnTo>
                    <a:lnTo>
                      <a:pt x="162" y="348"/>
                    </a:lnTo>
                    <a:lnTo>
                      <a:pt x="171" y="352"/>
                    </a:lnTo>
                    <a:lnTo>
                      <a:pt x="184" y="341"/>
                    </a:lnTo>
                    <a:lnTo>
                      <a:pt x="192" y="342"/>
                    </a:lnTo>
                    <a:lnTo>
                      <a:pt x="205" y="333"/>
                    </a:lnTo>
                    <a:lnTo>
                      <a:pt x="207" y="331"/>
                    </a:lnTo>
                    <a:lnTo>
                      <a:pt x="205" y="324"/>
                    </a:lnTo>
                    <a:lnTo>
                      <a:pt x="210" y="318"/>
                    </a:lnTo>
                    <a:lnTo>
                      <a:pt x="205" y="310"/>
                    </a:lnTo>
                    <a:lnTo>
                      <a:pt x="207" y="297"/>
                    </a:lnTo>
                    <a:lnTo>
                      <a:pt x="214" y="284"/>
                    </a:lnTo>
                    <a:lnTo>
                      <a:pt x="222" y="275"/>
                    </a:lnTo>
                    <a:lnTo>
                      <a:pt x="224" y="262"/>
                    </a:lnTo>
                    <a:lnTo>
                      <a:pt x="225" y="254"/>
                    </a:lnTo>
                    <a:lnTo>
                      <a:pt x="229" y="247"/>
                    </a:lnTo>
                    <a:lnTo>
                      <a:pt x="233" y="233"/>
                    </a:lnTo>
                    <a:lnTo>
                      <a:pt x="237" y="230"/>
                    </a:lnTo>
                    <a:lnTo>
                      <a:pt x="237" y="224"/>
                    </a:lnTo>
                    <a:lnTo>
                      <a:pt x="237" y="209"/>
                    </a:lnTo>
                    <a:lnTo>
                      <a:pt x="244" y="207"/>
                    </a:lnTo>
                    <a:lnTo>
                      <a:pt x="252" y="213"/>
                    </a:lnTo>
                    <a:lnTo>
                      <a:pt x="252" y="216"/>
                    </a:lnTo>
                    <a:lnTo>
                      <a:pt x="267" y="218"/>
                    </a:lnTo>
                    <a:lnTo>
                      <a:pt x="272" y="216"/>
                    </a:lnTo>
                    <a:lnTo>
                      <a:pt x="276" y="209"/>
                    </a:lnTo>
                    <a:lnTo>
                      <a:pt x="278" y="194"/>
                    </a:lnTo>
                    <a:lnTo>
                      <a:pt x="282" y="188"/>
                    </a:lnTo>
                    <a:lnTo>
                      <a:pt x="284" y="179"/>
                    </a:lnTo>
                    <a:lnTo>
                      <a:pt x="286" y="171"/>
                    </a:lnTo>
                    <a:lnTo>
                      <a:pt x="293" y="171"/>
                    </a:lnTo>
                    <a:lnTo>
                      <a:pt x="301" y="169"/>
                    </a:lnTo>
                    <a:lnTo>
                      <a:pt x="306" y="156"/>
                    </a:lnTo>
                    <a:lnTo>
                      <a:pt x="312" y="156"/>
                    </a:lnTo>
                    <a:lnTo>
                      <a:pt x="318" y="149"/>
                    </a:lnTo>
                    <a:lnTo>
                      <a:pt x="321" y="136"/>
                    </a:lnTo>
                    <a:lnTo>
                      <a:pt x="327" y="128"/>
                    </a:lnTo>
                    <a:lnTo>
                      <a:pt x="325" y="115"/>
                    </a:lnTo>
                    <a:lnTo>
                      <a:pt x="329" y="107"/>
                    </a:lnTo>
                    <a:lnTo>
                      <a:pt x="327" y="100"/>
                    </a:lnTo>
                    <a:lnTo>
                      <a:pt x="335" y="98"/>
                    </a:lnTo>
                    <a:lnTo>
                      <a:pt x="372" y="119"/>
                    </a:lnTo>
                    <a:lnTo>
                      <a:pt x="376" y="111"/>
                    </a:lnTo>
                    <a:lnTo>
                      <a:pt x="380" y="98"/>
                    </a:lnTo>
                    <a:lnTo>
                      <a:pt x="378" y="94"/>
                    </a:lnTo>
                    <a:lnTo>
                      <a:pt x="372" y="89"/>
                    </a:lnTo>
                    <a:lnTo>
                      <a:pt x="370" y="81"/>
                    </a:lnTo>
                    <a:lnTo>
                      <a:pt x="365" y="79"/>
                    </a:lnTo>
                    <a:lnTo>
                      <a:pt x="366" y="72"/>
                    </a:lnTo>
                    <a:lnTo>
                      <a:pt x="366" y="72"/>
                    </a:lnTo>
                    <a:lnTo>
                      <a:pt x="351" y="74"/>
                    </a:lnTo>
                    <a:lnTo>
                      <a:pt x="346" y="68"/>
                    </a:lnTo>
                    <a:lnTo>
                      <a:pt x="338" y="66"/>
                    </a:lnTo>
                    <a:lnTo>
                      <a:pt x="333" y="68"/>
                    </a:lnTo>
                    <a:lnTo>
                      <a:pt x="329" y="75"/>
                    </a:lnTo>
                    <a:lnTo>
                      <a:pt x="321" y="75"/>
                    </a:lnTo>
                    <a:lnTo>
                      <a:pt x="316" y="83"/>
                    </a:lnTo>
                    <a:lnTo>
                      <a:pt x="314" y="89"/>
                    </a:lnTo>
                    <a:lnTo>
                      <a:pt x="304" y="90"/>
                    </a:lnTo>
                    <a:lnTo>
                      <a:pt x="297" y="89"/>
                    </a:lnTo>
                    <a:lnTo>
                      <a:pt x="289" y="83"/>
                    </a:lnTo>
                    <a:lnTo>
                      <a:pt x="288" y="83"/>
                    </a:lnTo>
                    <a:lnTo>
                      <a:pt x="288" y="90"/>
                    </a:lnTo>
                    <a:lnTo>
                      <a:pt x="278" y="104"/>
                    </a:lnTo>
                    <a:lnTo>
                      <a:pt x="271" y="102"/>
                    </a:lnTo>
                    <a:lnTo>
                      <a:pt x="265" y="106"/>
                    </a:lnTo>
                    <a:lnTo>
                      <a:pt x="263" y="111"/>
                    </a:lnTo>
                    <a:lnTo>
                      <a:pt x="256" y="119"/>
                    </a:lnTo>
                    <a:lnTo>
                      <a:pt x="252" y="126"/>
                    </a:lnTo>
                    <a:lnTo>
                      <a:pt x="246" y="132"/>
                    </a:lnTo>
                    <a:lnTo>
                      <a:pt x="241" y="139"/>
                    </a:lnTo>
                    <a:lnTo>
                      <a:pt x="231" y="83"/>
                    </a:lnTo>
                    <a:lnTo>
                      <a:pt x="147" y="98"/>
                    </a:lnTo>
                    <a:lnTo>
                      <a:pt x="130" y="0"/>
                    </a:lnTo>
                    <a:lnTo>
                      <a:pt x="124" y="4"/>
                    </a:lnTo>
                    <a:lnTo>
                      <a:pt x="120" y="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24"/>
              <p:cNvSpPr>
                <a:spLocks/>
              </p:cNvSpPr>
              <p:nvPr/>
            </p:nvSpPr>
            <p:spPr bwMode="auto">
              <a:xfrm>
                <a:off x="4280636" y="2793115"/>
                <a:ext cx="414057" cy="288645"/>
              </a:xfrm>
              <a:custGeom>
                <a:avLst/>
                <a:gdLst>
                  <a:gd name="T0" fmla="*/ 218 w 431"/>
                  <a:gd name="T1" fmla="*/ 28 h 331"/>
                  <a:gd name="T2" fmla="*/ 203 w 431"/>
                  <a:gd name="T3" fmla="*/ 4 h 331"/>
                  <a:gd name="T4" fmla="*/ 162 w 431"/>
                  <a:gd name="T5" fmla="*/ 2 h 331"/>
                  <a:gd name="T6" fmla="*/ 72 w 431"/>
                  <a:gd name="T7" fmla="*/ 17 h 331"/>
                  <a:gd name="T8" fmla="*/ 40 w 431"/>
                  <a:gd name="T9" fmla="*/ 32 h 331"/>
                  <a:gd name="T10" fmla="*/ 2 w 431"/>
                  <a:gd name="T11" fmla="*/ 68 h 331"/>
                  <a:gd name="T12" fmla="*/ 12 w 431"/>
                  <a:gd name="T13" fmla="*/ 87 h 331"/>
                  <a:gd name="T14" fmla="*/ 42 w 431"/>
                  <a:gd name="T15" fmla="*/ 96 h 331"/>
                  <a:gd name="T16" fmla="*/ 59 w 431"/>
                  <a:gd name="T17" fmla="*/ 117 h 331"/>
                  <a:gd name="T18" fmla="*/ 92 w 431"/>
                  <a:gd name="T19" fmla="*/ 154 h 331"/>
                  <a:gd name="T20" fmla="*/ 117 w 431"/>
                  <a:gd name="T21" fmla="*/ 177 h 331"/>
                  <a:gd name="T22" fmla="*/ 139 w 431"/>
                  <a:gd name="T23" fmla="*/ 190 h 331"/>
                  <a:gd name="T24" fmla="*/ 147 w 431"/>
                  <a:gd name="T25" fmla="*/ 205 h 331"/>
                  <a:gd name="T26" fmla="*/ 162 w 431"/>
                  <a:gd name="T27" fmla="*/ 218 h 331"/>
                  <a:gd name="T28" fmla="*/ 177 w 431"/>
                  <a:gd name="T29" fmla="*/ 228 h 331"/>
                  <a:gd name="T30" fmla="*/ 200 w 431"/>
                  <a:gd name="T31" fmla="*/ 254 h 331"/>
                  <a:gd name="T32" fmla="*/ 205 w 431"/>
                  <a:gd name="T33" fmla="*/ 275 h 331"/>
                  <a:gd name="T34" fmla="*/ 226 w 431"/>
                  <a:gd name="T35" fmla="*/ 292 h 331"/>
                  <a:gd name="T36" fmla="*/ 235 w 431"/>
                  <a:gd name="T37" fmla="*/ 312 h 331"/>
                  <a:gd name="T38" fmla="*/ 254 w 431"/>
                  <a:gd name="T39" fmla="*/ 327 h 331"/>
                  <a:gd name="T40" fmla="*/ 263 w 431"/>
                  <a:gd name="T41" fmla="*/ 316 h 331"/>
                  <a:gd name="T42" fmla="*/ 271 w 431"/>
                  <a:gd name="T43" fmla="*/ 316 h 331"/>
                  <a:gd name="T44" fmla="*/ 265 w 431"/>
                  <a:gd name="T45" fmla="*/ 299 h 331"/>
                  <a:gd name="T46" fmla="*/ 263 w 431"/>
                  <a:gd name="T47" fmla="*/ 284 h 331"/>
                  <a:gd name="T48" fmla="*/ 273 w 431"/>
                  <a:gd name="T49" fmla="*/ 284 h 331"/>
                  <a:gd name="T50" fmla="*/ 292 w 431"/>
                  <a:gd name="T51" fmla="*/ 295 h 331"/>
                  <a:gd name="T52" fmla="*/ 294 w 431"/>
                  <a:gd name="T53" fmla="*/ 284 h 331"/>
                  <a:gd name="T54" fmla="*/ 277 w 431"/>
                  <a:gd name="T55" fmla="*/ 277 h 331"/>
                  <a:gd name="T56" fmla="*/ 294 w 431"/>
                  <a:gd name="T57" fmla="*/ 273 h 331"/>
                  <a:gd name="T58" fmla="*/ 312 w 431"/>
                  <a:gd name="T59" fmla="*/ 263 h 331"/>
                  <a:gd name="T60" fmla="*/ 322 w 431"/>
                  <a:gd name="T61" fmla="*/ 258 h 331"/>
                  <a:gd name="T62" fmla="*/ 335 w 431"/>
                  <a:gd name="T63" fmla="*/ 248 h 331"/>
                  <a:gd name="T64" fmla="*/ 329 w 431"/>
                  <a:gd name="T65" fmla="*/ 228 h 331"/>
                  <a:gd name="T66" fmla="*/ 344 w 431"/>
                  <a:gd name="T67" fmla="*/ 233 h 331"/>
                  <a:gd name="T68" fmla="*/ 359 w 431"/>
                  <a:gd name="T69" fmla="*/ 218 h 331"/>
                  <a:gd name="T70" fmla="*/ 369 w 431"/>
                  <a:gd name="T71" fmla="*/ 205 h 331"/>
                  <a:gd name="T72" fmla="*/ 382 w 431"/>
                  <a:gd name="T73" fmla="*/ 190 h 331"/>
                  <a:gd name="T74" fmla="*/ 389 w 431"/>
                  <a:gd name="T75" fmla="*/ 183 h 331"/>
                  <a:gd name="T76" fmla="*/ 378 w 431"/>
                  <a:gd name="T77" fmla="*/ 164 h 331"/>
                  <a:gd name="T78" fmla="*/ 380 w 431"/>
                  <a:gd name="T79" fmla="*/ 168 h 331"/>
                  <a:gd name="T80" fmla="*/ 389 w 431"/>
                  <a:gd name="T81" fmla="*/ 154 h 331"/>
                  <a:gd name="T82" fmla="*/ 423 w 431"/>
                  <a:gd name="T83" fmla="*/ 106 h 331"/>
                  <a:gd name="T84" fmla="*/ 427 w 431"/>
                  <a:gd name="T85" fmla="*/ 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1" h="331">
                    <a:moveTo>
                      <a:pt x="316" y="15"/>
                    </a:moveTo>
                    <a:lnTo>
                      <a:pt x="220" y="30"/>
                    </a:lnTo>
                    <a:lnTo>
                      <a:pt x="218" y="28"/>
                    </a:lnTo>
                    <a:lnTo>
                      <a:pt x="218" y="23"/>
                    </a:lnTo>
                    <a:lnTo>
                      <a:pt x="215" y="15"/>
                    </a:lnTo>
                    <a:lnTo>
                      <a:pt x="203" y="4"/>
                    </a:lnTo>
                    <a:lnTo>
                      <a:pt x="198" y="8"/>
                    </a:lnTo>
                    <a:lnTo>
                      <a:pt x="190" y="0"/>
                    </a:lnTo>
                    <a:lnTo>
                      <a:pt x="162" y="2"/>
                    </a:lnTo>
                    <a:lnTo>
                      <a:pt x="85" y="12"/>
                    </a:lnTo>
                    <a:lnTo>
                      <a:pt x="77" y="13"/>
                    </a:lnTo>
                    <a:lnTo>
                      <a:pt x="72" y="17"/>
                    </a:lnTo>
                    <a:lnTo>
                      <a:pt x="57" y="23"/>
                    </a:lnTo>
                    <a:lnTo>
                      <a:pt x="45" y="32"/>
                    </a:lnTo>
                    <a:lnTo>
                      <a:pt x="40" y="32"/>
                    </a:lnTo>
                    <a:lnTo>
                      <a:pt x="17" y="44"/>
                    </a:lnTo>
                    <a:lnTo>
                      <a:pt x="15" y="49"/>
                    </a:lnTo>
                    <a:lnTo>
                      <a:pt x="2" y="68"/>
                    </a:lnTo>
                    <a:lnTo>
                      <a:pt x="0" y="75"/>
                    </a:lnTo>
                    <a:lnTo>
                      <a:pt x="4" y="83"/>
                    </a:lnTo>
                    <a:lnTo>
                      <a:pt x="12" y="87"/>
                    </a:lnTo>
                    <a:lnTo>
                      <a:pt x="17" y="87"/>
                    </a:lnTo>
                    <a:lnTo>
                      <a:pt x="30" y="98"/>
                    </a:lnTo>
                    <a:lnTo>
                      <a:pt x="42" y="96"/>
                    </a:lnTo>
                    <a:lnTo>
                      <a:pt x="49" y="104"/>
                    </a:lnTo>
                    <a:lnTo>
                      <a:pt x="51" y="109"/>
                    </a:lnTo>
                    <a:lnTo>
                      <a:pt x="59" y="117"/>
                    </a:lnTo>
                    <a:lnTo>
                      <a:pt x="60" y="124"/>
                    </a:lnTo>
                    <a:lnTo>
                      <a:pt x="79" y="145"/>
                    </a:lnTo>
                    <a:lnTo>
                      <a:pt x="92" y="154"/>
                    </a:lnTo>
                    <a:lnTo>
                      <a:pt x="106" y="162"/>
                    </a:lnTo>
                    <a:lnTo>
                      <a:pt x="113" y="169"/>
                    </a:lnTo>
                    <a:lnTo>
                      <a:pt x="117" y="177"/>
                    </a:lnTo>
                    <a:lnTo>
                      <a:pt x="122" y="181"/>
                    </a:lnTo>
                    <a:lnTo>
                      <a:pt x="130" y="183"/>
                    </a:lnTo>
                    <a:lnTo>
                      <a:pt x="139" y="190"/>
                    </a:lnTo>
                    <a:lnTo>
                      <a:pt x="145" y="194"/>
                    </a:lnTo>
                    <a:lnTo>
                      <a:pt x="145" y="198"/>
                    </a:lnTo>
                    <a:lnTo>
                      <a:pt x="147" y="205"/>
                    </a:lnTo>
                    <a:lnTo>
                      <a:pt x="154" y="209"/>
                    </a:lnTo>
                    <a:lnTo>
                      <a:pt x="156" y="215"/>
                    </a:lnTo>
                    <a:lnTo>
                      <a:pt x="162" y="218"/>
                    </a:lnTo>
                    <a:lnTo>
                      <a:pt x="162" y="220"/>
                    </a:lnTo>
                    <a:lnTo>
                      <a:pt x="169" y="226"/>
                    </a:lnTo>
                    <a:lnTo>
                      <a:pt x="177" y="228"/>
                    </a:lnTo>
                    <a:lnTo>
                      <a:pt x="190" y="237"/>
                    </a:lnTo>
                    <a:lnTo>
                      <a:pt x="192" y="243"/>
                    </a:lnTo>
                    <a:lnTo>
                      <a:pt x="200" y="254"/>
                    </a:lnTo>
                    <a:lnTo>
                      <a:pt x="203" y="262"/>
                    </a:lnTo>
                    <a:lnTo>
                      <a:pt x="203" y="267"/>
                    </a:lnTo>
                    <a:lnTo>
                      <a:pt x="205" y="275"/>
                    </a:lnTo>
                    <a:lnTo>
                      <a:pt x="211" y="280"/>
                    </a:lnTo>
                    <a:lnTo>
                      <a:pt x="222" y="284"/>
                    </a:lnTo>
                    <a:lnTo>
                      <a:pt x="226" y="292"/>
                    </a:lnTo>
                    <a:lnTo>
                      <a:pt x="230" y="297"/>
                    </a:lnTo>
                    <a:lnTo>
                      <a:pt x="235" y="305"/>
                    </a:lnTo>
                    <a:lnTo>
                      <a:pt x="235" y="312"/>
                    </a:lnTo>
                    <a:lnTo>
                      <a:pt x="235" y="318"/>
                    </a:lnTo>
                    <a:lnTo>
                      <a:pt x="241" y="326"/>
                    </a:lnTo>
                    <a:lnTo>
                      <a:pt x="254" y="327"/>
                    </a:lnTo>
                    <a:lnTo>
                      <a:pt x="258" y="329"/>
                    </a:lnTo>
                    <a:lnTo>
                      <a:pt x="262" y="331"/>
                    </a:lnTo>
                    <a:lnTo>
                      <a:pt x="263" y="316"/>
                    </a:lnTo>
                    <a:lnTo>
                      <a:pt x="267" y="310"/>
                    </a:lnTo>
                    <a:lnTo>
                      <a:pt x="267" y="316"/>
                    </a:lnTo>
                    <a:lnTo>
                      <a:pt x="271" y="316"/>
                    </a:lnTo>
                    <a:lnTo>
                      <a:pt x="277" y="309"/>
                    </a:lnTo>
                    <a:lnTo>
                      <a:pt x="269" y="305"/>
                    </a:lnTo>
                    <a:lnTo>
                      <a:pt x="265" y="299"/>
                    </a:lnTo>
                    <a:lnTo>
                      <a:pt x="263" y="294"/>
                    </a:lnTo>
                    <a:lnTo>
                      <a:pt x="258" y="280"/>
                    </a:lnTo>
                    <a:lnTo>
                      <a:pt x="263" y="284"/>
                    </a:lnTo>
                    <a:lnTo>
                      <a:pt x="265" y="292"/>
                    </a:lnTo>
                    <a:lnTo>
                      <a:pt x="273" y="297"/>
                    </a:lnTo>
                    <a:lnTo>
                      <a:pt x="273" y="284"/>
                    </a:lnTo>
                    <a:lnTo>
                      <a:pt x="278" y="295"/>
                    </a:lnTo>
                    <a:lnTo>
                      <a:pt x="284" y="301"/>
                    </a:lnTo>
                    <a:lnTo>
                      <a:pt x="292" y="295"/>
                    </a:lnTo>
                    <a:lnTo>
                      <a:pt x="295" y="284"/>
                    </a:lnTo>
                    <a:lnTo>
                      <a:pt x="288" y="290"/>
                    </a:lnTo>
                    <a:lnTo>
                      <a:pt x="294" y="284"/>
                    </a:lnTo>
                    <a:lnTo>
                      <a:pt x="292" y="280"/>
                    </a:lnTo>
                    <a:lnTo>
                      <a:pt x="284" y="280"/>
                    </a:lnTo>
                    <a:lnTo>
                      <a:pt x="277" y="277"/>
                    </a:lnTo>
                    <a:lnTo>
                      <a:pt x="271" y="279"/>
                    </a:lnTo>
                    <a:lnTo>
                      <a:pt x="284" y="271"/>
                    </a:lnTo>
                    <a:lnTo>
                      <a:pt x="294" y="273"/>
                    </a:lnTo>
                    <a:lnTo>
                      <a:pt x="299" y="271"/>
                    </a:lnTo>
                    <a:lnTo>
                      <a:pt x="307" y="269"/>
                    </a:lnTo>
                    <a:lnTo>
                      <a:pt x="312" y="263"/>
                    </a:lnTo>
                    <a:lnTo>
                      <a:pt x="309" y="260"/>
                    </a:lnTo>
                    <a:lnTo>
                      <a:pt x="316" y="263"/>
                    </a:lnTo>
                    <a:lnTo>
                      <a:pt x="322" y="258"/>
                    </a:lnTo>
                    <a:lnTo>
                      <a:pt x="329" y="256"/>
                    </a:lnTo>
                    <a:lnTo>
                      <a:pt x="329" y="252"/>
                    </a:lnTo>
                    <a:lnTo>
                      <a:pt x="335" y="248"/>
                    </a:lnTo>
                    <a:lnTo>
                      <a:pt x="339" y="241"/>
                    </a:lnTo>
                    <a:lnTo>
                      <a:pt x="333" y="239"/>
                    </a:lnTo>
                    <a:lnTo>
                      <a:pt x="329" y="228"/>
                    </a:lnTo>
                    <a:lnTo>
                      <a:pt x="335" y="228"/>
                    </a:lnTo>
                    <a:lnTo>
                      <a:pt x="339" y="235"/>
                    </a:lnTo>
                    <a:lnTo>
                      <a:pt x="344" y="233"/>
                    </a:lnTo>
                    <a:lnTo>
                      <a:pt x="352" y="228"/>
                    </a:lnTo>
                    <a:lnTo>
                      <a:pt x="356" y="220"/>
                    </a:lnTo>
                    <a:lnTo>
                      <a:pt x="359" y="218"/>
                    </a:lnTo>
                    <a:lnTo>
                      <a:pt x="357" y="211"/>
                    </a:lnTo>
                    <a:lnTo>
                      <a:pt x="361" y="203"/>
                    </a:lnTo>
                    <a:lnTo>
                      <a:pt x="369" y="205"/>
                    </a:lnTo>
                    <a:lnTo>
                      <a:pt x="374" y="203"/>
                    </a:lnTo>
                    <a:lnTo>
                      <a:pt x="378" y="198"/>
                    </a:lnTo>
                    <a:lnTo>
                      <a:pt x="382" y="190"/>
                    </a:lnTo>
                    <a:lnTo>
                      <a:pt x="378" y="186"/>
                    </a:lnTo>
                    <a:lnTo>
                      <a:pt x="384" y="188"/>
                    </a:lnTo>
                    <a:lnTo>
                      <a:pt x="389" y="183"/>
                    </a:lnTo>
                    <a:lnTo>
                      <a:pt x="386" y="175"/>
                    </a:lnTo>
                    <a:lnTo>
                      <a:pt x="378" y="171"/>
                    </a:lnTo>
                    <a:lnTo>
                      <a:pt x="378" y="164"/>
                    </a:lnTo>
                    <a:lnTo>
                      <a:pt x="382" y="156"/>
                    </a:lnTo>
                    <a:lnTo>
                      <a:pt x="386" y="154"/>
                    </a:lnTo>
                    <a:lnTo>
                      <a:pt x="380" y="168"/>
                    </a:lnTo>
                    <a:lnTo>
                      <a:pt x="387" y="171"/>
                    </a:lnTo>
                    <a:lnTo>
                      <a:pt x="389" y="177"/>
                    </a:lnTo>
                    <a:lnTo>
                      <a:pt x="389" y="154"/>
                    </a:lnTo>
                    <a:lnTo>
                      <a:pt x="393" y="149"/>
                    </a:lnTo>
                    <a:lnTo>
                      <a:pt x="408" y="121"/>
                    </a:lnTo>
                    <a:lnTo>
                      <a:pt x="423" y="106"/>
                    </a:lnTo>
                    <a:lnTo>
                      <a:pt x="431" y="100"/>
                    </a:lnTo>
                    <a:lnTo>
                      <a:pt x="431" y="96"/>
                    </a:lnTo>
                    <a:lnTo>
                      <a:pt x="427" y="94"/>
                    </a:lnTo>
                    <a:lnTo>
                      <a:pt x="316" y="1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5"/>
              <p:cNvSpPr>
                <a:spLocks/>
              </p:cNvSpPr>
              <p:nvPr/>
            </p:nvSpPr>
            <p:spPr bwMode="auto">
              <a:xfrm>
                <a:off x="4280636" y="2793115"/>
                <a:ext cx="414057" cy="288645"/>
              </a:xfrm>
              <a:custGeom>
                <a:avLst/>
                <a:gdLst>
                  <a:gd name="T0" fmla="*/ 218 w 431"/>
                  <a:gd name="T1" fmla="*/ 28 h 331"/>
                  <a:gd name="T2" fmla="*/ 203 w 431"/>
                  <a:gd name="T3" fmla="*/ 4 h 331"/>
                  <a:gd name="T4" fmla="*/ 162 w 431"/>
                  <a:gd name="T5" fmla="*/ 2 h 331"/>
                  <a:gd name="T6" fmla="*/ 72 w 431"/>
                  <a:gd name="T7" fmla="*/ 17 h 331"/>
                  <a:gd name="T8" fmla="*/ 40 w 431"/>
                  <a:gd name="T9" fmla="*/ 32 h 331"/>
                  <a:gd name="T10" fmla="*/ 2 w 431"/>
                  <a:gd name="T11" fmla="*/ 68 h 331"/>
                  <a:gd name="T12" fmla="*/ 12 w 431"/>
                  <a:gd name="T13" fmla="*/ 87 h 331"/>
                  <a:gd name="T14" fmla="*/ 42 w 431"/>
                  <a:gd name="T15" fmla="*/ 96 h 331"/>
                  <a:gd name="T16" fmla="*/ 59 w 431"/>
                  <a:gd name="T17" fmla="*/ 117 h 331"/>
                  <a:gd name="T18" fmla="*/ 92 w 431"/>
                  <a:gd name="T19" fmla="*/ 154 h 331"/>
                  <a:gd name="T20" fmla="*/ 117 w 431"/>
                  <a:gd name="T21" fmla="*/ 177 h 331"/>
                  <a:gd name="T22" fmla="*/ 139 w 431"/>
                  <a:gd name="T23" fmla="*/ 190 h 331"/>
                  <a:gd name="T24" fmla="*/ 147 w 431"/>
                  <a:gd name="T25" fmla="*/ 205 h 331"/>
                  <a:gd name="T26" fmla="*/ 162 w 431"/>
                  <a:gd name="T27" fmla="*/ 218 h 331"/>
                  <a:gd name="T28" fmla="*/ 177 w 431"/>
                  <a:gd name="T29" fmla="*/ 228 h 331"/>
                  <a:gd name="T30" fmla="*/ 200 w 431"/>
                  <a:gd name="T31" fmla="*/ 254 h 331"/>
                  <a:gd name="T32" fmla="*/ 205 w 431"/>
                  <a:gd name="T33" fmla="*/ 275 h 331"/>
                  <a:gd name="T34" fmla="*/ 226 w 431"/>
                  <a:gd name="T35" fmla="*/ 292 h 331"/>
                  <a:gd name="T36" fmla="*/ 235 w 431"/>
                  <a:gd name="T37" fmla="*/ 312 h 331"/>
                  <a:gd name="T38" fmla="*/ 254 w 431"/>
                  <a:gd name="T39" fmla="*/ 327 h 331"/>
                  <a:gd name="T40" fmla="*/ 263 w 431"/>
                  <a:gd name="T41" fmla="*/ 316 h 331"/>
                  <a:gd name="T42" fmla="*/ 271 w 431"/>
                  <a:gd name="T43" fmla="*/ 316 h 331"/>
                  <a:gd name="T44" fmla="*/ 265 w 431"/>
                  <a:gd name="T45" fmla="*/ 299 h 331"/>
                  <a:gd name="T46" fmla="*/ 263 w 431"/>
                  <a:gd name="T47" fmla="*/ 284 h 331"/>
                  <a:gd name="T48" fmla="*/ 273 w 431"/>
                  <a:gd name="T49" fmla="*/ 284 h 331"/>
                  <a:gd name="T50" fmla="*/ 292 w 431"/>
                  <a:gd name="T51" fmla="*/ 295 h 331"/>
                  <a:gd name="T52" fmla="*/ 294 w 431"/>
                  <a:gd name="T53" fmla="*/ 284 h 331"/>
                  <a:gd name="T54" fmla="*/ 277 w 431"/>
                  <a:gd name="T55" fmla="*/ 277 h 331"/>
                  <a:gd name="T56" fmla="*/ 294 w 431"/>
                  <a:gd name="T57" fmla="*/ 273 h 331"/>
                  <a:gd name="T58" fmla="*/ 312 w 431"/>
                  <a:gd name="T59" fmla="*/ 263 h 331"/>
                  <a:gd name="T60" fmla="*/ 322 w 431"/>
                  <a:gd name="T61" fmla="*/ 258 h 331"/>
                  <a:gd name="T62" fmla="*/ 335 w 431"/>
                  <a:gd name="T63" fmla="*/ 248 h 331"/>
                  <a:gd name="T64" fmla="*/ 329 w 431"/>
                  <a:gd name="T65" fmla="*/ 228 h 331"/>
                  <a:gd name="T66" fmla="*/ 344 w 431"/>
                  <a:gd name="T67" fmla="*/ 233 h 331"/>
                  <a:gd name="T68" fmla="*/ 359 w 431"/>
                  <a:gd name="T69" fmla="*/ 218 h 331"/>
                  <a:gd name="T70" fmla="*/ 369 w 431"/>
                  <a:gd name="T71" fmla="*/ 205 h 331"/>
                  <a:gd name="T72" fmla="*/ 382 w 431"/>
                  <a:gd name="T73" fmla="*/ 190 h 331"/>
                  <a:gd name="T74" fmla="*/ 389 w 431"/>
                  <a:gd name="T75" fmla="*/ 183 h 331"/>
                  <a:gd name="T76" fmla="*/ 378 w 431"/>
                  <a:gd name="T77" fmla="*/ 164 h 331"/>
                  <a:gd name="T78" fmla="*/ 380 w 431"/>
                  <a:gd name="T79" fmla="*/ 168 h 331"/>
                  <a:gd name="T80" fmla="*/ 389 w 431"/>
                  <a:gd name="T81" fmla="*/ 154 h 331"/>
                  <a:gd name="T82" fmla="*/ 423 w 431"/>
                  <a:gd name="T83" fmla="*/ 106 h 331"/>
                  <a:gd name="T84" fmla="*/ 427 w 431"/>
                  <a:gd name="T85" fmla="*/ 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1" h="331">
                    <a:moveTo>
                      <a:pt x="316" y="15"/>
                    </a:moveTo>
                    <a:lnTo>
                      <a:pt x="220" y="30"/>
                    </a:lnTo>
                    <a:lnTo>
                      <a:pt x="218" y="28"/>
                    </a:lnTo>
                    <a:lnTo>
                      <a:pt x="218" y="23"/>
                    </a:lnTo>
                    <a:lnTo>
                      <a:pt x="215" y="15"/>
                    </a:lnTo>
                    <a:lnTo>
                      <a:pt x="203" y="4"/>
                    </a:lnTo>
                    <a:lnTo>
                      <a:pt x="198" y="8"/>
                    </a:lnTo>
                    <a:lnTo>
                      <a:pt x="190" y="0"/>
                    </a:lnTo>
                    <a:lnTo>
                      <a:pt x="162" y="2"/>
                    </a:lnTo>
                    <a:lnTo>
                      <a:pt x="85" y="12"/>
                    </a:lnTo>
                    <a:lnTo>
                      <a:pt x="77" y="13"/>
                    </a:lnTo>
                    <a:lnTo>
                      <a:pt x="72" y="17"/>
                    </a:lnTo>
                    <a:lnTo>
                      <a:pt x="57" y="23"/>
                    </a:lnTo>
                    <a:lnTo>
                      <a:pt x="45" y="32"/>
                    </a:lnTo>
                    <a:lnTo>
                      <a:pt x="40" y="32"/>
                    </a:lnTo>
                    <a:lnTo>
                      <a:pt x="17" y="44"/>
                    </a:lnTo>
                    <a:lnTo>
                      <a:pt x="15" y="49"/>
                    </a:lnTo>
                    <a:lnTo>
                      <a:pt x="2" y="68"/>
                    </a:lnTo>
                    <a:lnTo>
                      <a:pt x="0" y="75"/>
                    </a:lnTo>
                    <a:lnTo>
                      <a:pt x="4" y="83"/>
                    </a:lnTo>
                    <a:lnTo>
                      <a:pt x="12" y="87"/>
                    </a:lnTo>
                    <a:lnTo>
                      <a:pt x="17" y="87"/>
                    </a:lnTo>
                    <a:lnTo>
                      <a:pt x="30" y="98"/>
                    </a:lnTo>
                    <a:lnTo>
                      <a:pt x="42" y="96"/>
                    </a:lnTo>
                    <a:lnTo>
                      <a:pt x="49" y="104"/>
                    </a:lnTo>
                    <a:lnTo>
                      <a:pt x="51" y="109"/>
                    </a:lnTo>
                    <a:lnTo>
                      <a:pt x="59" y="117"/>
                    </a:lnTo>
                    <a:lnTo>
                      <a:pt x="60" y="124"/>
                    </a:lnTo>
                    <a:lnTo>
                      <a:pt x="79" y="145"/>
                    </a:lnTo>
                    <a:lnTo>
                      <a:pt x="92" y="154"/>
                    </a:lnTo>
                    <a:lnTo>
                      <a:pt x="106" y="162"/>
                    </a:lnTo>
                    <a:lnTo>
                      <a:pt x="113" y="169"/>
                    </a:lnTo>
                    <a:lnTo>
                      <a:pt x="117" y="177"/>
                    </a:lnTo>
                    <a:lnTo>
                      <a:pt x="122" y="181"/>
                    </a:lnTo>
                    <a:lnTo>
                      <a:pt x="130" y="183"/>
                    </a:lnTo>
                    <a:lnTo>
                      <a:pt x="139" y="190"/>
                    </a:lnTo>
                    <a:lnTo>
                      <a:pt x="145" y="194"/>
                    </a:lnTo>
                    <a:lnTo>
                      <a:pt x="145" y="198"/>
                    </a:lnTo>
                    <a:lnTo>
                      <a:pt x="147" y="205"/>
                    </a:lnTo>
                    <a:lnTo>
                      <a:pt x="154" y="209"/>
                    </a:lnTo>
                    <a:lnTo>
                      <a:pt x="156" y="215"/>
                    </a:lnTo>
                    <a:lnTo>
                      <a:pt x="162" y="218"/>
                    </a:lnTo>
                    <a:lnTo>
                      <a:pt x="162" y="220"/>
                    </a:lnTo>
                    <a:lnTo>
                      <a:pt x="169" y="226"/>
                    </a:lnTo>
                    <a:lnTo>
                      <a:pt x="177" y="228"/>
                    </a:lnTo>
                    <a:lnTo>
                      <a:pt x="190" y="237"/>
                    </a:lnTo>
                    <a:lnTo>
                      <a:pt x="192" y="243"/>
                    </a:lnTo>
                    <a:lnTo>
                      <a:pt x="200" y="254"/>
                    </a:lnTo>
                    <a:lnTo>
                      <a:pt x="203" y="262"/>
                    </a:lnTo>
                    <a:lnTo>
                      <a:pt x="203" y="267"/>
                    </a:lnTo>
                    <a:lnTo>
                      <a:pt x="205" y="275"/>
                    </a:lnTo>
                    <a:lnTo>
                      <a:pt x="211" y="280"/>
                    </a:lnTo>
                    <a:lnTo>
                      <a:pt x="222" y="284"/>
                    </a:lnTo>
                    <a:lnTo>
                      <a:pt x="226" y="292"/>
                    </a:lnTo>
                    <a:lnTo>
                      <a:pt x="230" y="297"/>
                    </a:lnTo>
                    <a:lnTo>
                      <a:pt x="235" y="305"/>
                    </a:lnTo>
                    <a:lnTo>
                      <a:pt x="235" y="312"/>
                    </a:lnTo>
                    <a:lnTo>
                      <a:pt x="235" y="318"/>
                    </a:lnTo>
                    <a:lnTo>
                      <a:pt x="241" y="326"/>
                    </a:lnTo>
                    <a:lnTo>
                      <a:pt x="254" y="327"/>
                    </a:lnTo>
                    <a:lnTo>
                      <a:pt x="258" y="329"/>
                    </a:lnTo>
                    <a:lnTo>
                      <a:pt x="262" y="331"/>
                    </a:lnTo>
                    <a:lnTo>
                      <a:pt x="263" y="316"/>
                    </a:lnTo>
                    <a:lnTo>
                      <a:pt x="267" y="310"/>
                    </a:lnTo>
                    <a:lnTo>
                      <a:pt x="267" y="316"/>
                    </a:lnTo>
                    <a:lnTo>
                      <a:pt x="271" y="316"/>
                    </a:lnTo>
                    <a:lnTo>
                      <a:pt x="277" y="309"/>
                    </a:lnTo>
                    <a:lnTo>
                      <a:pt x="269" y="305"/>
                    </a:lnTo>
                    <a:lnTo>
                      <a:pt x="265" y="299"/>
                    </a:lnTo>
                    <a:lnTo>
                      <a:pt x="263" y="294"/>
                    </a:lnTo>
                    <a:lnTo>
                      <a:pt x="258" y="280"/>
                    </a:lnTo>
                    <a:lnTo>
                      <a:pt x="263" y="284"/>
                    </a:lnTo>
                    <a:lnTo>
                      <a:pt x="265" y="292"/>
                    </a:lnTo>
                    <a:lnTo>
                      <a:pt x="273" y="297"/>
                    </a:lnTo>
                    <a:lnTo>
                      <a:pt x="273" y="284"/>
                    </a:lnTo>
                    <a:lnTo>
                      <a:pt x="278" y="295"/>
                    </a:lnTo>
                    <a:lnTo>
                      <a:pt x="284" y="301"/>
                    </a:lnTo>
                    <a:lnTo>
                      <a:pt x="292" y="295"/>
                    </a:lnTo>
                    <a:lnTo>
                      <a:pt x="295" y="284"/>
                    </a:lnTo>
                    <a:lnTo>
                      <a:pt x="288" y="290"/>
                    </a:lnTo>
                    <a:lnTo>
                      <a:pt x="294" y="284"/>
                    </a:lnTo>
                    <a:lnTo>
                      <a:pt x="292" y="280"/>
                    </a:lnTo>
                    <a:lnTo>
                      <a:pt x="284" y="280"/>
                    </a:lnTo>
                    <a:lnTo>
                      <a:pt x="277" y="277"/>
                    </a:lnTo>
                    <a:lnTo>
                      <a:pt x="271" y="279"/>
                    </a:lnTo>
                    <a:lnTo>
                      <a:pt x="284" y="271"/>
                    </a:lnTo>
                    <a:lnTo>
                      <a:pt x="294" y="273"/>
                    </a:lnTo>
                    <a:lnTo>
                      <a:pt x="299" y="271"/>
                    </a:lnTo>
                    <a:lnTo>
                      <a:pt x="307" y="269"/>
                    </a:lnTo>
                    <a:lnTo>
                      <a:pt x="312" y="263"/>
                    </a:lnTo>
                    <a:lnTo>
                      <a:pt x="309" y="260"/>
                    </a:lnTo>
                    <a:lnTo>
                      <a:pt x="316" y="263"/>
                    </a:lnTo>
                    <a:lnTo>
                      <a:pt x="322" y="258"/>
                    </a:lnTo>
                    <a:lnTo>
                      <a:pt x="329" y="256"/>
                    </a:lnTo>
                    <a:lnTo>
                      <a:pt x="329" y="252"/>
                    </a:lnTo>
                    <a:lnTo>
                      <a:pt x="335" y="248"/>
                    </a:lnTo>
                    <a:lnTo>
                      <a:pt x="339" y="241"/>
                    </a:lnTo>
                    <a:lnTo>
                      <a:pt x="333" y="239"/>
                    </a:lnTo>
                    <a:lnTo>
                      <a:pt x="329" y="228"/>
                    </a:lnTo>
                    <a:lnTo>
                      <a:pt x="335" y="228"/>
                    </a:lnTo>
                    <a:lnTo>
                      <a:pt x="339" y="235"/>
                    </a:lnTo>
                    <a:lnTo>
                      <a:pt x="344" y="233"/>
                    </a:lnTo>
                    <a:lnTo>
                      <a:pt x="352" y="228"/>
                    </a:lnTo>
                    <a:lnTo>
                      <a:pt x="356" y="220"/>
                    </a:lnTo>
                    <a:lnTo>
                      <a:pt x="359" y="218"/>
                    </a:lnTo>
                    <a:lnTo>
                      <a:pt x="357" y="211"/>
                    </a:lnTo>
                    <a:lnTo>
                      <a:pt x="361" y="203"/>
                    </a:lnTo>
                    <a:lnTo>
                      <a:pt x="369" y="205"/>
                    </a:lnTo>
                    <a:lnTo>
                      <a:pt x="374" y="203"/>
                    </a:lnTo>
                    <a:lnTo>
                      <a:pt x="378" y="198"/>
                    </a:lnTo>
                    <a:lnTo>
                      <a:pt x="382" y="190"/>
                    </a:lnTo>
                    <a:lnTo>
                      <a:pt x="378" y="186"/>
                    </a:lnTo>
                    <a:lnTo>
                      <a:pt x="384" y="188"/>
                    </a:lnTo>
                    <a:lnTo>
                      <a:pt x="389" y="183"/>
                    </a:lnTo>
                    <a:lnTo>
                      <a:pt x="386" y="175"/>
                    </a:lnTo>
                    <a:lnTo>
                      <a:pt x="378" y="171"/>
                    </a:lnTo>
                    <a:lnTo>
                      <a:pt x="378" y="164"/>
                    </a:lnTo>
                    <a:lnTo>
                      <a:pt x="382" y="156"/>
                    </a:lnTo>
                    <a:lnTo>
                      <a:pt x="386" y="154"/>
                    </a:lnTo>
                    <a:lnTo>
                      <a:pt x="380" y="168"/>
                    </a:lnTo>
                    <a:lnTo>
                      <a:pt x="387" y="171"/>
                    </a:lnTo>
                    <a:lnTo>
                      <a:pt x="389" y="177"/>
                    </a:lnTo>
                    <a:lnTo>
                      <a:pt x="389" y="154"/>
                    </a:lnTo>
                    <a:lnTo>
                      <a:pt x="393" y="149"/>
                    </a:lnTo>
                    <a:lnTo>
                      <a:pt x="408" y="121"/>
                    </a:lnTo>
                    <a:lnTo>
                      <a:pt x="423" y="106"/>
                    </a:lnTo>
                    <a:lnTo>
                      <a:pt x="431" y="100"/>
                    </a:lnTo>
                    <a:lnTo>
                      <a:pt x="431" y="96"/>
                    </a:lnTo>
                    <a:lnTo>
                      <a:pt x="427" y="94"/>
                    </a:lnTo>
                    <a:lnTo>
                      <a:pt x="316" y="1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26"/>
              <p:cNvSpPr>
                <a:spLocks/>
              </p:cNvSpPr>
              <p:nvPr/>
            </p:nvSpPr>
            <p:spPr bwMode="auto">
              <a:xfrm>
                <a:off x="4387273" y="2078914"/>
                <a:ext cx="475542" cy="281669"/>
              </a:xfrm>
              <a:custGeom>
                <a:avLst/>
                <a:gdLst>
                  <a:gd name="T0" fmla="*/ 478 w 495"/>
                  <a:gd name="T1" fmla="*/ 203 h 323"/>
                  <a:gd name="T2" fmla="*/ 491 w 495"/>
                  <a:gd name="T3" fmla="*/ 188 h 323"/>
                  <a:gd name="T4" fmla="*/ 478 w 495"/>
                  <a:gd name="T5" fmla="*/ 169 h 323"/>
                  <a:gd name="T6" fmla="*/ 468 w 495"/>
                  <a:gd name="T7" fmla="*/ 161 h 323"/>
                  <a:gd name="T8" fmla="*/ 461 w 495"/>
                  <a:gd name="T9" fmla="*/ 150 h 323"/>
                  <a:gd name="T10" fmla="*/ 448 w 495"/>
                  <a:gd name="T11" fmla="*/ 141 h 323"/>
                  <a:gd name="T12" fmla="*/ 449 w 495"/>
                  <a:gd name="T13" fmla="*/ 122 h 323"/>
                  <a:gd name="T14" fmla="*/ 449 w 495"/>
                  <a:gd name="T15" fmla="*/ 109 h 323"/>
                  <a:gd name="T16" fmla="*/ 444 w 495"/>
                  <a:gd name="T17" fmla="*/ 103 h 323"/>
                  <a:gd name="T18" fmla="*/ 459 w 495"/>
                  <a:gd name="T19" fmla="*/ 79 h 323"/>
                  <a:gd name="T20" fmla="*/ 461 w 495"/>
                  <a:gd name="T21" fmla="*/ 65 h 323"/>
                  <a:gd name="T22" fmla="*/ 468 w 495"/>
                  <a:gd name="T23" fmla="*/ 54 h 323"/>
                  <a:gd name="T24" fmla="*/ 453 w 495"/>
                  <a:gd name="T25" fmla="*/ 49 h 323"/>
                  <a:gd name="T26" fmla="*/ 434 w 495"/>
                  <a:gd name="T27" fmla="*/ 37 h 323"/>
                  <a:gd name="T28" fmla="*/ 427 w 495"/>
                  <a:gd name="T29" fmla="*/ 15 h 323"/>
                  <a:gd name="T30" fmla="*/ 414 w 495"/>
                  <a:gd name="T31" fmla="*/ 11 h 323"/>
                  <a:gd name="T32" fmla="*/ 402 w 495"/>
                  <a:gd name="T33" fmla="*/ 2 h 323"/>
                  <a:gd name="T34" fmla="*/ 329 w 495"/>
                  <a:gd name="T35" fmla="*/ 17 h 323"/>
                  <a:gd name="T36" fmla="*/ 122 w 495"/>
                  <a:gd name="T37" fmla="*/ 58 h 323"/>
                  <a:gd name="T38" fmla="*/ 55 w 495"/>
                  <a:gd name="T39" fmla="*/ 45 h 323"/>
                  <a:gd name="T40" fmla="*/ 30 w 495"/>
                  <a:gd name="T41" fmla="*/ 60 h 323"/>
                  <a:gd name="T42" fmla="*/ 23 w 495"/>
                  <a:gd name="T43" fmla="*/ 65 h 323"/>
                  <a:gd name="T44" fmla="*/ 0 w 495"/>
                  <a:gd name="T45" fmla="*/ 82 h 323"/>
                  <a:gd name="T46" fmla="*/ 25 w 495"/>
                  <a:gd name="T47" fmla="*/ 225 h 323"/>
                  <a:gd name="T48" fmla="*/ 126 w 495"/>
                  <a:gd name="T49" fmla="*/ 308 h 323"/>
                  <a:gd name="T50" fmla="*/ 421 w 495"/>
                  <a:gd name="T51" fmla="*/ 248 h 323"/>
                  <a:gd name="T52" fmla="*/ 429 w 495"/>
                  <a:gd name="T53" fmla="*/ 235 h 323"/>
                  <a:gd name="T54" fmla="*/ 442 w 495"/>
                  <a:gd name="T55" fmla="*/ 229 h 323"/>
                  <a:gd name="T56" fmla="*/ 449 w 495"/>
                  <a:gd name="T57" fmla="*/ 233 h 323"/>
                  <a:gd name="T58" fmla="*/ 463 w 495"/>
                  <a:gd name="T59" fmla="*/ 223 h 323"/>
                  <a:gd name="T60" fmla="*/ 470 w 495"/>
                  <a:gd name="T61" fmla="*/ 210 h 323"/>
                  <a:gd name="T62" fmla="*/ 476 w 495"/>
                  <a:gd name="T63" fmla="*/ 20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5" h="323">
                    <a:moveTo>
                      <a:pt x="476" y="203"/>
                    </a:moveTo>
                    <a:lnTo>
                      <a:pt x="478" y="203"/>
                    </a:lnTo>
                    <a:lnTo>
                      <a:pt x="483" y="195"/>
                    </a:lnTo>
                    <a:lnTo>
                      <a:pt x="491" y="188"/>
                    </a:lnTo>
                    <a:lnTo>
                      <a:pt x="495" y="182"/>
                    </a:lnTo>
                    <a:lnTo>
                      <a:pt x="478" y="169"/>
                    </a:lnTo>
                    <a:lnTo>
                      <a:pt x="472" y="163"/>
                    </a:lnTo>
                    <a:lnTo>
                      <a:pt x="468" y="161"/>
                    </a:lnTo>
                    <a:lnTo>
                      <a:pt x="461" y="158"/>
                    </a:lnTo>
                    <a:lnTo>
                      <a:pt x="461" y="150"/>
                    </a:lnTo>
                    <a:lnTo>
                      <a:pt x="453" y="148"/>
                    </a:lnTo>
                    <a:lnTo>
                      <a:pt x="448" y="141"/>
                    </a:lnTo>
                    <a:lnTo>
                      <a:pt x="444" y="129"/>
                    </a:lnTo>
                    <a:lnTo>
                      <a:pt x="449" y="122"/>
                    </a:lnTo>
                    <a:lnTo>
                      <a:pt x="451" y="116"/>
                    </a:lnTo>
                    <a:lnTo>
                      <a:pt x="449" y="109"/>
                    </a:lnTo>
                    <a:lnTo>
                      <a:pt x="446" y="107"/>
                    </a:lnTo>
                    <a:lnTo>
                      <a:pt x="444" y="103"/>
                    </a:lnTo>
                    <a:lnTo>
                      <a:pt x="449" y="96"/>
                    </a:lnTo>
                    <a:lnTo>
                      <a:pt x="459" y="79"/>
                    </a:lnTo>
                    <a:lnTo>
                      <a:pt x="459" y="71"/>
                    </a:lnTo>
                    <a:lnTo>
                      <a:pt x="461" y="65"/>
                    </a:lnTo>
                    <a:lnTo>
                      <a:pt x="468" y="56"/>
                    </a:lnTo>
                    <a:lnTo>
                      <a:pt x="468" y="54"/>
                    </a:lnTo>
                    <a:lnTo>
                      <a:pt x="461" y="50"/>
                    </a:lnTo>
                    <a:lnTo>
                      <a:pt x="453" y="49"/>
                    </a:lnTo>
                    <a:lnTo>
                      <a:pt x="440" y="45"/>
                    </a:lnTo>
                    <a:lnTo>
                      <a:pt x="434" y="37"/>
                    </a:lnTo>
                    <a:lnTo>
                      <a:pt x="433" y="30"/>
                    </a:lnTo>
                    <a:lnTo>
                      <a:pt x="427" y="15"/>
                    </a:lnTo>
                    <a:lnTo>
                      <a:pt x="419" y="9"/>
                    </a:lnTo>
                    <a:lnTo>
                      <a:pt x="414" y="11"/>
                    </a:lnTo>
                    <a:lnTo>
                      <a:pt x="410" y="3"/>
                    </a:lnTo>
                    <a:lnTo>
                      <a:pt x="402" y="2"/>
                    </a:lnTo>
                    <a:lnTo>
                      <a:pt x="402" y="0"/>
                    </a:lnTo>
                    <a:lnTo>
                      <a:pt x="329" y="17"/>
                    </a:lnTo>
                    <a:lnTo>
                      <a:pt x="220" y="39"/>
                    </a:lnTo>
                    <a:lnTo>
                      <a:pt x="122" y="58"/>
                    </a:lnTo>
                    <a:lnTo>
                      <a:pt x="58" y="69"/>
                    </a:lnTo>
                    <a:lnTo>
                      <a:pt x="55" y="45"/>
                    </a:lnTo>
                    <a:lnTo>
                      <a:pt x="53" y="43"/>
                    </a:lnTo>
                    <a:lnTo>
                      <a:pt x="30" y="60"/>
                    </a:lnTo>
                    <a:lnTo>
                      <a:pt x="30" y="58"/>
                    </a:lnTo>
                    <a:lnTo>
                      <a:pt x="23" y="65"/>
                    </a:lnTo>
                    <a:lnTo>
                      <a:pt x="10" y="77"/>
                    </a:lnTo>
                    <a:lnTo>
                      <a:pt x="0" y="82"/>
                    </a:lnTo>
                    <a:lnTo>
                      <a:pt x="0" y="86"/>
                    </a:lnTo>
                    <a:lnTo>
                      <a:pt x="25" y="225"/>
                    </a:lnTo>
                    <a:lnTo>
                      <a:pt x="42" y="323"/>
                    </a:lnTo>
                    <a:lnTo>
                      <a:pt x="126" y="308"/>
                    </a:lnTo>
                    <a:lnTo>
                      <a:pt x="265" y="282"/>
                    </a:lnTo>
                    <a:lnTo>
                      <a:pt x="421" y="248"/>
                    </a:lnTo>
                    <a:lnTo>
                      <a:pt x="425" y="242"/>
                    </a:lnTo>
                    <a:lnTo>
                      <a:pt x="429" y="235"/>
                    </a:lnTo>
                    <a:lnTo>
                      <a:pt x="434" y="231"/>
                    </a:lnTo>
                    <a:lnTo>
                      <a:pt x="442" y="229"/>
                    </a:lnTo>
                    <a:lnTo>
                      <a:pt x="448" y="231"/>
                    </a:lnTo>
                    <a:lnTo>
                      <a:pt x="449" y="233"/>
                    </a:lnTo>
                    <a:lnTo>
                      <a:pt x="455" y="225"/>
                    </a:lnTo>
                    <a:lnTo>
                      <a:pt x="463" y="223"/>
                    </a:lnTo>
                    <a:lnTo>
                      <a:pt x="470" y="218"/>
                    </a:lnTo>
                    <a:lnTo>
                      <a:pt x="470" y="210"/>
                    </a:lnTo>
                    <a:lnTo>
                      <a:pt x="474" y="205"/>
                    </a:lnTo>
                    <a:lnTo>
                      <a:pt x="476" y="205"/>
                    </a:lnTo>
                    <a:lnTo>
                      <a:pt x="476" y="203"/>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30"/>
              <p:cNvSpPr>
                <a:spLocks/>
              </p:cNvSpPr>
              <p:nvPr/>
            </p:nvSpPr>
            <p:spPr bwMode="auto">
              <a:xfrm>
                <a:off x="4791723" y="2278611"/>
                <a:ext cx="88383" cy="132550"/>
              </a:xfrm>
              <a:custGeom>
                <a:avLst/>
                <a:gdLst>
                  <a:gd name="T0" fmla="*/ 21 w 92"/>
                  <a:gd name="T1" fmla="*/ 0 h 152"/>
                  <a:gd name="T2" fmla="*/ 13 w 92"/>
                  <a:gd name="T3" fmla="*/ 2 h 152"/>
                  <a:gd name="T4" fmla="*/ 8 w 92"/>
                  <a:gd name="T5" fmla="*/ 6 h 152"/>
                  <a:gd name="T6" fmla="*/ 4 w 92"/>
                  <a:gd name="T7" fmla="*/ 13 h 152"/>
                  <a:gd name="T8" fmla="*/ 0 w 92"/>
                  <a:gd name="T9" fmla="*/ 19 h 152"/>
                  <a:gd name="T10" fmla="*/ 23 w 92"/>
                  <a:gd name="T11" fmla="*/ 98 h 152"/>
                  <a:gd name="T12" fmla="*/ 34 w 92"/>
                  <a:gd name="T13" fmla="*/ 145 h 152"/>
                  <a:gd name="T14" fmla="*/ 40 w 92"/>
                  <a:gd name="T15" fmla="*/ 152 h 152"/>
                  <a:gd name="T16" fmla="*/ 89 w 92"/>
                  <a:gd name="T17" fmla="*/ 141 h 152"/>
                  <a:gd name="T18" fmla="*/ 90 w 92"/>
                  <a:gd name="T19" fmla="*/ 139 h 152"/>
                  <a:gd name="T20" fmla="*/ 92 w 92"/>
                  <a:gd name="T21" fmla="*/ 139 h 152"/>
                  <a:gd name="T22" fmla="*/ 87 w 92"/>
                  <a:gd name="T23" fmla="*/ 126 h 152"/>
                  <a:gd name="T24" fmla="*/ 79 w 92"/>
                  <a:gd name="T25" fmla="*/ 128 h 152"/>
                  <a:gd name="T26" fmla="*/ 77 w 92"/>
                  <a:gd name="T27" fmla="*/ 130 h 152"/>
                  <a:gd name="T28" fmla="*/ 83 w 92"/>
                  <a:gd name="T29" fmla="*/ 122 h 152"/>
                  <a:gd name="T30" fmla="*/ 79 w 92"/>
                  <a:gd name="T31" fmla="*/ 120 h 152"/>
                  <a:gd name="T32" fmla="*/ 79 w 92"/>
                  <a:gd name="T33" fmla="*/ 115 h 152"/>
                  <a:gd name="T34" fmla="*/ 81 w 92"/>
                  <a:gd name="T35" fmla="*/ 107 h 152"/>
                  <a:gd name="T36" fmla="*/ 79 w 92"/>
                  <a:gd name="T37" fmla="*/ 103 h 152"/>
                  <a:gd name="T38" fmla="*/ 72 w 92"/>
                  <a:gd name="T39" fmla="*/ 105 h 152"/>
                  <a:gd name="T40" fmla="*/ 59 w 92"/>
                  <a:gd name="T41" fmla="*/ 94 h 152"/>
                  <a:gd name="T42" fmla="*/ 57 w 92"/>
                  <a:gd name="T43" fmla="*/ 86 h 152"/>
                  <a:gd name="T44" fmla="*/ 49 w 92"/>
                  <a:gd name="T45" fmla="*/ 81 h 152"/>
                  <a:gd name="T46" fmla="*/ 45 w 92"/>
                  <a:gd name="T47" fmla="*/ 71 h 152"/>
                  <a:gd name="T48" fmla="*/ 43 w 92"/>
                  <a:gd name="T49" fmla="*/ 64 h 152"/>
                  <a:gd name="T50" fmla="*/ 40 w 92"/>
                  <a:gd name="T51" fmla="*/ 56 h 152"/>
                  <a:gd name="T52" fmla="*/ 32 w 92"/>
                  <a:gd name="T53" fmla="*/ 51 h 152"/>
                  <a:gd name="T54" fmla="*/ 27 w 92"/>
                  <a:gd name="T55" fmla="*/ 45 h 152"/>
                  <a:gd name="T56" fmla="*/ 23 w 92"/>
                  <a:gd name="T57" fmla="*/ 38 h 152"/>
                  <a:gd name="T58" fmla="*/ 23 w 92"/>
                  <a:gd name="T59" fmla="*/ 32 h 152"/>
                  <a:gd name="T60" fmla="*/ 19 w 92"/>
                  <a:gd name="T61" fmla="*/ 24 h 152"/>
                  <a:gd name="T62" fmla="*/ 21 w 92"/>
                  <a:gd name="T63" fmla="*/ 21 h 152"/>
                  <a:gd name="T64" fmla="*/ 25 w 92"/>
                  <a:gd name="T65" fmla="*/ 13 h 152"/>
                  <a:gd name="T66" fmla="*/ 25 w 92"/>
                  <a:gd name="T67" fmla="*/ 6 h 152"/>
                  <a:gd name="T68" fmla="*/ 28 w 92"/>
                  <a:gd name="T69" fmla="*/ 4 h 152"/>
                  <a:gd name="T70" fmla="*/ 27 w 92"/>
                  <a:gd name="T71" fmla="*/ 2 h 152"/>
                  <a:gd name="T72" fmla="*/ 21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21" y="0"/>
                    </a:moveTo>
                    <a:lnTo>
                      <a:pt x="13" y="2"/>
                    </a:lnTo>
                    <a:lnTo>
                      <a:pt x="8" y="6"/>
                    </a:lnTo>
                    <a:lnTo>
                      <a:pt x="4" y="13"/>
                    </a:lnTo>
                    <a:lnTo>
                      <a:pt x="0" y="19"/>
                    </a:lnTo>
                    <a:lnTo>
                      <a:pt x="23" y="98"/>
                    </a:lnTo>
                    <a:lnTo>
                      <a:pt x="34" y="145"/>
                    </a:lnTo>
                    <a:lnTo>
                      <a:pt x="40" y="152"/>
                    </a:lnTo>
                    <a:lnTo>
                      <a:pt x="89" y="141"/>
                    </a:lnTo>
                    <a:lnTo>
                      <a:pt x="90" y="139"/>
                    </a:lnTo>
                    <a:lnTo>
                      <a:pt x="92" y="139"/>
                    </a:lnTo>
                    <a:lnTo>
                      <a:pt x="87" y="126"/>
                    </a:lnTo>
                    <a:lnTo>
                      <a:pt x="79" y="128"/>
                    </a:lnTo>
                    <a:lnTo>
                      <a:pt x="77" y="130"/>
                    </a:lnTo>
                    <a:lnTo>
                      <a:pt x="83" y="122"/>
                    </a:lnTo>
                    <a:lnTo>
                      <a:pt x="79" y="120"/>
                    </a:lnTo>
                    <a:lnTo>
                      <a:pt x="79" y="115"/>
                    </a:lnTo>
                    <a:lnTo>
                      <a:pt x="81" y="107"/>
                    </a:lnTo>
                    <a:lnTo>
                      <a:pt x="79" y="103"/>
                    </a:lnTo>
                    <a:lnTo>
                      <a:pt x="72" y="105"/>
                    </a:lnTo>
                    <a:lnTo>
                      <a:pt x="59" y="94"/>
                    </a:lnTo>
                    <a:lnTo>
                      <a:pt x="57" y="86"/>
                    </a:lnTo>
                    <a:lnTo>
                      <a:pt x="49" y="81"/>
                    </a:lnTo>
                    <a:lnTo>
                      <a:pt x="45" y="71"/>
                    </a:lnTo>
                    <a:lnTo>
                      <a:pt x="43" y="64"/>
                    </a:lnTo>
                    <a:lnTo>
                      <a:pt x="40" y="56"/>
                    </a:lnTo>
                    <a:lnTo>
                      <a:pt x="32" y="51"/>
                    </a:lnTo>
                    <a:lnTo>
                      <a:pt x="27" y="45"/>
                    </a:lnTo>
                    <a:lnTo>
                      <a:pt x="23" y="38"/>
                    </a:lnTo>
                    <a:lnTo>
                      <a:pt x="23" y="32"/>
                    </a:lnTo>
                    <a:lnTo>
                      <a:pt x="19" y="24"/>
                    </a:lnTo>
                    <a:lnTo>
                      <a:pt x="21" y="21"/>
                    </a:lnTo>
                    <a:lnTo>
                      <a:pt x="25" y="13"/>
                    </a:lnTo>
                    <a:lnTo>
                      <a:pt x="25" y="6"/>
                    </a:lnTo>
                    <a:lnTo>
                      <a:pt x="28" y="4"/>
                    </a:lnTo>
                    <a:lnTo>
                      <a:pt x="27" y="2"/>
                    </a:lnTo>
                    <a:lnTo>
                      <a:pt x="21"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1" name="Group 150"/>
              <p:cNvGrpSpPr/>
              <p:nvPr/>
            </p:nvGrpSpPr>
            <p:grpSpPr>
              <a:xfrm>
                <a:off x="4226838" y="2360583"/>
                <a:ext cx="636937" cy="326143"/>
                <a:chOff x="4226838" y="2360583"/>
                <a:chExt cx="636937" cy="326143"/>
              </a:xfrm>
              <a:grpFill/>
            </p:grpSpPr>
            <p:sp>
              <p:nvSpPr>
                <p:cNvPr id="229" name="Freeform 122"/>
                <p:cNvSpPr>
                  <a:spLocks/>
                </p:cNvSpPr>
                <p:nvPr/>
              </p:nvSpPr>
              <p:spPr bwMode="auto">
                <a:xfrm>
                  <a:off x="4226838" y="2360583"/>
                  <a:ext cx="632134" cy="326143"/>
                </a:xfrm>
                <a:custGeom>
                  <a:avLst/>
                  <a:gdLst>
                    <a:gd name="T0" fmla="*/ 472 w 658"/>
                    <a:gd name="T1" fmla="*/ 23 h 374"/>
                    <a:gd name="T2" fmla="*/ 455 w 658"/>
                    <a:gd name="T3" fmla="*/ 0 h 374"/>
                    <a:gd name="T4" fmla="*/ 397 w 658"/>
                    <a:gd name="T5" fmla="*/ 0 h 374"/>
                    <a:gd name="T6" fmla="*/ 389 w 658"/>
                    <a:gd name="T7" fmla="*/ 30 h 374"/>
                    <a:gd name="T8" fmla="*/ 368 w 658"/>
                    <a:gd name="T9" fmla="*/ 58 h 374"/>
                    <a:gd name="T10" fmla="*/ 346 w 658"/>
                    <a:gd name="T11" fmla="*/ 81 h 374"/>
                    <a:gd name="T12" fmla="*/ 334 w 658"/>
                    <a:gd name="T13" fmla="*/ 118 h 374"/>
                    <a:gd name="T14" fmla="*/ 306 w 658"/>
                    <a:gd name="T15" fmla="*/ 109 h 374"/>
                    <a:gd name="T16" fmla="*/ 295 w 658"/>
                    <a:gd name="T17" fmla="*/ 135 h 374"/>
                    <a:gd name="T18" fmla="*/ 284 w 658"/>
                    <a:gd name="T19" fmla="*/ 177 h 374"/>
                    <a:gd name="T20" fmla="*/ 272 w 658"/>
                    <a:gd name="T21" fmla="*/ 220 h 374"/>
                    <a:gd name="T22" fmla="*/ 254 w 658"/>
                    <a:gd name="T23" fmla="*/ 244 h 374"/>
                    <a:gd name="T24" fmla="*/ 224 w 658"/>
                    <a:gd name="T25" fmla="*/ 258 h 374"/>
                    <a:gd name="T26" fmla="*/ 192 w 658"/>
                    <a:gd name="T27" fmla="*/ 273 h 374"/>
                    <a:gd name="T28" fmla="*/ 154 w 658"/>
                    <a:gd name="T29" fmla="*/ 282 h 374"/>
                    <a:gd name="T30" fmla="*/ 128 w 658"/>
                    <a:gd name="T31" fmla="*/ 254 h 374"/>
                    <a:gd name="T32" fmla="*/ 73 w 658"/>
                    <a:gd name="T33" fmla="*/ 318 h 374"/>
                    <a:gd name="T34" fmla="*/ 53 w 658"/>
                    <a:gd name="T35" fmla="*/ 340 h 374"/>
                    <a:gd name="T36" fmla="*/ 21 w 658"/>
                    <a:gd name="T37" fmla="*/ 365 h 374"/>
                    <a:gd name="T38" fmla="*/ 41 w 658"/>
                    <a:gd name="T39" fmla="*/ 370 h 374"/>
                    <a:gd name="T40" fmla="*/ 169 w 658"/>
                    <a:gd name="T41" fmla="*/ 350 h 374"/>
                    <a:gd name="T42" fmla="*/ 466 w 658"/>
                    <a:gd name="T43" fmla="*/ 303 h 374"/>
                    <a:gd name="T44" fmla="*/ 645 w 658"/>
                    <a:gd name="T45" fmla="*/ 265 h 374"/>
                    <a:gd name="T46" fmla="*/ 652 w 658"/>
                    <a:gd name="T47" fmla="*/ 256 h 374"/>
                    <a:gd name="T48" fmla="*/ 641 w 658"/>
                    <a:gd name="T49" fmla="*/ 227 h 374"/>
                    <a:gd name="T50" fmla="*/ 615 w 658"/>
                    <a:gd name="T51" fmla="*/ 239 h 374"/>
                    <a:gd name="T52" fmla="*/ 598 w 658"/>
                    <a:gd name="T53" fmla="*/ 235 h 374"/>
                    <a:gd name="T54" fmla="*/ 579 w 658"/>
                    <a:gd name="T55" fmla="*/ 216 h 374"/>
                    <a:gd name="T56" fmla="*/ 556 w 658"/>
                    <a:gd name="T57" fmla="*/ 211 h 374"/>
                    <a:gd name="T58" fmla="*/ 530 w 658"/>
                    <a:gd name="T59" fmla="*/ 205 h 374"/>
                    <a:gd name="T60" fmla="*/ 556 w 658"/>
                    <a:gd name="T61" fmla="*/ 199 h 374"/>
                    <a:gd name="T62" fmla="*/ 581 w 658"/>
                    <a:gd name="T63" fmla="*/ 212 h 374"/>
                    <a:gd name="T64" fmla="*/ 605 w 658"/>
                    <a:gd name="T65" fmla="*/ 224 h 374"/>
                    <a:gd name="T66" fmla="*/ 601 w 658"/>
                    <a:gd name="T67" fmla="*/ 207 h 374"/>
                    <a:gd name="T68" fmla="*/ 573 w 658"/>
                    <a:gd name="T69" fmla="*/ 190 h 374"/>
                    <a:gd name="T70" fmla="*/ 592 w 658"/>
                    <a:gd name="T71" fmla="*/ 197 h 374"/>
                    <a:gd name="T72" fmla="*/ 600 w 658"/>
                    <a:gd name="T73" fmla="*/ 182 h 374"/>
                    <a:gd name="T74" fmla="*/ 598 w 658"/>
                    <a:gd name="T75" fmla="*/ 169 h 374"/>
                    <a:gd name="T76" fmla="*/ 579 w 658"/>
                    <a:gd name="T77" fmla="*/ 160 h 374"/>
                    <a:gd name="T78" fmla="*/ 551 w 658"/>
                    <a:gd name="T79" fmla="*/ 137 h 374"/>
                    <a:gd name="T80" fmla="*/ 522 w 658"/>
                    <a:gd name="T81" fmla="*/ 115 h 374"/>
                    <a:gd name="T82" fmla="*/ 537 w 658"/>
                    <a:gd name="T83" fmla="*/ 122 h 374"/>
                    <a:gd name="T84" fmla="*/ 562 w 658"/>
                    <a:gd name="T85" fmla="*/ 141 h 374"/>
                    <a:gd name="T86" fmla="*/ 590 w 658"/>
                    <a:gd name="T87" fmla="*/ 156 h 374"/>
                    <a:gd name="T88" fmla="*/ 596 w 658"/>
                    <a:gd name="T89" fmla="*/ 133 h 374"/>
                    <a:gd name="T90" fmla="*/ 575 w 658"/>
                    <a:gd name="T91" fmla="*/ 118 h 374"/>
                    <a:gd name="T92" fmla="*/ 560 w 658"/>
                    <a:gd name="T93" fmla="*/ 105 h 374"/>
                    <a:gd name="T94" fmla="*/ 534 w 658"/>
                    <a:gd name="T95" fmla="*/ 107 h 374"/>
                    <a:gd name="T96" fmla="*/ 507 w 658"/>
                    <a:gd name="T97" fmla="*/ 96 h 374"/>
                    <a:gd name="T98" fmla="*/ 496 w 658"/>
                    <a:gd name="T99" fmla="*/ 90 h 374"/>
                    <a:gd name="T100" fmla="*/ 504 w 658"/>
                    <a:gd name="T101" fmla="*/ 66 h 374"/>
                    <a:gd name="T102" fmla="*/ 509 w 658"/>
                    <a:gd name="T103" fmla="*/ 45 h 374"/>
                    <a:gd name="T104" fmla="*/ 492 w 658"/>
                    <a:gd name="T105" fmla="*/ 2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8" h="374">
                      <a:moveTo>
                        <a:pt x="492" y="28"/>
                      </a:moveTo>
                      <a:lnTo>
                        <a:pt x="489" y="24"/>
                      </a:lnTo>
                      <a:lnTo>
                        <a:pt x="481" y="23"/>
                      </a:lnTo>
                      <a:lnTo>
                        <a:pt x="472" y="23"/>
                      </a:lnTo>
                      <a:lnTo>
                        <a:pt x="464" y="17"/>
                      </a:lnTo>
                      <a:lnTo>
                        <a:pt x="466" y="11"/>
                      </a:lnTo>
                      <a:lnTo>
                        <a:pt x="462" y="4"/>
                      </a:lnTo>
                      <a:lnTo>
                        <a:pt x="455" y="0"/>
                      </a:lnTo>
                      <a:lnTo>
                        <a:pt x="442" y="0"/>
                      </a:lnTo>
                      <a:lnTo>
                        <a:pt x="438" y="13"/>
                      </a:lnTo>
                      <a:lnTo>
                        <a:pt x="434" y="21"/>
                      </a:lnTo>
                      <a:lnTo>
                        <a:pt x="397" y="0"/>
                      </a:lnTo>
                      <a:lnTo>
                        <a:pt x="389" y="2"/>
                      </a:lnTo>
                      <a:lnTo>
                        <a:pt x="391" y="9"/>
                      </a:lnTo>
                      <a:lnTo>
                        <a:pt x="387" y="17"/>
                      </a:lnTo>
                      <a:lnTo>
                        <a:pt x="389" y="30"/>
                      </a:lnTo>
                      <a:lnTo>
                        <a:pt x="383" y="38"/>
                      </a:lnTo>
                      <a:lnTo>
                        <a:pt x="380" y="51"/>
                      </a:lnTo>
                      <a:lnTo>
                        <a:pt x="374" y="58"/>
                      </a:lnTo>
                      <a:lnTo>
                        <a:pt x="368" y="58"/>
                      </a:lnTo>
                      <a:lnTo>
                        <a:pt x="363" y="71"/>
                      </a:lnTo>
                      <a:lnTo>
                        <a:pt x="355" y="73"/>
                      </a:lnTo>
                      <a:lnTo>
                        <a:pt x="348" y="73"/>
                      </a:lnTo>
                      <a:lnTo>
                        <a:pt x="346" y="81"/>
                      </a:lnTo>
                      <a:lnTo>
                        <a:pt x="344" y="90"/>
                      </a:lnTo>
                      <a:lnTo>
                        <a:pt x="340" y="96"/>
                      </a:lnTo>
                      <a:lnTo>
                        <a:pt x="338" y="111"/>
                      </a:lnTo>
                      <a:lnTo>
                        <a:pt x="334" y="118"/>
                      </a:lnTo>
                      <a:lnTo>
                        <a:pt x="329" y="120"/>
                      </a:lnTo>
                      <a:lnTo>
                        <a:pt x="314" y="118"/>
                      </a:lnTo>
                      <a:lnTo>
                        <a:pt x="314" y="115"/>
                      </a:lnTo>
                      <a:lnTo>
                        <a:pt x="306" y="109"/>
                      </a:lnTo>
                      <a:lnTo>
                        <a:pt x="299" y="111"/>
                      </a:lnTo>
                      <a:lnTo>
                        <a:pt x="299" y="126"/>
                      </a:lnTo>
                      <a:lnTo>
                        <a:pt x="299" y="132"/>
                      </a:lnTo>
                      <a:lnTo>
                        <a:pt x="295" y="135"/>
                      </a:lnTo>
                      <a:lnTo>
                        <a:pt x="291" y="149"/>
                      </a:lnTo>
                      <a:lnTo>
                        <a:pt x="287" y="156"/>
                      </a:lnTo>
                      <a:lnTo>
                        <a:pt x="286" y="164"/>
                      </a:lnTo>
                      <a:lnTo>
                        <a:pt x="284" y="177"/>
                      </a:lnTo>
                      <a:lnTo>
                        <a:pt x="276" y="186"/>
                      </a:lnTo>
                      <a:lnTo>
                        <a:pt x="269" y="199"/>
                      </a:lnTo>
                      <a:lnTo>
                        <a:pt x="267" y="212"/>
                      </a:lnTo>
                      <a:lnTo>
                        <a:pt x="272" y="220"/>
                      </a:lnTo>
                      <a:lnTo>
                        <a:pt x="267" y="226"/>
                      </a:lnTo>
                      <a:lnTo>
                        <a:pt x="269" y="233"/>
                      </a:lnTo>
                      <a:lnTo>
                        <a:pt x="267" y="235"/>
                      </a:lnTo>
                      <a:lnTo>
                        <a:pt x="254" y="244"/>
                      </a:lnTo>
                      <a:lnTo>
                        <a:pt x="246" y="243"/>
                      </a:lnTo>
                      <a:lnTo>
                        <a:pt x="233" y="254"/>
                      </a:lnTo>
                      <a:lnTo>
                        <a:pt x="224" y="250"/>
                      </a:lnTo>
                      <a:lnTo>
                        <a:pt x="224" y="258"/>
                      </a:lnTo>
                      <a:lnTo>
                        <a:pt x="222" y="263"/>
                      </a:lnTo>
                      <a:lnTo>
                        <a:pt x="214" y="265"/>
                      </a:lnTo>
                      <a:lnTo>
                        <a:pt x="199" y="273"/>
                      </a:lnTo>
                      <a:lnTo>
                        <a:pt x="192" y="273"/>
                      </a:lnTo>
                      <a:lnTo>
                        <a:pt x="180" y="269"/>
                      </a:lnTo>
                      <a:lnTo>
                        <a:pt x="178" y="274"/>
                      </a:lnTo>
                      <a:lnTo>
                        <a:pt x="165" y="284"/>
                      </a:lnTo>
                      <a:lnTo>
                        <a:pt x="154" y="282"/>
                      </a:lnTo>
                      <a:lnTo>
                        <a:pt x="141" y="274"/>
                      </a:lnTo>
                      <a:lnTo>
                        <a:pt x="133" y="267"/>
                      </a:lnTo>
                      <a:lnTo>
                        <a:pt x="128" y="259"/>
                      </a:lnTo>
                      <a:lnTo>
                        <a:pt x="128" y="254"/>
                      </a:lnTo>
                      <a:lnTo>
                        <a:pt x="101" y="286"/>
                      </a:lnTo>
                      <a:lnTo>
                        <a:pt x="77" y="303"/>
                      </a:lnTo>
                      <a:lnTo>
                        <a:pt x="73" y="310"/>
                      </a:lnTo>
                      <a:lnTo>
                        <a:pt x="73" y="318"/>
                      </a:lnTo>
                      <a:lnTo>
                        <a:pt x="64" y="323"/>
                      </a:lnTo>
                      <a:lnTo>
                        <a:pt x="64" y="329"/>
                      </a:lnTo>
                      <a:lnTo>
                        <a:pt x="58" y="336"/>
                      </a:lnTo>
                      <a:lnTo>
                        <a:pt x="53" y="340"/>
                      </a:lnTo>
                      <a:lnTo>
                        <a:pt x="45" y="346"/>
                      </a:lnTo>
                      <a:lnTo>
                        <a:pt x="43" y="352"/>
                      </a:lnTo>
                      <a:lnTo>
                        <a:pt x="28" y="359"/>
                      </a:lnTo>
                      <a:lnTo>
                        <a:pt x="21" y="365"/>
                      </a:lnTo>
                      <a:lnTo>
                        <a:pt x="13" y="367"/>
                      </a:lnTo>
                      <a:lnTo>
                        <a:pt x="0" y="374"/>
                      </a:lnTo>
                      <a:lnTo>
                        <a:pt x="26" y="370"/>
                      </a:lnTo>
                      <a:lnTo>
                        <a:pt x="41" y="370"/>
                      </a:lnTo>
                      <a:lnTo>
                        <a:pt x="98" y="361"/>
                      </a:lnTo>
                      <a:lnTo>
                        <a:pt x="133" y="357"/>
                      </a:lnTo>
                      <a:lnTo>
                        <a:pt x="160" y="350"/>
                      </a:lnTo>
                      <a:lnTo>
                        <a:pt x="169" y="350"/>
                      </a:lnTo>
                      <a:lnTo>
                        <a:pt x="184" y="350"/>
                      </a:lnTo>
                      <a:lnTo>
                        <a:pt x="210" y="348"/>
                      </a:lnTo>
                      <a:lnTo>
                        <a:pt x="278" y="336"/>
                      </a:lnTo>
                      <a:lnTo>
                        <a:pt x="466" y="303"/>
                      </a:lnTo>
                      <a:lnTo>
                        <a:pt x="560" y="284"/>
                      </a:lnTo>
                      <a:lnTo>
                        <a:pt x="643" y="265"/>
                      </a:lnTo>
                      <a:lnTo>
                        <a:pt x="641" y="261"/>
                      </a:lnTo>
                      <a:lnTo>
                        <a:pt x="645" y="265"/>
                      </a:lnTo>
                      <a:lnTo>
                        <a:pt x="648" y="263"/>
                      </a:lnTo>
                      <a:lnTo>
                        <a:pt x="647" y="258"/>
                      </a:lnTo>
                      <a:lnTo>
                        <a:pt x="647" y="250"/>
                      </a:lnTo>
                      <a:lnTo>
                        <a:pt x="652" y="256"/>
                      </a:lnTo>
                      <a:lnTo>
                        <a:pt x="656" y="263"/>
                      </a:lnTo>
                      <a:lnTo>
                        <a:pt x="658" y="261"/>
                      </a:lnTo>
                      <a:lnTo>
                        <a:pt x="647" y="241"/>
                      </a:lnTo>
                      <a:lnTo>
                        <a:pt x="641" y="227"/>
                      </a:lnTo>
                      <a:lnTo>
                        <a:pt x="620" y="227"/>
                      </a:lnTo>
                      <a:lnTo>
                        <a:pt x="615" y="226"/>
                      </a:lnTo>
                      <a:lnTo>
                        <a:pt x="613" y="235"/>
                      </a:lnTo>
                      <a:lnTo>
                        <a:pt x="615" y="239"/>
                      </a:lnTo>
                      <a:lnTo>
                        <a:pt x="609" y="235"/>
                      </a:lnTo>
                      <a:lnTo>
                        <a:pt x="603" y="235"/>
                      </a:lnTo>
                      <a:lnTo>
                        <a:pt x="596" y="241"/>
                      </a:lnTo>
                      <a:lnTo>
                        <a:pt x="598" y="235"/>
                      </a:lnTo>
                      <a:lnTo>
                        <a:pt x="592" y="227"/>
                      </a:lnTo>
                      <a:lnTo>
                        <a:pt x="584" y="224"/>
                      </a:lnTo>
                      <a:lnTo>
                        <a:pt x="584" y="224"/>
                      </a:lnTo>
                      <a:lnTo>
                        <a:pt x="579" y="216"/>
                      </a:lnTo>
                      <a:lnTo>
                        <a:pt x="577" y="211"/>
                      </a:lnTo>
                      <a:lnTo>
                        <a:pt x="569" y="212"/>
                      </a:lnTo>
                      <a:lnTo>
                        <a:pt x="562" y="211"/>
                      </a:lnTo>
                      <a:lnTo>
                        <a:pt x="556" y="211"/>
                      </a:lnTo>
                      <a:lnTo>
                        <a:pt x="543" y="207"/>
                      </a:lnTo>
                      <a:lnTo>
                        <a:pt x="522" y="207"/>
                      </a:lnTo>
                      <a:lnTo>
                        <a:pt x="524" y="203"/>
                      </a:lnTo>
                      <a:lnTo>
                        <a:pt x="530" y="205"/>
                      </a:lnTo>
                      <a:lnTo>
                        <a:pt x="545" y="201"/>
                      </a:lnTo>
                      <a:lnTo>
                        <a:pt x="553" y="207"/>
                      </a:lnTo>
                      <a:lnTo>
                        <a:pt x="556" y="207"/>
                      </a:lnTo>
                      <a:lnTo>
                        <a:pt x="556" y="199"/>
                      </a:lnTo>
                      <a:lnTo>
                        <a:pt x="562" y="207"/>
                      </a:lnTo>
                      <a:lnTo>
                        <a:pt x="569" y="211"/>
                      </a:lnTo>
                      <a:lnTo>
                        <a:pt x="575" y="205"/>
                      </a:lnTo>
                      <a:lnTo>
                        <a:pt x="581" y="212"/>
                      </a:lnTo>
                      <a:lnTo>
                        <a:pt x="588" y="218"/>
                      </a:lnTo>
                      <a:lnTo>
                        <a:pt x="596" y="220"/>
                      </a:lnTo>
                      <a:lnTo>
                        <a:pt x="601" y="227"/>
                      </a:lnTo>
                      <a:lnTo>
                        <a:pt x="605" y="224"/>
                      </a:lnTo>
                      <a:lnTo>
                        <a:pt x="609" y="222"/>
                      </a:lnTo>
                      <a:lnTo>
                        <a:pt x="611" y="216"/>
                      </a:lnTo>
                      <a:lnTo>
                        <a:pt x="609" y="209"/>
                      </a:lnTo>
                      <a:lnTo>
                        <a:pt x="601" y="207"/>
                      </a:lnTo>
                      <a:lnTo>
                        <a:pt x="600" y="199"/>
                      </a:lnTo>
                      <a:lnTo>
                        <a:pt x="592" y="201"/>
                      </a:lnTo>
                      <a:lnTo>
                        <a:pt x="579" y="196"/>
                      </a:lnTo>
                      <a:lnTo>
                        <a:pt x="573" y="190"/>
                      </a:lnTo>
                      <a:lnTo>
                        <a:pt x="558" y="179"/>
                      </a:lnTo>
                      <a:lnTo>
                        <a:pt x="566" y="179"/>
                      </a:lnTo>
                      <a:lnTo>
                        <a:pt x="579" y="192"/>
                      </a:lnTo>
                      <a:lnTo>
                        <a:pt x="592" y="197"/>
                      </a:lnTo>
                      <a:lnTo>
                        <a:pt x="596" y="190"/>
                      </a:lnTo>
                      <a:lnTo>
                        <a:pt x="590" y="184"/>
                      </a:lnTo>
                      <a:lnTo>
                        <a:pt x="592" y="182"/>
                      </a:lnTo>
                      <a:lnTo>
                        <a:pt x="600" y="182"/>
                      </a:lnTo>
                      <a:lnTo>
                        <a:pt x="605" y="188"/>
                      </a:lnTo>
                      <a:lnTo>
                        <a:pt x="607" y="182"/>
                      </a:lnTo>
                      <a:lnTo>
                        <a:pt x="603" y="169"/>
                      </a:lnTo>
                      <a:lnTo>
                        <a:pt x="598" y="169"/>
                      </a:lnTo>
                      <a:lnTo>
                        <a:pt x="590" y="167"/>
                      </a:lnTo>
                      <a:lnTo>
                        <a:pt x="594" y="165"/>
                      </a:lnTo>
                      <a:lnTo>
                        <a:pt x="586" y="160"/>
                      </a:lnTo>
                      <a:lnTo>
                        <a:pt x="579" y="160"/>
                      </a:lnTo>
                      <a:lnTo>
                        <a:pt x="573" y="154"/>
                      </a:lnTo>
                      <a:lnTo>
                        <a:pt x="571" y="150"/>
                      </a:lnTo>
                      <a:lnTo>
                        <a:pt x="556" y="145"/>
                      </a:lnTo>
                      <a:lnTo>
                        <a:pt x="551" y="137"/>
                      </a:lnTo>
                      <a:lnTo>
                        <a:pt x="545" y="133"/>
                      </a:lnTo>
                      <a:lnTo>
                        <a:pt x="539" y="130"/>
                      </a:lnTo>
                      <a:lnTo>
                        <a:pt x="536" y="124"/>
                      </a:lnTo>
                      <a:lnTo>
                        <a:pt x="522" y="115"/>
                      </a:lnTo>
                      <a:lnTo>
                        <a:pt x="517" y="115"/>
                      </a:lnTo>
                      <a:lnTo>
                        <a:pt x="522" y="113"/>
                      </a:lnTo>
                      <a:lnTo>
                        <a:pt x="530" y="117"/>
                      </a:lnTo>
                      <a:lnTo>
                        <a:pt x="537" y="122"/>
                      </a:lnTo>
                      <a:lnTo>
                        <a:pt x="545" y="130"/>
                      </a:lnTo>
                      <a:lnTo>
                        <a:pt x="551" y="132"/>
                      </a:lnTo>
                      <a:lnTo>
                        <a:pt x="556" y="139"/>
                      </a:lnTo>
                      <a:lnTo>
                        <a:pt x="562" y="141"/>
                      </a:lnTo>
                      <a:lnTo>
                        <a:pt x="575" y="150"/>
                      </a:lnTo>
                      <a:lnTo>
                        <a:pt x="583" y="152"/>
                      </a:lnTo>
                      <a:lnTo>
                        <a:pt x="583" y="154"/>
                      </a:lnTo>
                      <a:lnTo>
                        <a:pt x="590" y="156"/>
                      </a:lnTo>
                      <a:lnTo>
                        <a:pt x="594" y="147"/>
                      </a:lnTo>
                      <a:lnTo>
                        <a:pt x="594" y="139"/>
                      </a:lnTo>
                      <a:lnTo>
                        <a:pt x="588" y="132"/>
                      </a:lnTo>
                      <a:lnTo>
                        <a:pt x="596" y="133"/>
                      </a:lnTo>
                      <a:lnTo>
                        <a:pt x="596" y="126"/>
                      </a:lnTo>
                      <a:lnTo>
                        <a:pt x="581" y="120"/>
                      </a:lnTo>
                      <a:lnTo>
                        <a:pt x="575" y="120"/>
                      </a:lnTo>
                      <a:lnTo>
                        <a:pt x="575" y="118"/>
                      </a:lnTo>
                      <a:lnTo>
                        <a:pt x="568" y="118"/>
                      </a:lnTo>
                      <a:lnTo>
                        <a:pt x="568" y="115"/>
                      </a:lnTo>
                      <a:lnTo>
                        <a:pt x="562" y="109"/>
                      </a:lnTo>
                      <a:lnTo>
                        <a:pt x="560" y="105"/>
                      </a:lnTo>
                      <a:lnTo>
                        <a:pt x="547" y="109"/>
                      </a:lnTo>
                      <a:lnTo>
                        <a:pt x="545" y="107"/>
                      </a:lnTo>
                      <a:lnTo>
                        <a:pt x="537" y="107"/>
                      </a:lnTo>
                      <a:lnTo>
                        <a:pt x="534" y="107"/>
                      </a:lnTo>
                      <a:lnTo>
                        <a:pt x="522" y="96"/>
                      </a:lnTo>
                      <a:lnTo>
                        <a:pt x="522" y="90"/>
                      </a:lnTo>
                      <a:lnTo>
                        <a:pt x="515" y="90"/>
                      </a:lnTo>
                      <a:lnTo>
                        <a:pt x="507" y="96"/>
                      </a:lnTo>
                      <a:lnTo>
                        <a:pt x="502" y="98"/>
                      </a:lnTo>
                      <a:lnTo>
                        <a:pt x="496" y="98"/>
                      </a:lnTo>
                      <a:lnTo>
                        <a:pt x="492" y="90"/>
                      </a:lnTo>
                      <a:lnTo>
                        <a:pt x="496" y="90"/>
                      </a:lnTo>
                      <a:lnTo>
                        <a:pt x="494" y="83"/>
                      </a:lnTo>
                      <a:lnTo>
                        <a:pt x="498" y="62"/>
                      </a:lnTo>
                      <a:lnTo>
                        <a:pt x="502" y="66"/>
                      </a:lnTo>
                      <a:lnTo>
                        <a:pt x="504" y="66"/>
                      </a:lnTo>
                      <a:lnTo>
                        <a:pt x="506" y="62"/>
                      </a:lnTo>
                      <a:lnTo>
                        <a:pt x="504" y="58"/>
                      </a:lnTo>
                      <a:lnTo>
                        <a:pt x="511" y="53"/>
                      </a:lnTo>
                      <a:lnTo>
                        <a:pt x="509" y="45"/>
                      </a:lnTo>
                      <a:lnTo>
                        <a:pt x="507" y="41"/>
                      </a:lnTo>
                      <a:lnTo>
                        <a:pt x="506" y="34"/>
                      </a:lnTo>
                      <a:lnTo>
                        <a:pt x="500" y="30"/>
                      </a:lnTo>
                      <a:lnTo>
                        <a:pt x="492" y="2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32"/>
                <p:cNvSpPr>
                  <a:spLocks/>
                </p:cNvSpPr>
                <p:nvPr/>
              </p:nvSpPr>
              <p:spPr bwMode="auto">
                <a:xfrm>
                  <a:off x="4830151" y="2444299"/>
                  <a:ext cx="33624" cy="89820"/>
                </a:xfrm>
                <a:custGeom>
                  <a:avLst/>
                  <a:gdLst>
                    <a:gd name="T0" fmla="*/ 15 w 35"/>
                    <a:gd name="T1" fmla="*/ 13 h 103"/>
                    <a:gd name="T2" fmla="*/ 9 w 35"/>
                    <a:gd name="T3" fmla="*/ 19 h 103"/>
                    <a:gd name="T4" fmla="*/ 15 w 35"/>
                    <a:gd name="T5" fmla="*/ 24 h 103"/>
                    <a:gd name="T6" fmla="*/ 13 w 35"/>
                    <a:gd name="T7" fmla="*/ 32 h 103"/>
                    <a:gd name="T8" fmla="*/ 7 w 35"/>
                    <a:gd name="T9" fmla="*/ 32 h 103"/>
                    <a:gd name="T10" fmla="*/ 5 w 35"/>
                    <a:gd name="T11" fmla="*/ 45 h 103"/>
                    <a:gd name="T12" fmla="*/ 2 w 35"/>
                    <a:gd name="T13" fmla="*/ 56 h 103"/>
                    <a:gd name="T14" fmla="*/ 0 w 35"/>
                    <a:gd name="T15" fmla="*/ 71 h 103"/>
                    <a:gd name="T16" fmla="*/ 2 w 35"/>
                    <a:gd name="T17" fmla="*/ 79 h 103"/>
                    <a:gd name="T18" fmla="*/ 0 w 35"/>
                    <a:gd name="T19" fmla="*/ 81 h 103"/>
                    <a:gd name="T20" fmla="*/ 0 w 35"/>
                    <a:gd name="T21" fmla="*/ 94 h 103"/>
                    <a:gd name="T22" fmla="*/ 7 w 35"/>
                    <a:gd name="T23" fmla="*/ 103 h 103"/>
                    <a:gd name="T24" fmla="*/ 13 w 35"/>
                    <a:gd name="T25" fmla="*/ 90 h 103"/>
                    <a:gd name="T26" fmla="*/ 13 w 35"/>
                    <a:gd name="T27" fmla="*/ 79 h 103"/>
                    <a:gd name="T28" fmla="*/ 13 w 35"/>
                    <a:gd name="T29" fmla="*/ 71 h 103"/>
                    <a:gd name="T30" fmla="*/ 17 w 35"/>
                    <a:gd name="T31" fmla="*/ 64 h 103"/>
                    <a:gd name="T32" fmla="*/ 19 w 35"/>
                    <a:gd name="T33" fmla="*/ 58 h 103"/>
                    <a:gd name="T34" fmla="*/ 24 w 35"/>
                    <a:gd name="T35" fmla="*/ 62 h 103"/>
                    <a:gd name="T36" fmla="*/ 26 w 35"/>
                    <a:gd name="T37" fmla="*/ 62 h 103"/>
                    <a:gd name="T38" fmla="*/ 28 w 35"/>
                    <a:gd name="T39" fmla="*/ 54 h 103"/>
                    <a:gd name="T40" fmla="*/ 26 w 35"/>
                    <a:gd name="T41" fmla="*/ 41 h 103"/>
                    <a:gd name="T42" fmla="*/ 30 w 35"/>
                    <a:gd name="T43" fmla="*/ 28 h 103"/>
                    <a:gd name="T44" fmla="*/ 34 w 35"/>
                    <a:gd name="T45" fmla="*/ 17 h 103"/>
                    <a:gd name="T46" fmla="*/ 34 w 35"/>
                    <a:gd name="T47" fmla="*/ 11 h 103"/>
                    <a:gd name="T48" fmla="*/ 35 w 35"/>
                    <a:gd name="T49" fmla="*/ 0 h 103"/>
                    <a:gd name="T50" fmla="*/ 20 w 35"/>
                    <a:gd name="T51" fmla="*/ 6 h 103"/>
                    <a:gd name="T52" fmla="*/ 15 w 35"/>
                    <a:gd name="T53"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103">
                      <a:moveTo>
                        <a:pt x="15" y="13"/>
                      </a:moveTo>
                      <a:lnTo>
                        <a:pt x="9" y="19"/>
                      </a:lnTo>
                      <a:lnTo>
                        <a:pt x="15" y="24"/>
                      </a:lnTo>
                      <a:lnTo>
                        <a:pt x="13" y="32"/>
                      </a:lnTo>
                      <a:lnTo>
                        <a:pt x="7" y="32"/>
                      </a:lnTo>
                      <a:lnTo>
                        <a:pt x="5" y="45"/>
                      </a:lnTo>
                      <a:lnTo>
                        <a:pt x="2" y="56"/>
                      </a:lnTo>
                      <a:lnTo>
                        <a:pt x="0" y="71"/>
                      </a:lnTo>
                      <a:lnTo>
                        <a:pt x="2" y="79"/>
                      </a:lnTo>
                      <a:lnTo>
                        <a:pt x="0" y="81"/>
                      </a:lnTo>
                      <a:lnTo>
                        <a:pt x="0" y="94"/>
                      </a:lnTo>
                      <a:lnTo>
                        <a:pt x="7" y="103"/>
                      </a:lnTo>
                      <a:lnTo>
                        <a:pt x="13" y="90"/>
                      </a:lnTo>
                      <a:lnTo>
                        <a:pt x="13" y="79"/>
                      </a:lnTo>
                      <a:lnTo>
                        <a:pt x="13" y="71"/>
                      </a:lnTo>
                      <a:lnTo>
                        <a:pt x="17" y="64"/>
                      </a:lnTo>
                      <a:lnTo>
                        <a:pt x="19" y="58"/>
                      </a:lnTo>
                      <a:lnTo>
                        <a:pt x="24" y="62"/>
                      </a:lnTo>
                      <a:lnTo>
                        <a:pt x="26" y="62"/>
                      </a:lnTo>
                      <a:lnTo>
                        <a:pt x="28" y="54"/>
                      </a:lnTo>
                      <a:lnTo>
                        <a:pt x="26" y="41"/>
                      </a:lnTo>
                      <a:lnTo>
                        <a:pt x="30" y="28"/>
                      </a:lnTo>
                      <a:lnTo>
                        <a:pt x="34" y="17"/>
                      </a:lnTo>
                      <a:lnTo>
                        <a:pt x="34" y="11"/>
                      </a:lnTo>
                      <a:lnTo>
                        <a:pt x="35" y="0"/>
                      </a:lnTo>
                      <a:lnTo>
                        <a:pt x="20" y="6"/>
                      </a:lnTo>
                      <a:lnTo>
                        <a:pt x="15" y="13"/>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2" name="Freeform 133"/>
              <p:cNvSpPr>
                <a:spLocks/>
              </p:cNvSpPr>
              <p:nvPr/>
            </p:nvSpPr>
            <p:spPr bwMode="auto">
              <a:xfrm>
                <a:off x="4846483" y="1740562"/>
                <a:ext cx="137379" cy="234579"/>
              </a:xfrm>
              <a:custGeom>
                <a:avLst/>
                <a:gdLst>
                  <a:gd name="T0" fmla="*/ 2 w 143"/>
                  <a:gd name="T1" fmla="*/ 44 h 269"/>
                  <a:gd name="T2" fmla="*/ 2 w 143"/>
                  <a:gd name="T3" fmla="*/ 51 h 269"/>
                  <a:gd name="T4" fmla="*/ 7 w 143"/>
                  <a:gd name="T5" fmla="*/ 59 h 269"/>
                  <a:gd name="T6" fmla="*/ 7 w 143"/>
                  <a:gd name="T7" fmla="*/ 76 h 269"/>
                  <a:gd name="T8" fmla="*/ 9 w 143"/>
                  <a:gd name="T9" fmla="*/ 83 h 269"/>
                  <a:gd name="T10" fmla="*/ 17 w 143"/>
                  <a:gd name="T11" fmla="*/ 89 h 269"/>
                  <a:gd name="T12" fmla="*/ 18 w 143"/>
                  <a:gd name="T13" fmla="*/ 96 h 269"/>
                  <a:gd name="T14" fmla="*/ 18 w 143"/>
                  <a:gd name="T15" fmla="*/ 102 h 269"/>
                  <a:gd name="T16" fmla="*/ 20 w 143"/>
                  <a:gd name="T17" fmla="*/ 109 h 269"/>
                  <a:gd name="T18" fmla="*/ 20 w 143"/>
                  <a:gd name="T19" fmla="*/ 117 h 269"/>
                  <a:gd name="T20" fmla="*/ 18 w 143"/>
                  <a:gd name="T21" fmla="*/ 121 h 269"/>
                  <a:gd name="T22" fmla="*/ 18 w 143"/>
                  <a:gd name="T23" fmla="*/ 134 h 269"/>
                  <a:gd name="T24" fmla="*/ 22 w 143"/>
                  <a:gd name="T25" fmla="*/ 147 h 269"/>
                  <a:gd name="T26" fmla="*/ 28 w 143"/>
                  <a:gd name="T27" fmla="*/ 155 h 269"/>
                  <a:gd name="T28" fmla="*/ 32 w 143"/>
                  <a:gd name="T29" fmla="*/ 168 h 269"/>
                  <a:gd name="T30" fmla="*/ 30 w 143"/>
                  <a:gd name="T31" fmla="*/ 181 h 269"/>
                  <a:gd name="T32" fmla="*/ 33 w 143"/>
                  <a:gd name="T33" fmla="*/ 188 h 269"/>
                  <a:gd name="T34" fmla="*/ 35 w 143"/>
                  <a:gd name="T35" fmla="*/ 179 h 269"/>
                  <a:gd name="T36" fmla="*/ 47 w 143"/>
                  <a:gd name="T37" fmla="*/ 188 h 269"/>
                  <a:gd name="T38" fmla="*/ 62 w 143"/>
                  <a:gd name="T39" fmla="*/ 258 h 269"/>
                  <a:gd name="T40" fmla="*/ 62 w 143"/>
                  <a:gd name="T41" fmla="*/ 264 h 269"/>
                  <a:gd name="T42" fmla="*/ 65 w 143"/>
                  <a:gd name="T43" fmla="*/ 269 h 269"/>
                  <a:gd name="T44" fmla="*/ 126 w 143"/>
                  <a:gd name="T45" fmla="*/ 258 h 269"/>
                  <a:gd name="T46" fmla="*/ 120 w 143"/>
                  <a:gd name="T47" fmla="*/ 250 h 269"/>
                  <a:gd name="T48" fmla="*/ 116 w 143"/>
                  <a:gd name="T49" fmla="*/ 243 h 269"/>
                  <a:gd name="T50" fmla="*/ 116 w 143"/>
                  <a:gd name="T51" fmla="*/ 235 h 269"/>
                  <a:gd name="T52" fmla="*/ 120 w 143"/>
                  <a:gd name="T53" fmla="*/ 228 h 269"/>
                  <a:gd name="T54" fmla="*/ 114 w 143"/>
                  <a:gd name="T55" fmla="*/ 207 h 269"/>
                  <a:gd name="T56" fmla="*/ 114 w 143"/>
                  <a:gd name="T57" fmla="*/ 194 h 269"/>
                  <a:gd name="T58" fmla="*/ 109 w 143"/>
                  <a:gd name="T59" fmla="*/ 170 h 269"/>
                  <a:gd name="T60" fmla="*/ 112 w 143"/>
                  <a:gd name="T61" fmla="*/ 164 h 269"/>
                  <a:gd name="T62" fmla="*/ 111 w 143"/>
                  <a:gd name="T63" fmla="*/ 153 h 269"/>
                  <a:gd name="T64" fmla="*/ 114 w 143"/>
                  <a:gd name="T65" fmla="*/ 145 h 269"/>
                  <a:gd name="T66" fmla="*/ 116 w 143"/>
                  <a:gd name="T67" fmla="*/ 139 h 269"/>
                  <a:gd name="T68" fmla="*/ 116 w 143"/>
                  <a:gd name="T69" fmla="*/ 132 h 269"/>
                  <a:gd name="T70" fmla="*/ 120 w 143"/>
                  <a:gd name="T71" fmla="*/ 124 h 269"/>
                  <a:gd name="T72" fmla="*/ 118 w 143"/>
                  <a:gd name="T73" fmla="*/ 117 h 269"/>
                  <a:gd name="T74" fmla="*/ 120 w 143"/>
                  <a:gd name="T75" fmla="*/ 106 h 269"/>
                  <a:gd name="T76" fmla="*/ 116 w 143"/>
                  <a:gd name="T77" fmla="*/ 91 h 269"/>
                  <a:gd name="T78" fmla="*/ 116 w 143"/>
                  <a:gd name="T79" fmla="*/ 85 h 269"/>
                  <a:gd name="T80" fmla="*/ 122 w 143"/>
                  <a:gd name="T81" fmla="*/ 77 h 269"/>
                  <a:gd name="T82" fmla="*/ 126 w 143"/>
                  <a:gd name="T83" fmla="*/ 77 h 269"/>
                  <a:gd name="T84" fmla="*/ 137 w 143"/>
                  <a:gd name="T85" fmla="*/ 64 h 269"/>
                  <a:gd name="T86" fmla="*/ 143 w 143"/>
                  <a:gd name="T87" fmla="*/ 53 h 269"/>
                  <a:gd name="T88" fmla="*/ 143 w 143"/>
                  <a:gd name="T89" fmla="*/ 47 h 269"/>
                  <a:gd name="T90" fmla="*/ 141 w 143"/>
                  <a:gd name="T91" fmla="*/ 40 h 269"/>
                  <a:gd name="T92" fmla="*/ 135 w 143"/>
                  <a:gd name="T93" fmla="*/ 34 h 269"/>
                  <a:gd name="T94" fmla="*/ 133 w 143"/>
                  <a:gd name="T95" fmla="*/ 27 h 269"/>
                  <a:gd name="T96" fmla="*/ 137 w 143"/>
                  <a:gd name="T97" fmla="*/ 14 h 269"/>
                  <a:gd name="T98" fmla="*/ 133 w 143"/>
                  <a:gd name="T99" fmla="*/ 2 h 269"/>
                  <a:gd name="T100" fmla="*/ 135 w 143"/>
                  <a:gd name="T101" fmla="*/ 0 h 269"/>
                  <a:gd name="T102" fmla="*/ 26 w 143"/>
                  <a:gd name="T103" fmla="*/ 29 h 269"/>
                  <a:gd name="T104" fmla="*/ 0 w 143"/>
                  <a:gd name="T105" fmla="*/ 36 h 269"/>
                  <a:gd name="T106" fmla="*/ 0 w 143"/>
                  <a:gd name="T107" fmla="*/ 40 h 269"/>
                  <a:gd name="T108" fmla="*/ 2 w 143"/>
                  <a:gd name="T109" fmla="*/ 4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 h="269">
                    <a:moveTo>
                      <a:pt x="2" y="44"/>
                    </a:moveTo>
                    <a:lnTo>
                      <a:pt x="2" y="51"/>
                    </a:lnTo>
                    <a:lnTo>
                      <a:pt x="7" y="59"/>
                    </a:lnTo>
                    <a:lnTo>
                      <a:pt x="7" y="76"/>
                    </a:lnTo>
                    <a:lnTo>
                      <a:pt x="9" y="83"/>
                    </a:lnTo>
                    <a:lnTo>
                      <a:pt x="17" y="89"/>
                    </a:lnTo>
                    <a:lnTo>
                      <a:pt x="18" y="96"/>
                    </a:lnTo>
                    <a:lnTo>
                      <a:pt x="18" y="102"/>
                    </a:lnTo>
                    <a:lnTo>
                      <a:pt x="20" y="109"/>
                    </a:lnTo>
                    <a:lnTo>
                      <a:pt x="20" y="117"/>
                    </a:lnTo>
                    <a:lnTo>
                      <a:pt x="18" y="121"/>
                    </a:lnTo>
                    <a:lnTo>
                      <a:pt x="18" y="134"/>
                    </a:lnTo>
                    <a:lnTo>
                      <a:pt x="22" y="147"/>
                    </a:lnTo>
                    <a:lnTo>
                      <a:pt x="28" y="155"/>
                    </a:lnTo>
                    <a:lnTo>
                      <a:pt x="32" y="168"/>
                    </a:lnTo>
                    <a:lnTo>
                      <a:pt x="30" y="181"/>
                    </a:lnTo>
                    <a:lnTo>
                      <a:pt x="33" y="188"/>
                    </a:lnTo>
                    <a:lnTo>
                      <a:pt x="35" y="179"/>
                    </a:lnTo>
                    <a:lnTo>
                      <a:pt x="47" y="188"/>
                    </a:lnTo>
                    <a:lnTo>
                      <a:pt x="62" y="258"/>
                    </a:lnTo>
                    <a:lnTo>
                      <a:pt x="62" y="264"/>
                    </a:lnTo>
                    <a:lnTo>
                      <a:pt x="65" y="269"/>
                    </a:lnTo>
                    <a:lnTo>
                      <a:pt x="126" y="258"/>
                    </a:lnTo>
                    <a:lnTo>
                      <a:pt x="120" y="250"/>
                    </a:lnTo>
                    <a:lnTo>
                      <a:pt x="116" y="243"/>
                    </a:lnTo>
                    <a:lnTo>
                      <a:pt x="116" y="235"/>
                    </a:lnTo>
                    <a:lnTo>
                      <a:pt x="120" y="228"/>
                    </a:lnTo>
                    <a:lnTo>
                      <a:pt x="114" y="207"/>
                    </a:lnTo>
                    <a:lnTo>
                      <a:pt x="114" y="194"/>
                    </a:lnTo>
                    <a:lnTo>
                      <a:pt x="109" y="170"/>
                    </a:lnTo>
                    <a:lnTo>
                      <a:pt x="112" y="164"/>
                    </a:lnTo>
                    <a:lnTo>
                      <a:pt x="111" y="153"/>
                    </a:lnTo>
                    <a:lnTo>
                      <a:pt x="114" y="145"/>
                    </a:lnTo>
                    <a:lnTo>
                      <a:pt x="116" y="139"/>
                    </a:lnTo>
                    <a:lnTo>
                      <a:pt x="116" y="132"/>
                    </a:lnTo>
                    <a:lnTo>
                      <a:pt x="120" y="124"/>
                    </a:lnTo>
                    <a:lnTo>
                      <a:pt x="118" y="117"/>
                    </a:lnTo>
                    <a:lnTo>
                      <a:pt x="120" y="106"/>
                    </a:lnTo>
                    <a:lnTo>
                      <a:pt x="116" y="91"/>
                    </a:lnTo>
                    <a:lnTo>
                      <a:pt x="116" y="85"/>
                    </a:lnTo>
                    <a:lnTo>
                      <a:pt x="122" y="77"/>
                    </a:lnTo>
                    <a:lnTo>
                      <a:pt x="126" y="77"/>
                    </a:lnTo>
                    <a:lnTo>
                      <a:pt x="137" y="64"/>
                    </a:lnTo>
                    <a:lnTo>
                      <a:pt x="143" y="53"/>
                    </a:lnTo>
                    <a:lnTo>
                      <a:pt x="143" y="47"/>
                    </a:lnTo>
                    <a:lnTo>
                      <a:pt x="141" y="40"/>
                    </a:lnTo>
                    <a:lnTo>
                      <a:pt x="135" y="34"/>
                    </a:lnTo>
                    <a:lnTo>
                      <a:pt x="133" y="27"/>
                    </a:lnTo>
                    <a:lnTo>
                      <a:pt x="137" y="14"/>
                    </a:lnTo>
                    <a:lnTo>
                      <a:pt x="133" y="2"/>
                    </a:lnTo>
                    <a:lnTo>
                      <a:pt x="135" y="0"/>
                    </a:lnTo>
                    <a:lnTo>
                      <a:pt x="26" y="29"/>
                    </a:lnTo>
                    <a:lnTo>
                      <a:pt x="0" y="36"/>
                    </a:lnTo>
                    <a:lnTo>
                      <a:pt x="0" y="40"/>
                    </a:lnTo>
                    <a:lnTo>
                      <a:pt x="2" y="4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3" name="Group 152"/>
              <p:cNvGrpSpPr/>
              <p:nvPr/>
            </p:nvGrpSpPr>
            <p:grpSpPr>
              <a:xfrm>
                <a:off x="4196096" y="2578593"/>
                <a:ext cx="720518" cy="298238"/>
                <a:chOff x="4196096" y="2578593"/>
                <a:chExt cx="720518" cy="298238"/>
              </a:xfrm>
              <a:grpFill/>
            </p:grpSpPr>
            <p:sp>
              <p:nvSpPr>
                <p:cNvPr id="209" name="Freeform 5"/>
                <p:cNvSpPr>
                  <a:spLocks/>
                </p:cNvSpPr>
                <p:nvPr/>
              </p:nvSpPr>
              <p:spPr bwMode="auto">
                <a:xfrm>
                  <a:off x="4793645" y="2624811"/>
                  <a:ext cx="3843" cy="4360"/>
                </a:xfrm>
                <a:custGeom>
                  <a:avLst/>
                  <a:gdLst>
                    <a:gd name="T0" fmla="*/ 0 w 4"/>
                    <a:gd name="T1" fmla="*/ 0 h 5"/>
                    <a:gd name="T2" fmla="*/ 4 w 4"/>
                    <a:gd name="T3" fmla="*/ 5 h 5"/>
                    <a:gd name="T4" fmla="*/ 4 w 4"/>
                    <a:gd name="T5" fmla="*/ 3 h 5"/>
                    <a:gd name="T6" fmla="*/ 0 w 4"/>
                    <a:gd name="T7" fmla="*/ 0 h 5"/>
                  </a:gdLst>
                  <a:ahLst/>
                  <a:cxnLst>
                    <a:cxn ang="0">
                      <a:pos x="T0" y="T1"/>
                    </a:cxn>
                    <a:cxn ang="0">
                      <a:pos x="T2" y="T3"/>
                    </a:cxn>
                    <a:cxn ang="0">
                      <a:pos x="T4" y="T5"/>
                    </a:cxn>
                    <a:cxn ang="0">
                      <a:pos x="T6" y="T7"/>
                    </a:cxn>
                  </a:cxnLst>
                  <a:rect l="0" t="0" r="r" b="b"/>
                  <a:pathLst>
                    <a:path w="4" h="5">
                      <a:moveTo>
                        <a:pt x="0" y="0"/>
                      </a:moveTo>
                      <a:lnTo>
                        <a:pt x="4" y="5"/>
                      </a:lnTo>
                      <a:lnTo>
                        <a:pt x="4" y="3"/>
                      </a:lnTo>
                      <a:lnTo>
                        <a:pt x="0"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55"/>
                <p:cNvSpPr>
                  <a:spLocks/>
                </p:cNvSpPr>
                <p:nvPr/>
              </p:nvSpPr>
              <p:spPr bwMode="auto">
                <a:xfrm>
                  <a:off x="4762903" y="2800091"/>
                  <a:ext cx="18253" cy="17441"/>
                </a:xfrm>
                <a:custGeom>
                  <a:avLst/>
                  <a:gdLst>
                    <a:gd name="T0" fmla="*/ 17 w 19"/>
                    <a:gd name="T1" fmla="*/ 0 h 20"/>
                    <a:gd name="T2" fmla="*/ 11 w 19"/>
                    <a:gd name="T3" fmla="*/ 5 h 20"/>
                    <a:gd name="T4" fmla="*/ 4 w 19"/>
                    <a:gd name="T5" fmla="*/ 13 h 20"/>
                    <a:gd name="T6" fmla="*/ 0 w 19"/>
                    <a:gd name="T7" fmla="*/ 20 h 20"/>
                    <a:gd name="T8" fmla="*/ 6 w 19"/>
                    <a:gd name="T9" fmla="*/ 13 h 20"/>
                    <a:gd name="T10" fmla="*/ 19 w 19"/>
                    <a:gd name="T11" fmla="*/ 0 h 20"/>
                    <a:gd name="T12" fmla="*/ 17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7" y="0"/>
                      </a:moveTo>
                      <a:lnTo>
                        <a:pt x="11" y="5"/>
                      </a:lnTo>
                      <a:lnTo>
                        <a:pt x="4" y="13"/>
                      </a:lnTo>
                      <a:lnTo>
                        <a:pt x="0" y="20"/>
                      </a:lnTo>
                      <a:lnTo>
                        <a:pt x="6" y="13"/>
                      </a:lnTo>
                      <a:lnTo>
                        <a:pt x="19" y="0"/>
                      </a:lnTo>
                      <a:lnTo>
                        <a:pt x="17"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56"/>
                <p:cNvSpPr>
                  <a:spLocks/>
                </p:cNvSpPr>
                <p:nvPr/>
              </p:nvSpPr>
              <p:spPr bwMode="auto">
                <a:xfrm>
                  <a:off x="4762903" y="2800091"/>
                  <a:ext cx="18253" cy="17441"/>
                </a:xfrm>
                <a:custGeom>
                  <a:avLst/>
                  <a:gdLst>
                    <a:gd name="T0" fmla="*/ 17 w 19"/>
                    <a:gd name="T1" fmla="*/ 0 h 20"/>
                    <a:gd name="T2" fmla="*/ 11 w 19"/>
                    <a:gd name="T3" fmla="*/ 5 h 20"/>
                    <a:gd name="T4" fmla="*/ 4 w 19"/>
                    <a:gd name="T5" fmla="*/ 13 h 20"/>
                    <a:gd name="T6" fmla="*/ 0 w 19"/>
                    <a:gd name="T7" fmla="*/ 20 h 20"/>
                    <a:gd name="T8" fmla="*/ 6 w 19"/>
                    <a:gd name="T9" fmla="*/ 13 h 20"/>
                    <a:gd name="T10" fmla="*/ 19 w 19"/>
                    <a:gd name="T11" fmla="*/ 0 h 20"/>
                    <a:gd name="T12" fmla="*/ 17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7" y="0"/>
                      </a:moveTo>
                      <a:lnTo>
                        <a:pt x="11" y="5"/>
                      </a:lnTo>
                      <a:lnTo>
                        <a:pt x="4" y="13"/>
                      </a:lnTo>
                      <a:lnTo>
                        <a:pt x="0" y="20"/>
                      </a:lnTo>
                      <a:lnTo>
                        <a:pt x="6" y="13"/>
                      </a:lnTo>
                      <a:lnTo>
                        <a:pt x="19" y="0"/>
                      </a:lnTo>
                      <a:lnTo>
                        <a:pt x="17"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57"/>
                <p:cNvSpPr>
                  <a:spLocks/>
                </p:cNvSpPr>
                <p:nvPr/>
              </p:nvSpPr>
              <p:spPr bwMode="auto">
                <a:xfrm>
                  <a:off x="4804212" y="2773930"/>
                  <a:ext cx="27860" cy="7848"/>
                </a:xfrm>
                <a:custGeom>
                  <a:avLst/>
                  <a:gdLst>
                    <a:gd name="T0" fmla="*/ 29 w 29"/>
                    <a:gd name="T1" fmla="*/ 0 h 9"/>
                    <a:gd name="T2" fmla="*/ 27 w 29"/>
                    <a:gd name="T3" fmla="*/ 0 h 9"/>
                    <a:gd name="T4" fmla="*/ 19 w 29"/>
                    <a:gd name="T5" fmla="*/ 0 h 9"/>
                    <a:gd name="T6" fmla="*/ 6 w 29"/>
                    <a:gd name="T7" fmla="*/ 5 h 9"/>
                    <a:gd name="T8" fmla="*/ 0 w 29"/>
                    <a:gd name="T9" fmla="*/ 9 h 9"/>
                    <a:gd name="T10" fmla="*/ 15 w 29"/>
                    <a:gd name="T11" fmla="*/ 3 h 9"/>
                    <a:gd name="T12" fmla="*/ 29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9" h="9">
                      <a:moveTo>
                        <a:pt x="29" y="0"/>
                      </a:moveTo>
                      <a:lnTo>
                        <a:pt x="27" y="0"/>
                      </a:lnTo>
                      <a:lnTo>
                        <a:pt x="19" y="0"/>
                      </a:lnTo>
                      <a:lnTo>
                        <a:pt x="6" y="5"/>
                      </a:lnTo>
                      <a:lnTo>
                        <a:pt x="0" y="9"/>
                      </a:lnTo>
                      <a:lnTo>
                        <a:pt x="15" y="3"/>
                      </a:lnTo>
                      <a:lnTo>
                        <a:pt x="29"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58"/>
                <p:cNvSpPr>
                  <a:spLocks/>
                </p:cNvSpPr>
                <p:nvPr/>
              </p:nvSpPr>
              <p:spPr bwMode="auto">
                <a:xfrm>
                  <a:off x="4804212" y="2773930"/>
                  <a:ext cx="27860" cy="7848"/>
                </a:xfrm>
                <a:custGeom>
                  <a:avLst/>
                  <a:gdLst>
                    <a:gd name="T0" fmla="*/ 29 w 29"/>
                    <a:gd name="T1" fmla="*/ 0 h 9"/>
                    <a:gd name="T2" fmla="*/ 27 w 29"/>
                    <a:gd name="T3" fmla="*/ 0 h 9"/>
                    <a:gd name="T4" fmla="*/ 19 w 29"/>
                    <a:gd name="T5" fmla="*/ 0 h 9"/>
                    <a:gd name="T6" fmla="*/ 6 w 29"/>
                    <a:gd name="T7" fmla="*/ 5 h 9"/>
                    <a:gd name="T8" fmla="*/ 0 w 29"/>
                    <a:gd name="T9" fmla="*/ 9 h 9"/>
                    <a:gd name="T10" fmla="*/ 15 w 29"/>
                    <a:gd name="T11" fmla="*/ 3 h 9"/>
                    <a:gd name="T12" fmla="*/ 29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9" h="9">
                      <a:moveTo>
                        <a:pt x="29" y="0"/>
                      </a:moveTo>
                      <a:lnTo>
                        <a:pt x="27" y="0"/>
                      </a:lnTo>
                      <a:lnTo>
                        <a:pt x="19" y="0"/>
                      </a:lnTo>
                      <a:lnTo>
                        <a:pt x="6" y="5"/>
                      </a:lnTo>
                      <a:lnTo>
                        <a:pt x="0" y="9"/>
                      </a:lnTo>
                      <a:lnTo>
                        <a:pt x="15" y="3"/>
                      </a:lnTo>
                      <a:lnTo>
                        <a:pt x="29"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59"/>
                <p:cNvSpPr>
                  <a:spLocks/>
                </p:cNvSpPr>
                <p:nvPr/>
              </p:nvSpPr>
              <p:spPr bwMode="auto">
                <a:xfrm>
                  <a:off x="4848404" y="2746025"/>
                  <a:ext cx="17292" cy="32266"/>
                </a:xfrm>
                <a:custGeom>
                  <a:avLst/>
                  <a:gdLst>
                    <a:gd name="T0" fmla="*/ 18 w 18"/>
                    <a:gd name="T1" fmla="*/ 0 h 37"/>
                    <a:gd name="T2" fmla="*/ 11 w 18"/>
                    <a:gd name="T3" fmla="*/ 7 h 37"/>
                    <a:gd name="T4" fmla="*/ 7 w 18"/>
                    <a:gd name="T5" fmla="*/ 13 h 37"/>
                    <a:gd name="T6" fmla="*/ 5 w 18"/>
                    <a:gd name="T7" fmla="*/ 20 h 37"/>
                    <a:gd name="T8" fmla="*/ 0 w 18"/>
                    <a:gd name="T9" fmla="*/ 37 h 37"/>
                    <a:gd name="T10" fmla="*/ 7 w 18"/>
                    <a:gd name="T11" fmla="*/ 15 h 37"/>
                    <a:gd name="T12" fmla="*/ 18 w 1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18" y="0"/>
                      </a:moveTo>
                      <a:lnTo>
                        <a:pt x="11" y="7"/>
                      </a:lnTo>
                      <a:lnTo>
                        <a:pt x="7" y="13"/>
                      </a:lnTo>
                      <a:lnTo>
                        <a:pt x="5" y="20"/>
                      </a:lnTo>
                      <a:lnTo>
                        <a:pt x="0" y="37"/>
                      </a:lnTo>
                      <a:lnTo>
                        <a:pt x="7" y="15"/>
                      </a:lnTo>
                      <a:lnTo>
                        <a:pt x="18"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60"/>
                <p:cNvSpPr>
                  <a:spLocks/>
                </p:cNvSpPr>
                <p:nvPr/>
              </p:nvSpPr>
              <p:spPr bwMode="auto">
                <a:xfrm>
                  <a:off x="4848404" y="2746025"/>
                  <a:ext cx="17292" cy="32266"/>
                </a:xfrm>
                <a:custGeom>
                  <a:avLst/>
                  <a:gdLst>
                    <a:gd name="T0" fmla="*/ 18 w 18"/>
                    <a:gd name="T1" fmla="*/ 0 h 37"/>
                    <a:gd name="T2" fmla="*/ 11 w 18"/>
                    <a:gd name="T3" fmla="*/ 7 h 37"/>
                    <a:gd name="T4" fmla="*/ 7 w 18"/>
                    <a:gd name="T5" fmla="*/ 13 h 37"/>
                    <a:gd name="T6" fmla="*/ 5 w 18"/>
                    <a:gd name="T7" fmla="*/ 20 h 37"/>
                    <a:gd name="T8" fmla="*/ 0 w 18"/>
                    <a:gd name="T9" fmla="*/ 37 h 37"/>
                    <a:gd name="T10" fmla="*/ 7 w 18"/>
                    <a:gd name="T11" fmla="*/ 15 h 37"/>
                    <a:gd name="T12" fmla="*/ 18 w 1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18" y="0"/>
                      </a:moveTo>
                      <a:lnTo>
                        <a:pt x="11" y="7"/>
                      </a:lnTo>
                      <a:lnTo>
                        <a:pt x="7" y="13"/>
                      </a:lnTo>
                      <a:lnTo>
                        <a:pt x="5" y="20"/>
                      </a:lnTo>
                      <a:lnTo>
                        <a:pt x="0" y="37"/>
                      </a:lnTo>
                      <a:lnTo>
                        <a:pt x="7" y="15"/>
                      </a:lnTo>
                      <a:lnTo>
                        <a:pt x="18"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61"/>
                <p:cNvSpPr>
                  <a:spLocks/>
                </p:cNvSpPr>
                <p:nvPr/>
              </p:nvSpPr>
              <p:spPr bwMode="auto">
                <a:xfrm>
                  <a:off x="4871461" y="2731200"/>
                  <a:ext cx="5764" cy="4360"/>
                </a:xfrm>
                <a:custGeom>
                  <a:avLst/>
                  <a:gdLst>
                    <a:gd name="T0" fmla="*/ 0 w 6"/>
                    <a:gd name="T1" fmla="*/ 5 h 5"/>
                    <a:gd name="T2" fmla="*/ 6 w 6"/>
                    <a:gd name="T3" fmla="*/ 0 h 5"/>
                    <a:gd name="T4" fmla="*/ 4 w 6"/>
                    <a:gd name="T5" fmla="*/ 0 h 5"/>
                    <a:gd name="T6" fmla="*/ 0 w 6"/>
                    <a:gd name="T7" fmla="*/ 5 h 5"/>
                  </a:gdLst>
                  <a:ahLst/>
                  <a:cxnLst>
                    <a:cxn ang="0">
                      <a:pos x="T0" y="T1"/>
                    </a:cxn>
                    <a:cxn ang="0">
                      <a:pos x="T2" y="T3"/>
                    </a:cxn>
                    <a:cxn ang="0">
                      <a:pos x="T4" y="T5"/>
                    </a:cxn>
                    <a:cxn ang="0">
                      <a:pos x="T6" y="T7"/>
                    </a:cxn>
                  </a:cxnLst>
                  <a:rect l="0" t="0" r="r" b="b"/>
                  <a:pathLst>
                    <a:path w="6" h="5">
                      <a:moveTo>
                        <a:pt x="0" y="5"/>
                      </a:moveTo>
                      <a:lnTo>
                        <a:pt x="6" y="0"/>
                      </a:lnTo>
                      <a:lnTo>
                        <a:pt x="4" y="0"/>
                      </a:lnTo>
                      <a:lnTo>
                        <a:pt x="0" y="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62"/>
                <p:cNvSpPr>
                  <a:spLocks/>
                </p:cNvSpPr>
                <p:nvPr/>
              </p:nvSpPr>
              <p:spPr bwMode="auto">
                <a:xfrm>
                  <a:off x="4871461" y="2731200"/>
                  <a:ext cx="5764" cy="4360"/>
                </a:xfrm>
                <a:custGeom>
                  <a:avLst/>
                  <a:gdLst>
                    <a:gd name="T0" fmla="*/ 0 w 6"/>
                    <a:gd name="T1" fmla="*/ 5 h 5"/>
                    <a:gd name="T2" fmla="*/ 6 w 6"/>
                    <a:gd name="T3" fmla="*/ 0 h 5"/>
                    <a:gd name="T4" fmla="*/ 4 w 6"/>
                    <a:gd name="T5" fmla="*/ 0 h 5"/>
                    <a:gd name="T6" fmla="*/ 0 w 6"/>
                    <a:gd name="T7" fmla="*/ 5 h 5"/>
                  </a:gdLst>
                  <a:ahLst/>
                  <a:cxnLst>
                    <a:cxn ang="0">
                      <a:pos x="T0" y="T1"/>
                    </a:cxn>
                    <a:cxn ang="0">
                      <a:pos x="T2" y="T3"/>
                    </a:cxn>
                    <a:cxn ang="0">
                      <a:pos x="T4" y="T5"/>
                    </a:cxn>
                    <a:cxn ang="0">
                      <a:pos x="T6" y="T7"/>
                    </a:cxn>
                  </a:cxnLst>
                  <a:rect l="0" t="0" r="r" b="b"/>
                  <a:pathLst>
                    <a:path w="6" h="5">
                      <a:moveTo>
                        <a:pt x="0" y="5"/>
                      </a:moveTo>
                      <a:lnTo>
                        <a:pt x="6" y="0"/>
                      </a:lnTo>
                      <a:lnTo>
                        <a:pt x="4" y="0"/>
                      </a:lnTo>
                      <a:lnTo>
                        <a:pt x="0" y="5"/>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63"/>
                <p:cNvSpPr>
                  <a:spLocks/>
                </p:cNvSpPr>
                <p:nvPr/>
              </p:nvSpPr>
              <p:spPr bwMode="auto">
                <a:xfrm>
                  <a:off x="4882028" y="2712887"/>
                  <a:ext cx="12489" cy="11337"/>
                </a:xfrm>
                <a:custGeom>
                  <a:avLst/>
                  <a:gdLst>
                    <a:gd name="T0" fmla="*/ 13 w 13"/>
                    <a:gd name="T1" fmla="*/ 0 h 13"/>
                    <a:gd name="T2" fmla="*/ 13 w 13"/>
                    <a:gd name="T3" fmla="*/ 2 h 13"/>
                    <a:gd name="T4" fmla="*/ 6 w 13"/>
                    <a:gd name="T5" fmla="*/ 8 h 13"/>
                    <a:gd name="T6" fmla="*/ 0 w 13"/>
                    <a:gd name="T7" fmla="*/ 13 h 13"/>
                    <a:gd name="T8" fmla="*/ 13 w 13"/>
                    <a:gd name="T9" fmla="*/ 2 h 13"/>
                    <a:gd name="T10" fmla="*/ 13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3" y="0"/>
                      </a:moveTo>
                      <a:lnTo>
                        <a:pt x="13" y="2"/>
                      </a:lnTo>
                      <a:lnTo>
                        <a:pt x="6" y="8"/>
                      </a:lnTo>
                      <a:lnTo>
                        <a:pt x="0" y="13"/>
                      </a:lnTo>
                      <a:lnTo>
                        <a:pt x="13" y="2"/>
                      </a:lnTo>
                      <a:lnTo>
                        <a:pt x="13"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64"/>
                <p:cNvSpPr>
                  <a:spLocks/>
                </p:cNvSpPr>
                <p:nvPr/>
              </p:nvSpPr>
              <p:spPr bwMode="auto">
                <a:xfrm>
                  <a:off x="4882028" y="2712887"/>
                  <a:ext cx="12489" cy="11337"/>
                </a:xfrm>
                <a:custGeom>
                  <a:avLst/>
                  <a:gdLst>
                    <a:gd name="T0" fmla="*/ 13 w 13"/>
                    <a:gd name="T1" fmla="*/ 0 h 13"/>
                    <a:gd name="T2" fmla="*/ 13 w 13"/>
                    <a:gd name="T3" fmla="*/ 2 h 13"/>
                    <a:gd name="T4" fmla="*/ 6 w 13"/>
                    <a:gd name="T5" fmla="*/ 8 h 13"/>
                    <a:gd name="T6" fmla="*/ 0 w 13"/>
                    <a:gd name="T7" fmla="*/ 13 h 13"/>
                    <a:gd name="T8" fmla="*/ 13 w 13"/>
                    <a:gd name="T9" fmla="*/ 2 h 13"/>
                    <a:gd name="T10" fmla="*/ 13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3" y="0"/>
                      </a:moveTo>
                      <a:lnTo>
                        <a:pt x="13" y="2"/>
                      </a:lnTo>
                      <a:lnTo>
                        <a:pt x="6" y="8"/>
                      </a:lnTo>
                      <a:lnTo>
                        <a:pt x="0" y="13"/>
                      </a:lnTo>
                      <a:lnTo>
                        <a:pt x="13" y="2"/>
                      </a:lnTo>
                      <a:lnTo>
                        <a:pt x="13"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65"/>
                <p:cNvSpPr>
                  <a:spLocks/>
                </p:cNvSpPr>
                <p:nvPr/>
              </p:nvSpPr>
              <p:spPr bwMode="auto">
                <a:xfrm>
                  <a:off x="4906046" y="2655333"/>
                  <a:ext cx="10568" cy="53194"/>
                </a:xfrm>
                <a:custGeom>
                  <a:avLst/>
                  <a:gdLst>
                    <a:gd name="T0" fmla="*/ 0 w 11"/>
                    <a:gd name="T1" fmla="*/ 61 h 61"/>
                    <a:gd name="T2" fmla="*/ 2 w 11"/>
                    <a:gd name="T3" fmla="*/ 61 h 61"/>
                    <a:gd name="T4" fmla="*/ 9 w 11"/>
                    <a:gd name="T5" fmla="*/ 57 h 61"/>
                    <a:gd name="T6" fmla="*/ 11 w 11"/>
                    <a:gd name="T7" fmla="*/ 44 h 61"/>
                    <a:gd name="T8" fmla="*/ 9 w 11"/>
                    <a:gd name="T9" fmla="*/ 23 h 61"/>
                    <a:gd name="T10" fmla="*/ 7 w 11"/>
                    <a:gd name="T11" fmla="*/ 15 h 61"/>
                    <a:gd name="T12" fmla="*/ 2 w 11"/>
                    <a:gd name="T13" fmla="*/ 0 h 61"/>
                    <a:gd name="T14" fmla="*/ 2 w 11"/>
                    <a:gd name="T15" fmla="*/ 8 h 61"/>
                    <a:gd name="T16" fmla="*/ 5 w 11"/>
                    <a:gd name="T17" fmla="*/ 15 h 61"/>
                    <a:gd name="T18" fmla="*/ 7 w 11"/>
                    <a:gd name="T19" fmla="*/ 21 h 61"/>
                    <a:gd name="T20" fmla="*/ 9 w 11"/>
                    <a:gd name="T21" fmla="*/ 47 h 61"/>
                    <a:gd name="T22" fmla="*/ 5 w 11"/>
                    <a:gd name="T23" fmla="*/ 55 h 61"/>
                    <a:gd name="T24" fmla="*/ 0 w 11"/>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1">
                      <a:moveTo>
                        <a:pt x="0" y="61"/>
                      </a:moveTo>
                      <a:lnTo>
                        <a:pt x="2" y="61"/>
                      </a:lnTo>
                      <a:lnTo>
                        <a:pt x="9" y="57"/>
                      </a:lnTo>
                      <a:lnTo>
                        <a:pt x="11" y="44"/>
                      </a:lnTo>
                      <a:lnTo>
                        <a:pt x="9" y="23"/>
                      </a:lnTo>
                      <a:lnTo>
                        <a:pt x="7" y="15"/>
                      </a:lnTo>
                      <a:lnTo>
                        <a:pt x="2" y="0"/>
                      </a:lnTo>
                      <a:lnTo>
                        <a:pt x="2" y="8"/>
                      </a:lnTo>
                      <a:lnTo>
                        <a:pt x="5" y="15"/>
                      </a:lnTo>
                      <a:lnTo>
                        <a:pt x="7" y="21"/>
                      </a:lnTo>
                      <a:lnTo>
                        <a:pt x="9" y="47"/>
                      </a:lnTo>
                      <a:lnTo>
                        <a:pt x="5" y="55"/>
                      </a:lnTo>
                      <a:lnTo>
                        <a:pt x="0" y="61"/>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66"/>
                <p:cNvSpPr>
                  <a:spLocks/>
                </p:cNvSpPr>
                <p:nvPr/>
              </p:nvSpPr>
              <p:spPr bwMode="auto">
                <a:xfrm>
                  <a:off x="4906046" y="2655333"/>
                  <a:ext cx="10568" cy="53194"/>
                </a:xfrm>
                <a:custGeom>
                  <a:avLst/>
                  <a:gdLst>
                    <a:gd name="T0" fmla="*/ 0 w 11"/>
                    <a:gd name="T1" fmla="*/ 61 h 61"/>
                    <a:gd name="T2" fmla="*/ 2 w 11"/>
                    <a:gd name="T3" fmla="*/ 61 h 61"/>
                    <a:gd name="T4" fmla="*/ 9 w 11"/>
                    <a:gd name="T5" fmla="*/ 57 h 61"/>
                    <a:gd name="T6" fmla="*/ 11 w 11"/>
                    <a:gd name="T7" fmla="*/ 44 h 61"/>
                    <a:gd name="T8" fmla="*/ 9 w 11"/>
                    <a:gd name="T9" fmla="*/ 23 h 61"/>
                    <a:gd name="T10" fmla="*/ 7 w 11"/>
                    <a:gd name="T11" fmla="*/ 15 h 61"/>
                    <a:gd name="T12" fmla="*/ 2 w 11"/>
                    <a:gd name="T13" fmla="*/ 0 h 61"/>
                    <a:gd name="T14" fmla="*/ 2 w 11"/>
                    <a:gd name="T15" fmla="*/ 8 h 61"/>
                    <a:gd name="T16" fmla="*/ 5 w 11"/>
                    <a:gd name="T17" fmla="*/ 15 h 61"/>
                    <a:gd name="T18" fmla="*/ 7 w 11"/>
                    <a:gd name="T19" fmla="*/ 21 h 61"/>
                    <a:gd name="T20" fmla="*/ 9 w 11"/>
                    <a:gd name="T21" fmla="*/ 47 h 61"/>
                    <a:gd name="T22" fmla="*/ 5 w 11"/>
                    <a:gd name="T23" fmla="*/ 55 h 61"/>
                    <a:gd name="T24" fmla="*/ 0 w 11"/>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1">
                      <a:moveTo>
                        <a:pt x="0" y="61"/>
                      </a:moveTo>
                      <a:lnTo>
                        <a:pt x="2" y="61"/>
                      </a:lnTo>
                      <a:lnTo>
                        <a:pt x="9" y="57"/>
                      </a:lnTo>
                      <a:lnTo>
                        <a:pt x="11" y="44"/>
                      </a:lnTo>
                      <a:lnTo>
                        <a:pt x="9" y="23"/>
                      </a:lnTo>
                      <a:lnTo>
                        <a:pt x="7" y="15"/>
                      </a:lnTo>
                      <a:lnTo>
                        <a:pt x="2" y="0"/>
                      </a:lnTo>
                      <a:lnTo>
                        <a:pt x="2" y="8"/>
                      </a:lnTo>
                      <a:lnTo>
                        <a:pt x="5" y="15"/>
                      </a:lnTo>
                      <a:lnTo>
                        <a:pt x="7" y="21"/>
                      </a:lnTo>
                      <a:lnTo>
                        <a:pt x="9" y="47"/>
                      </a:lnTo>
                      <a:lnTo>
                        <a:pt x="5" y="55"/>
                      </a:lnTo>
                      <a:lnTo>
                        <a:pt x="0" y="61"/>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20"/>
                <p:cNvSpPr>
                  <a:spLocks/>
                </p:cNvSpPr>
                <p:nvPr/>
              </p:nvSpPr>
              <p:spPr bwMode="auto">
                <a:xfrm>
                  <a:off x="4196096" y="2591674"/>
                  <a:ext cx="693618" cy="285157"/>
                </a:xfrm>
                <a:custGeom>
                  <a:avLst/>
                  <a:gdLst>
                    <a:gd name="T0" fmla="*/ 216 w 722"/>
                    <a:gd name="T1" fmla="*/ 85 h 327"/>
                    <a:gd name="T2" fmla="*/ 197 w 722"/>
                    <a:gd name="T3" fmla="*/ 113 h 327"/>
                    <a:gd name="T4" fmla="*/ 173 w 722"/>
                    <a:gd name="T5" fmla="*/ 145 h 327"/>
                    <a:gd name="T6" fmla="*/ 145 w 722"/>
                    <a:gd name="T7" fmla="*/ 156 h 327"/>
                    <a:gd name="T8" fmla="*/ 120 w 722"/>
                    <a:gd name="T9" fmla="*/ 162 h 327"/>
                    <a:gd name="T10" fmla="*/ 105 w 722"/>
                    <a:gd name="T11" fmla="*/ 184 h 327"/>
                    <a:gd name="T12" fmla="*/ 62 w 722"/>
                    <a:gd name="T13" fmla="*/ 218 h 327"/>
                    <a:gd name="T14" fmla="*/ 22 w 722"/>
                    <a:gd name="T15" fmla="*/ 237 h 327"/>
                    <a:gd name="T16" fmla="*/ 0 w 722"/>
                    <a:gd name="T17" fmla="*/ 263 h 327"/>
                    <a:gd name="T18" fmla="*/ 133 w 722"/>
                    <a:gd name="T19" fmla="*/ 263 h 327"/>
                    <a:gd name="T20" fmla="*/ 173 w 722"/>
                    <a:gd name="T21" fmla="*/ 243 h 327"/>
                    <a:gd name="T22" fmla="*/ 291 w 722"/>
                    <a:gd name="T23" fmla="*/ 235 h 327"/>
                    <a:gd name="T24" fmla="*/ 308 w 722"/>
                    <a:gd name="T25" fmla="*/ 261 h 327"/>
                    <a:gd name="T26" fmla="*/ 522 w 722"/>
                    <a:gd name="T27" fmla="*/ 327 h 327"/>
                    <a:gd name="T28" fmla="*/ 568 w 722"/>
                    <a:gd name="T29" fmla="*/ 314 h 327"/>
                    <a:gd name="T30" fmla="*/ 569 w 722"/>
                    <a:gd name="T31" fmla="*/ 291 h 327"/>
                    <a:gd name="T32" fmla="*/ 581 w 722"/>
                    <a:gd name="T33" fmla="*/ 267 h 327"/>
                    <a:gd name="T34" fmla="*/ 605 w 722"/>
                    <a:gd name="T35" fmla="*/ 228 h 327"/>
                    <a:gd name="T36" fmla="*/ 611 w 722"/>
                    <a:gd name="T37" fmla="*/ 235 h 327"/>
                    <a:gd name="T38" fmla="*/ 632 w 722"/>
                    <a:gd name="T39" fmla="*/ 216 h 327"/>
                    <a:gd name="T40" fmla="*/ 662 w 722"/>
                    <a:gd name="T41" fmla="*/ 197 h 327"/>
                    <a:gd name="T42" fmla="*/ 677 w 722"/>
                    <a:gd name="T43" fmla="*/ 201 h 327"/>
                    <a:gd name="T44" fmla="*/ 688 w 722"/>
                    <a:gd name="T45" fmla="*/ 169 h 327"/>
                    <a:gd name="T46" fmla="*/ 679 w 722"/>
                    <a:gd name="T47" fmla="*/ 171 h 327"/>
                    <a:gd name="T48" fmla="*/ 669 w 722"/>
                    <a:gd name="T49" fmla="*/ 173 h 327"/>
                    <a:gd name="T50" fmla="*/ 635 w 722"/>
                    <a:gd name="T51" fmla="*/ 184 h 327"/>
                    <a:gd name="T52" fmla="*/ 632 w 722"/>
                    <a:gd name="T53" fmla="*/ 173 h 327"/>
                    <a:gd name="T54" fmla="*/ 663 w 722"/>
                    <a:gd name="T55" fmla="*/ 164 h 327"/>
                    <a:gd name="T56" fmla="*/ 665 w 722"/>
                    <a:gd name="T57" fmla="*/ 152 h 327"/>
                    <a:gd name="T58" fmla="*/ 616 w 722"/>
                    <a:gd name="T59" fmla="*/ 132 h 327"/>
                    <a:gd name="T60" fmla="*/ 643 w 722"/>
                    <a:gd name="T61" fmla="*/ 132 h 327"/>
                    <a:gd name="T62" fmla="*/ 650 w 722"/>
                    <a:gd name="T63" fmla="*/ 117 h 327"/>
                    <a:gd name="T64" fmla="*/ 667 w 722"/>
                    <a:gd name="T65" fmla="*/ 130 h 327"/>
                    <a:gd name="T66" fmla="*/ 694 w 722"/>
                    <a:gd name="T67" fmla="*/ 130 h 327"/>
                    <a:gd name="T68" fmla="*/ 716 w 722"/>
                    <a:gd name="T69" fmla="*/ 98 h 327"/>
                    <a:gd name="T70" fmla="*/ 714 w 722"/>
                    <a:gd name="T71" fmla="*/ 64 h 327"/>
                    <a:gd name="T72" fmla="*/ 695 w 722"/>
                    <a:gd name="T73" fmla="*/ 68 h 327"/>
                    <a:gd name="T74" fmla="*/ 688 w 722"/>
                    <a:gd name="T75" fmla="*/ 92 h 327"/>
                    <a:gd name="T76" fmla="*/ 690 w 722"/>
                    <a:gd name="T77" fmla="*/ 68 h 327"/>
                    <a:gd name="T78" fmla="*/ 669 w 722"/>
                    <a:gd name="T79" fmla="*/ 71 h 327"/>
                    <a:gd name="T80" fmla="*/ 635 w 722"/>
                    <a:gd name="T81" fmla="*/ 77 h 327"/>
                    <a:gd name="T82" fmla="*/ 622 w 722"/>
                    <a:gd name="T83" fmla="*/ 49 h 327"/>
                    <a:gd name="T84" fmla="*/ 626 w 722"/>
                    <a:gd name="T85" fmla="*/ 43 h 327"/>
                    <a:gd name="T86" fmla="*/ 639 w 722"/>
                    <a:gd name="T87" fmla="*/ 64 h 327"/>
                    <a:gd name="T88" fmla="*/ 662 w 722"/>
                    <a:gd name="T89" fmla="*/ 49 h 327"/>
                    <a:gd name="T90" fmla="*/ 679 w 722"/>
                    <a:gd name="T91" fmla="*/ 45 h 327"/>
                    <a:gd name="T92" fmla="*/ 673 w 722"/>
                    <a:gd name="T93" fmla="*/ 30 h 327"/>
                    <a:gd name="T94" fmla="*/ 684 w 722"/>
                    <a:gd name="T95" fmla="*/ 25 h 327"/>
                    <a:gd name="T96" fmla="*/ 690 w 722"/>
                    <a:gd name="T97" fmla="*/ 17 h 327"/>
                    <a:gd name="T98" fmla="*/ 675 w 722"/>
                    <a:gd name="T9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327">
                      <a:moveTo>
                        <a:pt x="498" y="38"/>
                      </a:moveTo>
                      <a:lnTo>
                        <a:pt x="310" y="71"/>
                      </a:lnTo>
                      <a:lnTo>
                        <a:pt x="242" y="83"/>
                      </a:lnTo>
                      <a:lnTo>
                        <a:pt x="216" y="85"/>
                      </a:lnTo>
                      <a:lnTo>
                        <a:pt x="201" y="85"/>
                      </a:lnTo>
                      <a:lnTo>
                        <a:pt x="199" y="94"/>
                      </a:lnTo>
                      <a:lnTo>
                        <a:pt x="199" y="102"/>
                      </a:lnTo>
                      <a:lnTo>
                        <a:pt x="197" y="113"/>
                      </a:lnTo>
                      <a:lnTo>
                        <a:pt x="190" y="117"/>
                      </a:lnTo>
                      <a:lnTo>
                        <a:pt x="184" y="122"/>
                      </a:lnTo>
                      <a:lnTo>
                        <a:pt x="178" y="137"/>
                      </a:lnTo>
                      <a:lnTo>
                        <a:pt x="173" y="145"/>
                      </a:lnTo>
                      <a:lnTo>
                        <a:pt x="167" y="139"/>
                      </a:lnTo>
                      <a:lnTo>
                        <a:pt x="154" y="145"/>
                      </a:lnTo>
                      <a:lnTo>
                        <a:pt x="147" y="150"/>
                      </a:lnTo>
                      <a:lnTo>
                        <a:pt x="145" y="156"/>
                      </a:lnTo>
                      <a:lnTo>
                        <a:pt x="137" y="164"/>
                      </a:lnTo>
                      <a:lnTo>
                        <a:pt x="133" y="164"/>
                      </a:lnTo>
                      <a:lnTo>
                        <a:pt x="126" y="158"/>
                      </a:lnTo>
                      <a:lnTo>
                        <a:pt x="120" y="162"/>
                      </a:lnTo>
                      <a:lnTo>
                        <a:pt x="116" y="165"/>
                      </a:lnTo>
                      <a:lnTo>
                        <a:pt x="116" y="171"/>
                      </a:lnTo>
                      <a:lnTo>
                        <a:pt x="109" y="169"/>
                      </a:lnTo>
                      <a:lnTo>
                        <a:pt x="105" y="184"/>
                      </a:lnTo>
                      <a:lnTo>
                        <a:pt x="101" y="190"/>
                      </a:lnTo>
                      <a:lnTo>
                        <a:pt x="96" y="190"/>
                      </a:lnTo>
                      <a:lnTo>
                        <a:pt x="83" y="199"/>
                      </a:lnTo>
                      <a:lnTo>
                        <a:pt x="62" y="218"/>
                      </a:lnTo>
                      <a:lnTo>
                        <a:pt x="56" y="222"/>
                      </a:lnTo>
                      <a:lnTo>
                        <a:pt x="43" y="222"/>
                      </a:lnTo>
                      <a:lnTo>
                        <a:pt x="28" y="229"/>
                      </a:lnTo>
                      <a:lnTo>
                        <a:pt x="22" y="237"/>
                      </a:lnTo>
                      <a:lnTo>
                        <a:pt x="21" y="244"/>
                      </a:lnTo>
                      <a:lnTo>
                        <a:pt x="19" y="254"/>
                      </a:lnTo>
                      <a:lnTo>
                        <a:pt x="13" y="259"/>
                      </a:lnTo>
                      <a:lnTo>
                        <a:pt x="0" y="263"/>
                      </a:lnTo>
                      <a:lnTo>
                        <a:pt x="0" y="291"/>
                      </a:lnTo>
                      <a:lnTo>
                        <a:pt x="105" y="275"/>
                      </a:lnTo>
                      <a:lnTo>
                        <a:pt x="128" y="263"/>
                      </a:lnTo>
                      <a:lnTo>
                        <a:pt x="133" y="263"/>
                      </a:lnTo>
                      <a:lnTo>
                        <a:pt x="145" y="254"/>
                      </a:lnTo>
                      <a:lnTo>
                        <a:pt x="160" y="248"/>
                      </a:lnTo>
                      <a:lnTo>
                        <a:pt x="165" y="244"/>
                      </a:lnTo>
                      <a:lnTo>
                        <a:pt x="173" y="243"/>
                      </a:lnTo>
                      <a:lnTo>
                        <a:pt x="250" y="233"/>
                      </a:lnTo>
                      <a:lnTo>
                        <a:pt x="278" y="231"/>
                      </a:lnTo>
                      <a:lnTo>
                        <a:pt x="286" y="239"/>
                      </a:lnTo>
                      <a:lnTo>
                        <a:pt x="291" y="235"/>
                      </a:lnTo>
                      <a:lnTo>
                        <a:pt x="303" y="246"/>
                      </a:lnTo>
                      <a:lnTo>
                        <a:pt x="306" y="254"/>
                      </a:lnTo>
                      <a:lnTo>
                        <a:pt x="306" y="259"/>
                      </a:lnTo>
                      <a:lnTo>
                        <a:pt x="308" y="261"/>
                      </a:lnTo>
                      <a:lnTo>
                        <a:pt x="404" y="246"/>
                      </a:lnTo>
                      <a:lnTo>
                        <a:pt x="515" y="325"/>
                      </a:lnTo>
                      <a:lnTo>
                        <a:pt x="519" y="327"/>
                      </a:lnTo>
                      <a:lnTo>
                        <a:pt x="522" y="327"/>
                      </a:lnTo>
                      <a:lnTo>
                        <a:pt x="536" y="322"/>
                      </a:lnTo>
                      <a:lnTo>
                        <a:pt x="549" y="318"/>
                      </a:lnTo>
                      <a:lnTo>
                        <a:pt x="560" y="318"/>
                      </a:lnTo>
                      <a:lnTo>
                        <a:pt x="568" y="314"/>
                      </a:lnTo>
                      <a:lnTo>
                        <a:pt x="569" y="299"/>
                      </a:lnTo>
                      <a:lnTo>
                        <a:pt x="564" y="286"/>
                      </a:lnTo>
                      <a:lnTo>
                        <a:pt x="566" y="286"/>
                      </a:lnTo>
                      <a:lnTo>
                        <a:pt x="569" y="291"/>
                      </a:lnTo>
                      <a:lnTo>
                        <a:pt x="573" y="308"/>
                      </a:lnTo>
                      <a:lnTo>
                        <a:pt x="573" y="288"/>
                      </a:lnTo>
                      <a:lnTo>
                        <a:pt x="575" y="280"/>
                      </a:lnTo>
                      <a:lnTo>
                        <a:pt x="581" y="267"/>
                      </a:lnTo>
                      <a:lnTo>
                        <a:pt x="590" y="254"/>
                      </a:lnTo>
                      <a:lnTo>
                        <a:pt x="605" y="241"/>
                      </a:lnTo>
                      <a:lnTo>
                        <a:pt x="601" y="233"/>
                      </a:lnTo>
                      <a:lnTo>
                        <a:pt x="605" y="228"/>
                      </a:lnTo>
                      <a:lnTo>
                        <a:pt x="601" y="222"/>
                      </a:lnTo>
                      <a:lnTo>
                        <a:pt x="609" y="226"/>
                      </a:lnTo>
                      <a:lnTo>
                        <a:pt x="603" y="231"/>
                      </a:lnTo>
                      <a:lnTo>
                        <a:pt x="611" y="235"/>
                      </a:lnTo>
                      <a:lnTo>
                        <a:pt x="613" y="233"/>
                      </a:lnTo>
                      <a:lnTo>
                        <a:pt x="618" y="226"/>
                      </a:lnTo>
                      <a:lnTo>
                        <a:pt x="624" y="212"/>
                      </a:lnTo>
                      <a:lnTo>
                        <a:pt x="632" y="216"/>
                      </a:lnTo>
                      <a:lnTo>
                        <a:pt x="648" y="207"/>
                      </a:lnTo>
                      <a:lnTo>
                        <a:pt x="654" y="207"/>
                      </a:lnTo>
                      <a:lnTo>
                        <a:pt x="656" y="203"/>
                      </a:lnTo>
                      <a:lnTo>
                        <a:pt x="662" y="197"/>
                      </a:lnTo>
                      <a:lnTo>
                        <a:pt x="663" y="205"/>
                      </a:lnTo>
                      <a:lnTo>
                        <a:pt x="667" y="197"/>
                      </a:lnTo>
                      <a:lnTo>
                        <a:pt x="675" y="201"/>
                      </a:lnTo>
                      <a:lnTo>
                        <a:pt x="677" y="201"/>
                      </a:lnTo>
                      <a:lnTo>
                        <a:pt x="682" y="188"/>
                      </a:lnTo>
                      <a:lnTo>
                        <a:pt x="688" y="181"/>
                      </a:lnTo>
                      <a:lnTo>
                        <a:pt x="692" y="175"/>
                      </a:lnTo>
                      <a:lnTo>
                        <a:pt x="688" y="169"/>
                      </a:lnTo>
                      <a:lnTo>
                        <a:pt x="686" y="169"/>
                      </a:lnTo>
                      <a:lnTo>
                        <a:pt x="682" y="177"/>
                      </a:lnTo>
                      <a:lnTo>
                        <a:pt x="677" y="179"/>
                      </a:lnTo>
                      <a:lnTo>
                        <a:pt x="679" y="171"/>
                      </a:lnTo>
                      <a:lnTo>
                        <a:pt x="675" y="165"/>
                      </a:lnTo>
                      <a:lnTo>
                        <a:pt x="673" y="171"/>
                      </a:lnTo>
                      <a:lnTo>
                        <a:pt x="673" y="173"/>
                      </a:lnTo>
                      <a:lnTo>
                        <a:pt x="669" y="173"/>
                      </a:lnTo>
                      <a:lnTo>
                        <a:pt x="671" y="181"/>
                      </a:lnTo>
                      <a:lnTo>
                        <a:pt x="663" y="177"/>
                      </a:lnTo>
                      <a:lnTo>
                        <a:pt x="650" y="186"/>
                      </a:lnTo>
                      <a:lnTo>
                        <a:pt x="635" y="184"/>
                      </a:lnTo>
                      <a:lnTo>
                        <a:pt x="624" y="173"/>
                      </a:lnTo>
                      <a:lnTo>
                        <a:pt x="618" y="167"/>
                      </a:lnTo>
                      <a:lnTo>
                        <a:pt x="626" y="171"/>
                      </a:lnTo>
                      <a:lnTo>
                        <a:pt x="632" y="173"/>
                      </a:lnTo>
                      <a:lnTo>
                        <a:pt x="641" y="179"/>
                      </a:lnTo>
                      <a:lnTo>
                        <a:pt x="648" y="181"/>
                      </a:lnTo>
                      <a:lnTo>
                        <a:pt x="652" y="177"/>
                      </a:lnTo>
                      <a:lnTo>
                        <a:pt x="663" y="164"/>
                      </a:lnTo>
                      <a:lnTo>
                        <a:pt x="663" y="156"/>
                      </a:lnTo>
                      <a:lnTo>
                        <a:pt x="656" y="158"/>
                      </a:lnTo>
                      <a:lnTo>
                        <a:pt x="658" y="152"/>
                      </a:lnTo>
                      <a:lnTo>
                        <a:pt x="665" y="152"/>
                      </a:lnTo>
                      <a:lnTo>
                        <a:pt x="669" y="145"/>
                      </a:lnTo>
                      <a:lnTo>
                        <a:pt x="654" y="139"/>
                      </a:lnTo>
                      <a:lnTo>
                        <a:pt x="647" y="139"/>
                      </a:lnTo>
                      <a:lnTo>
                        <a:pt x="616" y="132"/>
                      </a:lnTo>
                      <a:lnTo>
                        <a:pt x="615" y="128"/>
                      </a:lnTo>
                      <a:lnTo>
                        <a:pt x="615" y="128"/>
                      </a:lnTo>
                      <a:lnTo>
                        <a:pt x="630" y="132"/>
                      </a:lnTo>
                      <a:lnTo>
                        <a:pt x="643" y="132"/>
                      </a:lnTo>
                      <a:lnTo>
                        <a:pt x="650" y="130"/>
                      </a:lnTo>
                      <a:lnTo>
                        <a:pt x="654" y="130"/>
                      </a:lnTo>
                      <a:lnTo>
                        <a:pt x="652" y="124"/>
                      </a:lnTo>
                      <a:lnTo>
                        <a:pt x="650" y="117"/>
                      </a:lnTo>
                      <a:lnTo>
                        <a:pt x="658" y="117"/>
                      </a:lnTo>
                      <a:lnTo>
                        <a:pt x="654" y="120"/>
                      </a:lnTo>
                      <a:lnTo>
                        <a:pt x="660" y="128"/>
                      </a:lnTo>
                      <a:lnTo>
                        <a:pt x="667" y="130"/>
                      </a:lnTo>
                      <a:lnTo>
                        <a:pt x="669" y="122"/>
                      </a:lnTo>
                      <a:lnTo>
                        <a:pt x="673" y="128"/>
                      </a:lnTo>
                      <a:lnTo>
                        <a:pt x="679" y="130"/>
                      </a:lnTo>
                      <a:lnTo>
                        <a:pt x="694" y="130"/>
                      </a:lnTo>
                      <a:lnTo>
                        <a:pt x="699" y="124"/>
                      </a:lnTo>
                      <a:lnTo>
                        <a:pt x="709" y="103"/>
                      </a:lnTo>
                      <a:lnTo>
                        <a:pt x="709" y="96"/>
                      </a:lnTo>
                      <a:lnTo>
                        <a:pt x="716" y="98"/>
                      </a:lnTo>
                      <a:lnTo>
                        <a:pt x="722" y="92"/>
                      </a:lnTo>
                      <a:lnTo>
                        <a:pt x="720" y="85"/>
                      </a:lnTo>
                      <a:lnTo>
                        <a:pt x="718" y="71"/>
                      </a:lnTo>
                      <a:lnTo>
                        <a:pt x="714" y="64"/>
                      </a:lnTo>
                      <a:lnTo>
                        <a:pt x="707" y="58"/>
                      </a:lnTo>
                      <a:lnTo>
                        <a:pt x="707" y="62"/>
                      </a:lnTo>
                      <a:lnTo>
                        <a:pt x="707" y="68"/>
                      </a:lnTo>
                      <a:lnTo>
                        <a:pt x="695" y="68"/>
                      </a:lnTo>
                      <a:lnTo>
                        <a:pt x="695" y="75"/>
                      </a:lnTo>
                      <a:lnTo>
                        <a:pt x="697" y="88"/>
                      </a:lnTo>
                      <a:lnTo>
                        <a:pt x="692" y="96"/>
                      </a:lnTo>
                      <a:lnTo>
                        <a:pt x="688" y="92"/>
                      </a:lnTo>
                      <a:lnTo>
                        <a:pt x="694" y="85"/>
                      </a:lnTo>
                      <a:lnTo>
                        <a:pt x="686" y="83"/>
                      </a:lnTo>
                      <a:lnTo>
                        <a:pt x="690" y="75"/>
                      </a:lnTo>
                      <a:lnTo>
                        <a:pt x="690" y="68"/>
                      </a:lnTo>
                      <a:lnTo>
                        <a:pt x="688" y="62"/>
                      </a:lnTo>
                      <a:lnTo>
                        <a:pt x="682" y="60"/>
                      </a:lnTo>
                      <a:lnTo>
                        <a:pt x="671" y="64"/>
                      </a:lnTo>
                      <a:lnTo>
                        <a:pt x="669" y="71"/>
                      </a:lnTo>
                      <a:lnTo>
                        <a:pt x="656" y="68"/>
                      </a:lnTo>
                      <a:lnTo>
                        <a:pt x="648" y="73"/>
                      </a:lnTo>
                      <a:lnTo>
                        <a:pt x="641" y="75"/>
                      </a:lnTo>
                      <a:lnTo>
                        <a:pt x="635" y="77"/>
                      </a:lnTo>
                      <a:lnTo>
                        <a:pt x="633" y="70"/>
                      </a:lnTo>
                      <a:lnTo>
                        <a:pt x="628" y="62"/>
                      </a:lnTo>
                      <a:lnTo>
                        <a:pt x="624" y="56"/>
                      </a:lnTo>
                      <a:lnTo>
                        <a:pt x="622" y="49"/>
                      </a:lnTo>
                      <a:lnTo>
                        <a:pt x="626" y="43"/>
                      </a:lnTo>
                      <a:lnTo>
                        <a:pt x="622" y="38"/>
                      </a:lnTo>
                      <a:lnTo>
                        <a:pt x="626" y="41"/>
                      </a:lnTo>
                      <a:lnTo>
                        <a:pt x="626" y="43"/>
                      </a:lnTo>
                      <a:lnTo>
                        <a:pt x="626" y="45"/>
                      </a:lnTo>
                      <a:lnTo>
                        <a:pt x="626" y="51"/>
                      </a:lnTo>
                      <a:lnTo>
                        <a:pt x="632" y="64"/>
                      </a:lnTo>
                      <a:lnTo>
                        <a:pt x="639" y="64"/>
                      </a:lnTo>
                      <a:lnTo>
                        <a:pt x="647" y="68"/>
                      </a:lnTo>
                      <a:lnTo>
                        <a:pt x="662" y="55"/>
                      </a:lnTo>
                      <a:lnTo>
                        <a:pt x="654" y="49"/>
                      </a:lnTo>
                      <a:lnTo>
                        <a:pt x="662" y="49"/>
                      </a:lnTo>
                      <a:lnTo>
                        <a:pt x="671" y="51"/>
                      </a:lnTo>
                      <a:lnTo>
                        <a:pt x="665" y="45"/>
                      </a:lnTo>
                      <a:lnTo>
                        <a:pt x="673" y="47"/>
                      </a:lnTo>
                      <a:lnTo>
                        <a:pt x="679" y="45"/>
                      </a:lnTo>
                      <a:lnTo>
                        <a:pt x="679" y="40"/>
                      </a:lnTo>
                      <a:lnTo>
                        <a:pt x="673" y="34"/>
                      </a:lnTo>
                      <a:lnTo>
                        <a:pt x="665" y="30"/>
                      </a:lnTo>
                      <a:lnTo>
                        <a:pt x="673" y="30"/>
                      </a:lnTo>
                      <a:lnTo>
                        <a:pt x="686" y="38"/>
                      </a:lnTo>
                      <a:lnTo>
                        <a:pt x="695" y="38"/>
                      </a:lnTo>
                      <a:lnTo>
                        <a:pt x="688" y="32"/>
                      </a:lnTo>
                      <a:lnTo>
                        <a:pt x="684" y="25"/>
                      </a:lnTo>
                      <a:lnTo>
                        <a:pt x="697" y="36"/>
                      </a:lnTo>
                      <a:lnTo>
                        <a:pt x="703" y="45"/>
                      </a:lnTo>
                      <a:lnTo>
                        <a:pt x="703" y="38"/>
                      </a:lnTo>
                      <a:lnTo>
                        <a:pt x="690" y="17"/>
                      </a:lnTo>
                      <a:lnTo>
                        <a:pt x="690" y="15"/>
                      </a:lnTo>
                      <a:lnTo>
                        <a:pt x="682" y="13"/>
                      </a:lnTo>
                      <a:lnTo>
                        <a:pt x="677" y="6"/>
                      </a:lnTo>
                      <a:lnTo>
                        <a:pt x="675" y="0"/>
                      </a:lnTo>
                      <a:lnTo>
                        <a:pt x="592" y="19"/>
                      </a:lnTo>
                      <a:lnTo>
                        <a:pt x="498" y="3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34"/>
                <p:cNvSpPr>
                  <a:spLocks/>
                </p:cNvSpPr>
                <p:nvPr/>
              </p:nvSpPr>
              <p:spPr bwMode="auto">
                <a:xfrm>
                  <a:off x="4846483" y="2589930"/>
                  <a:ext cx="8646" cy="6976"/>
                </a:xfrm>
                <a:custGeom>
                  <a:avLst/>
                  <a:gdLst>
                    <a:gd name="T0" fmla="*/ 7 w 9"/>
                    <a:gd name="T1" fmla="*/ 8 h 8"/>
                    <a:gd name="T2" fmla="*/ 9 w 9"/>
                    <a:gd name="T3" fmla="*/ 0 h 8"/>
                    <a:gd name="T4" fmla="*/ 3 w 9"/>
                    <a:gd name="T5" fmla="*/ 0 h 8"/>
                    <a:gd name="T6" fmla="*/ 0 w 9"/>
                    <a:gd name="T7" fmla="*/ 2 h 8"/>
                    <a:gd name="T8" fmla="*/ 7 w 9"/>
                    <a:gd name="T9" fmla="*/ 8 h 8"/>
                  </a:gdLst>
                  <a:ahLst/>
                  <a:cxnLst>
                    <a:cxn ang="0">
                      <a:pos x="T0" y="T1"/>
                    </a:cxn>
                    <a:cxn ang="0">
                      <a:pos x="T2" y="T3"/>
                    </a:cxn>
                    <a:cxn ang="0">
                      <a:pos x="T4" y="T5"/>
                    </a:cxn>
                    <a:cxn ang="0">
                      <a:pos x="T6" y="T7"/>
                    </a:cxn>
                    <a:cxn ang="0">
                      <a:pos x="T8" y="T9"/>
                    </a:cxn>
                  </a:cxnLst>
                  <a:rect l="0" t="0" r="r" b="b"/>
                  <a:pathLst>
                    <a:path w="9" h="8">
                      <a:moveTo>
                        <a:pt x="7" y="8"/>
                      </a:moveTo>
                      <a:lnTo>
                        <a:pt x="9" y="0"/>
                      </a:lnTo>
                      <a:lnTo>
                        <a:pt x="3" y="0"/>
                      </a:lnTo>
                      <a:lnTo>
                        <a:pt x="0" y="2"/>
                      </a:lnTo>
                      <a:lnTo>
                        <a:pt x="7"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35"/>
                <p:cNvSpPr>
                  <a:spLocks/>
                </p:cNvSpPr>
                <p:nvPr/>
              </p:nvSpPr>
              <p:spPr bwMode="auto">
                <a:xfrm>
                  <a:off x="4846483" y="2589930"/>
                  <a:ext cx="8646" cy="6976"/>
                </a:xfrm>
                <a:custGeom>
                  <a:avLst/>
                  <a:gdLst>
                    <a:gd name="T0" fmla="*/ 7 w 9"/>
                    <a:gd name="T1" fmla="*/ 8 h 8"/>
                    <a:gd name="T2" fmla="*/ 9 w 9"/>
                    <a:gd name="T3" fmla="*/ 0 h 8"/>
                    <a:gd name="T4" fmla="*/ 3 w 9"/>
                    <a:gd name="T5" fmla="*/ 0 h 8"/>
                    <a:gd name="T6" fmla="*/ 0 w 9"/>
                    <a:gd name="T7" fmla="*/ 2 h 8"/>
                    <a:gd name="T8" fmla="*/ 7 w 9"/>
                    <a:gd name="T9" fmla="*/ 8 h 8"/>
                  </a:gdLst>
                  <a:ahLst/>
                  <a:cxnLst>
                    <a:cxn ang="0">
                      <a:pos x="T0" y="T1"/>
                    </a:cxn>
                    <a:cxn ang="0">
                      <a:pos x="T2" y="T3"/>
                    </a:cxn>
                    <a:cxn ang="0">
                      <a:pos x="T4" y="T5"/>
                    </a:cxn>
                    <a:cxn ang="0">
                      <a:pos x="T6" y="T7"/>
                    </a:cxn>
                    <a:cxn ang="0">
                      <a:pos x="T8" y="T9"/>
                    </a:cxn>
                  </a:cxnLst>
                  <a:rect l="0" t="0" r="r" b="b"/>
                  <a:pathLst>
                    <a:path w="9" h="8">
                      <a:moveTo>
                        <a:pt x="7" y="8"/>
                      </a:moveTo>
                      <a:lnTo>
                        <a:pt x="9" y="0"/>
                      </a:lnTo>
                      <a:lnTo>
                        <a:pt x="3" y="0"/>
                      </a:lnTo>
                      <a:lnTo>
                        <a:pt x="0" y="2"/>
                      </a:lnTo>
                      <a:lnTo>
                        <a:pt x="7"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36"/>
                <p:cNvSpPr>
                  <a:spLocks/>
                </p:cNvSpPr>
                <p:nvPr/>
              </p:nvSpPr>
              <p:spPr bwMode="auto">
                <a:xfrm>
                  <a:off x="4848404" y="2578593"/>
                  <a:ext cx="8646" cy="11337"/>
                </a:xfrm>
                <a:custGeom>
                  <a:avLst/>
                  <a:gdLst>
                    <a:gd name="T0" fmla="*/ 0 w 9"/>
                    <a:gd name="T1" fmla="*/ 0 h 13"/>
                    <a:gd name="T2" fmla="*/ 0 w 9"/>
                    <a:gd name="T3" fmla="*/ 8 h 13"/>
                    <a:gd name="T4" fmla="*/ 1 w 9"/>
                    <a:gd name="T5" fmla="*/ 13 h 13"/>
                    <a:gd name="T6" fmla="*/ 9 w 9"/>
                    <a:gd name="T7" fmla="*/ 13 h 13"/>
                    <a:gd name="T8" fmla="*/ 5 w 9"/>
                    <a:gd name="T9" fmla="*/ 6 h 13"/>
                    <a:gd name="T10" fmla="*/ 0 w 9"/>
                    <a:gd name="T11" fmla="*/ 0 h 13"/>
                  </a:gdLst>
                  <a:ahLst/>
                  <a:cxnLst>
                    <a:cxn ang="0">
                      <a:pos x="T0" y="T1"/>
                    </a:cxn>
                    <a:cxn ang="0">
                      <a:pos x="T2" y="T3"/>
                    </a:cxn>
                    <a:cxn ang="0">
                      <a:pos x="T4" y="T5"/>
                    </a:cxn>
                    <a:cxn ang="0">
                      <a:pos x="T6" y="T7"/>
                    </a:cxn>
                    <a:cxn ang="0">
                      <a:pos x="T8" y="T9"/>
                    </a:cxn>
                    <a:cxn ang="0">
                      <a:pos x="T10" y="T11"/>
                    </a:cxn>
                  </a:cxnLst>
                  <a:rect l="0" t="0" r="r" b="b"/>
                  <a:pathLst>
                    <a:path w="9" h="13">
                      <a:moveTo>
                        <a:pt x="0" y="0"/>
                      </a:moveTo>
                      <a:lnTo>
                        <a:pt x="0" y="8"/>
                      </a:lnTo>
                      <a:lnTo>
                        <a:pt x="1" y="13"/>
                      </a:lnTo>
                      <a:lnTo>
                        <a:pt x="9" y="13"/>
                      </a:lnTo>
                      <a:lnTo>
                        <a:pt x="5" y="6"/>
                      </a:lnTo>
                      <a:lnTo>
                        <a:pt x="0"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37"/>
                <p:cNvSpPr>
                  <a:spLocks/>
                </p:cNvSpPr>
                <p:nvPr/>
              </p:nvSpPr>
              <p:spPr bwMode="auto">
                <a:xfrm>
                  <a:off x="4848404" y="2578593"/>
                  <a:ext cx="8646" cy="11337"/>
                </a:xfrm>
                <a:custGeom>
                  <a:avLst/>
                  <a:gdLst>
                    <a:gd name="T0" fmla="*/ 0 w 9"/>
                    <a:gd name="T1" fmla="*/ 0 h 13"/>
                    <a:gd name="T2" fmla="*/ 0 w 9"/>
                    <a:gd name="T3" fmla="*/ 8 h 13"/>
                    <a:gd name="T4" fmla="*/ 1 w 9"/>
                    <a:gd name="T5" fmla="*/ 13 h 13"/>
                    <a:gd name="T6" fmla="*/ 9 w 9"/>
                    <a:gd name="T7" fmla="*/ 13 h 13"/>
                    <a:gd name="T8" fmla="*/ 5 w 9"/>
                    <a:gd name="T9" fmla="*/ 6 h 13"/>
                    <a:gd name="T10" fmla="*/ 0 w 9"/>
                    <a:gd name="T11" fmla="*/ 0 h 13"/>
                  </a:gdLst>
                  <a:ahLst/>
                  <a:cxnLst>
                    <a:cxn ang="0">
                      <a:pos x="T0" y="T1"/>
                    </a:cxn>
                    <a:cxn ang="0">
                      <a:pos x="T2" y="T3"/>
                    </a:cxn>
                    <a:cxn ang="0">
                      <a:pos x="T4" y="T5"/>
                    </a:cxn>
                    <a:cxn ang="0">
                      <a:pos x="T6" y="T7"/>
                    </a:cxn>
                    <a:cxn ang="0">
                      <a:pos x="T8" y="T9"/>
                    </a:cxn>
                    <a:cxn ang="0">
                      <a:pos x="T10" y="T11"/>
                    </a:cxn>
                  </a:cxnLst>
                  <a:rect l="0" t="0" r="r" b="b"/>
                  <a:pathLst>
                    <a:path w="9" h="13">
                      <a:moveTo>
                        <a:pt x="0" y="0"/>
                      </a:moveTo>
                      <a:lnTo>
                        <a:pt x="0" y="8"/>
                      </a:lnTo>
                      <a:lnTo>
                        <a:pt x="1" y="13"/>
                      </a:lnTo>
                      <a:lnTo>
                        <a:pt x="9" y="13"/>
                      </a:lnTo>
                      <a:lnTo>
                        <a:pt x="5" y="6"/>
                      </a:lnTo>
                      <a:lnTo>
                        <a:pt x="0"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38"/>
                <p:cNvSpPr>
                  <a:spLocks/>
                </p:cNvSpPr>
                <p:nvPr/>
              </p:nvSpPr>
              <p:spPr bwMode="auto">
                <a:xfrm>
                  <a:off x="4857050" y="2588186"/>
                  <a:ext cx="43231" cy="64531"/>
                </a:xfrm>
                <a:custGeom>
                  <a:avLst/>
                  <a:gdLst>
                    <a:gd name="T0" fmla="*/ 13 w 45"/>
                    <a:gd name="T1" fmla="*/ 29 h 74"/>
                    <a:gd name="T2" fmla="*/ 17 w 45"/>
                    <a:gd name="T3" fmla="*/ 34 h 74"/>
                    <a:gd name="T4" fmla="*/ 22 w 45"/>
                    <a:gd name="T5" fmla="*/ 47 h 74"/>
                    <a:gd name="T6" fmla="*/ 30 w 45"/>
                    <a:gd name="T7" fmla="*/ 53 h 74"/>
                    <a:gd name="T8" fmla="*/ 28 w 45"/>
                    <a:gd name="T9" fmla="*/ 57 h 74"/>
                    <a:gd name="T10" fmla="*/ 34 w 45"/>
                    <a:gd name="T11" fmla="*/ 59 h 74"/>
                    <a:gd name="T12" fmla="*/ 41 w 45"/>
                    <a:gd name="T13" fmla="*/ 66 h 74"/>
                    <a:gd name="T14" fmla="*/ 45 w 45"/>
                    <a:gd name="T15" fmla="*/ 74 h 74"/>
                    <a:gd name="T16" fmla="*/ 45 w 45"/>
                    <a:gd name="T17" fmla="*/ 72 h 74"/>
                    <a:gd name="T18" fmla="*/ 41 w 45"/>
                    <a:gd name="T19" fmla="*/ 64 h 74"/>
                    <a:gd name="T20" fmla="*/ 24 w 45"/>
                    <a:gd name="T21" fmla="*/ 44 h 74"/>
                    <a:gd name="T22" fmla="*/ 15 w 45"/>
                    <a:gd name="T23" fmla="*/ 30 h 74"/>
                    <a:gd name="T24" fmla="*/ 4 w 45"/>
                    <a:gd name="T25" fmla="*/ 2 h 74"/>
                    <a:gd name="T26" fmla="*/ 2 w 45"/>
                    <a:gd name="T27" fmla="*/ 0 h 74"/>
                    <a:gd name="T28" fmla="*/ 0 w 45"/>
                    <a:gd name="T29" fmla="*/ 2 h 74"/>
                    <a:gd name="T30" fmla="*/ 13 w 45"/>
                    <a:gd name="T3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74">
                      <a:moveTo>
                        <a:pt x="13" y="29"/>
                      </a:moveTo>
                      <a:lnTo>
                        <a:pt x="17" y="34"/>
                      </a:lnTo>
                      <a:lnTo>
                        <a:pt x="22" y="47"/>
                      </a:lnTo>
                      <a:lnTo>
                        <a:pt x="30" y="53"/>
                      </a:lnTo>
                      <a:lnTo>
                        <a:pt x="28" y="57"/>
                      </a:lnTo>
                      <a:lnTo>
                        <a:pt x="34" y="59"/>
                      </a:lnTo>
                      <a:lnTo>
                        <a:pt x="41" y="66"/>
                      </a:lnTo>
                      <a:lnTo>
                        <a:pt x="45" y="74"/>
                      </a:lnTo>
                      <a:lnTo>
                        <a:pt x="45" y="72"/>
                      </a:lnTo>
                      <a:lnTo>
                        <a:pt x="41" y="64"/>
                      </a:lnTo>
                      <a:lnTo>
                        <a:pt x="24" y="44"/>
                      </a:lnTo>
                      <a:lnTo>
                        <a:pt x="15" y="30"/>
                      </a:lnTo>
                      <a:lnTo>
                        <a:pt x="4" y="2"/>
                      </a:lnTo>
                      <a:lnTo>
                        <a:pt x="2" y="0"/>
                      </a:lnTo>
                      <a:lnTo>
                        <a:pt x="0" y="2"/>
                      </a:lnTo>
                      <a:lnTo>
                        <a:pt x="13" y="29"/>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39"/>
                <p:cNvSpPr>
                  <a:spLocks/>
                </p:cNvSpPr>
                <p:nvPr/>
              </p:nvSpPr>
              <p:spPr bwMode="auto">
                <a:xfrm>
                  <a:off x="4857050" y="2588186"/>
                  <a:ext cx="43231" cy="64531"/>
                </a:xfrm>
                <a:custGeom>
                  <a:avLst/>
                  <a:gdLst>
                    <a:gd name="T0" fmla="*/ 13 w 45"/>
                    <a:gd name="T1" fmla="*/ 29 h 74"/>
                    <a:gd name="T2" fmla="*/ 17 w 45"/>
                    <a:gd name="T3" fmla="*/ 34 h 74"/>
                    <a:gd name="T4" fmla="*/ 22 w 45"/>
                    <a:gd name="T5" fmla="*/ 47 h 74"/>
                    <a:gd name="T6" fmla="*/ 30 w 45"/>
                    <a:gd name="T7" fmla="*/ 53 h 74"/>
                    <a:gd name="T8" fmla="*/ 28 w 45"/>
                    <a:gd name="T9" fmla="*/ 57 h 74"/>
                    <a:gd name="T10" fmla="*/ 34 w 45"/>
                    <a:gd name="T11" fmla="*/ 59 h 74"/>
                    <a:gd name="T12" fmla="*/ 41 w 45"/>
                    <a:gd name="T13" fmla="*/ 66 h 74"/>
                    <a:gd name="T14" fmla="*/ 45 w 45"/>
                    <a:gd name="T15" fmla="*/ 74 h 74"/>
                    <a:gd name="T16" fmla="*/ 45 w 45"/>
                    <a:gd name="T17" fmla="*/ 72 h 74"/>
                    <a:gd name="T18" fmla="*/ 41 w 45"/>
                    <a:gd name="T19" fmla="*/ 64 h 74"/>
                    <a:gd name="T20" fmla="*/ 24 w 45"/>
                    <a:gd name="T21" fmla="*/ 44 h 74"/>
                    <a:gd name="T22" fmla="*/ 15 w 45"/>
                    <a:gd name="T23" fmla="*/ 30 h 74"/>
                    <a:gd name="T24" fmla="*/ 4 w 45"/>
                    <a:gd name="T25" fmla="*/ 2 h 74"/>
                    <a:gd name="T26" fmla="*/ 2 w 45"/>
                    <a:gd name="T27" fmla="*/ 0 h 74"/>
                    <a:gd name="T28" fmla="*/ 0 w 45"/>
                    <a:gd name="T29" fmla="*/ 2 h 74"/>
                    <a:gd name="T30" fmla="*/ 13 w 45"/>
                    <a:gd name="T3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74">
                      <a:moveTo>
                        <a:pt x="13" y="29"/>
                      </a:moveTo>
                      <a:lnTo>
                        <a:pt x="17" y="34"/>
                      </a:lnTo>
                      <a:lnTo>
                        <a:pt x="22" y="47"/>
                      </a:lnTo>
                      <a:lnTo>
                        <a:pt x="30" y="53"/>
                      </a:lnTo>
                      <a:lnTo>
                        <a:pt x="28" y="57"/>
                      </a:lnTo>
                      <a:lnTo>
                        <a:pt x="34" y="59"/>
                      </a:lnTo>
                      <a:lnTo>
                        <a:pt x="41" y="66"/>
                      </a:lnTo>
                      <a:lnTo>
                        <a:pt x="45" y="74"/>
                      </a:lnTo>
                      <a:lnTo>
                        <a:pt x="45" y="72"/>
                      </a:lnTo>
                      <a:lnTo>
                        <a:pt x="41" y="64"/>
                      </a:lnTo>
                      <a:lnTo>
                        <a:pt x="24" y="44"/>
                      </a:lnTo>
                      <a:lnTo>
                        <a:pt x="15" y="30"/>
                      </a:lnTo>
                      <a:lnTo>
                        <a:pt x="4" y="2"/>
                      </a:lnTo>
                      <a:lnTo>
                        <a:pt x="2" y="0"/>
                      </a:lnTo>
                      <a:lnTo>
                        <a:pt x="0" y="2"/>
                      </a:lnTo>
                      <a:lnTo>
                        <a:pt x="13" y="29"/>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4" name="Group 153"/>
              <p:cNvGrpSpPr/>
              <p:nvPr/>
            </p:nvGrpSpPr>
            <p:grpSpPr>
              <a:xfrm>
                <a:off x="4508320" y="2295180"/>
                <a:ext cx="369866" cy="163944"/>
                <a:chOff x="4508320" y="2295180"/>
                <a:chExt cx="369866" cy="163944"/>
              </a:xfrm>
              <a:grpFill/>
            </p:grpSpPr>
            <p:sp>
              <p:nvSpPr>
                <p:cNvPr id="202" name="Freeform 127"/>
                <p:cNvSpPr>
                  <a:spLocks/>
                </p:cNvSpPr>
                <p:nvPr/>
              </p:nvSpPr>
              <p:spPr bwMode="auto">
                <a:xfrm>
                  <a:off x="4508320" y="2295180"/>
                  <a:ext cx="369866" cy="163944"/>
                </a:xfrm>
                <a:custGeom>
                  <a:avLst/>
                  <a:gdLst>
                    <a:gd name="T0" fmla="*/ 295 w 385"/>
                    <a:gd name="T1" fmla="*/ 0 h 188"/>
                    <a:gd name="T2" fmla="*/ 10 w 385"/>
                    <a:gd name="T3" fmla="*/ 116 h 188"/>
                    <a:gd name="T4" fmla="*/ 25 w 385"/>
                    <a:gd name="T5" fmla="*/ 96 h 188"/>
                    <a:gd name="T6" fmla="*/ 40 w 385"/>
                    <a:gd name="T7" fmla="*/ 79 h 188"/>
                    <a:gd name="T8" fmla="*/ 57 w 385"/>
                    <a:gd name="T9" fmla="*/ 60 h 188"/>
                    <a:gd name="T10" fmla="*/ 73 w 385"/>
                    <a:gd name="T11" fmla="*/ 67 h 188"/>
                    <a:gd name="T12" fmla="*/ 90 w 385"/>
                    <a:gd name="T13" fmla="*/ 52 h 188"/>
                    <a:gd name="T14" fmla="*/ 107 w 385"/>
                    <a:gd name="T15" fmla="*/ 43 h 188"/>
                    <a:gd name="T16" fmla="*/ 135 w 385"/>
                    <a:gd name="T17" fmla="*/ 49 h 188"/>
                    <a:gd name="T18" fmla="*/ 139 w 385"/>
                    <a:gd name="T19" fmla="*/ 58 h 188"/>
                    <a:gd name="T20" fmla="*/ 149 w 385"/>
                    <a:gd name="T21" fmla="*/ 75 h 188"/>
                    <a:gd name="T22" fmla="*/ 173 w 385"/>
                    <a:gd name="T23" fmla="*/ 86 h 188"/>
                    <a:gd name="T24" fmla="*/ 188 w 385"/>
                    <a:gd name="T25" fmla="*/ 98 h 188"/>
                    <a:gd name="T26" fmla="*/ 207 w 385"/>
                    <a:gd name="T27" fmla="*/ 105 h 188"/>
                    <a:gd name="T28" fmla="*/ 222 w 385"/>
                    <a:gd name="T29" fmla="*/ 113 h 188"/>
                    <a:gd name="T30" fmla="*/ 214 w 385"/>
                    <a:gd name="T31" fmla="*/ 133 h 188"/>
                    <a:gd name="T32" fmla="*/ 207 w 385"/>
                    <a:gd name="T33" fmla="*/ 148 h 188"/>
                    <a:gd name="T34" fmla="*/ 213 w 385"/>
                    <a:gd name="T35" fmla="*/ 169 h 188"/>
                    <a:gd name="T36" fmla="*/ 226 w 385"/>
                    <a:gd name="T37" fmla="*/ 154 h 188"/>
                    <a:gd name="T38" fmla="*/ 243 w 385"/>
                    <a:gd name="T39" fmla="*/ 173 h 188"/>
                    <a:gd name="T40" fmla="*/ 246 w 385"/>
                    <a:gd name="T41" fmla="*/ 169 h 188"/>
                    <a:gd name="T42" fmla="*/ 267 w 385"/>
                    <a:gd name="T43" fmla="*/ 173 h 188"/>
                    <a:gd name="T44" fmla="*/ 282 w 385"/>
                    <a:gd name="T45" fmla="*/ 178 h 188"/>
                    <a:gd name="T46" fmla="*/ 282 w 385"/>
                    <a:gd name="T47" fmla="*/ 165 h 188"/>
                    <a:gd name="T48" fmla="*/ 258 w 385"/>
                    <a:gd name="T49" fmla="*/ 150 h 188"/>
                    <a:gd name="T50" fmla="*/ 248 w 385"/>
                    <a:gd name="T51" fmla="*/ 126 h 188"/>
                    <a:gd name="T52" fmla="*/ 265 w 385"/>
                    <a:gd name="T53" fmla="*/ 152 h 188"/>
                    <a:gd name="T54" fmla="*/ 278 w 385"/>
                    <a:gd name="T55" fmla="*/ 152 h 188"/>
                    <a:gd name="T56" fmla="*/ 258 w 385"/>
                    <a:gd name="T57" fmla="*/ 116 h 188"/>
                    <a:gd name="T58" fmla="*/ 258 w 385"/>
                    <a:gd name="T59" fmla="*/ 90 h 188"/>
                    <a:gd name="T60" fmla="*/ 261 w 385"/>
                    <a:gd name="T61" fmla="*/ 86 h 188"/>
                    <a:gd name="T62" fmla="*/ 258 w 385"/>
                    <a:gd name="T63" fmla="*/ 75 h 188"/>
                    <a:gd name="T64" fmla="*/ 252 w 385"/>
                    <a:gd name="T65" fmla="*/ 64 h 188"/>
                    <a:gd name="T66" fmla="*/ 258 w 385"/>
                    <a:gd name="T67" fmla="*/ 60 h 188"/>
                    <a:gd name="T68" fmla="*/ 260 w 385"/>
                    <a:gd name="T69" fmla="*/ 43 h 188"/>
                    <a:gd name="T70" fmla="*/ 267 w 385"/>
                    <a:gd name="T71" fmla="*/ 36 h 188"/>
                    <a:gd name="T72" fmla="*/ 280 w 385"/>
                    <a:gd name="T73" fmla="*/ 34 h 188"/>
                    <a:gd name="T74" fmla="*/ 282 w 385"/>
                    <a:gd name="T75" fmla="*/ 20 h 188"/>
                    <a:gd name="T76" fmla="*/ 291 w 385"/>
                    <a:gd name="T77" fmla="*/ 20 h 188"/>
                    <a:gd name="T78" fmla="*/ 293 w 385"/>
                    <a:gd name="T79" fmla="*/ 37 h 188"/>
                    <a:gd name="T80" fmla="*/ 275 w 385"/>
                    <a:gd name="T81" fmla="*/ 49 h 188"/>
                    <a:gd name="T82" fmla="*/ 278 w 385"/>
                    <a:gd name="T83" fmla="*/ 71 h 188"/>
                    <a:gd name="T84" fmla="*/ 282 w 385"/>
                    <a:gd name="T85" fmla="*/ 81 h 188"/>
                    <a:gd name="T86" fmla="*/ 269 w 385"/>
                    <a:gd name="T87" fmla="*/ 101 h 188"/>
                    <a:gd name="T88" fmla="*/ 278 w 385"/>
                    <a:gd name="T89" fmla="*/ 88 h 188"/>
                    <a:gd name="T90" fmla="*/ 286 w 385"/>
                    <a:gd name="T91" fmla="*/ 101 h 188"/>
                    <a:gd name="T92" fmla="*/ 276 w 385"/>
                    <a:gd name="T93" fmla="*/ 105 h 188"/>
                    <a:gd name="T94" fmla="*/ 278 w 385"/>
                    <a:gd name="T95" fmla="*/ 113 h 188"/>
                    <a:gd name="T96" fmla="*/ 291 w 385"/>
                    <a:gd name="T97" fmla="*/ 120 h 188"/>
                    <a:gd name="T98" fmla="*/ 303 w 385"/>
                    <a:gd name="T99" fmla="*/ 126 h 188"/>
                    <a:gd name="T100" fmla="*/ 291 w 385"/>
                    <a:gd name="T101" fmla="*/ 128 h 188"/>
                    <a:gd name="T102" fmla="*/ 293 w 385"/>
                    <a:gd name="T103" fmla="*/ 156 h 188"/>
                    <a:gd name="T104" fmla="*/ 305 w 385"/>
                    <a:gd name="T105" fmla="*/ 158 h 188"/>
                    <a:gd name="T106" fmla="*/ 312 w 385"/>
                    <a:gd name="T107" fmla="*/ 146 h 188"/>
                    <a:gd name="T108" fmla="*/ 322 w 385"/>
                    <a:gd name="T109" fmla="*/ 143 h 188"/>
                    <a:gd name="T110" fmla="*/ 320 w 385"/>
                    <a:gd name="T111" fmla="*/ 165 h 188"/>
                    <a:gd name="T112" fmla="*/ 331 w 385"/>
                    <a:gd name="T113" fmla="*/ 173 h 188"/>
                    <a:gd name="T114" fmla="*/ 329 w 385"/>
                    <a:gd name="T115" fmla="*/ 184 h 188"/>
                    <a:gd name="T116" fmla="*/ 350 w 385"/>
                    <a:gd name="T117" fmla="*/ 184 h 188"/>
                    <a:gd name="T118" fmla="*/ 370 w 385"/>
                    <a:gd name="T119" fmla="*/ 165 h 188"/>
                    <a:gd name="T120" fmla="*/ 382 w 385"/>
                    <a:gd name="T121" fmla="*/ 146 h 188"/>
                    <a:gd name="T122" fmla="*/ 382 w 385"/>
                    <a:gd name="T123" fmla="*/ 124 h 188"/>
                    <a:gd name="T124" fmla="*/ 329 w 385"/>
                    <a:gd name="T125" fmla="*/ 1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 h="188">
                      <a:moveTo>
                        <a:pt x="329" y="126"/>
                      </a:moveTo>
                      <a:lnTo>
                        <a:pt x="318" y="79"/>
                      </a:lnTo>
                      <a:lnTo>
                        <a:pt x="295" y="0"/>
                      </a:lnTo>
                      <a:lnTo>
                        <a:pt x="139" y="34"/>
                      </a:lnTo>
                      <a:lnTo>
                        <a:pt x="0" y="60"/>
                      </a:lnTo>
                      <a:lnTo>
                        <a:pt x="10" y="116"/>
                      </a:lnTo>
                      <a:lnTo>
                        <a:pt x="15" y="109"/>
                      </a:lnTo>
                      <a:lnTo>
                        <a:pt x="21" y="103"/>
                      </a:lnTo>
                      <a:lnTo>
                        <a:pt x="25" y="96"/>
                      </a:lnTo>
                      <a:lnTo>
                        <a:pt x="32" y="88"/>
                      </a:lnTo>
                      <a:lnTo>
                        <a:pt x="34" y="83"/>
                      </a:lnTo>
                      <a:lnTo>
                        <a:pt x="40" y="79"/>
                      </a:lnTo>
                      <a:lnTo>
                        <a:pt x="47" y="81"/>
                      </a:lnTo>
                      <a:lnTo>
                        <a:pt x="57" y="67"/>
                      </a:lnTo>
                      <a:lnTo>
                        <a:pt x="57" y="60"/>
                      </a:lnTo>
                      <a:lnTo>
                        <a:pt x="58" y="60"/>
                      </a:lnTo>
                      <a:lnTo>
                        <a:pt x="66" y="66"/>
                      </a:lnTo>
                      <a:lnTo>
                        <a:pt x="73" y="67"/>
                      </a:lnTo>
                      <a:lnTo>
                        <a:pt x="83" y="66"/>
                      </a:lnTo>
                      <a:lnTo>
                        <a:pt x="85" y="60"/>
                      </a:lnTo>
                      <a:lnTo>
                        <a:pt x="90" y="52"/>
                      </a:lnTo>
                      <a:lnTo>
                        <a:pt x="98" y="52"/>
                      </a:lnTo>
                      <a:lnTo>
                        <a:pt x="102" y="45"/>
                      </a:lnTo>
                      <a:lnTo>
                        <a:pt x="107" y="43"/>
                      </a:lnTo>
                      <a:lnTo>
                        <a:pt x="115" y="45"/>
                      </a:lnTo>
                      <a:lnTo>
                        <a:pt x="120" y="51"/>
                      </a:lnTo>
                      <a:lnTo>
                        <a:pt x="135" y="49"/>
                      </a:lnTo>
                      <a:lnTo>
                        <a:pt x="135" y="49"/>
                      </a:lnTo>
                      <a:lnTo>
                        <a:pt x="134" y="56"/>
                      </a:lnTo>
                      <a:lnTo>
                        <a:pt x="139" y="58"/>
                      </a:lnTo>
                      <a:lnTo>
                        <a:pt x="141" y="66"/>
                      </a:lnTo>
                      <a:lnTo>
                        <a:pt x="147" y="71"/>
                      </a:lnTo>
                      <a:lnTo>
                        <a:pt x="149" y="75"/>
                      </a:lnTo>
                      <a:lnTo>
                        <a:pt x="162" y="75"/>
                      </a:lnTo>
                      <a:lnTo>
                        <a:pt x="169" y="79"/>
                      </a:lnTo>
                      <a:lnTo>
                        <a:pt x="173" y="86"/>
                      </a:lnTo>
                      <a:lnTo>
                        <a:pt x="171" y="92"/>
                      </a:lnTo>
                      <a:lnTo>
                        <a:pt x="179" y="98"/>
                      </a:lnTo>
                      <a:lnTo>
                        <a:pt x="188" y="98"/>
                      </a:lnTo>
                      <a:lnTo>
                        <a:pt x="196" y="99"/>
                      </a:lnTo>
                      <a:lnTo>
                        <a:pt x="199" y="103"/>
                      </a:lnTo>
                      <a:lnTo>
                        <a:pt x="207" y="105"/>
                      </a:lnTo>
                      <a:lnTo>
                        <a:pt x="214" y="101"/>
                      </a:lnTo>
                      <a:lnTo>
                        <a:pt x="222" y="107"/>
                      </a:lnTo>
                      <a:lnTo>
                        <a:pt x="222" y="113"/>
                      </a:lnTo>
                      <a:lnTo>
                        <a:pt x="218" y="118"/>
                      </a:lnTo>
                      <a:lnTo>
                        <a:pt x="220" y="126"/>
                      </a:lnTo>
                      <a:lnTo>
                        <a:pt x="214" y="133"/>
                      </a:lnTo>
                      <a:lnTo>
                        <a:pt x="213" y="141"/>
                      </a:lnTo>
                      <a:lnTo>
                        <a:pt x="209" y="146"/>
                      </a:lnTo>
                      <a:lnTo>
                        <a:pt x="207" y="148"/>
                      </a:lnTo>
                      <a:lnTo>
                        <a:pt x="205" y="154"/>
                      </a:lnTo>
                      <a:lnTo>
                        <a:pt x="207" y="161"/>
                      </a:lnTo>
                      <a:lnTo>
                        <a:pt x="213" y="169"/>
                      </a:lnTo>
                      <a:lnTo>
                        <a:pt x="218" y="161"/>
                      </a:lnTo>
                      <a:lnTo>
                        <a:pt x="218" y="156"/>
                      </a:lnTo>
                      <a:lnTo>
                        <a:pt x="226" y="154"/>
                      </a:lnTo>
                      <a:lnTo>
                        <a:pt x="229" y="161"/>
                      </a:lnTo>
                      <a:lnTo>
                        <a:pt x="235" y="167"/>
                      </a:lnTo>
                      <a:lnTo>
                        <a:pt x="243" y="173"/>
                      </a:lnTo>
                      <a:lnTo>
                        <a:pt x="243" y="165"/>
                      </a:lnTo>
                      <a:lnTo>
                        <a:pt x="243" y="161"/>
                      </a:lnTo>
                      <a:lnTo>
                        <a:pt x="246" y="169"/>
                      </a:lnTo>
                      <a:lnTo>
                        <a:pt x="252" y="175"/>
                      </a:lnTo>
                      <a:lnTo>
                        <a:pt x="260" y="173"/>
                      </a:lnTo>
                      <a:lnTo>
                        <a:pt x="267" y="173"/>
                      </a:lnTo>
                      <a:lnTo>
                        <a:pt x="273" y="180"/>
                      </a:lnTo>
                      <a:lnTo>
                        <a:pt x="275" y="178"/>
                      </a:lnTo>
                      <a:lnTo>
                        <a:pt x="282" y="178"/>
                      </a:lnTo>
                      <a:lnTo>
                        <a:pt x="288" y="184"/>
                      </a:lnTo>
                      <a:lnTo>
                        <a:pt x="290" y="178"/>
                      </a:lnTo>
                      <a:lnTo>
                        <a:pt x="282" y="165"/>
                      </a:lnTo>
                      <a:lnTo>
                        <a:pt x="275" y="161"/>
                      </a:lnTo>
                      <a:lnTo>
                        <a:pt x="267" y="156"/>
                      </a:lnTo>
                      <a:lnTo>
                        <a:pt x="258" y="150"/>
                      </a:lnTo>
                      <a:lnTo>
                        <a:pt x="254" y="145"/>
                      </a:lnTo>
                      <a:lnTo>
                        <a:pt x="248" y="131"/>
                      </a:lnTo>
                      <a:lnTo>
                        <a:pt x="248" y="126"/>
                      </a:lnTo>
                      <a:lnTo>
                        <a:pt x="250" y="133"/>
                      </a:lnTo>
                      <a:lnTo>
                        <a:pt x="258" y="146"/>
                      </a:lnTo>
                      <a:lnTo>
                        <a:pt x="265" y="152"/>
                      </a:lnTo>
                      <a:lnTo>
                        <a:pt x="271" y="154"/>
                      </a:lnTo>
                      <a:lnTo>
                        <a:pt x="275" y="158"/>
                      </a:lnTo>
                      <a:lnTo>
                        <a:pt x="278" y="152"/>
                      </a:lnTo>
                      <a:lnTo>
                        <a:pt x="265" y="139"/>
                      </a:lnTo>
                      <a:lnTo>
                        <a:pt x="261" y="124"/>
                      </a:lnTo>
                      <a:lnTo>
                        <a:pt x="258" y="116"/>
                      </a:lnTo>
                      <a:lnTo>
                        <a:pt x="260" y="111"/>
                      </a:lnTo>
                      <a:lnTo>
                        <a:pt x="258" y="103"/>
                      </a:lnTo>
                      <a:lnTo>
                        <a:pt x="258" y="90"/>
                      </a:lnTo>
                      <a:lnTo>
                        <a:pt x="252" y="86"/>
                      </a:lnTo>
                      <a:lnTo>
                        <a:pt x="254" y="86"/>
                      </a:lnTo>
                      <a:lnTo>
                        <a:pt x="261" y="86"/>
                      </a:lnTo>
                      <a:lnTo>
                        <a:pt x="263" y="86"/>
                      </a:lnTo>
                      <a:lnTo>
                        <a:pt x="258" y="83"/>
                      </a:lnTo>
                      <a:lnTo>
                        <a:pt x="258" y="75"/>
                      </a:lnTo>
                      <a:lnTo>
                        <a:pt x="243" y="66"/>
                      </a:lnTo>
                      <a:lnTo>
                        <a:pt x="248" y="64"/>
                      </a:lnTo>
                      <a:lnTo>
                        <a:pt x="252" y="64"/>
                      </a:lnTo>
                      <a:lnTo>
                        <a:pt x="258" y="64"/>
                      </a:lnTo>
                      <a:lnTo>
                        <a:pt x="252" y="58"/>
                      </a:lnTo>
                      <a:lnTo>
                        <a:pt x="258" y="60"/>
                      </a:lnTo>
                      <a:lnTo>
                        <a:pt x="258" y="51"/>
                      </a:lnTo>
                      <a:lnTo>
                        <a:pt x="258" y="47"/>
                      </a:lnTo>
                      <a:lnTo>
                        <a:pt x="260" y="43"/>
                      </a:lnTo>
                      <a:lnTo>
                        <a:pt x="265" y="51"/>
                      </a:lnTo>
                      <a:lnTo>
                        <a:pt x="265" y="39"/>
                      </a:lnTo>
                      <a:lnTo>
                        <a:pt x="267" y="36"/>
                      </a:lnTo>
                      <a:lnTo>
                        <a:pt x="269" y="43"/>
                      </a:lnTo>
                      <a:lnTo>
                        <a:pt x="275" y="41"/>
                      </a:lnTo>
                      <a:lnTo>
                        <a:pt x="280" y="34"/>
                      </a:lnTo>
                      <a:lnTo>
                        <a:pt x="276" y="26"/>
                      </a:lnTo>
                      <a:lnTo>
                        <a:pt x="276" y="22"/>
                      </a:lnTo>
                      <a:lnTo>
                        <a:pt x="282" y="20"/>
                      </a:lnTo>
                      <a:lnTo>
                        <a:pt x="288" y="19"/>
                      </a:lnTo>
                      <a:lnTo>
                        <a:pt x="286" y="26"/>
                      </a:lnTo>
                      <a:lnTo>
                        <a:pt x="291" y="20"/>
                      </a:lnTo>
                      <a:lnTo>
                        <a:pt x="293" y="22"/>
                      </a:lnTo>
                      <a:lnTo>
                        <a:pt x="284" y="37"/>
                      </a:lnTo>
                      <a:lnTo>
                        <a:pt x="293" y="37"/>
                      </a:lnTo>
                      <a:lnTo>
                        <a:pt x="288" y="41"/>
                      </a:lnTo>
                      <a:lnTo>
                        <a:pt x="280" y="43"/>
                      </a:lnTo>
                      <a:lnTo>
                        <a:pt x="275" y="49"/>
                      </a:lnTo>
                      <a:lnTo>
                        <a:pt x="271" y="69"/>
                      </a:lnTo>
                      <a:lnTo>
                        <a:pt x="276" y="77"/>
                      </a:lnTo>
                      <a:lnTo>
                        <a:pt x="278" y="71"/>
                      </a:lnTo>
                      <a:lnTo>
                        <a:pt x="282" y="71"/>
                      </a:lnTo>
                      <a:lnTo>
                        <a:pt x="282" y="77"/>
                      </a:lnTo>
                      <a:lnTo>
                        <a:pt x="282" y="81"/>
                      </a:lnTo>
                      <a:lnTo>
                        <a:pt x="276" y="86"/>
                      </a:lnTo>
                      <a:lnTo>
                        <a:pt x="269" y="88"/>
                      </a:lnTo>
                      <a:lnTo>
                        <a:pt x="269" y="101"/>
                      </a:lnTo>
                      <a:lnTo>
                        <a:pt x="271" y="96"/>
                      </a:lnTo>
                      <a:lnTo>
                        <a:pt x="276" y="90"/>
                      </a:lnTo>
                      <a:lnTo>
                        <a:pt x="278" y="88"/>
                      </a:lnTo>
                      <a:lnTo>
                        <a:pt x="284" y="96"/>
                      </a:lnTo>
                      <a:lnTo>
                        <a:pt x="290" y="96"/>
                      </a:lnTo>
                      <a:lnTo>
                        <a:pt x="286" y="101"/>
                      </a:lnTo>
                      <a:lnTo>
                        <a:pt x="290" y="109"/>
                      </a:lnTo>
                      <a:lnTo>
                        <a:pt x="282" y="103"/>
                      </a:lnTo>
                      <a:lnTo>
                        <a:pt x="276" y="105"/>
                      </a:lnTo>
                      <a:lnTo>
                        <a:pt x="275" y="113"/>
                      </a:lnTo>
                      <a:lnTo>
                        <a:pt x="278" y="120"/>
                      </a:lnTo>
                      <a:lnTo>
                        <a:pt x="278" y="113"/>
                      </a:lnTo>
                      <a:lnTo>
                        <a:pt x="286" y="111"/>
                      </a:lnTo>
                      <a:lnTo>
                        <a:pt x="290" y="113"/>
                      </a:lnTo>
                      <a:lnTo>
                        <a:pt x="291" y="120"/>
                      </a:lnTo>
                      <a:lnTo>
                        <a:pt x="301" y="122"/>
                      </a:lnTo>
                      <a:lnTo>
                        <a:pt x="307" y="120"/>
                      </a:lnTo>
                      <a:lnTo>
                        <a:pt x="303" y="126"/>
                      </a:lnTo>
                      <a:lnTo>
                        <a:pt x="286" y="124"/>
                      </a:lnTo>
                      <a:lnTo>
                        <a:pt x="284" y="131"/>
                      </a:lnTo>
                      <a:lnTo>
                        <a:pt x="291" y="128"/>
                      </a:lnTo>
                      <a:lnTo>
                        <a:pt x="288" y="141"/>
                      </a:lnTo>
                      <a:lnTo>
                        <a:pt x="288" y="148"/>
                      </a:lnTo>
                      <a:lnTo>
                        <a:pt x="293" y="156"/>
                      </a:lnTo>
                      <a:lnTo>
                        <a:pt x="291" y="148"/>
                      </a:lnTo>
                      <a:lnTo>
                        <a:pt x="299" y="152"/>
                      </a:lnTo>
                      <a:lnTo>
                        <a:pt x="305" y="158"/>
                      </a:lnTo>
                      <a:lnTo>
                        <a:pt x="312" y="160"/>
                      </a:lnTo>
                      <a:lnTo>
                        <a:pt x="310" y="154"/>
                      </a:lnTo>
                      <a:lnTo>
                        <a:pt x="312" y="146"/>
                      </a:lnTo>
                      <a:lnTo>
                        <a:pt x="312" y="154"/>
                      </a:lnTo>
                      <a:lnTo>
                        <a:pt x="316" y="156"/>
                      </a:lnTo>
                      <a:lnTo>
                        <a:pt x="322" y="143"/>
                      </a:lnTo>
                      <a:lnTo>
                        <a:pt x="322" y="156"/>
                      </a:lnTo>
                      <a:lnTo>
                        <a:pt x="325" y="158"/>
                      </a:lnTo>
                      <a:lnTo>
                        <a:pt x="320" y="165"/>
                      </a:lnTo>
                      <a:lnTo>
                        <a:pt x="322" y="171"/>
                      </a:lnTo>
                      <a:lnTo>
                        <a:pt x="327" y="167"/>
                      </a:lnTo>
                      <a:lnTo>
                        <a:pt x="331" y="173"/>
                      </a:lnTo>
                      <a:lnTo>
                        <a:pt x="337" y="169"/>
                      </a:lnTo>
                      <a:lnTo>
                        <a:pt x="335" y="177"/>
                      </a:lnTo>
                      <a:lnTo>
                        <a:pt x="329" y="184"/>
                      </a:lnTo>
                      <a:lnTo>
                        <a:pt x="329" y="188"/>
                      </a:lnTo>
                      <a:lnTo>
                        <a:pt x="344" y="184"/>
                      </a:lnTo>
                      <a:lnTo>
                        <a:pt x="350" y="184"/>
                      </a:lnTo>
                      <a:lnTo>
                        <a:pt x="355" y="177"/>
                      </a:lnTo>
                      <a:lnTo>
                        <a:pt x="370" y="171"/>
                      </a:lnTo>
                      <a:lnTo>
                        <a:pt x="370" y="165"/>
                      </a:lnTo>
                      <a:lnTo>
                        <a:pt x="374" y="158"/>
                      </a:lnTo>
                      <a:lnTo>
                        <a:pt x="378" y="145"/>
                      </a:lnTo>
                      <a:lnTo>
                        <a:pt x="382" y="146"/>
                      </a:lnTo>
                      <a:lnTo>
                        <a:pt x="385" y="133"/>
                      </a:lnTo>
                      <a:lnTo>
                        <a:pt x="378" y="126"/>
                      </a:lnTo>
                      <a:lnTo>
                        <a:pt x="382" y="124"/>
                      </a:lnTo>
                      <a:lnTo>
                        <a:pt x="384" y="122"/>
                      </a:lnTo>
                      <a:lnTo>
                        <a:pt x="335" y="133"/>
                      </a:lnTo>
                      <a:lnTo>
                        <a:pt x="329" y="126"/>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28"/>
                <p:cNvSpPr>
                  <a:spLocks/>
                </p:cNvSpPr>
                <p:nvPr/>
              </p:nvSpPr>
              <p:spPr bwMode="auto">
                <a:xfrm>
                  <a:off x="4707183" y="2383256"/>
                  <a:ext cx="14410" cy="14825"/>
                </a:xfrm>
                <a:custGeom>
                  <a:avLst/>
                  <a:gdLst>
                    <a:gd name="T0" fmla="*/ 15 w 15"/>
                    <a:gd name="T1" fmla="*/ 6 h 17"/>
                    <a:gd name="T2" fmla="*/ 7 w 15"/>
                    <a:gd name="T3" fmla="*/ 0 h 17"/>
                    <a:gd name="T4" fmla="*/ 0 w 15"/>
                    <a:gd name="T5" fmla="*/ 4 h 17"/>
                    <a:gd name="T6" fmla="*/ 6 w 15"/>
                    <a:gd name="T7" fmla="*/ 8 h 17"/>
                    <a:gd name="T8" fmla="*/ 9 w 15"/>
                    <a:gd name="T9" fmla="*/ 12 h 17"/>
                    <a:gd name="T10" fmla="*/ 11 w 15"/>
                    <a:gd name="T11" fmla="*/ 17 h 17"/>
                    <a:gd name="T12" fmla="*/ 15 w 15"/>
                    <a:gd name="T13" fmla="*/ 12 h 17"/>
                    <a:gd name="T14" fmla="*/ 15 w 15"/>
                    <a:gd name="T15" fmla="*/ 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6"/>
                      </a:moveTo>
                      <a:lnTo>
                        <a:pt x="7" y="0"/>
                      </a:lnTo>
                      <a:lnTo>
                        <a:pt x="0" y="4"/>
                      </a:lnTo>
                      <a:lnTo>
                        <a:pt x="6" y="8"/>
                      </a:lnTo>
                      <a:lnTo>
                        <a:pt x="9" y="12"/>
                      </a:lnTo>
                      <a:lnTo>
                        <a:pt x="11" y="17"/>
                      </a:lnTo>
                      <a:lnTo>
                        <a:pt x="15" y="12"/>
                      </a:lnTo>
                      <a:lnTo>
                        <a:pt x="15" y="6"/>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29"/>
                <p:cNvSpPr>
                  <a:spLocks/>
                </p:cNvSpPr>
                <p:nvPr/>
              </p:nvSpPr>
              <p:spPr bwMode="auto">
                <a:xfrm>
                  <a:off x="4707183" y="2383256"/>
                  <a:ext cx="14410" cy="14825"/>
                </a:xfrm>
                <a:custGeom>
                  <a:avLst/>
                  <a:gdLst>
                    <a:gd name="T0" fmla="*/ 15 w 15"/>
                    <a:gd name="T1" fmla="*/ 6 h 17"/>
                    <a:gd name="T2" fmla="*/ 7 w 15"/>
                    <a:gd name="T3" fmla="*/ 0 h 17"/>
                    <a:gd name="T4" fmla="*/ 0 w 15"/>
                    <a:gd name="T5" fmla="*/ 4 h 17"/>
                    <a:gd name="T6" fmla="*/ 6 w 15"/>
                    <a:gd name="T7" fmla="*/ 8 h 17"/>
                    <a:gd name="T8" fmla="*/ 9 w 15"/>
                    <a:gd name="T9" fmla="*/ 12 h 17"/>
                    <a:gd name="T10" fmla="*/ 11 w 15"/>
                    <a:gd name="T11" fmla="*/ 17 h 17"/>
                    <a:gd name="T12" fmla="*/ 15 w 15"/>
                    <a:gd name="T13" fmla="*/ 12 h 17"/>
                    <a:gd name="T14" fmla="*/ 15 w 15"/>
                    <a:gd name="T15" fmla="*/ 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6"/>
                      </a:moveTo>
                      <a:lnTo>
                        <a:pt x="7" y="0"/>
                      </a:lnTo>
                      <a:lnTo>
                        <a:pt x="0" y="4"/>
                      </a:lnTo>
                      <a:lnTo>
                        <a:pt x="6" y="8"/>
                      </a:lnTo>
                      <a:lnTo>
                        <a:pt x="9" y="12"/>
                      </a:lnTo>
                      <a:lnTo>
                        <a:pt x="11" y="17"/>
                      </a:lnTo>
                      <a:lnTo>
                        <a:pt x="15" y="12"/>
                      </a:lnTo>
                      <a:lnTo>
                        <a:pt x="15" y="6"/>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40"/>
                <p:cNvSpPr>
                  <a:spLocks/>
                </p:cNvSpPr>
                <p:nvPr/>
              </p:nvSpPr>
              <p:spPr bwMode="auto">
                <a:xfrm>
                  <a:off x="4865697" y="2440811"/>
                  <a:ext cx="9607" cy="18313"/>
                </a:xfrm>
                <a:custGeom>
                  <a:avLst/>
                  <a:gdLst>
                    <a:gd name="T0" fmla="*/ 4 w 10"/>
                    <a:gd name="T1" fmla="*/ 8 h 21"/>
                    <a:gd name="T2" fmla="*/ 4 w 10"/>
                    <a:gd name="T3" fmla="*/ 15 h 21"/>
                    <a:gd name="T4" fmla="*/ 0 w 10"/>
                    <a:gd name="T5" fmla="*/ 21 h 21"/>
                    <a:gd name="T6" fmla="*/ 6 w 10"/>
                    <a:gd name="T7" fmla="*/ 15 h 21"/>
                    <a:gd name="T8" fmla="*/ 10 w 10"/>
                    <a:gd name="T9" fmla="*/ 0 h 21"/>
                    <a:gd name="T10" fmla="*/ 8 w 10"/>
                    <a:gd name="T11" fmla="*/ 2 h 21"/>
                    <a:gd name="T12" fmla="*/ 4 w 10"/>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10" h="21">
                      <a:moveTo>
                        <a:pt x="4" y="8"/>
                      </a:moveTo>
                      <a:lnTo>
                        <a:pt x="4" y="15"/>
                      </a:lnTo>
                      <a:lnTo>
                        <a:pt x="0" y="21"/>
                      </a:lnTo>
                      <a:lnTo>
                        <a:pt x="6" y="15"/>
                      </a:lnTo>
                      <a:lnTo>
                        <a:pt x="10" y="0"/>
                      </a:lnTo>
                      <a:lnTo>
                        <a:pt x="8" y="2"/>
                      </a:lnTo>
                      <a:lnTo>
                        <a:pt x="4"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41"/>
                <p:cNvSpPr>
                  <a:spLocks/>
                </p:cNvSpPr>
                <p:nvPr/>
              </p:nvSpPr>
              <p:spPr bwMode="auto">
                <a:xfrm>
                  <a:off x="4865697" y="2440811"/>
                  <a:ext cx="9607" cy="18313"/>
                </a:xfrm>
                <a:custGeom>
                  <a:avLst/>
                  <a:gdLst>
                    <a:gd name="T0" fmla="*/ 4 w 10"/>
                    <a:gd name="T1" fmla="*/ 8 h 21"/>
                    <a:gd name="T2" fmla="*/ 4 w 10"/>
                    <a:gd name="T3" fmla="*/ 15 h 21"/>
                    <a:gd name="T4" fmla="*/ 0 w 10"/>
                    <a:gd name="T5" fmla="*/ 21 h 21"/>
                    <a:gd name="T6" fmla="*/ 6 w 10"/>
                    <a:gd name="T7" fmla="*/ 15 h 21"/>
                    <a:gd name="T8" fmla="*/ 10 w 10"/>
                    <a:gd name="T9" fmla="*/ 0 h 21"/>
                    <a:gd name="T10" fmla="*/ 8 w 10"/>
                    <a:gd name="T11" fmla="*/ 2 h 21"/>
                    <a:gd name="T12" fmla="*/ 4 w 10"/>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10" h="21">
                      <a:moveTo>
                        <a:pt x="4" y="8"/>
                      </a:moveTo>
                      <a:lnTo>
                        <a:pt x="4" y="15"/>
                      </a:lnTo>
                      <a:lnTo>
                        <a:pt x="0" y="21"/>
                      </a:lnTo>
                      <a:lnTo>
                        <a:pt x="6" y="15"/>
                      </a:lnTo>
                      <a:lnTo>
                        <a:pt x="10" y="0"/>
                      </a:lnTo>
                      <a:lnTo>
                        <a:pt x="8" y="2"/>
                      </a:lnTo>
                      <a:lnTo>
                        <a:pt x="4"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42"/>
                <p:cNvSpPr>
                  <a:spLocks/>
                </p:cNvSpPr>
                <p:nvPr/>
              </p:nvSpPr>
              <p:spPr bwMode="auto">
                <a:xfrm>
                  <a:off x="4873382" y="2416393"/>
                  <a:ext cx="4803" cy="26161"/>
                </a:xfrm>
                <a:custGeom>
                  <a:avLst/>
                  <a:gdLst>
                    <a:gd name="T0" fmla="*/ 0 w 5"/>
                    <a:gd name="T1" fmla="*/ 30 h 30"/>
                    <a:gd name="T2" fmla="*/ 2 w 5"/>
                    <a:gd name="T3" fmla="*/ 28 h 30"/>
                    <a:gd name="T4" fmla="*/ 4 w 5"/>
                    <a:gd name="T5" fmla="*/ 21 h 30"/>
                    <a:gd name="T6" fmla="*/ 5 w 5"/>
                    <a:gd name="T7" fmla="*/ 0 h 30"/>
                    <a:gd name="T8" fmla="*/ 4 w 5"/>
                    <a:gd name="T9" fmla="*/ 7 h 30"/>
                    <a:gd name="T10" fmla="*/ 0 w 5"/>
                    <a:gd name="T11" fmla="*/ 30 h 30"/>
                  </a:gdLst>
                  <a:ahLst/>
                  <a:cxnLst>
                    <a:cxn ang="0">
                      <a:pos x="T0" y="T1"/>
                    </a:cxn>
                    <a:cxn ang="0">
                      <a:pos x="T2" y="T3"/>
                    </a:cxn>
                    <a:cxn ang="0">
                      <a:pos x="T4" y="T5"/>
                    </a:cxn>
                    <a:cxn ang="0">
                      <a:pos x="T6" y="T7"/>
                    </a:cxn>
                    <a:cxn ang="0">
                      <a:pos x="T8" y="T9"/>
                    </a:cxn>
                    <a:cxn ang="0">
                      <a:pos x="T10" y="T11"/>
                    </a:cxn>
                  </a:cxnLst>
                  <a:rect l="0" t="0" r="r" b="b"/>
                  <a:pathLst>
                    <a:path w="5" h="30">
                      <a:moveTo>
                        <a:pt x="0" y="30"/>
                      </a:moveTo>
                      <a:lnTo>
                        <a:pt x="2" y="28"/>
                      </a:lnTo>
                      <a:lnTo>
                        <a:pt x="4" y="21"/>
                      </a:lnTo>
                      <a:lnTo>
                        <a:pt x="5" y="0"/>
                      </a:lnTo>
                      <a:lnTo>
                        <a:pt x="4" y="7"/>
                      </a:lnTo>
                      <a:lnTo>
                        <a:pt x="0" y="3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43"/>
                <p:cNvSpPr>
                  <a:spLocks/>
                </p:cNvSpPr>
                <p:nvPr/>
              </p:nvSpPr>
              <p:spPr bwMode="auto">
                <a:xfrm>
                  <a:off x="4873382" y="2416393"/>
                  <a:ext cx="4803" cy="26161"/>
                </a:xfrm>
                <a:custGeom>
                  <a:avLst/>
                  <a:gdLst>
                    <a:gd name="T0" fmla="*/ 0 w 5"/>
                    <a:gd name="T1" fmla="*/ 30 h 30"/>
                    <a:gd name="T2" fmla="*/ 2 w 5"/>
                    <a:gd name="T3" fmla="*/ 28 h 30"/>
                    <a:gd name="T4" fmla="*/ 4 w 5"/>
                    <a:gd name="T5" fmla="*/ 21 h 30"/>
                    <a:gd name="T6" fmla="*/ 5 w 5"/>
                    <a:gd name="T7" fmla="*/ 0 h 30"/>
                    <a:gd name="T8" fmla="*/ 4 w 5"/>
                    <a:gd name="T9" fmla="*/ 7 h 30"/>
                    <a:gd name="T10" fmla="*/ 0 w 5"/>
                    <a:gd name="T11" fmla="*/ 30 h 30"/>
                  </a:gdLst>
                  <a:ahLst/>
                  <a:cxnLst>
                    <a:cxn ang="0">
                      <a:pos x="T0" y="T1"/>
                    </a:cxn>
                    <a:cxn ang="0">
                      <a:pos x="T2" y="T3"/>
                    </a:cxn>
                    <a:cxn ang="0">
                      <a:pos x="T4" y="T5"/>
                    </a:cxn>
                    <a:cxn ang="0">
                      <a:pos x="T6" y="T7"/>
                    </a:cxn>
                    <a:cxn ang="0">
                      <a:pos x="T8" y="T9"/>
                    </a:cxn>
                    <a:cxn ang="0">
                      <a:pos x="T10" y="T11"/>
                    </a:cxn>
                  </a:cxnLst>
                  <a:rect l="0" t="0" r="r" b="b"/>
                  <a:pathLst>
                    <a:path w="5" h="30">
                      <a:moveTo>
                        <a:pt x="0" y="30"/>
                      </a:moveTo>
                      <a:lnTo>
                        <a:pt x="2" y="28"/>
                      </a:lnTo>
                      <a:lnTo>
                        <a:pt x="4" y="21"/>
                      </a:lnTo>
                      <a:lnTo>
                        <a:pt x="5" y="0"/>
                      </a:lnTo>
                      <a:lnTo>
                        <a:pt x="4" y="7"/>
                      </a:lnTo>
                      <a:lnTo>
                        <a:pt x="0" y="3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5" name="Freeform 145"/>
              <p:cNvSpPr>
                <a:spLocks/>
              </p:cNvSpPr>
              <p:nvPr/>
            </p:nvSpPr>
            <p:spPr bwMode="auto">
              <a:xfrm>
                <a:off x="4910849" y="2017871"/>
                <a:ext cx="141221" cy="124702"/>
              </a:xfrm>
              <a:custGeom>
                <a:avLst/>
                <a:gdLst>
                  <a:gd name="T0" fmla="*/ 145 w 147"/>
                  <a:gd name="T1" fmla="*/ 68 h 143"/>
                  <a:gd name="T2" fmla="*/ 147 w 147"/>
                  <a:gd name="T3" fmla="*/ 62 h 143"/>
                  <a:gd name="T4" fmla="*/ 145 w 147"/>
                  <a:gd name="T5" fmla="*/ 55 h 143"/>
                  <a:gd name="T6" fmla="*/ 130 w 147"/>
                  <a:gd name="T7" fmla="*/ 0 h 143"/>
                  <a:gd name="T8" fmla="*/ 126 w 147"/>
                  <a:gd name="T9" fmla="*/ 0 h 143"/>
                  <a:gd name="T10" fmla="*/ 117 w 147"/>
                  <a:gd name="T11" fmla="*/ 2 h 143"/>
                  <a:gd name="T12" fmla="*/ 77 w 147"/>
                  <a:gd name="T13" fmla="*/ 11 h 143"/>
                  <a:gd name="T14" fmla="*/ 70 w 147"/>
                  <a:gd name="T15" fmla="*/ 15 h 143"/>
                  <a:gd name="T16" fmla="*/ 66 w 147"/>
                  <a:gd name="T17" fmla="*/ 15 h 143"/>
                  <a:gd name="T18" fmla="*/ 53 w 147"/>
                  <a:gd name="T19" fmla="*/ 19 h 143"/>
                  <a:gd name="T20" fmla="*/ 45 w 147"/>
                  <a:gd name="T21" fmla="*/ 19 h 143"/>
                  <a:gd name="T22" fmla="*/ 0 w 147"/>
                  <a:gd name="T23" fmla="*/ 30 h 143"/>
                  <a:gd name="T24" fmla="*/ 13 w 147"/>
                  <a:gd name="T25" fmla="*/ 107 h 143"/>
                  <a:gd name="T26" fmla="*/ 19 w 147"/>
                  <a:gd name="T27" fmla="*/ 115 h 143"/>
                  <a:gd name="T28" fmla="*/ 19 w 147"/>
                  <a:gd name="T29" fmla="*/ 120 h 143"/>
                  <a:gd name="T30" fmla="*/ 8 w 147"/>
                  <a:gd name="T31" fmla="*/ 132 h 143"/>
                  <a:gd name="T32" fmla="*/ 8 w 147"/>
                  <a:gd name="T33" fmla="*/ 135 h 143"/>
                  <a:gd name="T34" fmla="*/ 13 w 147"/>
                  <a:gd name="T35" fmla="*/ 143 h 143"/>
                  <a:gd name="T36" fmla="*/ 21 w 147"/>
                  <a:gd name="T37" fmla="*/ 139 h 143"/>
                  <a:gd name="T38" fmla="*/ 34 w 147"/>
                  <a:gd name="T39" fmla="*/ 126 h 143"/>
                  <a:gd name="T40" fmla="*/ 42 w 147"/>
                  <a:gd name="T41" fmla="*/ 122 h 143"/>
                  <a:gd name="T42" fmla="*/ 45 w 147"/>
                  <a:gd name="T43" fmla="*/ 115 h 143"/>
                  <a:gd name="T44" fmla="*/ 49 w 147"/>
                  <a:gd name="T45" fmla="*/ 117 h 143"/>
                  <a:gd name="T46" fmla="*/ 60 w 147"/>
                  <a:gd name="T47" fmla="*/ 103 h 143"/>
                  <a:gd name="T48" fmla="*/ 68 w 147"/>
                  <a:gd name="T49" fmla="*/ 102 h 143"/>
                  <a:gd name="T50" fmla="*/ 74 w 147"/>
                  <a:gd name="T51" fmla="*/ 98 h 143"/>
                  <a:gd name="T52" fmla="*/ 81 w 147"/>
                  <a:gd name="T53" fmla="*/ 98 h 143"/>
                  <a:gd name="T54" fmla="*/ 85 w 147"/>
                  <a:gd name="T55" fmla="*/ 94 h 143"/>
                  <a:gd name="T56" fmla="*/ 106 w 147"/>
                  <a:gd name="T57" fmla="*/ 90 h 143"/>
                  <a:gd name="T58" fmla="*/ 106 w 147"/>
                  <a:gd name="T59" fmla="*/ 85 h 143"/>
                  <a:gd name="T60" fmla="*/ 104 w 147"/>
                  <a:gd name="T61" fmla="*/ 81 h 143"/>
                  <a:gd name="T62" fmla="*/ 107 w 147"/>
                  <a:gd name="T63" fmla="*/ 81 h 143"/>
                  <a:gd name="T64" fmla="*/ 107 w 147"/>
                  <a:gd name="T65" fmla="*/ 85 h 143"/>
                  <a:gd name="T66" fmla="*/ 115 w 147"/>
                  <a:gd name="T67" fmla="*/ 85 h 143"/>
                  <a:gd name="T68" fmla="*/ 128 w 147"/>
                  <a:gd name="T69" fmla="*/ 77 h 143"/>
                  <a:gd name="T70" fmla="*/ 141 w 147"/>
                  <a:gd name="T71" fmla="*/ 72 h 143"/>
                  <a:gd name="T72" fmla="*/ 147 w 147"/>
                  <a:gd name="T73" fmla="*/ 73 h 143"/>
                  <a:gd name="T74" fmla="*/ 145 w 147"/>
                  <a:gd name="T75" fmla="*/ 70 h 143"/>
                  <a:gd name="T76" fmla="*/ 145 w 147"/>
                  <a:gd name="T77" fmla="*/ 6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43">
                    <a:moveTo>
                      <a:pt x="145" y="68"/>
                    </a:moveTo>
                    <a:lnTo>
                      <a:pt x="147" y="62"/>
                    </a:lnTo>
                    <a:lnTo>
                      <a:pt x="145" y="55"/>
                    </a:lnTo>
                    <a:lnTo>
                      <a:pt x="130" y="0"/>
                    </a:lnTo>
                    <a:lnTo>
                      <a:pt x="126" y="0"/>
                    </a:lnTo>
                    <a:lnTo>
                      <a:pt x="117" y="2"/>
                    </a:lnTo>
                    <a:lnTo>
                      <a:pt x="77" y="11"/>
                    </a:lnTo>
                    <a:lnTo>
                      <a:pt x="70" y="15"/>
                    </a:lnTo>
                    <a:lnTo>
                      <a:pt x="66" y="15"/>
                    </a:lnTo>
                    <a:lnTo>
                      <a:pt x="53" y="19"/>
                    </a:lnTo>
                    <a:lnTo>
                      <a:pt x="45" y="19"/>
                    </a:lnTo>
                    <a:lnTo>
                      <a:pt x="0" y="30"/>
                    </a:lnTo>
                    <a:lnTo>
                      <a:pt x="13" y="107"/>
                    </a:lnTo>
                    <a:lnTo>
                      <a:pt x="19" y="115"/>
                    </a:lnTo>
                    <a:lnTo>
                      <a:pt x="19" y="120"/>
                    </a:lnTo>
                    <a:lnTo>
                      <a:pt x="8" y="132"/>
                    </a:lnTo>
                    <a:lnTo>
                      <a:pt x="8" y="135"/>
                    </a:lnTo>
                    <a:lnTo>
                      <a:pt x="13" y="143"/>
                    </a:lnTo>
                    <a:lnTo>
                      <a:pt x="21" y="139"/>
                    </a:lnTo>
                    <a:lnTo>
                      <a:pt x="34" y="126"/>
                    </a:lnTo>
                    <a:lnTo>
                      <a:pt x="42" y="122"/>
                    </a:lnTo>
                    <a:lnTo>
                      <a:pt x="45" y="115"/>
                    </a:lnTo>
                    <a:lnTo>
                      <a:pt x="49" y="117"/>
                    </a:lnTo>
                    <a:lnTo>
                      <a:pt x="60" y="103"/>
                    </a:lnTo>
                    <a:lnTo>
                      <a:pt x="68" y="102"/>
                    </a:lnTo>
                    <a:lnTo>
                      <a:pt x="74" y="98"/>
                    </a:lnTo>
                    <a:lnTo>
                      <a:pt x="81" y="98"/>
                    </a:lnTo>
                    <a:lnTo>
                      <a:pt x="85" y="94"/>
                    </a:lnTo>
                    <a:lnTo>
                      <a:pt x="106" y="90"/>
                    </a:lnTo>
                    <a:lnTo>
                      <a:pt x="106" y="85"/>
                    </a:lnTo>
                    <a:lnTo>
                      <a:pt x="104" y="81"/>
                    </a:lnTo>
                    <a:lnTo>
                      <a:pt x="107" y="81"/>
                    </a:lnTo>
                    <a:lnTo>
                      <a:pt x="107" y="85"/>
                    </a:lnTo>
                    <a:lnTo>
                      <a:pt x="115" y="85"/>
                    </a:lnTo>
                    <a:lnTo>
                      <a:pt x="128" y="77"/>
                    </a:lnTo>
                    <a:lnTo>
                      <a:pt x="141" y="72"/>
                    </a:lnTo>
                    <a:lnTo>
                      <a:pt x="147" y="73"/>
                    </a:lnTo>
                    <a:lnTo>
                      <a:pt x="145" y="70"/>
                    </a:lnTo>
                    <a:lnTo>
                      <a:pt x="145" y="6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46"/>
              <p:cNvSpPr>
                <a:spLocks/>
              </p:cNvSpPr>
              <p:nvPr/>
            </p:nvSpPr>
            <p:spPr bwMode="auto">
              <a:xfrm>
                <a:off x="4951198" y="1706552"/>
                <a:ext cx="137379" cy="258996"/>
              </a:xfrm>
              <a:custGeom>
                <a:avLst/>
                <a:gdLst>
                  <a:gd name="T0" fmla="*/ 129 w 143"/>
                  <a:gd name="T1" fmla="*/ 216 h 297"/>
                  <a:gd name="T2" fmla="*/ 127 w 143"/>
                  <a:gd name="T3" fmla="*/ 209 h 297"/>
                  <a:gd name="T4" fmla="*/ 120 w 143"/>
                  <a:gd name="T5" fmla="*/ 205 h 297"/>
                  <a:gd name="T6" fmla="*/ 114 w 143"/>
                  <a:gd name="T7" fmla="*/ 199 h 297"/>
                  <a:gd name="T8" fmla="*/ 111 w 143"/>
                  <a:gd name="T9" fmla="*/ 194 h 297"/>
                  <a:gd name="T10" fmla="*/ 109 w 143"/>
                  <a:gd name="T11" fmla="*/ 186 h 297"/>
                  <a:gd name="T12" fmla="*/ 109 w 143"/>
                  <a:gd name="T13" fmla="*/ 178 h 297"/>
                  <a:gd name="T14" fmla="*/ 101 w 143"/>
                  <a:gd name="T15" fmla="*/ 158 h 297"/>
                  <a:gd name="T16" fmla="*/ 50 w 143"/>
                  <a:gd name="T17" fmla="*/ 4 h 297"/>
                  <a:gd name="T18" fmla="*/ 49 w 143"/>
                  <a:gd name="T19" fmla="*/ 0 h 297"/>
                  <a:gd name="T20" fmla="*/ 41 w 143"/>
                  <a:gd name="T21" fmla="*/ 7 h 297"/>
                  <a:gd name="T22" fmla="*/ 35 w 143"/>
                  <a:gd name="T23" fmla="*/ 6 h 297"/>
                  <a:gd name="T24" fmla="*/ 28 w 143"/>
                  <a:gd name="T25" fmla="*/ 11 h 297"/>
                  <a:gd name="T26" fmla="*/ 28 w 143"/>
                  <a:gd name="T27" fmla="*/ 17 h 297"/>
                  <a:gd name="T28" fmla="*/ 26 w 143"/>
                  <a:gd name="T29" fmla="*/ 32 h 297"/>
                  <a:gd name="T30" fmla="*/ 26 w 143"/>
                  <a:gd name="T31" fmla="*/ 37 h 297"/>
                  <a:gd name="T32" fmla="*/ 26 w 143"/>
                  <a:gd name="T33" fmla="*/ 39 h 297"/>
                  <a:gd name="T34" fmla="*/ 24 w 143"/>
                  <a:gd name="T35" fmla="*/ 41 h 297"/>
                  <a:gd name="T36" fmla="*/ 28 w 143"/>
                  <a:gd name="T37" fmla="*/ 53 h 297"/>
                  <a:gd name="T38" fmla="*/ 24 w 143"/>
                  <a:gd name="T39" fmla="*/ 66 h 297"/>
                  <a:gd name="T40" fmla="*/ 26 w 143"/>
                  <a:gd name="T41" fmla="*/ 73 h 297"/>
                  <a:gd name="T42" fmla="*/ 32 w 143"/>
                  <a:gd name="T43" fmla="*/ 79 h 297"/>
                  <a:gd name="T44" fmla="*/ 34 w 143"/>
                  <a:gd name="T45" fmla="*/ 86 h 297"/>
                  <a:gd name="T46" fmla="*/ 34 w 143"/>
                  <a:gd name="T47" fmla="*/ 92 h 297"/>
                  <a:gd name="T48" fmla="*/ 28 w 143"/>
                  <a:gd name="T49" fmla="*/ 103 h 297"/>
                  <a:gd name="T50" fmla="*/ 17 w 143"/>
                  <a:gd name="T51" fmla="*/ 116 h 297"/>
                  <a:gd name="T52" fmla="*/ 13 w 143"/>
                  <a:gd name="T53" fmla="*/ 116 h 297"/>
                  <a:gd name="T54" fmla="*/ 7 w 143"/>
                  <a:gd name="T55" fmla="*/ 124 h 297"/>
                  <a:gd name="T56" fmla="*/ 7 w 143"/>
                  <a:gd name="T57" fmla="*/ 130 h 297"/>
                  <a:gd name="T58" fmla="*/ 11 w 143"/>
                  <a:gd name="T59" fmla="*/ 145 h 297"/>
                  <a:gd name="T60" fmla="*/ 9 w 143"/>
                  <a:gd name="T61" fmla="*/ 156 h 297"/>
                  <a:gd name="T62" fmla="*/ 11 w 143"/>
                  <a:gd name="T63" fmla="*/ 163 h 297"/>
                  <a:gd name="T64" fmla="*/ 7 w 143"/>
                  <a:gd name="T65" fmla="*/ 171 h 297"/>
                  <a:gd name="T66" fmla="*/ 7 w 143"/>
                  <a:gd name="T67" fmla="*/ 178 h 297"/>
                  <a:gd name="T68" fmla="*/ 5 w 143"/>
                  <a:gd name="T69" fmla="*/ 184 h 297"/>
                  <a:gd name="T70" fmla="*/ 2 w 143"/>
                  <a:gd name="T71" fmla="*/ 192 h 297"/>
                  <a:gd name="T72" fmla="*/ 3 w 143"/>
                  <a:gd name="T73" fmla="*/ 203 h 297"/>
                  <a:gd name="T74" fmla="*/ 0 w 143"/>
                  <a:gd name="T75" fmla="*/ 209 h 297"/>
                  <a:gd name="T76" fmla="*/ 5 w 143"/>
                  <a:gd name="T77" fmla="*/ 233 h 297"/>
                  <a:gd name="T78" fmla="*/ 5 w 143"/>
                  <a:gd name="T79" fmla="*/ 246 h 297"/>
                  <a:gd name="T80" fmla="*/ 11 w 143"/>
                  <a:gd name="T81" fmla="*/ 267 h 297"/>
                  <a:gd name="T82" fmla="*/ 7 w 143"/>
                  <a:gd name="T83" fmla="*/ 274 h 297"/>
                  <a:gd name="T84" fmla="*/ 7 w 143"/>
                  <a:gd name="T85" fmla="*/ 282 h 297"/>
                  <a:gd name="T86" fmla="*/ 11 w 143"/>
                  <a:gd name="T87" fmla="*/ 289 h 297"/>
                  <a:gd name="T88" fmla="*/ 17 w 143"/>
                  <a:gd name="T89" fmla="*/ 297 h 297"/>
                  <a:gd name="T90" fmla="*/ 105 w 143"/>
                  <a:gd name="T91" fmla="*/ 276 h 297"/>
                  <a:gd name="T92" fmla="*/ 114 w 143"/>
                  <a:gd name="T93" fmla="*/ 265 h 297"/>
                  <a:gd name="T94" fmla="*/ 118 w 143"/>
                  <a:gd name="T95" fmla="*/ 259 h 297"/>
                  <a:gd name="T96" fmla="*/ 120 w 143"/>
                  <a:gd name="T97" fmla="*/ 259 h 297"/>
                  <a:gd name="T98" fmla="*/ 124 w 143"/>
                  <a:gd name="T99" fmla="*/ 252 h 297"/>
                  <a:gd name="T100" fmla="*/ 131 w 143"/>
                  <a:gd name="T101" fmla="*/ 248 h 297"/>
                  <a:gd name="T102" fmla="*/ 135 w 143"/>
                  <a:gd name="T103" fmla="*/ 246 h 297"/>
                  <a:gd name="T104" fmla="*/ 139 w 143"/>
                  <a:gd name="T105" fmla="*/ 246 h 297"/>
                  <a:gd name="T106" fmla="*/ 139 w 143"/>
                  <a:gd name="T107" fmla="*/ 241 h 297"/>
                  <a:gd name="T108" fmla="*/ 143 w 143"/>
                  <a:gd name="T109" fmla="*/ 225 h 297"/>
                  <a:gd name="T110" fmla="*/ 139 w 143"/>
                  <a:gd name="T111" fmla="*/ 224 h 297"/>
                  <a:gd name="T112" fmla="*/ 135 w 143"/>
                  <a:gd name="T113" fmla="*/ 222 h 297"/>
                  <a:gd name="T114" fmla="*/ 129 w 143"/>
                  <a:gd name="T115" fmla="*/ 2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297">
                    <a:moveTo>
                      <a:pt x="129" y="216"/>
                    </a:moveTo>
                    <a:lnTo>
                      <a:pt x="127" y="209"/>
                    </a:lnTo>
                    <a:lnTo>
                      <a:pt x="120" y="205"/>
                    </a:lnTo>
                    <a:lnTo>
                      <a:pt x="114" y="199"/>
                    </a:lnTo>
                    <a:lnTo>
                      <a:pt x="111" y="194"/>
                    </a:lnTo>
                    <a:lnTo>
                      <a:pt x="109" y="186"/>
                    </a:lnTo>
                    <a:lnTo>
                      <a:pt x="109" y="178"/>
                    </a:lnTo>
                    <a:lnTo>
                      <a:pt x="101" y="158"/>
                    </a:lnTo>
                    <a:lnTo>
                      <a:pt x="50" y="4"/>
                    </a:lnTo>
                    <a:lnTo>
                      <a:pt x="49" y="0"/>
                    </a:lnTo>
                    <a:lnTo>
                      <a:pt x="41" y="7"/>
                    </a:lnTo>
                    <a:lnTo>
                      <a:pt x="35" y="6"/>
                    </a:lnTo>
                    <a:lnTo>
                      <a:pt x="28" y="11"/>
                    </a:lnTo>
                    <a:lnTo>
                      <a:pt x="28" y="17"/>
                    </a:lnTo>
                    <a:lnTo>
                      <a:pt x="26" y="32"/>
                    </a:lnTo>
                    <a:lnTo>
                      <a:pt x="26" y="37"/>
                    </a:lnTo>
                    <a:lnTo>
                      <a:pt x="26" y="39"/>
                    </a:lnTo>
                    <a:lnTo>
                      <a:pt x="24" y="41"/>
                    </a:lnTo>
                    <a:lnTo>
                      <a:pt x="28" y="53"/>
                    </a:lnTo>
                    <a:lnTo>
                      <a:pt x="24" y="66"/>
                    </a:lnTo>
                    <a:lnTo>
                      <a:pt x="26" y="73"/>
                    </a:lnTo>
                    <a:lnTo>
                      <a:pt x="32" y="79"/>
                    </a:lnTo>
                    <a:lnTo>
                      <a:pt x="34" y="86"/>
                    </a:lnTo>
                    <a:lnTo>
                      <a:pt x="34" y="92"/>
                    </a:lnTo>
                    <a:lnTo>
                      <a:pt x="28" y="103"/>
                    </a:lnTo>
                    <a:lnTo>
                      <a:pt x="17" y="116"/>
                    </a:lnTo>
                    <a:lnTo>
                      <a:pt x="13" y="116"/>
                    </a:lnTo>
                    <a:lnTo>
                      <a:pt x="7" y="124"/>
                    </a:lnTo>
                    <a:lnTo>
                      <a:pt x="7" y="130"/>
                    </a:lnTo>
                    <a:lnTo>
                      <a:pt x="11" y="145"/>
                    </a:lnTo>
                    <a:lnTo>
                      <a:pt x="9" y="156"/>
                    </a:lnTo>
                    <a:lnTo>
                      <a:pt x="11" y="163"/>
                    </a:lnTo>
                    <a:lnTo>
                      <a:pt x="7" y="171"/>
                    </a:lnTo>
                    <a:lnTo>
                      <a:pt x="7" y="178"/>
                    </a:lnTo>
                    <a:lnTo>
                      <a:pt x="5" y="184"/>
                    </a:lnTo>
                    <a:lnTo>
                      <a:pt x="2" y="192"/>
                    </a:lnTo>
                    <a:lnTo>
                      <a:pt x="3" y="203"/>
                    </a:lnTo>
                    <a:lnTo>
                      <a:pt x="0" y="209"/>
                    </a:lnTo>
                    <a:lnTo>
                      <a:pt x="5" y="233"/>
                    </a:lnTo>
                    <a:lnTo>
                      <a:pt x="5" y="246"/>
                    </a:lnTo>
                    <a:lnTo>
                      <a:pt x="11" y="267"/>
                    </a:lnTo>
                    <a:lnTo>
                      <a:pt x="7" y="274"/>
                    </a:lnTo>
                    <a:lnTo>
                      <a:pt x="7" y="282"/>
                    </a:lnTo>
                    <a:lnTo>
                      <a:pt x="11" y="289"/>
                    </a:lnTo>
                    <a:lnTo>
                      <a:pt x="17" y="297"/>
                    </a:lnTo>
                    <a:lnTo>
                      <a:pt x="105" y="276"/>
                    </a:lnTo>
                    <a:lnTo>
                      <a:pt x="114" y="265"/>
                    </a:lnTo>
                    <a:lnTo>
                      <a:pt x="118" y="259"/>
                    </a:lnTo>
                    <a:lnTo>
                      <a:pt x="120" y="259"/>
                    </a:lnTo>
                    <a:lnTo>
                      <a:pt x="124" y="252"/>
                    </a:lnTo>
                    <a:lnTo>
                      <a:pt x="131" y="248"/>
                    </a:lnTo>
                    <a:lnTo>
                      <a:pt x="135" y="246"/>
                    </a:lnTo>
                    <a:lnTo>
                      <a:pt x="139" y="246"/>
                    </a:lnTo>
                    <a:lnTo>
                      <a:pt x="139" y="241"/>
                    </a:lnTo>
                    <a:lnTo>
                      <a:pt x="143" y="225"/>
                    </a:lnTo>
                    <a:lnTo>
                      <a:pt x="139" y="224"/>
                    </a:lnTo>
                    <a:lnTo>
                      <a:pt x="135" y="222"/>
                    </a:lnTo>
                    <a:lnTo>
                      <a:pt x="129" y="216"/>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48"/>
              <p:cNvSpPr>
                <a:spLocks/>
              </p:cNvSpPr>
              <p:nvPr/>
            </p:nvSpPr>
            <p:spPr bwMode="auto">
              <a:xfrm>
                <a:off x="5035739" y="2011767"/>
                <a:ext cx="43231" cy="69763"/>
              </a:xfrm>
              <a:custGeom>
                <a:avLst/>
                <a:gdLst>
                  <a:gd name="T0" fmla="*/ 41 w 45"/>
                  <a:gd name="T1" fmla="*/ 18 h 80"/>
                  <a:gd name="T2" fmla="*/ 39 w 45"/>
                  <a:gd name="T3" fmla="*/ 13 h 80"/>
                  <a:gd name="T4" fmla="*/ 36 w 45"/>
                  <a:gd name="T5" fmla="*/ 11 h 80"/>
                  <a:gd name="T6" fmla="*/ 34 w 45"/>
                  <a:gd name="T7" fmla="*/ 5 h 80"/>
                  <a:gd name="T8" fmla="*/ 26 w 45"/>
                  <a:gd name="T9" fmla="*/ 0 h 80"/>
                  <a:gd name="T10" fmla="*/ 0 w 45"/>
                  <a:gd name="T11" fmla="*/ 7 h 80"/>
                  <a:gd name="T12" fmla="*/ 15 w 45"/>
                  <a:gd name="T13" fmla="*/ 62 h 80"/>
                  <a:gd name="T14" fmla="*/ 17 w 45"/>
                  <a:gd name="T15" fmla="*/ 69 h 80"/>
                  <a:gd name="T16" fmla="*/ 15 w 45"/>
                  <a:gd name="T17" fmla="*/ 75 h 80"/>
                  <a:gd name="T18" fmla="*/ 15 w 45"/>
                  <a:gd name="T19" fmla="*/ 77 h 80"/>
                  <a:gd name="T20" fmla="*/ 17 w 45"/>
                  <a:gd name="T21" fmla="*/ 80 h 80"/>
                  <a:gd name="T22" fmla="*/ 23 w 45"/>
                  <a:gd name="T23" fmla="*/ 77 h 80"/>
                  <a:gd name="T24" fmla="*/ 43 w 45"/>
                  <a:gd name="T25" fmla="*/ 63 h 80"/>
                  <a:gd name="T26" fmla="*/ 43 w 45"/>
                  <a:gd name="T27" fmla="*/ 56 h 80"/>
                  <a:gd name="T28" fmla="*/ 41 w 45"/>
                  <a:gd name="T29" fmla="*/ 48 h 80"/>
                  <a:gd name="T30" fmla="*/ 41 w 45"/>
                  <a:gd name="T31" fmla="*/ 41 h 80"/>
                  <a:gd name="T32" fmla="*/ 36 w 45"/>
                  <a:gd name="T33" fmla="*/ 33 h 80"/>
                  <a:gd name="T34" fmla="*/ 39 w 45"/>
                  <a:gd name="T35" fmla="*/ 28 h 80"/>
                  <a:gd name="T36" fmla="*/ 38 w 45"/>
                  <a:gd name="T37" fmla="*/ 20 h 80"/>
                  <a:gd name="T38" fmla="*/ 43 w 45"/>
                  <a:gd name="T39" fmla="*/ 28 h 80"/>
                  <a:gd name="T40" fmla="*/ 45 w 45"/>
                  <a:gd name="T41" fmla="*/ 24 h 80"/>
                  <a:gd name="T42" fmla="*/ 45 w 45"/>
                  <a:gd name="T43" fmla="*/ 22 h 80"/>
                  <a:gd name="T44" fmla="*/ 41 w 45"/>
                  <a:gd name="T45"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80">
                    <a:moveTo>
                      <a:pt x="41" y="18"/>
                    </a:moveTo>
                    <a:lnTo>
                      <a:pt x="39" y="13"/>
                    </a:lnTo>
                    <a:lnTo>
                      <a:pt x="36" y="11"/>
                    </a:lnTo>
                    <a:lnTo>
                      <a:pt x="34" y="5"/>
                    </a:lnTo>
                    <a:lnTo>
                      <a:pt x="26" y="0"/>
                    </a:lnTo>
                    <a:lnTo>
                      <a:pt x="0" y="7"/>
                    </a:lnTo>
                    <a:lnTo>
                      <a:pt x="15" y="62"/>
                    </a:lnTo>
                    <a:lnTo>
                      <a:pt x="17" y="69"/>
                    </a:lnTo>
                    <a:lnTo>
                      <a:pt x="15" y="75"/>
                    </a:lnTo>
                    <a:lnTo>
                      <a:pt x="15" y="77"/>
                    </a:lnTo>
                    <a:lnTo>
                      <a:pt x="17" y="80"/>
                    </a:lnTo>
                    <a:lnTo>
                      <a:pt x="23" y="77"/>
                    </a:lnTo>
                    <a:lnTo>
                      <a:pt x="43" y="63"/>
                    </a:lnTo>
                    <a:lnTo>
                      <a:pt x="43" y="56"/>
                    </a:lnTo>
                    <a:lnTo>
                      <a:pt x="41" y="48"/>
                    </a:lnTo>
                    <a:lnTo>
                      <a:pt x="41" y="41"/>
                    </a:lnTo>
                    <a:lnTo>
                      <a:pt x="36" y="33"/>
                    </a:lnTo>
                    <a:lnTo>
                      <a:pt x="39" y="28"/>
                    </a:lnTo>
                    <a:lnTo>
                      <a:pt x="38" y="20"/>
                    </a:lnTo>
                    <a:lnTo>
                      <a:pt x="43" y="28"/>
                    </a:lnTo>
                    <a:lnTo>
                      <a:pt x="45" y="24"/>
                    </a:lnTo>
                    <a:lnTo>
                      <a:pt x="45" y="22"/>
                    </a:lnTo>
                    <a:lnTo>
                      <a:pt x="41" y="1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49"/>
              <p:cNvSpPr>
                <a:spLocks/>
              </p:cNvSpPr>
              <p:nvPr/>
            </p:nvSpPr>
            <p:spPr bwMode="auto">
              <a:xfrm>
                <a:off x="5078970" y="2032696"/>
                <a:ext cx="5764" cy="6976"/>
              </a:xfrm>
              <a:custGeom>
                <a:avLst/>
                <a:gdLst>
                  <a:gd name="T0" fmla="*/ 2 w 6"/>
                  <a:gd name="T1" fmla="*/ 8 h 8"/>
                  <a:gd name="T2" fmla="*/ 6 w 6"/>
                  <a:gd name="T3" fmla="*/ 4 h 8"/>
                  <a:gd name="T4" fmla="*/ 0 w 6"/>
                  <a:gd name="T5" fmla="*/ 0 h 8"/>
                  <a:gd name="T6" fmla="*/ 2 w 6"/>
                  <a:gd name="T7" fmla="*/ 8 h 8"/>
                </a:gdLst>
                <a:ahLst/>
                <a:cxnLst>
                  <a:cxn ang="0">
                    <a:pos x="T0" y="T1"/>
                  </a:cxn>
                  <a:cxn ang="0">
                    <a:pos x="T2" y="T3"/>
                  </a:cxn>
                  <a:cxn ang="0">
                    <a:pos x="T4" y="T5"/>
                  </a:cxn>
                  <a:cxn ang="0">
                    <a:pos x="T6" y="T7"/>
                  </a:cxn>
                </a:cxnLst>
                <a:rect l="0" t="0" r="r" b="b"/>
                <a:pathLst>
                  <a:path w="6" h="8">
                    <a:moveTo>
                      <a:pt x="2" y="8"/>
                    </a:moveTo>
                    <a:lnTo>
                      <a:pt x="6" y="4"/>
                    </a:lnTo>
                    <a:lnTo>
                      <a:pt x="0" y="0"/>
                    </a:lnTo>
                    <a:lnTo>
                      <a:pt x="2"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50"/>
              <p:cNvSpPr>
                <a:spLocks/>
              </p:cNvSpPr>
              <p:nvPr/>
            </p:nvSpPr>
            <p:spPr bwMode="auto">
              <a:xfrm>
                <a:off x="5078970" y="2032696"/>
                <a:ext cx="5764" cy="6976"/>
              </a:xfrm>
              <a:custGeom>
                <a:avLst/>
                <a:gdLst>
                  <a:gd name="T0" fmla="*/ 2 w 6"/>
                  <a:gd name="T1" fmla="*/ 8 h 8"/>
                  <a:gd name="T2" fmla="*/ 6 w 6"/>
                  <a:gd name="T3" fmla="*/ 4 h 8"/>
                  <a:gd name="T4" fmla="*/ 0 w 6"/>
                  <a:gd name="T5" fmla="*/ 0 h 8"/>
                  <a:gd name="T6" fmla="*/ 2 w 6"/>
                  <a:gd name="T7" fmla="*/ 8 h 8"/>
                </a:gdLst>
                <a:ahLst/>
                <a:cxnLst>
                  <a:cxn ang="0">
                    <a:pos x="T0" y="T1"/>
                  </a:cxn>
                  <a:cxn ang="0">
                    <a:pos x="T2" y="T3"/>
                  </a:cxn>
                  <a:cxn ang="0">
                    <a:pos x="T4" y="T5"/>
                  </a:cxn>
                  <a:cxn ang="0">
                    <a:pos x="T6" y="T7"/>
                  </a:cxn>
                </a:cxnLst>
                <a:rect l="0" t="0" r="r" b="b"/>
                <a:pathLst>
                  <a:path w="6" h="8">
                    <a:moveTo>
                      <a:pt x="2" y="8"/>
                    </a:moveTo>
                    <a:lnTo>
                      <a:pt x="6" y="4"/>
                    </a:lnTo>
                    <a:lnTo>
                      <a:pt x="0" y="0"/>
                    </a:lnTo>
                    <a:lnTo>
                      <a:pt x="2"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51"/>
              <p:cNvSpPr>
                <a:spLocks/>
              </p:cNvSpPr>
              <p:nvPr/>
            </p:nvSpPr>
            <p:spPr bwMode="auto">
              <a:xfrm>
                <a:off x="5084734" y="2025719"/>
                <a:ext cx="6725" cy="12209"/>
              </a:xfrm>
              <a:custGeom>
                <a:avLst/>
                <a:gdLst>
                  <a:gd name="T0" fmla="*/ 7 w 7"/>
                  <a:gd name="T1" fmla="*/ 0 h 14"/>
                  <a:gd name="T2" fmla="*/ 5 w 7"/>
                  <a:gd name="T3" fmla="*/ 6 h 14"/>
                  <a:gd name="T4" fmla="*/ 0 w 7"/>
                  <a:gd name="T5" fmla="*/ 12 h 14"/>
                  <a:gd name="T6" fmla="*/ 5 w 7"/>
                  <a:gd name="T7" fmla="*/ 14 h 14"/>
                  <a:gd name="T8" fmla="*/ 7 w 7"/>
                  <a:gd name="T9" fmla="*/ 8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5" y="6"/>
                    </a:lnTo>
                    <a:lnTo>
                      <a:pt x="0" y="12"/>
                    </a:lnTo>
                    <a:lnTo>
                      <a:pt x="5" y="14"/>
                    </a:lnTo>
                    <a:lnTo>
                      <a:pt x="7" y="8"/>
                    </a:lnTo>
                    <a:lnTo>
                      <a:pt x="7"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52"/>
              <p:cNvSpPr>
                <a:spLocks/>
              </p:cNvSpPr>
              <p:nvPr/>
            </p:nvSpPr>
            <p:spPr bwMode="auto">
              <a:xfrm>
                <a:off x="5084734" y="2025719"/>
                <a:ext cx="6725" cy="12209"/>
              </a:xfrm>
              <a:custGeom>
                <a:avLst/>
                <a:gdLst>
                  <a:gd name="T0" fmla="*/ 7 w 7"/>
                  <a:gd name="T1" fmla="*/ 0 h 14"/>
                  <a:gd name="T2" fmla="*/ 5 w 7"/>
                  <a:gd name="T3" fmla="*/ 6 h 14"/>
                  <a:gd name="T4" fmla="*/ 0 w 7"/>
                  <a:gd name="T5" fmla="*/ 12 h 14"/>
                  <a:gd name="T6" fmla="*/ 5 w 7"/>
                  <a:gd name="T7" fmla="*/ 14 h 14"/>
                  <a:gd name="T8" fmla="*/ 7 w 7"/>
                  <a:gd name="T9" fmla="*/ 8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5" y="6"/>
                    </a:lnTo>
                    <a:lnTo>
                      <a:pt x="0" y="12"/>
                    </a:lnTo>
                    <a:lnTo>
                      <a:pt x="5" y="14"/>
                    </a:lnTo>
                    <a:lnTo>
                      <a:pt x="7" y="8"/>
                    </a:lnTo>
                    <a:lnTo>
                      <a:pt x="7"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53"/>
              <p:cNvSpPr>
                <a:spLocks/>
              </p:cNvSpPr>
              <p:nvPr/>
            </p:nvSpPr>
            <p:spPr bwMode="auto">
              <a:xfrm>
                <a:off x="5089537" y="2037928"/>
                <a:ext cx="9607" cy="19185"/>
              </a:xfrm>
              <a:custGeom>
                <a:avLst/>
                <a:gdLst>
                  <a:gd name="T0" fmla="*/ 6 w 10"/>
                  <a:gd name="T1" fmla="*/ 2 h 22"/>
                  <a:gd name="T2" fmla="*/ 0 w 10"/>
                  <a:gd name="T3" fmla="*/ 0 h 22"/>
                  <a:gd name="T4" fmla="*/ 2 w 10"/>
                  <a:gd name="T5" fmla="*/ 15 h 22"/>
                  <a:gd name="T6" fmla="*/ 6 w 10"/>
                  <a:gd name="T7" fmla="*/ 22 h 22"/>
                  <a:gd name="T8" fmla="*/ 10 w 10"/>
                  <a:gd name="T9" fmla="*/ 17 h 22"/>
                  <a:gd name="T10" fmla="*/ 10 w 10"/>
                  <a:gd name="T11" fmla="*/ 13 h 22"/>
                  <a:gd name="T12" fmla="*/ 6 w 1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6" y="2"/>
                    </a:moveTo>
                    <a:lnTo>
                      <a:pt x="0" y="0"/>
                    </a:lnTo>
                    <a:lnTo>
                      <a:pt x="2" y="15"/>
                    </a:lnTo>
                    <a:lnTo>
                      <a:pt x="6" y="22"/>
                    </a:lnTo>
                    <a:lnTo>
                      <a:pt x="10" y="17"/>
                    </a:lnTo>
                    <a:lnTo>
                      <a:pt x="10" y="13"/>
                    </a:lnTo>
                    <a:lnTo>
                      <a:pt x="6" y="2"/>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54"/>
              <p:cNvSpPr>
                <a:spLocks/>
              </p:cNvSpPr>
              <p:nvPr/>
            </p:nvSpPr>
            <p:spPr bwMode="auto">
              <a:xfrm>
                <a:off x="5089537" y="2037928"/>
                <a:ext cx="9607" cy="19185"/>
              </a:xfrm>
              <a:custGeom>
                <a:avLst/>
                <a:gdLst>
                  <a:gd name="T0" fmla="*/ 6 w 10"/>
                  <a:gd name="T1" fmla="*/ 2 h 22"/>
                  <a:gd name="T2" fmla="*/ 0 w 10"/>
                  <a:gd name="T3" fmla="*/ 0 h 22"/>
                  <a:gd name="T4" fmla="*/ 2 w 10"/>
                  <a:gd name="T5" fmla="*/ 15 h 22"/>
                  <a:gd name="T6" fmla="*/ 6 w 10"/>
                  <a:gd name="T7" fmla="*/ 22 h 22"/>
                  <a:gd name="T8" fmla="*/ 10 w 10"/>
                  <a:gd name="T9" fmla="*/ 17 h 22"/>
                  <a:gd name="T10" fmla="*/ 10 w 10"/>
                  <a:gd name="T11" fmla="*/ 13 h 22"/>
                  <a:gd name="T12" fmla="*/ 6 w 1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6" y="2"/>
                    </a:moveTo>
                    <a:lnTo>
                      <a:pt x="0" y="0"/>
                    </a:lnTo>
                    <a:lnTo>
                      <a:pt x="2" y="15"/>
                    </a:lnTo>
                    <a:lnTo>
                      <a:pt x="6" y="22"/>
                    </a:lnTo>
                    <a:lnTo>
                      <a:pt x="10" y="17"/>
                    </a:lnTo>
                    <a:lnTo>
                      <a:pt x="10" y="13"/>
                    </a:lnTo>
                    <a:lnTo>
                      <a:pt x="6" y="2"/>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4" name="Group 163"/>
              <p:cNvGrpSpPr/>
              <p:nvPr/>
            </p:nvGrpSpPr>
            <p:grpSpPr>
              <a:xfrm>
                <a:off x="1028701" y="1983861"/>
                <a:ext cx="665758" cy="1012439"/>
                <a:chOff x="1028701" y="1983861"/>
                <a:chExt cx="665758" cy="1012439"/>
              </a:xfrm>
              <a:grpFill/>
            </p:grpSpPr>
            <p:sp>
              <p:nvSpPr>
                <p:cNvPr id="186" name="Freeform 14"/>
                <p:cNvSpPr>
                  <a:spLocks/>
                </p:cNvSpPr>
                <p:nvPr/>
              </p:nvSpPr>
              <p:spPr bwMode="auto">
                <a:xfrm>
                  <a:off x="1028701" y="1983861"/>
                  <a:ext cx="665758" cy="1012439"/>
                </a:xfrm>
                <a:custGeom>
                  <a:avLst/>
                  <a:gdLst>
                    <a:gd name="T0" fmla="*/ 628 w 693"/>
                    <a:gd name="T1" fmla="*/ 1156 h 1161"/>
                    <a:gd name="T2" fmla="*/ 628 w 693"/>
                    <a:gd name="T3" fmla="*/ 1129 h 1161"/>
                    <a:gd name="T4" fmla="*/ 624 w 693"/>
                    <a:gd name="T5" fmla="*/ 1105 h 1161"/>
                    <a:gd name="T6" fmla="*/ 643 w 693"/>
                    <a:gd name="T7" fmla="*/ 1071 h 1161"/>
                    <a:gd name="T8" fmla="*/ 654 w 693"/>
                    <a:gd name="T9" fmla="*/ 1030 h 1161"/>
                    <a:gd name="T10" fmla="*/ 693 w 693"/>
                    <a:gd name="T11" fmla="*/ 1000 h 1161"/>
                    <a:gd name="T12" fmla="*/ 673 w 693"/>
                    <a:gd name="T13" fmla="*/ 964 h 1161"/>
                    <a:gd name="T14" fmla="*/ 661 w 693"/>
                    <a:gd name="T15" fmla="*/ 926 h 1161"/>
                    <a:gd name="T16" fmla="*/ 325 w 693"/>
                    <a:gd name="T17" fmla="*/ 327 h 1161"/>
                    <a:gd name="T18" fmla="*/ 62 w 693"/>
                    <a:gd name="T19" fmla="*/ 0 h 1161"/>
                    <a:gd name="T20" fmla="*/ 58 w 693"/>
                    <a:gd name="T21" fmla="*/ 35 h 1161"/>
                    <a:gd name="T22" fmla="*/ 39 w 693"/>
                    <a:gd name="T23" fmla="*/ 94 h 1161"/>
                    <a:gd name="T24" fmla="*/ 30 w 693"/>
                    <a:gd name="T25" fmla="*/ 120 h 1161"/>
                    <a:gd name="T26" fmla="*/ 13 w 693"/>
                    <a:gd name="T27" fmla="*/ 137 h 1161"/>
                    <a:gd name="T28" fmla="*/ 0 w 693"/>
                    <a:gd name="T29" fmla="*/ 176 h 1161"/>
                    <a:gd name="T30" fmla="*/ 24 w 693"/>
                    <a:gd name="T31" fmla="*/ 233 h 1161"/>
                    <a:gd name="T32" fmla="*/ 24 w 693"/>
                    <a:gd name="T33" fmla="*/ 261 h 1161"/>
                    <a:gd name="T34" fmla="*/ 13 w 693"/>
                    <a:gd name="T35" fmla="*/ 319 h 1161"/>
                    <a:gd name="T36" fmla="*/ 30 w 693"/>
                    <a:gd name="T37" fmla="*/ 374 h 1161"/>
                    <a:gd name="T38" fmla="*/ 45 w 693"/>
                    <a:gd name="T39" fmla="*/ 402 h 1161"/>
                    <a:gd name="T40" fmla="*/ 52 w 693"/>
                    <a:gd name="T41" fmla="*/ 421 h 1161"/>
                    <a:gd name="T42" fmla="*/ 43 w 693"/>
                    <a:gd name="T43" fmla="*/ 436 h 1161"/>
                    <a:gd name="T44" fmla="*/ 56 w 693"/>
                    <a:gd name="T45" fmla="*/ 453 h 1161"/>
                    <a:gd name="T46" fmla="*/ 81 w 693"/>
                    <a:gd name="T47" fmla="*/ 468 h 1161"/>
                    <a:gd name="T48" fmla="*/ 84 w 693"/>
                    <a:gd name="T49" fmla="*/ 441 h 1161"/>
                    <a:gd name="T50" fmla="*/ 111 w 693"/>
                    <a:gd name="T51" fmla="*/ 455 h 1161"/>
                    <a:gd name="T52" fmla="*/ 143 w 693"/>
                    <a:gd name="T53" fmla="*/ 460 h 1161"/>
                    <a:gd name="T54" fmla="*/ 146 w 693"/>
                    <a:gd name="T55" fmla="*/ 464 h 1161"/>
                    <a:gd name="T56" fmla="*/ 165 w 693"/>
                    <a:gd name="T57" fmla="*/ 473 h 1161"/>
                    <a:gd name="T58" fmla="*/ 120 w 693"/>
                    <a:gd name="T59" fmla="*/ 456 h 1161"/>
                    <a:gd name="T60" fmla="*/ 90 w 693"/>
                    <a:gd name="T61" fmla="*/ 455 h 1161"/>
                    <a:gd name="T62" fmla="*/ 92 w 693"/>
                    <a:gd name="T63" fmla="*/ 483 h 1161"/>
                    <a:gd name="T64" fmla="*/ 103 w 693"/>
                    <a:gd name="T65" fmla="*/ 518 h 1161"/>
                    <a:gd name="T66" fmla="*/ 79 w 693"/>
                    <a:gd name="T67" fmla="*/ 498 h 1161"/>
                    <a:gd name="T68" fmla="*/ 82 w 693"/>
                    <a:gd name="T69" fmla="*/ 475 h 1161"/>
                    <a:gd name="T70" fmla="*/ 66 w 693"/>
                    <a:gd name="T71" fmla="*/ 502 h 1161"/>
                    <a:gd name="T72" fmla="*/ 66 w 693"/>
                    <a:gd name="T73" fmla="*/ 534 h 1161"/>
                    <a:gd name="T74" fmla="*/ 86 w 693"/>
                    <a:gd name="T75" fmla="*/ 573 h 1161"/>
                    <a:gd name="T76" fmla="*/ 101 w 693"/>
                    <a:gd name="T77" fmla="*/ 601 h 1161"/>
                    <a:gd name="T78" fmla="*/ 82 w 693"/>
                    <a:gd name="T79" fmla="*/ 643 h 1161"/>
                    <a:gd name="T80" fmla="*/ 105 w 693"/>
                    <a:gd name="T81" fmla="*/ 684 h 1161"/>
                    <a:gd name="T82" fmla="*/ 118 w 693"/>
                    <a:gd name="T83" fmla="*/ 725 h 1161"/>
                    <a:gd name="T84" fmla="*/ 144 w 693"/>
                    <a:gd name="T85" fmla="*/ 767 h 1161"/>
                    <a:gd name="T86" fmla="*/ 150 w 693"/>
                    <a:gd name="T87" fmla="*/ 787 h 1161"/>
                    <a:gd name="T88" fmla="*/ 148 w 693"/>
                    <a:gd name="T89" fmla="*/ 825 h 1161"/>
                    <a:gd name="T90" fmla="*/ 141 w 693"/>
                    <a:gd name="T91" fmla="*/ 853 h 1161"/>
                    <a:gd name="T92" fmla="*/ 176 w 693"/>
                    <a:gd name="T93" fmla="*/ 872 h 1161"/>
                    <a:gd name="T94" fmla="*/ 210 w 693"/>
                    <a:gd name="T95" fmla="*/ 889 h 1161"/>
                    <a:gd name="T96" fmla="*/ 248 w 693"/>
                    <a:gd name="T97" fmla="*/ 911 h 1161"/>
                    <a:gd name="T98" fmla="*/ 306 w 693"/>
                    <a:gd name="T99" fmla="*/ 951 h 1161"/>
                    <a:gd name="T100" fmla="*/ 312 w 693"/>
                    <a:gd name="T101" fmla="*/ 979 h 1161"/>
                    <a:gd name="T102" fmla="*/ 329 w 693"/>
                    <a:gd name="T103" fmla="*/ 987 h 1161"/>
                    <a:gd name="T104" fmla="*/ 355 w 693"/>
                    <a:gd name="T105" fmla="*/ 1015 h 1161"/>
                    <a:gd name="T106" fmla="*/ 391 w 693"/>
                    <a:gd name="T107" fmla="*/ 1086 h 1161"/>
                    <a:gd name="T108" fmla="*/ 389 w 693"/>
                    <a:gd name="T109" fmla="*/ 1116 h 1161"/>
                    <a:gd name="T110" fmla="*/ 393 w 693"/>
                    <a:gd name="T111" fmla="*/ 1128 h 1161"/>
                    <a:gd name="T112" fmla="*/ 613 w 693"/>
                    <a:gd name="T113" fmla="*/ 116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3" h="1161">
                      <a:moveTo>
                        <a:pt x="616" y="1160"/>
                      </a:moveTo>
                      <a:lnTo>
                        <a:pt x="620" y="1161"/>
                      </a:lnTo>
                      <a:lnTo>
                        <a:pt x="626" y="1161"/>
                      </a:lnTo>
                      <a:lnTo>
                        <a:pt x="628" y="1156"/>
                      </a:lnTo>
                      <a:lnTo>
                        <a:pt x="635" y="1150"/>
                      </a:lnTo>
                      <a:lnTo>
                        <a:pt x="635" y="1139"/>
                      </a:lnTo>
                      <a:lnTo>
                        <a:pt x="635" y="1133"/>
                      </a:lnTo>
                      <a:lnTo>
                        <a:pt x="628" y="1129"/>
                      </a:lnTo>
                      <a:lnTo>
                        <a:pt x="620" y="1126"/>
                      </a:lnTo>
                      <a:lnTo>
                        <a:pt x="620" y="1120"/>
                      </a:lnTo>
                      <a:lnTo>
                        <a:pt x="622" y="1113"/>
                      </a:lnTo>
                      <a:lnTo>
                        <a:pt x="624" y="1105"/>
                      </a:lnTo>
                      <a:lnTo>
                        <a:pt x="620" y="1097"/>
                      </a:lnTo>
                      <a:lnTo>
                        <a:pt x="624" y="1092"/>
                      </a:lnTo>
                      <a:lnTo>
                        <a:pt x="631" y="1086"/>
                      </a:lnTo>
                      <a:lnTo>
                        <a:pt x="643" y="1071"/>
                      </a:lnTo>
                      <a:lnTo>
                        <a:pt x="646" y="1062"/>
                      </a:lnTo>
                      <a:lnTo>
                        <a:pt x="650" y="1056"/>
                      </a:lnTo>
                      <a:lnTo>
                        <a:pt x="650" y="1043"/>
                      </a:lnTo>
                      <a:lnTo>
                        <a:pt x="654" y="1030"/>
                      </a:lnTo>
                      <a:lnTo>
                        <a:pt x="660" y="1026"/>
                      </a:lnTo>
                      <a:lnTo>
                        <a:pt x="663" y="1020"/>
                      </a:lnTo>
                      <a:lnTo>
                        <a:pt x="686" y="1007"/>
                      </a:lnTo>
                      <a:lnTo>
                        <a:pt x="693" y="1000"/>
                      </a:lnTo>
                      <a:lnTo>
                        <a:pt x="688" y="994"/>
                      </a:lnTo>
                      <a:lnTo>
                        <a:pt x="675" y="979"/>
                      </a:lnTo>
                      <a:lnTo>
                        <a:pt x="676" y="972"/>
                      </a:lnTo>
                      <a:lnTo>
                        <a:pt x="673" y="964"/>
                      </a:lnTo>
                      <a:lnTo>
                        <a:pt x="673" y="958"/>
                      </a:lnTo>
                      <a:lnTo>
                        <a:pt x="669" y="949"/>
                      </a:lnTo>
                      <a:lnTo>
                        <a:pt x="661" y="934"/>
                      </a:lnTo>
                      <a:lnTo>
                        <a:pt x="661" y="926"/>
                      </a:lnTo>
                      <a:lnTo>
                        <a:pt x="663" y="921"/>
                      </a:lnTo>
                      <a:lnTo>
                        <a:pt x="556" y="765"/>
                      </a:lnTo>
                      <a:lnTo>
                        <a:pt x="306" y="398"/>
                      </a:lnTo>
                      <a:lnTo>
                        <a:pt x="325" y="327"/>
                      </a:lnTo>
                      <a:lnTo>
                        <a:pt x="383" y="84"/>
                      </a:lnTo>
                      <a:lnTo>
                        <a:pt x="238" y="47"/>
                      </a:lnTo>
                      <a:lnTo>
                        <a:pt x="66" y="0"/>
                      </a:lnTo>
                      <a:lnTo>
                        <a:pt x="62" y="0"/>
                      </a:lnTo>
                      <a:lnTo>
                        <a:pt x="58" y="13"/>
                      </a:lnTo>
                      <a:lnTo>
                        <a:pt x="54" y="20"/>
                      </a:lnTo>
                      <a:lnTo>
                        <a:pt x="58" y="28"/>
                      </a:lnTo>
                      <a:lnTo>
                        <a:pt x="58" y="35"/>
                      </a:lnTo>
                      <a:lnTo>
                        <a:pt x="58" y="48"/>
                      </a:lnTo>
                      <a:lnTo>
                        <a:pt x="58" y="50"/>
                      </a:lnTo>
                      <a:lnTo>
                        <a:pt x="56" y="64"/>
                      </a:lnTo>
                      <a:lnTo>
                        <a:pt x="39" y="94"/>
                      </a:lnTo>
                      <a:lnTo>
                        <a:pt x="41" y="99"/>
                      </a:lnTo>
                      <a:lnTo>
                        <a:pt x="37" y="107"/>
                      </a:lnTo>
                      <a:lnTo>
                        <a:pt x="34" y="112"/>
                      </a:lnTo>
                      <a:lnTo>
                        <a:pt x="30" y="120"/>
                      </a:lnTo>
                      <a:lnTo>
                        <a:pt x="32" y="122"/>
                      </a:lnTo>
                      <a:lnTo>
                        <a:pt x="24" y="127"/>
                      </a:lnTo>
                      <a:lnTo>
                        <a:pt x="19" y="131"/>
                      </a:lnTo>
                      <a:lnTo>
                        <a:pt x="13" y="137"/>
                      </a:lnTo>
                      <a:lnTo>
                        <a:pt x="7" y="144"/>
                      </a:lnTo>
                      <a:lnTo>
                        <a:pt x="2" y="158"/>
                      </a:lnTo>
                      <a:lnTo>
                        <a:pt x="2" y="169"/>
                      </a:lnTo>
                      <a:lnTo>
                        <a:pt x="0" y="176"/>
                      </a:lnTo>
                      <a:lnTo>
                        <a:pt x="13" y="197"/>
                      </a:lnTo>
                      <a:lnTo>
                        <a:pt x="13" y="205"/>
                      </a:lnTo>
                      <a:lnTo>
                        <a:pt x="19" y="210"/>
                      </a:lnTo>
                      <a:lnTo>
                        <a:pt x="24" y="233"/>
                      </a:lnTo>
                      <a:lnTo>
                        <a:pt x="24" y="238"/>
                      </a:lnTo>
                      <a:lnTo>
                        <a:pt x="26" y="246"/>
                      </a:lnTo>
                      <a:lnTo>
                        <a:pt x="24" y="252"/>
                      </a:lnTo>
                      <a:lnTo>
                        <a:pt x="24" y="261"/>
                      </a:lnTo>
                      <a:lnTo>
                        <a:pt x="20" y="268"/>
                      </a:lnTo>
                      <a:lnTo>
                        <a:pt x="13" y="282"/>
                      </a:lnTo>
                      <a:lnTo>
                        <a:pt x="15" y="308"/>
                      </a:lnTo>
                      <a:lnTo>
                        <a:pt x="13" y="319"/>
                      </a:lnTo>
                      <a:lnTo>
                        <a:pt x="7" y="327"/>
                      </a:lnTo>
                      <a:lnTo>
                        <a:pt x="13" y="340"/>
                      </a:lnTo>
                      <a:lnTo>
                        <a:pt x="22" y="353"/>
                      </a:lnTo>
                      <a:lnTo>
                        <a:pt x="30" y="374"/>
                      </a:lnTo>
                      <a:lnTo>
                        <a:pt x="34" y="381"/>
                      </a:lnTo>
                      <a:lnTo>
                        <a:pt x="39" y="389"/>
                      </a:lnTo>
                      <a:lnTo>
                        <a:pt x="43" y="394"/>
                      </a:lnTo>
                      <a:lnTo>
                        <a:pt x="45" y="402"/>
                      </a:lnTo>
                      <a:lnTo>
                        <a:pt x="43" y="409"/>
                      </a:lnTo>
                      <a:lnTo>
                        <a:pt x="45" y="406"/>
                      </a:lnTo>
                      <a:lnTo>
                        <a:pt x="45" y="408"/>
                      </a:lnTo>
                      <a:lnTo>
                        <a:pt x="52" y="421"/>
                      </a:lnTo>
                      <a:lnTo>
                        <a:pt x="54" y="434"/>
                      </a:lnTo>
                      <a:lnTo>
                        <a:pt x="49" y="421"/>
                      </a:lnTo>
                      <a:lnTo>
                        <a:pt x="47" y="428"/>
                      </a:lnTo>
                      <a:lnTo>
                        <a:pt x="43" y="436"/>
                      </a:lnTo>
                      <a:lnTo>
                        <a:pt x="41" y="443"/>
                      </a:lnTo>
                      <a:lnTo>
                        <a:pt x="47" y="438"/>
                      </a:lnTo>
                      <a:lnTo>
                        <a:pt x="54" y="445"/>
                      </a:lnTo>
                      <a:lnTo>
                        <a:pt x="56" y="453"/>
                      </a:lnTo>
                      <a:lnTo>
                        <a:pt x="64" y="456"/>
                      </a:lnTo>
                      <a:lnTo>
                        <a:pt x="67" y="464"/>
                      </a:lnTo>
                      <a:lnTo>
                        <a:pt x="75" y="471"/>
                      </a:lnTo>
                      <a:lnTo>
                        <a:pt x="81" y="468"/>
                      </a:lnTo>
                      <a:lnTo>
                        <a:pt x="77" y="460"/>
                      </a:lnTo>
                      <a:lnTo>
                        <a:pt x="82" y="455"/>
                      </a:lnTo>
                      <a:lnTo>
                        <a:pt x="81" y="447"/>
                      </a:lnTo>
                      <a:lnTo>
                        <a:pt x="84" y="441"/>
                      </a:lnTo>
                      <a:lnTo>
                        <a:pt x="92" y="438"/>
                      </a:lnTo>
                      <a:lnTo>
                        <a:pt x="99" y="443"/>
                      </a:lnTo>
                      <a:lnTo>
                        <a:pt x="103" y="451"/>
                      </a:lnTo>
                      <a:lnTo>
                        <a:pt x="111" y="455"/>
                      </a:lnTo>
                      <a:lnTo>
                        <a:pt x="116" y="453"/>
                      </a:lnTo>
                      <a:lnTo>
                        <a:pt x="124" y="453"/>
                      </a:lnTo>
                      <a:lnTo>
                        <a:pt x="129" y="458"/>
                      </a:lnTo>
                      <a:lnTo>
                        <a:pt x="143" y="460"/>
                      </a:lnTo>
                      <a:lnTo>
                        <a:pt x="148" y="455"/>
                      </a:lnTo>
                      <a:lnTo>
                        <a:pt x="146" y="458"/>
                      </a:lnTo>
                      <a:lnTo>
                        <a:pt x="141" y="464"/>
                      </a:lnTo>
                      <a:lnTo>
                        <a:pt x="146" y="464"/>
                      </a:lnTo>
                      <a:lnTo>
                        <a:pt x="154" y="460"/>
                      </a:lnTo>
                      <a:lnTo>
                        <a:pt x="156" y="460"/>
                      </a:lnTo>
                      <a:lnTo>
                        <a:pt x="161" y="468"/>
                      </a:lnTo>
                      <a:lnTo>
                        <a:pt x="165" y="473"/>
                      </a:lnTo>
                      <a:lnTo>
                        <a:pt x="165" y="475"/>
                      </a:lnTo>
                      <a:lnTo>
                        <a:pt x="156" y="460"/>
                      </a:lnTo>
                      <a:lnTo>
                        <a:pt x="141" y="466"/>
                      </a:lnTo>
                      <a:lnTo>
                        <a:pt x="120" y="456"/>
                      </a:lnTo>
                      <a:lnTo>
                        <a:pt x="111" y="456"/>
                      </a:lnTo>
                      <a:lnTo>
                        <a:pt x="103" y="453"/>
                      </a:lnTo>
                      <a:lnTo>
                        <a:pt x="97" y="455"/>
                      </a:lnTo>
                      <a:lnTo>
                        <a:pt x="90" y="455"/>
                      </a:lnTo>
                      <a:lnTo>
                        <a:pt x="86" y="462"/>
                      </a:lnTo>
                      <a:lnTo>
                        <a:pt x="92" y="468"/>
                      </a:lnTo>
                      <a:lnTo>
                        <a:pt x="90" y="475"/>
                      </a:lnTo>
                      <a:lnTo>
                        <a:pt x="92" y="483"/>
                      </a:lnTo>
                      <a:lnTo>
                        <a:pt x="96" y="485"/>
                      </a:lnTo>
                      <a:lnTo>
                        <a:pt x="97" y="498"/>
                      </a:lnTo>
                      <a:lnTo>
                        <a:pt x="97" y="511"/>
                      </a:lnTo>
                      <a:lnTo>
                        <a:pt x="103" y="518"/>
                      </a:lnTo>
                      <a:lnTo>
                        <a:pt x="97" y="517"/>
                      </a:lnTo>
                      <a:lnTo>
                        <a:pt x="90" y="509"/>
                      </a:lnTo>
                      <a:lnTo>
                        <a:pt x="86" y="502"/>
                      </a:lnTo>
                      <a:lnTo>
                        <a:pt x="79" y="498"/>
                      </a:lnTo>
                      <a:lnTo>
                        <a:pt x="81" y="490"/>
                      </a:lnTo>
                      <a:lnTo>
                        <a:pt x="84" y="485"/>
                      </a:lnTo>
                      <a:lnTo>
                        <a:pt x="82" y="477"/>
                      </a:lnTo>
                      <a:lnTo>
                        <a:pt x="82" y="475"/>
                      </a:lnTo>
                      <a:lnTo>
                        <a:pt x="75" y="475"/>
                      </a:lnTo>
                      <a:lnTo>
                        <a:pt x="71" y="481"/>
                      </a:lnTo>
                      <a:lnTo>
                        <a:pt x="71" y="487"/>
                      </a:lnTo>
                      <a:lnTo>
                        <a:pt x="66" y="502"/>
                      </a:lnTo>
                      <a:lnTo>
                        <a:pt x="69" y="507"/>
                      </a:lnTo>
                      <a:lnTo>
                        <a:pt x="69" y="522"/>
                      </a:lnTo>
                      <a:lnTo>
                        <a:pt x="67" y="528"/>
                      </a:lnTo>
                      <a:lnTo>
                        <a:pt x="66" y="534"/>
                      </a:lnTo>
                      <a:lnTo>
                        <a:pt x="66" y="539"/>
                      </a:lnTo>
                      <a:lnTo>
                        <a:pt x="67" y="547"/>
                      </a:lnTo>
                      <a:lnTo>
                        <a:pt x="79" y="567"/>
                      </a:lnTo>
                      <a:lnTo>
                        <a:pt x="86" y="573"/>
                      </a:lnTo>
                      <a:lnTo>
                        <a:pt x="99" y="573"/>
                      </a:lnTo>
                      <a:lnTo>
                        <a:pt x="103" y="588"/>
                      </a:lnTo>
                      <a:lnTo>
                        <a:pt x="103" y="603"/>
                      </a:lnTo>
                      <a:lnTo>
                        <a:pt x="101" y="601"/>
                      </a:lnTo>
                      <a:lnTo>
                        <a:pt x="97" y="607"/>
                      </a:lnTo>
                      <a:lnTo>
                        <a:pt x="84" y="614"/>
                      </a:lnTo>
                      <a:lnTo>
                        <a:pt x="84" y="629"/>
                      </a:lnTo>
                      <a:lnTo>
                        <a:pt x="82" y="643"/>
                      </a:lnTo>
                      <a:lnTo>
                        <a:pt x="86" y="650"/>
                      </a:lnTo>
                      <a:lnTo>
                        <a:pt x="97" y="663"/>
                      </a:lnTo>
                      <a:lnTo>
                        <a:pt x="99" y="678"/>
                      </a:lnTo>
                      <a:lnTo>
                        <a:pt x="105" y="684"/>
                      </a:lnTo>
                      <a:lnTo>
                        <a:pt x="107" y="697"/>
                      </a:lnTo>
                      <a:lnTo>
                        <a:pt x="114" y="710"/>
                      </a:lnTo>
                      <a:lnTo>
                        <a:pt x="114" y="718"/>
                      </a:lnTo>
                      <a:lnTo>
                        <a:pt x="118" y="725"/>
                      </a:lnTo>
                      <a:lnTo>
                        <a:pt x="126" y="733"/>
                      </a:lnTo>
                      <a:lnTo>
                        <a:pt x="129" y="746"/>
                      </a:lnTo>
                      <a:lnTo>
                        <a:pt x="143" y="759"/>
                      </a:lnTo>
                      <a:lnTo>
                        <a:pt x="144" y="767"/>
                      </a:lnTo>
                      <a:lnTo>
                        <a:pt x="139" y="770"/>
                      </a:lnTo>
                      <a:lnTo>
                        <a:pt x="137" y="778"/>
                      </a:lnTo>
                      <a:lnTo>
                        <a:pt x="143" y="785"/>
                      </a:lnTo>
                      <a:lnTo>
                        <a:pt x="150" y="787"/>
                      </a:lnTo>
                      <a:lnTo>
                        <a:pt x="156" y="795"/>
                      </a:lnTo>
                      <a:lnTo>
                        <a:pt x="156" y="802"/>
                      </a:lnTo>
                      <a:lnTo>
                        <a:pt x="148" y="812"/>
                      </a:lnTo>
                      <a:lnTo>
                        <a:pt x="148" y="825"/>
                      </a:lnTo>
                      <a:lnTo>
                        <a:pt x="144" y="832"/>
                      </a:lnTo>
                      <a:lnTo>
                        <a:pt x="146" y="840"/>
                      </a:lnTo>
                      <a:lnTo>
                        <a:pt x="141" y="847"/>
                      </a:lnTo>
                      <a:lnTo>
                        <a:pt x="141" y="853"/>
                      </a:lnTo>
                      <a:lnTo>
                        <a:pt x="146" y="855"/>
                      </a:lnTo>
                      <a:lnTo>
                        <a:pt x="150" y="862"/>
                      </a:lnTo>
                      <a:lnTo>
                        <a:pt x="156" y="870"/>
                      </a:lnTo>
                      <a:lnTo>
                        <a:pt x="176" y="872"/>
                      </a:lnTo>
                      <a:lnTo>
                        <a:pt x="184" y="876"/>
                      </a:lnTo>
                      <a:lnTo>
                        <a:pt x="191" y="876"/>
                      </a:lnTo>
                      <a:lnTo>
                        <a:pt x="205" y="885"/>
                      </a:lnTo>
                      <a:lnTo>
                        <a:pt x="210" y="889"/>
                      </a:lnTo>
                      <a:lnTo>
                        <a:pt x="225" y="889"/>
                      </a:lnTo>
                      <a:lnTo>
                        <a:pt x="237" y="898"/>
                      </a:lnTo>
                      <a:lnTo>
                        <a:pt x="240" y="906"/>
                      </a:lnTo>
                      <a:lnTo>
                        <a:pt x="248" y="911"/>
                      </a:lnTo>
                      <a:lnTo>
                        <a:pt x="250" y="925"/>
                      </a:lnTo>
                      <a:lnTo>
                        <a:pt x="265" y="938"/>
                      </a:lnTo>
                      <a:lnTo>
                        <a:pt x="278" y="945"/>
                      </a:lnTo>
                      <a:lnTo>
                        <a:pt x="306" y="951"/>
                      </a:lnTo>
                      <a:lnTo>
                        <a:pt x="308" y="953"/>
                      </a:lnTo>
                      <a:lnTo>
                        <a:pt x="312" y="966"/>
                      </a:lnTo>
                      <a:lnTo>
                        <a:pt x="314" y="973"/>
                      </a:lnTo>
                      <a:lnTo>
                        <a:pt x="312" y="979"/>
                      </a:lnTo>
                      <a:lnTo>
                        <a:pt x="312" y="987"/>
                      </a:lnTo>
                      <a:lnTo>
                        <a:pt x="319" y="990"/>
                      </a:lnTo>
                      <a:lnTo>
                        <a:pt x="323" y="985"/>
                      </a:lnTo>
                      <a:lnTo>
                        <a:pt x="329" y="987"/>
                      </a:lnTo>
                      <a:lnTo>
                        <a:pt x="336" y="990"/>
                      </a:lnTo>
                      <a:lnTo>
                        <a:pt x="344" y="1002"/>
                      </a:lnTo>
                      <a:lnTo>
                        <a:pt x="348" y="1009"/>
                      </a:lnTo>
                      <a:lnTo>
                        <a:pt x="355" y="1015"/>
                      </a:lnTo>
                      <a:lnTo>
                        <a:pt x="378" y="1043"/>
                      </a:lnTo>
                      <a:lnTo>
                        <a:pt x="385" y="1058"/>
                      </a:lnTo>
                      <a:lnTo>
                        <a:pt x="389" y="1073"/>
                      </a:lnTo>
                      <a:lnTo>
                        <a:pt x="391" y="1086"/>
                      </a:lnTo>
                      <a:lnTo>
                        <a:pt x="389" y="1101"/>
                      </a:lnTo>
                      <a:lnTo>
                        <a:pt x="387" y="1114"/>
                      </a:lnTo>
                      <a:lnTo>
                        <a:pt x="387" y="1122"/>
                      </a:lnTo>
                      <a:lnTo>
                        <a:pt x="389" y="1116"/>
                      </a:lnTo>
                      <a:lnTo>
                        <a:pt x="394" y="1120"/>
                      </a:lnTo>
                      <a:lnTo>
                        <a:pt x="393" y="1128"/>
                      </a:lnTo>
                      <a:lnTo>
                        <a:pt x="389" y="1120"/>
                      </a:lnTo>
                      <a:lnTo>
                        <a:pt x="393" y="1128"/>
                      </a:lnTo>
                      <a:lnTo>
                        <a:pt x="394" y="1137"/>
                      </a:lnTo>
                      <a:lnTo>
                        <a:pt x="398" y="1139"/>
                      </a:lnTo>
                      <a:lnTo>
                        <a:pt x="611" y="1160"/>
                      </a:lnTo>
                      <a:lnTo>
                        <a:pt x="613" y="1160"/>
                      </a:lnTo>
                      <a:lnTo>
                        <a:pt x="616" y="116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309"/>
                <p:cNvSpPr>
                  <a:spLocks/>
                </p:cNvSpPr>
                <p:nvPr/>
              </p:nvSpPr>
              <p:spPr bwMode="auto">
                <a:xfrm>
                  <a:off x="1182411" y="2787011"/>
                  <a:ext cx="17292" cy="9592"/>
                </a:xfrm>
                <a:custGeom>
                  <a:avLst/>
                  <a:gdLst>
                    <a:gd name="T0" fmla="*/ 7 w 18"/>
                    <a:gd name="T1" fmla="*/ 0 h 11"/>
                    <a:gd name="T2" fmla="*/ 0 w 18"/>
                    <a:gd name="T3" fmla="*/ 4 h 11"/>
                    <a:gd name="T4" fmla="*/ 3 w 18"/>
                    <a:gd name="T5" fmla="*/ 9 h 11"/>
                    <a:gd name="T6" fmla="*/ 11 w 18"/>
                    <a:gd name="T7" fmla="*/ 11 h 11"/>
                    <a:gd name="T8" fmla="*/ 18 w 18"/>
                    <a:gd name="T9" fmla="*/ 11 h 11"/>
                    <a:gd name="T10" fmla="*/ 18 w 18"/>
                    <a:gd name="T11" fmla="*/ 5 h 11"/>
                    <a:gd name="T12" fmla="*/ 15 w 18"/>
                    <a:gd name="T13" fmla="*/ 0 h 11"/>
                    <a:gd name="T14" fmla="*/ 7 w 1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7" y="0"/>
                      </a:moveTo>
                      <a:lnTo>
                        <a:pt x="0" y="4"/>
                      </a:lnTo>
                      <a:lnTo>
                        <a:pt x="3" y="9"/>
                      </a:lnTo>
                      <a:lnTo>
                        <a:pt x="11" y="11"/>
                      </a:lnTo>
                      <a:lnTo>
                        <a:pt x="18" y="11"/>
                      </a:lnTo>
                      <a:lnTo>
                        <a:pt x="18" y="5"/>
                      </a:lnTo>
                      <a:lnTo>
                        <a:pt x="15" y="0"/>
                      </a:lnTo>
                      <a:lnTo>
                        <a:pt x="7"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10"/>
                <p:cNvSpPr>
                  <a:spLocks/>
                </p:cNvSpPr>
                <p:nvPr/>
              </p:nvSpPr>
              <p:spPr bwMode="auto">
                <a:xfrm>
                  <a:off x="1182411" y="2787011"/>
                  <a:ext cx="17292" cy="9592"/>
                </a:xfrm>
                <a:custGeom>
                  <a:avLst/>
                  <a:gdLst>
                    <a:gd name="T0" fmla="*/ 7 w 18"/>
                    <a:gd name="T1" fmla="*/ 0 h 11"/>
                    <a:gd name="T2" fmla="*/ 0 w 18"/>
                    <a:gd name="T3" fmla="*/ 4 h 11"/>
                    <a:gd name="T4" fmla="*/ 3 w 18"/>
                    <a:gd name="T5" fmla="*/ 9 h 11"/>
                    <a:gd name="T6" fmla="*/ 11 w 18"/>
                    <a:gd name="T7" fmla="*/ 11 h 11"/>
                    <a:gd name="T8" fmla="*/ 18 w 18"/>
                    <a:gd name="T9" fmla="*/ 11 h 11"/>
                    <a:gd name="T10" fmla="*/ 18 w 18"/>
                    <a:gd name="T11" fmla="*/ 5 h 11"/>
                    <a:gd name="T12" fmla="*/ 15 w 18"/>
                    <a:gd name="T13" fmla="*/ 0 h 11"/>
                    <a:gd name="T14" fmla="*/ 7 w 1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7" y="0"/>
                      </a:moveTo>
                      <a:lnTo>
                        <a:pt x="0" y="4"/>
                      </a:lnTo>
                      <a:lnTo>
                        <a:pt x="3" y="9"/>
                      </a:lnTo>
                      <a:lnTo>
                        <a:pt x="11" y="11"/>
                      </a:lnTo>
                      <a:lnTo>
                        <a:pt x="18" y="11"/>
                      </a:lnTo>
                      <a:lnTo>
                        <a:pt x="18" y="5"/>
                      </a:lnTo>
                      <a:lnTo>
                        <a:pt x="15" y="0"/>
                      </a:lnTo>
                      <a:lnTo>
                        <a:pt x="7"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311"/>
                <p:cNvSpPr>
                  <a:spLocks/>
                </p:cNvSpPr>
                <p:nvPr/>
              </p:nvSpPr>
              <p:spPr bwMode="auto">
                <a:xfrm>
                  <a:off x="1182411" y="2787011"/>
                  <a:ext cx="17292" cy="9592"/>
                </a:xfrm>
                <a:custGeom>
                  <a:avLst/>
                  <a:gdLst>
                    <a:gd name="T0" fmla="*/ 7 w 18"/>
                    <a:gd name="T1" fmla="*/ 0 h 11"/>
                    <a:gd name="T2" fmla="*/ 0 w 18"/>
                    <a:gd name="T3" fmla="*/ 4 h 11"/>
                    <a:gd name="T4" fmla="*/ 3 w 18"/>
                    <a:gd name="T5" fmla="*/ 9 h 11"/>
                    <a:gd name="T6" fmla="*/ 11 w 18"/>
                    <a:gd name="T7" fmla="*/ 11 h 11"/>
                    <a:gd name="T8" fmla="*/ 18 w 18"/>
                    <a:gd name="T9" fmla="*/ 11 h 11"/>
                    <a:gd name="T10" fmla="*/ 18 w 18"/>
                    <a:gd name="T11" fmla="*/ 5 h 11"/>
                    <a:gd name="T12" fmla="*/ 15 w 18"/>
                    <a:gd name="T13" fmla="*/ 0 h 11"/>
                    <a:gd name="T14" fmla="*/ 7 w 1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7" y="0"/>
                      </a:moveTo>
                      <a:lnTo>
                        <a:pt x="0" y="4"/>
                      </a:lnTo>
                      <a:lnTo>
                        <a:pt x="3" y="9"/>
                      </a:lnTo>
                      <a:lnTo>
                        <a:pt x="11" y="11"/>
                      </a:lnTo>
                      <a:lnTo>
                        <a:pt x="18" y="11"/>
                      </a:lnTo>
                      <a:lnTo>
                        <a:pt x="18" y="5"/>
                      </a:lnTo>
                      <a:lnTo>
                        <a:pt x="15" y="0"/>
                      </a:lnTo>
                      <a:lnTo>
                        <a:pt x="7"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12"/>
                <p:cNvSpPr>
                  <a:spLocks/>
                </p:cNvSpPr>
                <p:nvPr/>
              </p:nvSpPr>
              <p:spPr bwMode="auto">
                <a:xfrm>
                  <a:off x="1212192" y="2785267"/>
                  <a:ext cx="27860" cy="13081"/>
                </a:xfrm>
                <a:custGeom>
                  <a:avLst/>
                  <a:gdLst>
                    <a:gd name="T0" fmla="*/ 8 w 29"/>
                    <a:gd name="T1" fmla="*/ 6 h 15"/>
                    <a:gd name="T2" fmla="*/ 0 w 29"/>
                    <a:gd name="T3" fmla="*/ 0 h 15"/>
                    <a:gd name="T4" fmla="*/ 0 w 29"/>
                    <a:gd name="T5" fmla="*/ 6 h 15"/>
                    <a:gd name="T6" fmla="*/ 0 w 29"/>
                    <a:gd name="T7" fmla="*/ 13 h 15"/>
                    <a:gd name="T8" fmla="*/ 8 w 29"/>
                    <a:gd name="T9" fmla="*/ 15 h 15"/>
                    <a:gd name="T10" fmla="*/ 21 w 29"/>
                    <a:gd name="T11" fmla="*/ 15 h 15"/>
                    <a:gd name="T12" fmla="*/ 29 w 29"/>
                    <a:gd name="T13" fmla="*/ 11 h 15"/>
                    <a:gd name="T14" fmla="*/ 21 w 29"/>
                    <a:gd name="T15" fmla="*/ 11 h 15"/>
                    <a:gd name="T16" fmla="*/ 8 w 2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5">
                      <a:moveTo>
                        <a:pt x="8" y="6"/>
                      </a:moveTo>
                      <a:lnTo>
                        <a:pt x="0" y="0"/>
                      </a:lnTo>
                      <a:lnTo>
                        <a:pt x="0" y="6"/>
                      </a:lnTo>
                      <a:lnTo>
                        <a:pt x="0" y="13"/>
                      </a:lnTo>
                      <a:lnTo>
                        <a:pt x="8" y="15"/>
                      </a:lnTo>
                      <a:lnTo>
                        <a:pt x="21" y="15"/>
                      </a:lnTo>
                      <a:lnTo>
                        <a:pt x="29" y="11"/>
                      </a:lnTo>
                      <a:lnTo>
                        <a:pt x="21" y="11"/>
                      </a:lnTo>
                      <a:lnTo>
                        <a:pt x="8" y="6"/>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13"/>
                <p:cNvSpPr>
                  <a:spLocks/>
                </p:cNvSpPr>
                <p:nvPr/>
              </p:nvSpPr>
              <p:spPr bwMode="auto">
                <a:xfrm>
                  <a:off x="1212192" y="2785267"/>
                  <a:ext cx="27860" cy="13081"/>
                </a:xfrm>
                <a:custGeom>
                  <a:avLst/>
                  <a:gdLst>
                    <a:gd name="T0" fmla="*/ 8 w 29"/>
                    <a:gd name="T1" fmla="*/ 6 h 15"/>
                    <a:gd name="T2" fmla="*/ 0 w 29"/>
                    <a:gd name="T3" fmla="*/ 0 h 15"/>
                    <a:gd name="T4" fmla="*/ 0 w 29"/>
                    <a:gd name="T5" fmla="*/ 6 h 15"/>
                    <a:gd name="T6" fmla="*/ 0 w 29"/>
                    <a:gd name="T7" fmla="*/ 13 h 15"/>
                    <a:gd name="T8" fmla="*/ 8 w 29"/>
                    <a:gd name="T9" fmla="*/ 15 h 15"/>
                    <a:gd name="T10" fmla="*/ 21 w 29"/>
                    <a:gd name="T11" fmla="*/ 15 h 15"/>
                    <a:gd name="T12" fmla="*/ 29 w 29"/>
                    <a:gd name="T13" fmla="*/ 11 h 15"/>
                    <a:gd name="T14" fmla="*/ 21 w 29"/>
                    <a:gd name="T15" fmla="*/ 11 h 15"/>
                    <a:gd name="T16" fmla="*/ 8 w 2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5">
                      <a:moveTo>
                        <a:pt x="8" y="6"/>
                      </a:moveTo>
                      <a:lnTo>
                        <a:pt x="0" y="0"/>
                      </a:lnTo>
                      <a:lnTo>
                        <a:pt x="0" y="6"/>
                      </a:lnTo>
                      <a:lnTo>
                        <a:pt x="0" y="13"/>
                      </a:lnTo>
                      <a:lnTo>
                        <a:pt x="8" y="15"/>
                      </a:lnTo>
                      <a:lnTo>
                        <a:pt x="21" y="15"/>
                      </a:lnTo>
                      <a:lnTo>
                        <a:pt x="29" y="11"/>
                      </a:lnTo>
                      <a:lnTo>
                        <a:pt x="21" y="11"/>
                      </a:lnTo>
                      <a:lnTo>
                        <a:pt x="8" y="6"/>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14"/>
                <p:cNvSpPr>
                  <a:spLocks/>
                </p:cNvSpPr>
                <p:nvPr/>
              </p:nvSpPr>
              <p:spPr bwMode="auto">
                <a:xfrm>
                  <a:off x="1212192" y="2785267"/>
                  <a:ext cx="27860" cy="13081"/>
                </a:xfrm>
                <a:custGeom>
                  <a:avLst/>
                  <a:gdLst>
                    <a:gd name="T0" fmla="*/ 8 w 29"/>
                    <a:gd name="T1" fmla="*/ 6 h 15"/>
                    <a:gd name="T2" fmla="*/ 0 w 29"/>
                    <a:gd name="T3" fmla="*/ 0 h 15"/>
                    <a:gd name="T4" fmla="*/ 0 w 29"/>
                    <a:gd name="T5" fmla="*/ 6 h 15"/>
                    <a:gd name="T6" fmla="*/ 0 w 29"/>
                    <a:gd name="T7" fmla="*/ 13 h 15"/>
                    <a:gd name="T8" fmla="*/ 8 w 29"/>
                    <a:gd name="T9" fmla="*/ 15 h 15"/>
                    <a:gd name="T10" fmla="*/ 21 w 29"/>
                    <a:gd name="T11" fmla="*/ 15 h 15"/>
                    <a:gd name="T12" fmla="*/ 29 w 29"/>
                    <a:gd name="T13" fmla="*/ 11 h 15"/>
                    <a:gd name="T14" fmla="*/ 21 w 29"/>
                    <a:gd name="T15" fmla="*/ 11 h 15"/>
                    <a:gd name="T16" fmla="*/ 8 w 2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5">
                      <a:moveTo>
                        <a:pt x="8" y="6"/>
                      </a:moveTo>
                      <a:lnTo>
                        <a:pt x="0" y="0"/>
                      </a:lnTo>
                      <a:lnTo>
                        <a:pt x="0" y="6"/>
                      </a:lnTo>
                      <a:lnTo>
                        <a:pt x="0" y="13"/>
                      </a:lnTo>
                      <a:lnTo>
                        <a:pt x="8" y="15"/>
                      </a:lnTo>
                      <a:lnTo>
                        <a:pt x="21" y="15"/>
                      </a:lnTo>
                      <a:lnTo>
                        <a:pt x="29" y="11"/>
                      </a:lnTo>
                      <a:lnTo>
                        <a:pt x="21" y="11"/>
                      </a:lnTo>
                      <a:lnTo>
                        <a:pt x="8" y="6"/>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315"/>
                <p:cNvSpPr>
                  <a:spLocks/>
                </p:cNvSpPr>
                <p:nvPr/>
              </p:nvSpPr>
              <p:spPr bwMode="auto">
                <a:xfrm>
                  <a:off x="1217957" y="2865495"/>
                  <a:ext cx="10568" cy="6976"/>
                </a:xfrm>
                <a:custGeom>
                  <a:avLst/>
                  <a:gdLst>
                    <a:gd name="T0" fmla="*/ 0 w 11"/>
                    <a:gd name="T1" fmla="*/ 0 h 8"/>
                    <a:gd name="T2" fmla="*/ 6 w 11"/>
                    <a:gd name="T3" fmla="*/ 8 h 8"/>
                    <a:gd name="T4" fmla="*/ 11 w 11"/>
                    <a:gd name="T5" fmla="*/ 8 h 8"/>
                    <a:gd name="T6" fmla="*/ 8 w 11"/>
                    <a:gd name="T7" fmla="*/ 2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6" y="8"/>
                      </a:lnTo>
                      <a:lnTo>
                        <a:pt x="11" y="8"/>
                      </a:lnTo>
                      <a:lnTo>
                        <a:pt x="8" y="2"/>
                      </a:lnTo>
                      <a:lnTo>
                        <a:pt x="0"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16"/>
                <p:cNvSpPr>
                  <a:spLocks/>
                </p:cNvSpPr>
                <p:nvPr/>
              </p:nvSpPr>
              <p:spPr bwMode="auto">
                <a:xfrm>
                  <a:off x="1217957" y="2865495"/>
                  <a:ext cx="10568" cy="6976"/>
                </a:xfrm>
                <a:custGeom>
                  <a:avLst/>
                  <a:gdLst>
                    <a:gd name="T0" fmla="*/ 0 w 11"/>
                    <a:gd name="T1" fmla="*/ 0 h 8"/>
                    <a:gd name="T2" fmla="*/ 6 w 11"/>
                    <a:gd name="T3" fmla="*/ 8 h 8"/>
                    <a:gd name="T4" fmla="*/ 11 w 11"/>
                    <a:gd name="T5" fmla="*/ 8 h 8"/>
                    <a:gd name="T6" fmla="*/ 8 w 11"/>
                    <a:gd name="T7" fmla="*/ 2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6" y="8"/>
                      </a:lnTo>
                      <a:lnTo>
                        <a:pt x="11" y="8"/>
                      </a:lnTo>
                      <a:lnTo>
                        <a:pt x="8" y="2"/>
                      </a:lnTo>
                      <a:lnTo>
                        <a:pt x="0"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17"/>
                <p:cNvSpPr>
                  <a:spLocks/>
                </p:cNvSpPr>
                <p:nvPr/>
              </p:nvSpPr>
              <p:spPr bwMode="auto">
                <a:xfrm>
                  <a:off x="1217957" y="2865495"/>
                  <a:ext cx="10568" cy="6976"/>
                </a:xfrm>
                <a:custGeom>
                  <a:avLst/>
                  <a:gdLst>
                    <a:gd name="T0" fmla="*/ 0 w 11"/>
                    <a:gd name="T1" fmla="*/ 0 h 8"/>
                    <a:gd name="T2" fmla="*/ 6 w 11"/>
                    <a:gd name="T3" fmla="*/ 8 h 8"/>
                    <a:gd name="T4" fmla="*/ 11 w 11"/>
                    <a:gd name="T5" fmla="*/ 8 h 8"/>
                    <a:gd name="T6" fmla="*/ 8 w 11"/>
                    <a:gd name="T7" fmla="*/ 2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6" y="8"/>
                      </a:lnTo>
                      <a:lnTo>
                        <a:pt x="11" y="8"/>
                      </a:lnTo>
                      <a:lnTo>
                        <a:pt x="8" y="2"/>
                      </a:lnTo>
                      <a:lnTo>
                        <a:pt x="0"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18"/>
                <p:cNvSpPr>
                  <a:spLocks/>
                </p:cNvSpPr>
                <p:nvPr/>
              </p:nvSpPr>
              <p:spPr bwMode="auto">
                <a:xfrm>
                  <a:off x="1293851" y="2902993"/>
                  <a:ext cx="16332" cy="24417"/>
                </a:xfrm>
                <a:custGeom>
                  <a:avLst/>
                  <a:gdLst>
                    <a:gd name="T0" fmla="*/ 4 w 17"/>
                    <a:gd name="T1" fmla="*/ 8 h 28"/>
                    <a:gd name="T2" fmla="*/ 0 w 17"/>
                    <a:gd name="T3" fmla="*/ 0 h 28"/>
                    <a:gd name="T4" fmla="*/ 2 w 17"/>
                    <a:gd name="T5" fmla="*/ 8 h 28"/>
                    <a:gd name="T6" fmla="*/ 4 w 17"/>
                    <a:gd name="T7" fmla="*/ 23 h 28"/>
                    <a:gd name="T8" fmla="*/ 11 w 17"/>
                    <a:gd name="T9" fmla="*/ 28 h 28"/>
                    <a:gd name="T10" fmla="*/ 17 w 17"/>
                    <a:gd name="T11" fmla="*/ 28 h 28"/>
                    <a:gd name="T12" fmla="*/ 8 w 17"/>
                    <a:gd name="T13" fmla="*/ 15 h 28"/>
                    <a:gd name="T14" fmla="*/ 4 w 17"/>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8">
                      <a:moveTo>
                        <a:pt x="4" y="8"/>
                      </a:moveTo>
                      <a:lnTo>
                        <a:pt x="0" y="0"/>
                      </a:lnTo>
                      <a:lnTo>
                        <a:pt x="2" y="8"/>
                      </a:lnTo>
                      <a:lnTo>
                        <a:pt x="4" y="23"/>
                      </a:lnTo>
                      <a:lnTo>
                        <a:pt x="11" y="28"/>
                      </a:lnTo>
                      <a:lnTo>
                        <a:pt x="17" y="28"/>
                      </a:lnTo>
                      <a:lnTo>
                        <a:pt x="8" y="15"/>
                      </a:lnTo>
                      <a:lnTo>
                        <a:pt x="4"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19"/>
                <p:cNvSpPr>
                  <a:spLocks/>
                </p:cNvSpPr>
                <p:nvPr/>
              </p:nvSpPr>
              <p:spPr bwMode="auto">
                <a:xfrm>
                  <a:off x="1293851" y="2902993"/>
                  <a:ext cx="16332" cy="24417"/>
                </a:xfrm>
                <a:custGeom>
                  <a:avLst/>
                  <a:gdLst>
                    <a:gd name="T0" fmla="*/ 4 w 17"/>
                    <a:gd name="T1" fmla="*/ 8 h 28"/>
                    <a:gd name="T2" fmla="*/ 0 w 17"/>
                    <a:gd name="T3" fmla="*/ 0 h 28"/>
                    <a:gd name="T4" fmla="*/ 2 w 17"/>
                    <a:gd name="T5" fmla="*/ 8 h 28"/>
                    <a:gd name="T6" fmla="*/ 4 w 17"/>
                    <a:gd name="T7" fmla="*/ 23 h 28"/>
                    <a:gd name="T8" fmla="*/ 11 w 17"/>
                    <a:gd name="T9" fmla="*/ 28 h 28"/>
                    <a:gd name="T10" fmla="*/ 17 w 17"/>
                    <a:gd name="T11" fmla="*/ 28 h 28"/>
                    <a:gd name="T12" fmla="*/ 8 w 17"/>
                    <a:gd name="T13" fmla="*/ 15 h 28"/>
                    <a:gd name="T14" fmla="*/ 4 w 17"/>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8">
                      <a:moveTo>
                        <a:pt x="4" y="8"/>
                      </a:moveTo>
                      <a:lnTo>
                        <a:pt x="0" y="0"/>
                      </a:lnTo>
                      <a:lnTo>
                        <a:pt x="2" y="8"/>
                      </a:lnTo>
                      <a:lnTo>
                        <a:pt x="4" y="23"/>
                      </a:lnTo>
                      <a:lnTo>
                        <a:pt x="11" y="28"/>
                      </a:lnTo>
                      <a:lnTo>
                        <a:pt x="17" y="28"/>
                      </a:lnTo>
                      <a:lnTo>
                        <a:pt x="8" y="15"/>
                      </a:lnTo>
                      <a:lnTo>
                        <a:pt x="4"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20"/>
                <p:cNvSpPr>
                  <a:spLocks/>
                </p:cNvSpPr>
                <p:nvPr/>
              </p:nvSpPr>
              <p:spPr bwMode="auto">
                <a:xfrm>
                  <a:off x="1293851" y="2902993"/>
                  <a:ext cx="16332" cy="24417"/>
                </a:xfrm>
                <a:custGeom>
                  <a:avLst/>
                  <a:gdLst>
                    <a:gd name="T0" fmla="*/ 4 w 17"/>
                    <a:gd name="T1" fmla="*/ 8 h 28"/>
                    <a:gd name="T2" fmla="*/ 0 w 17"/>
                    <a:gd name="T3" fmla="*/ 0 h 28"/>
                    <a:gd name="T4" fmla="*/ 2 w 17"/>
                    <a:gd name="T5" fmla="*/ 8 h 28"/>
                    <a:gd name="T6" fmla="*/ 4 w 17"/>
                    <a:gd name="T7" fmla="*/ 23 h 28"/>
                    <a:gd name="T8" fmla="*/ 11 w 17"/>
                    <a:gd name="T9" fmla="*/ 28 h 28"/>
                    <a:gd name="T10" fmla="*/ 17 w 17"/>
                    <a:gd name="T11" fmla="*/ 28 h 28"/>
                    <a:gd name="T12" fmla="*/ 8 w 17"/>
                    <a:gd name="T13" fmla="*/ 15 h 28"/>
                    <a:gd name="T14" fmla="*/ 4 w 17"/>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8">
                      <a:moveTo>
                        <a:pt x="4" y="8"/>
                      </a:moveTo>
                      <a:lnTo>
                        <a:pt x="0" y="0"/>
                      </a:lnTo>
                      <a:lnTo>
                        <a:pt x="2" y="8"/>
                      </a:lnTo>
                      <a:lnTo>
                        <a:pt x="4" y="23"/>
                      </a:lnTo>
                      <a:lnTo>
                        <a:pt x="11" y="28"/>
                      </a:lnTo>
                      <a:lnTo>
                        <a:pt x="17" y="28"/>
                      </a:lnTo>
                      <a:lnTo>
                        <a:pt x="8" y="15"/>
                      </a:lnTo>
                      <a:lnTo>
                        <a:pt x="4" y="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21"/>
                <p:cNvSpPr>
                  <a:spLocks/>
                </p:cNvSpPr>
                <p:nvPr/>
              </p:nvSpPr>
              <p:spPr bwMode="auto">
                <a:xfrm>
                  <a:off x="1304419" y="2862007"/>
                  <a:ext cx="22096" cy="20057"/>
                </a:xfrm>
                <a:custGeom>
                  <a:avLst/>
                  <a:gdLst>
                    <a:gd name="T0" fmla="*/ 14 w 23"/>
                    <a:gd name="T1" fmla="*/ 10 h 23"/>
                    <a:gd name="T2" fmla="*/ 8 w 23"/>
                    <a:gd name="T3" fmla="*/ 4 h 23"/>
                    <a:gd name="T4" fmla="*/ 0 w 23"/>
                    <a:gd name="T5" fmla="*/ 0 h 23"/>
                    <a:gd name="T6" fmla="*/ 6 w 23"/>
                    <a:gd name="T7" fmla="*/ 8 h 23"/>
                    <a:gd name="T8" fmla="*/ 14 w 23"/>
                    <a:gd name="T9" fmla="*/ 21 h 23"/>
                    <a:gd name="T10" fmla="*/ 23 w 23"/>
                    <a:gd name="T11" fmla="*/ 23 h 23"/>
                    <a:gd name="T12" fmla="*/ 21 w 23"/>
                    <a:gd name="T13" fmla="*/ 15 h 23"/>
                    <a:gd name="T14" fmla="*/ 14 w 23"/>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4" y="10"/>
                      </a:moveTo>
                      <a:lnTo>
                        <a:pt x="8" y="4"/>
                      </a:lnTo>
                      <a:lnTo>
                        <a:pt x="0" y="0"/>
                      </a:lnTo>
                      <a:lnTo>
                        <a:pt x="6" y="8"/>
                      </a:lnTo>
                      <a:lnTo>
                        <a:pt x="14" y="21"/>
                      </a:lnTo>
                      <a:lnTo>
                        <a:pt x="23" y="23"/>
                      </a:lnTo>
                      <a:lnTo>
                        <a:pt x="21" y="15"/>
                      </a:lnTo>
                      <a:lnTo>
                        <a:pt x="14" y="1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22"/>
                <p:cNvSpPr>
                  <a:spLocks/>
                </p:cNvSpPr>
                <p:nvPr/>
              </p:nvSpPr>
              <p:spPr bwMode="auto">
                <a:xfrm>
                  <a:off x="1304419" y="2862007"/>
                  <a:ext cx="22096" cy="20057"/>
                </a:xfrm>
                <a:custGeom>
                  <a:avLst/>
                  <a:gdLst>
                    <a:gd name="T0" fmla="*/ 14 w 23"/>
                    <a:gd name="T1" fmla="*/ 10 h 23"/>
                    <a:gd name="T2" fmla="*/ 8 w 23"/>
                    <a:gd name="T3" fmla="*/ 4 h 23"/>
                    <a:gd name="T4" fmla="*/ 0 w 23"/>
                    <a:gd name="T5" fmla="*/ 0 h 23"/>
                    <a:gd name="T6" fmla="*/ 6 w 23"/>
                    <a:gd name="T7" fmla="*/ 8 h 23"/>
                    <a:gd name="T8" fmla="*/ 14 w 23"/>
                    <a:gd name="T9" fmla="*/ 21 h 23"/>
                    <a:gd name="T10" fmla="*/ 23 w 23"/>
                    <a:gd name="T11" fmla="*/ 23 h 23"/>
                    <a:gd name="T12" fmla="*/ 21 w 23"/>
                    <a:gd name="T13" fmla="*/ 15 h 23"/>
                    <a:gd name="T14" fmla="*/ 14 w 23"/>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4" y="10"/>
                      </a:moveTo>
                      <a:lnTo>
                        <a:pt x="8" y="4"/>
                      </a:lnTo>
                      <a:lnTo>
                        <a:pt x="0" y="0"/>
                      </a:lnTo>
                      <a:lnTo>
                        <a:pt x="6" y="8"/>
                      </a:lnTo>
                      <a:lnTo>
                        <a:pt x="14" y="21"/>
                      </a:lnTo>
                      <a:lnTo>
                        <a:pt x="23" y="23"/>
                      </a:lnTo>
                      <a:lnTo>
                        <a:pt x="21" y="15"/>
                      </a:lnTo>
                      <a:lnTo>
                        <a:pt x="14" y="1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23"/>
                <p:cNvSpPr>
                  <a:spLocks/>
                </p:cNvSpPr>
                <p:nvPr/>
              </p:nvSpPr>
              <p:spPr bwMode="auto">
                <a:xfrm>
                  <a:off x="1304419" y="2862007"/>
                  <a:ext cx="22096" cy="20057"/>
                </a:xfrm>
                <a:custGeom>
                  <a:avLst/>
                  <a:gdLst>
                    <a:gd name="T0" fmla="*/ 14 w 23"/>
                    <a:gd name="T1" fmla="*/ 10 h 23"/>
                    <a:gd name="T2" fmla="*/ 8 w 23"/>
                    <a:gd name="T3" fmla="*/ 4 h 23"/>
                    <a:gd name="T4" fmla="*/ 0 w 23"/>
                    <a:gd name="T5" fmla="*/ 0 h 23"/>
                    <a:gd name="T6" fmla="*/ 6 w 23"/>
                    <a:gd name="T7" fmla="*/ 8 h 23"/>
                    <a:gd name="T8" fmla="*/ 14 w 23"/>
                    <a:gd name="T9" fmla="*/ 21 h 23"/>
                    <a:gd name="T10" fmla="*/ 23 w 23"/>
                    <a:gd name="T11" fmla="*/ 23 h 23"/>
                    <a:gd name="T12" fmla="*/ 21 w 23"/>
                    <a:gd name="T13" fmla="*/ 15 h 23"/>
                    <a:gd name="T14" fmla="*/ 14 w 23"/>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4" y="10"/>
                      </a:moveTo>
                      <a:lnTo>
                        <a:pt x="8" y="4"/>
                      </a:lnTo>
                      <a:lnTo>
                        <a:pt x="0" y="0"/>
                      </a:lnTo>
                      <a:lnTo>
                        <a:pt x="6" y="8"/>
                      </a:lnTo>
                      <a:lnTo>
                        <a:pt x="14" y="21"/>
                      </a:lnTo>
                      <a:lnTo>
                        <a:pt x="23" y="23"/>
                      </a:lnTo>
                      <a:lnTo>
                        <a:pt x="21" y="15"/>
                      </a:lnTo>
                      <a:lnTo>
                        <a:pt x="14" y="1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5" name="Group 164"/>
              <p:cNvGrpSpPr/>
              <p:nvPr/>
            </p:nvGrpSpPr>
            <p:grpSpPr>
              <a:xfrm>
                <a:off x="4813819" y="2127748"/>
                <a:ext cx="108558" cy="225859"/>
                <a:chOff x="4813819" y="2127748"/>
                <a:chExt cx="108558" cy="225859"/>
              </a:xfrm>
              <a:grpFill/>
            </p:grpSpPr>
            <p:sp>
              <p:nvSpPr>
                <p:cNvPr id="183" name="Freeform 131"/>
                <p:cNvSpPr>
                  <a:spLocks/>
                </p:cNvSpPr>
                <p:nvPr/>
              </p:nvSpPr>
              <p:spPr bwMode="auto">
                <a:xfrm>
                  <a:off x="4813819" y="2127748"/>
                  <a:ext cx="108558" cy="225859"/>
                </a:xfrm>
                <a:custGeom>
                  <a:avLst/>
                  <a:gdLst>
                    <a:gd name="T0" fmla="*/ 15 w 113"/>
                    <a:gd name="T1" fmla="*/ 15 h 259"/>
                    <a:gd name="T2" fmla="*/ 5 w 113"/>
                    <a:gd name="T3" fmla="*/ 40 h 259"/>
                    <a:gd name="T4" fmla="*/ 2 w 113"/>
                    <a:gd name="T5" fmla="*/ 51 h 259"/>
                    <a:gd name="T6" fmla="*/ 7 w 113"/>
                    <a:gd name="T7" fmla="*/ 60 h 259"/>
                    <a:gd name="T8" fmla="*/ 0 w 113"/>
                    <a:gd name="T9" fmla="*/ 73 h 259"/>
                    <a:gd name="T10" fmla="*/ 9 w 113"/>
                    <a:gd name="T11" fmla="*/ 92 h 259"/>
                    <a:gd name="T12" fmla="*/ 17 w 113"/>
                    <a:gd name="T13" fmla="*/ 102 h 259"/>
                    <a:gd name="T14" fmla="*/ 28 w 113"/>
                    <a:gd name="T15" fmla="*/ 107 h 259"/>
                    <a:gd name="T16" fmla="*/ 51 w 113"/>
                    <a:gd name="T17" fmla="*/ 126 h 259"/>
                    <a:gd name="T18" fmla="*/ 39 w 113"/>
                    <a:gd name="T19" fmla="*/ 139 h 259"/>
                    <a:gd name="T20" fmla="*/ 32 w 113"/>
                    <a:gd name="T21" fmla="*/ 147 h 259"/>
                    <a:gd name="T22" fmla="*/ 30 w 113"/>
                    <a:gd name="T23" fmla="*/ 149 h 259"/>
                    <a:gd name="T24" fmla="*/ 28 w 113"/>
                    <a:gd name="T25" fmla="*/ 162 h 259"/>
                    <a:gd name="T26" fmla="*/ 19 w 113"/>
                    <a:gd name="T27" fmla="*/ 169 h 259"/>
                    <a:gd name="T28" fmla="*/ 7 w 113"/>
                    <a:gd name="T29" fmla="*/ 177 h 259"/>
                    <a:gd name="T30" fmla="*/ 2 w 113"/>
                    <a:gd name="T31" fmla="*/ 194 h 259"/>
                    <a:gd name="T32" fmla="*/ 0 w 113"/>
                    <a:gd name="T33" fmla="*/ 199 h 259"/>
                    <a:gd name="T34" fmla="*/ 4 w 113"/>
                    <a:gd name="T35" fmla="*/ 207 h 259"/>
                    <a:gd name="T36" fmla="*/ 17 w 113"/>
                    <a:gd name="T37" fmla="*/ 222 h 259"/>
                    <a:gd name="T38" fmla="*/ 30 w 113"/>
                    <a:gd name="T39" fmla="*/ 228 h 259"/>
                    <a:gd name="T40" fmla="*/ 49 w 113"/>
                    <a:gd name="T41" fmla="*/ 233 h 259"/>
                    <a:gd name="T42" fmla="*/ 66 w 113"/>
                    <a:gd name="T43" fmla="*/ 241 h 259"/>
                    <a:gd name="T44" fmla="*/ 64 w 113"/>
                    <a:gd name="T45" fmla="*/ 259 h 259"/>
                    <a:gd name="T46" fmla="*/ 73 w 113"/>
                    <a:gd name="T47" fmla="*/ 254 h 259"/>
                    <a:gd name="T48" fmla="*/ 79 w 113"/>
                    <a:gd name="T49" fmla="*/ 239 h 259"/>
                    <a:gd name="T50" fmla="*/ 86 w 113"/>
                    <a:gd name="T51" fmla="*/ 218 h 259"/>
                    <a:gd name="T52" fmla="*/ 83 w 113"/>
                    <a:gd name="T53" fmla="*/ 214 h 259"/>
                    <a:gd name="T54" fmla="*/ 96 w 113"/>
                    <a:gd name="T55" fmla="*/ 207 h 259"/>
                    <a:gd name="T56" fmla="*/ 96 w 113"/>
                    <a:gd name="T57" fmla="*/ 194 h 259"/>
                    <a:gd name="T58" fmla="*/ 99 w 113"/>
                    <a:gd name="T59" fmla="*/ 184 h 259"/>
                    <a:gd name="T60" fmla="*/ 105 w 113"/>
                    <a:gd name="T61" fmla="*/ 169 h 259"/>
                    <a:gd name="T62" fmla="*/ 105 w 113"/>
                    <a:gd name="T63" fmla="*/ 156 h 259"/>
                    <a:gd name="T64" fmla="*/ 105 w 113"/>
                    <a:gd name="T65" fmla="*/ 139 h 259"/>
                    <a:gd name="T66" fmla="*/ 105 w 113"/>
                    <a:gd name="T67" fmla="*/ 132 h 259"/>
                    <a:gd name="T68" fmla="*/ 111 w 113"/>
                    <a:gd name="T69" fmla="*/ 130 h 259"/>
                    <a:gd name="T70" fmla="*/ 111 w 113"/>
                    <a:gd name="T71" fmla="*/ 150 h 259"/>
                    <a:gd name="T72" fmla="*/ 111 w 113"/>
                    <a:gd name="T73" fmla="*/ 124 h 259"/>
                    <a:gd name="T74" fmla="*/ 109 w 113"/>
                    <a:gd name="T75" fmla="*/ 96 h 259"/>
                    <a:gd name="T76" fmla="*/ 92 w 113"/>
                    <a:gd name="T77" fmla="*/ 85 h 259"/>
                    <a:gd name="T78" fmla="*/ 81 w 113"/>
                    <a:gd name="T79" fmla="*/ 85 h 259"/>
                    <a:gd name="T80" fmla="*/ 84 w 113"/>
                    <a:gd name="T81" fmla="*/ 58 h 259"/>
                    <a:gd name="T82" fmla="*/ 94 w 113"/>
                    <a:gd name="T83" fmla="*/ 53 h 259"/>
                    <a:gd name="T84" fmla="*/ 96 w 113"/>
                    <a:gd name="T85" fmla="*/ 38 h 259"/>
                    <a:gd name="T86" fmla="*/ 96 w 113"/>
                    <a:gd name="T87" fmla="*/ 23 h 259"/>
                    <a:gd name="T88" fmla="*/ 17 w 113"/>
                    <a:gd name="T89"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 h="259">
                      <a:moveTo>
                        <a:pt x="17" y="9"/>
                      </a:moveTo>
                      <a:lnTo>
                        <a:pt x="15" y="15"/>
                      </a:lnTo>
                      <a:lnTo>
                        <a:pt x="15" y="23"/>
                      </a:lnTo>
                      <a:lnTo>
                        <a:pt x="5" y="40"/>
                      </a:lnTo>
                      <a:lnTo>
                        <a:pt x="0" y="47"/>
                      </a:lnTo>
                      <a:lnTo>
                        <a:pt x="2" y="51"/>
                      </a:lnTo>
                      <a:lnTo>
                        <a:pt x="5" y="53"/>
                      </a:lnTo>
                      <a:lnTo>
                        <a:pt x="7" y="60"/>
                      </a:lnTo>
                      <a:lnTo>
                        <a:pt x="5" y="66"/>
                      </a:lnTo>
                      <a:lnTo>
                        <a:pt x="0" y="73"/>
                      </a:lnTo>
                      <a:lnTo>
                        <a:pt x="4" y="85"/>
                      </a:lnTo>
                      <a:lnTo>
                        <a:pt x="9" y="92"/>
                      </a:lnTo>
                      <a:lnTo>
                        <a:pt x="17" y="94"/>
                      </a:lnTo>
                      <a:lnTo>
                        <a:pt x="17" y="102"/>
                      </a:lnTo>
                      <a:lnTo>
                        <a:pt x="24" y="105"/>
                      </a:lnTo>
                      <a:lnTo>
                        <a:pt x="28" y="107"/>
                      </a:lnTo>
                      <a:lnTo>
                        <a:pt x="34" y="113"/>
                      </a:lnTo>
                      <a:lnTo>
                        <a:pt x="51" y="126"/>
                      </a:lnTo>
                      <a:lnTo>
                        <a:pt x="47" y="132"/>
                      </a:lnTo>
                      <a:lnTo>
                        <a:pt x="39" y="139"/>
                      </a:lnTo>
                      <a:lnTo>
                        <a:pt x="34" y="147"/>
                      </a:lnTo>
                      <a:lnTo>
                        <a:pt x="32" y="147"/>
                      </a:lnTo>
                      <a:lnTo>
                        <a:pt x="32" y="149"/>
                      </a:lnTo>
                      <a:lnTo>
                        <a:pt x="30" y="149"/>
                      </a:lnTo>
                      <a:lnTo>
                        <a:pt x="28" y="156"/>
                      </a:lnTo>
                      <a:lnTo>
                        <a:pt x="28" y="162"/>
                      </a:lnTo>
                      <a:lnTo>
                        <a:pt x="20" y="167"/>
                      </a:lnTo>
                      <a:lnTo>
                        <a:pt x="19" y="169"/>
                      </a:lnTo>
                      <a:lnTo>
                        <a:pt x="13" y="171"/>
                      </a:lnTo>
                      <a:lnTo>
                        <a:pt x="7" y="177"/>
                      </a:lnTo>
                      <a:lnTo>
                        <a:pt x="4" y="184"/>
                      </a:lnTo>
                      <a:lnTo>
                        <a:pt x="2" y="194"/>
                      </a:lnTo>
                      <a:lnTo>
                        <a:pt x="0" y="197"/>
                      </a:lnTo>
                      <a:lnTo>
                        <a:pt x="0" y="199"/>
                      </a:lnTo>
                      <a:lnTo>
                        <a:pt x="4" y="207"/>
                      </a:lnTo>
                      <a:lnTo>
                        <a:pt x="4" y="207"/>
                      </a:lnTo>
                      <a:lnTo>
                        <a:pt x="4" y="211"/>
                      </a:lnTo>
                      <a:lnTo>
                        <a:pt x="17" y="222"/>
                      </a:lnTo>
                      <a:lnTo>
                        <a:pt x="22" y="224"/>
                      </a:lnTo>
                      <a:lnTo>
                        <a:pt x="30" y="228"/>
                      </a:lnTo>
                      <a:lnTo>
                        <a:pt x="41" y="237"/>
                      </a:lnTo>
                      <a:lnTo>
                        <a:pt x="49" y="233"/>
                      </a:lnTo>
                      <a:lnTo>
                        <a:pt x="62" y="233"/>
                      </a:lnTo>
                      <a:lnTo>
                        <a:pt x="66" y="241"/>
                      </a:lnTo>
                      <a:lnTo>
                        <a:pt x="62" y="252"/>
                      </a:lnTo>
                      <a:lnTo>
                        <a:pt x="64" y="259"/>
                      </a:lnTo>
                      <a:lnTo>
                        <a:pt x="69" y="258"/>
                      </a:lnTo>
                      <a:lnTo>
                        <a:pt x="73" y="254"/>
                      </a:lnTo>
                      <a:lnTo>
                        <a:pt x="75" y="246"/>
                      </a:lnTo>
                      <a:lnTo>
                        <a:pt x="79" y="239"/>
                      </a:lnTo>
                      <a:lnTo>
                        <a:pt x="83" y="226"/>
                      </a:lnTo>
                      <a:lnTo>
                        <a:pt x="86" y="218"/>
                      </a:lnTo>
                      <a:lnTo>
                        <a:pt x="83" y="218"/>
                      </a:lnTo>
                      <a:lnTo>
                        <a:pt x="83" y="214"/>
                      </a:lnTo>
                      <a:lnTo>
                        <a:pt x="88" y="207"/>
                      </a:lnTo>
                      <a:lnTo>
                        <a:pt x="96" y="207"/>
                      </a:lnTo>
                      <a:lnTo>
                        <a:pt x="92" y="201"/>
                      </a:lnTo>
                      <a:lnTo>
                        <a:pt x="96" y="194"/>
                      </a:lnTo>
                      <a:lnTo>
                        <a:pt x="94" y="188"/>
                      </a:lnTo>
                      <a:lnTo>
                        <a:pt x="99" y="184"/>
                      </a:lnTo>
                      <a:lnTo>
                        <a:pt x="101" y="177"/>
                      </a:lnTo>
                      <a:lnTo>
                        <a:pt x="105" y="169"/>
                      </a:lnTo>
                      <a:lnTo>
                        <a:pt x="109" y="164"/>
                      </a:lnTo>
                      <a:lnTo>
                        <a:pt x="105" y="156"/>
                      </a:lnTo>
                      <a:lnTo>
                        <a:pt x="107" y="150"/>
                      </a:lnTo>
                      <a:lnTo>
                        <a:pt x="105" y="139"/>
                      </a:lnTo>
                      <a:lnTo>
                        <a:pt x="103" y="132"/>
                      </a:lnTo>
                      <a:lnTo>
                        <a:pt x="105" y="132"/>
                      </a:lnTo>
                      <a:lnTo>
                        <a:pt x="107" y="124"/>
                      </a:lnTo>
                      <a:lnTo>
                        <a:pt x="111" y="130"/>
                      </a:lnTo>
                      <a:lnTo>
                        <a:pt x="109" y="137"/>
                      </a:lnTo>
                      <a:lnTo>
                        <a:pt x="111" y="150"/>
                      </a:lnTo>
                      <a:lnTo>
                        <a:pt x="113" y="143"/>
                      </a:lnTo>
                      <a:lnTo>
                        <a:pt x="111" y="124"/>
                      </a:lnTo>
                      <a:lnTo>
                        <a:pt x="109" y="117"/>
                      </a:lnTo>
                      <a:lnTo>
                        <a:pt x="109" y="96"/>
                      </a:lnTo>
                      <a:lnTo>
                        <a:pt x="107" y="87"/>
                      </a:lnTo>
                      <a:lnTo>
                        <a:pt x="92" y="85"/>
                      </a:lnTo>
                      <a:lnTo>
                        <a:pt x="86" y="87"/>
                      </a:lnTo>
                      <a:lnTo>
                        <a:pt x="81" y="85"/>
                      </a:lnTo>
                      <a:lnTo>
                        <a:pt x="81" y="66"/>
                      </a:lnTo>
                      <a:lnTo>
                        <a:pt x="84" y="58"/>
                      </a:lnTo>
                      <a:lnTo>
                        <a:pt x="86" y="58"/>
                      </a:lnTo>
                      <a:lnTo>
                        <a:pt x="94" y="53"/>
                      </a:lnTo>
                      <a:lnTo>
                        <a:pt x="92" y="47"/>
                      </a:lnTo>
                      <a:lnTo>
                        <a:pt x="96" y="38"/>
                      </a:lnTo>
                      <a:lnTo>
                        <a:pt x="96" y="30"/>
                      </a:lnTo>
                      <a:lnTo>
                        <a:pt x="96" y="23"/>
                      </a:lnTo>
                      <a:lnTo>
                        <a:pt x="24" y="0"/>
                      </a:lnTo>
                      <a:lnTo>
                        <a:pt x="17" y="9"/>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324"/>
                <p:cNvSpPr>
                  <a:spLocks/>
                </p:cNvSpPr>
                <p:nvPr/>
              </p:nvSpPr>
              <p:spPr bwMode="auto">
                <a:xfrm>
                  <a:off x="4914692" y="2269019"/>
                  <a:ext cx="5764" cy="17441"/>
                </a:xfrm>
                <a:custGeom>
                  <a:avLst/>
                  <a:gdLst>
                    <a:gd name="T0" fmla="*/ 6 w 6"/>
                    <a:gd name="T1" fmla="*/ 0 h 20"/>
                    <a:gd name="T2" fmla="*/ 0 w 6"/>
                    <a:gd name="T3" fmla="*/ 20 h 20"/>
                    <a:gd name="T4" fmla="*/ 6 w 6"/>
                    <a:gd name="T5" fmla="*/ 5 h 20"/>
                    <a:gd name="T6" fmla="*/ 6 w 6"/>
                    <a:gd name="T7" fmla="*/ 0 h 20"/>
                  </a:gdLst>
                  <a:ahLst/>
                  <a:cxnLst>
                    <a:cxn ang="0">
                      <a:pos x="T0" y="T1"/>
                    </a:cxn>
                    <a:cxn ang="0">
                      <a:pos x="T2" y="T3"/>
                    </a:cxn>
                    <a:cxn ang="0">
                      <a:pos x="T4" y="T5"/>
                    </a:cxn>
                    <a:cxn ang="0">
                      <a:pos x="T6" y="T7"/>
                    </a:cxn>
                  </a:cxnLst>
                  <a:rect l="0" t="0" r="r" b="b"/>
                  <a:pathLst>
                    <a:path w="6" h="20">
                      <a:moveTo>
                        <a:pt x="6" y="0"/>
                      </a:moveTo>
                      <a:lnTo>
                        <a:pt x="0" y="20"/>
                      </a:lnTo>
                      <a:lnTo>
                        <a:pt x="6" y="5"/>
                      </a:lnTo>
                      <a:lnTo>
                        <a:pt x="6"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325"/>
                <p:cNvSpPr>
                  <a:spLocks/>
                </p:cNvSpPr>
                <p:nvPr/>
              </p:nvSpPr>
              <p:spPr bwMode="auto">
                <a:xfrm>
                  <a:off x="4914692" y="2269019"/>
                  <a:ext cx="5764" cy="17441"/>
                </a:xfrm>
                <a:custGeom>
                  <a:avLst/>
                  <a:gdLst>
                    <a:gd name="T0" fmla="*/ 6 w 6"/>
                    <a:gd name="T1" fmla="*/ 0 h 20"/>
                    <a:gd name="T2" fmla="*/ 0 w 6"/>
                    <a:gd name="T3" fmla="*/ 20 h 20"/>
                    <a:gd name="T4" fmla="*/ 6 w 6"/>
                    <a:gd name="T5" fmla="*/ 5 h 20"/>
                    <a:gd name="T6" fmla="*/ 6 w 6"/>
                    <a:gd name="T7" fmla="*/ 0 h 20"/>
                  </a:gdLst>
                  <a:ahLst/>
                  <a:cxnLst>
                    <a:cxn ang="0">
                      <a:pos x="T0" y="T1"/>
                    </a:cxn>
                    <a:cxn ang="0">
                      <a:pos x="T2" y="T3"/>
                    </a:cxn>
                    <a:cxn ang="0">
                      <a:pos x="T4" y="T5"/>
                    </a:cxn>
                    <a:cxn ang="0">
                      <a:pos x="T6" y="T7"/>
                    </a:cxn>
                  </a:cxnLst>
                  <a:rect l="0" t="0" r="r" b="b"/>
                  <a:pathLst>
                    <a:path w="6" h="20">
                      <a:moveTo>
                        <a:pt x="6" y="0"/>
                      </a:moveTo>
                      <a:lnTo>
                        <a:pt x="0" y="20"/>
                      </a:lnTo>
                      <a:lnTo>
                        <a:pt x="6" y="5"/>
                      </a:lnTo>
                      <a:lnTo>
                        <a:pt x="6"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6" name="Group 165"/>
              <p:cNvGrpSpPr/>
              <p:nvPr/>
            </p:nvGrpSpPr>
            <p:grpSpPr>
              <a:xfrm>
                <a:off x="4438189" y="1771956"/>
                <a:ext cx="613881" cy="415091"/>
                <a:chOff x="4438189" y="1771956"/>
                <a:chExt cx="613881" cy="415091"/>
              </a:xfrm>
              <a:grpFill/>
            </p:grpSpPr>
            <p:sp>
              <p:nvSpPr>
                <p:cNvPr id="181" name="Freeform 326"/>
                <p:cNvSpPr>
                  <a:spLocks/>
                </p:cNvSpPr>
                <p:nvPr/>
              </p:nvSpPr>
              <p:spPr bwMode="auto">
                <a:xfrm>
                  <a:off x="4438189" y="1771956"/>
                  <a:ext cx="490913" cy="398523"/>
                </a:xfrm>
                <a:custGeom>
                  <a:avLst/>
                  <a:gdLst>
                    <a:gd name="T0" fmla="*/ 511 w 511"/>
                    <a:gd name="T1" fmla="*/ 402 h 457"/>
                    <a:gd name="T2" fmla="*/ 505 w 511"/>
                    <a:gd name="T3" fmla="*/ 389 h 457"/>
                    <a:gd name="T4" fmla="*/ 489 w 511"/>
                    <a:gd name="T5" fmla="*/ 307 h 457"/>
                    <a:gd name="T6" fmla="*/ 490 w 511"/>
                    <a:gd name="T7" fmla="*/ 233 h 457"/>
                    <a:gd name="T8" fmla="*/ 487 w 511"/>
                    <a:gd name="T9" fmla="*/ 222 h 457"/>
                    <a:gd name="T10" fmla="*/ 460 w 511"/>
                    <a:gd name="T11" fmla="*/ 143 h 457"/>
                    <a:gd name="T12" fmla="*/ 455 w 511"/>
                    <a:gd name="T13" fmla="*/ 145 h 457"/>
                    <a:gd name="T14" fmla="*/ 453 w 511"/>
                    <a:gd name="T15" fmla="*/ 119 h 457"/>
                    <a:gd name="T16" fmla="*/ 443 w 511"/>
                    <a:gd name="T17" fmla="*/ 98 h 457"/>
                    <a:gd name="T18" fmla="*/ 445 w 511"/>
                    <a:gd name="T19" fmla="*/ 81 h 457"/>
                    <a:gd name="T20" fmla="*/ 443 w 511"/>
                    <a:gd name="T21" fmla="*/ 66 h 457"/>
                    <a:gd name="T22" fmla="*/ 442 w 511"/>
                    <a:gd name="T23" fmla="*/ 53 h 457"/>
                    <a:gd name="T24" fmla="*/ 432 w 511"/>
                    <a:gd name="T25" fmla="*/ 40 h 457"/>
                    <a:gd name="T26" fmla="*/ 427 w 511"/>
                    <a:gd name="T27" fmla="*/ 15 h 457"/>
                    <a:gd name="T28" fmla="*/ 425 w 511"/>
                    <a:gd name="T29" fmla="*/ 4 h 457"/>
                    <a:gd name="T30" fmla="*/ 372 w 511"/>
                    <a:gd name="T31" fmla="*/ 15 h 457"/>
                    <a:gd name="T32" fmla="*/ 317 w 511"/>
                    <a:gd name="T33" fmla="*/ 25 h 457"/>
                    <a:gd name="T34" fmla="*/ 278 w 511"/>
                    <a:gd name="T35" fmla="*/ 58 h 457"/>
                    <a:gd name="T36" fmla="*/ 257 w 511"/>
                    <a:gd name="T37" fmla="*/ 103 h 457"/>
                    <a:gd name="T38" fmla="*/ 244 w 511"/>
                    <a:gd name="T39" fmla="*/ 122 h 457"/>
                    <a:gd name="T40" fmla="*/ 223 w 511"/>
                    <a:gd name="T41" fmla="*/ 143 h 457"/>
                    <a:gd name="T42" fmla="*/ 229 w 511"/>
                    <a:gd name="T43" fmla="*/ 154 h 457"/>
                    <a:gd name="T44" fmla="*/ 229 w 511"/>
                    <a:gd name="T45" fmla="*/ 150 h 457"/>
                    <a:gd name="T46" fmla="*/ 237 w 511"/>
                    <a:gd name="T47" fmla="*/ 158 h 457"/>
                    <a:gd name="T48" fmla="*/ 242 w 511"/>
                    <a:gd name="T49" fmla="*/ 160 h 457"/>
                    <a:gd name="T50" fmla="*/ 235 w 511"/>
                    <a:gd name="T51" fmla="*/ 169 h 457"/>
                    <a:gd name="T52" fmla="*/ 242 w 511"/>
                    <a:gd name="T53" fmla="*/ 188 h 457"/>
                    <a:gd name="T54" fmla="*/ 246 w 511"/>
                    <a:gd name="T55" fmla="*/ 201 h 457"/>
                    <a:gd name="T56" fmla="*/ 233 w 511"/>
                    <a:gd name="T57" fmla="*/ 209 h 457"/>
                    <a:gd name="T58" fmla="*/ 218 w 511"/>
                    <a:gd name="T59" fmla="*/ 222 h 457"/>
                    <a:gd name="T60" fmla="*/ 208 w 511"/>
                    <a:gd name="T61" fmla="*/ 237 h 457"/>
                    <a:gd name="T62" fmla="*/ 197 w 511"/>
                    <a:gd name="T63" fmla="*/ 246 h 457"/>
                    <a:gd name="T64" fmla="*/ 177 w 511"/>
                    <a:gd name="T65" fmla="*/ 246 h 457"/>
                    <a:gd name="T66" fmla="*/ 148 w 511"/>
                    <a:gd name="T67" fmla="*/ 258 h 457"/>
                    <a:gd name="T68" fmla="*/ 103 w 511"/>
                    <a:gd name="T69" fmla="*/ 250 h 457"/>
                    <a:gd name="T70" fmla="*/ 62 w 511"/>
                    <a:gd name="T71" fmla="*/ 261 h 457"/>
                    <a:gd name="T72" fmla="*/ 49 w 511"/>
                    <a:gd name="T73" fmla="*/ 269 h 457"/>
                    <a:gd name="T74" fmla="*/ 36 w 511"/>
                    <a:gd name="T75" fmla="*/ 276 h 457"/>
                    <a:gd name="T76" fmla="*/ 39 w 511"/>
                    <a:gd name="T77" fmla="*/ 290 h 457"/>
                    <a:gd name="T78" fmla="*/ 52 w 511"/>
                    <a:gd name="T79" fmla="*/ 297 h 457"/>
                    <a:gd name="T80" fmla="*/ 51 w 511"/>
                    <a:gd name="T81" fmla="*/ 305 h 457"/>
                    <a:gd name="T82" fmla="*/ 58 w 511"/>
                    <a:gd name="T83" fmla="*/ 327 h 457"/>
                    <a:gd name="T84" fmla="*/ 43 w 511"/>
                    <a:gd name="T85" fmla="*/ 348 h 457"/>
                    <a:gd name="T86" fmla="*/ 30 w 511"/>
                    <a:gd name="T87" fmla="*/ 363 h 457"/>
                    <a:gd name="T88" fmla="*/ 4 w 511"/>
                    <a:gd name="T89" fmla="*/ 393 h 457"/>
                    <a:gd name="T90" fmla="*/ 2 w 511"/>
                    <a:gd name="T91" fmla="*/ 397 h 457"/>
                    <a:gd name="T92" fmla="*/ 69 w 511"/>
                    <a:gd name="T93" fmla="*/ 410 h 457"/>
                    <a:gd name="T94" fmla="*/ 276 w 511"/>
                    <a:gd name="T95" fmla="*/ 369 h 457"/>
                    <a:gd name="T96" fmla="*/ 349 w 511"/>
                    <a:gd name="T97" fmla="*/ 354 h 457"/>
                    <a:gd name="T98" fmla="*/ 361 w 511"/>
                    <a:gd name="T99" fmla="*/ 363 h 457"/>
                    <a:gd name="T100" fmla="*/ 374 w 511"/>
                    <a:gd name="T101" fmla="*/ 367 h 457"/>
                    <a:gd name="T102" fmla="*/ 381 w 511"/>
                    <a:gd name="T103" fmla="*/ 389 h 457"/>
                    <a:gd name="T104" fmla="*/ 400 w 511"/>
                    <a:gd name="T105" fmla="*/ 401 h 457"/>
                    <a:gd name="T106" fmla="*/ 415 w 511"/>
                    <a:gd name="T107" fmla="*/ 406 h 457"/>
                    <a:gd name="T108" fmla="*/ 487 w 511"/>
                    <a:gd name="T109" fmla="*/ 431 h 457"/>
                    <a:gd name="T110" fmla="*/ 475 w 511"/>
                    <a:gd name="T111" fmla="*/ 408 h 457"/>
                    <a:gd name="T112" fmla="*/ 475 w 511"/>
                    <a:gd name="T113" fmla="*/ 399 h 457"/>
                    <a:gd name="T114" fmla="*/ 483 w 511"/>
                    <a:gd name="T115" fmla="*/ 410 h 457"/>
                    <a:gd name="T116" fmla="*/ 489 w 511"/>
                    <a:gd name="T117" fmla="*/ 442 h 457"/>
                    <a:gd name="T118" fmla="*/ 489 w 511"/>
                    <a:gd name="T119" fmla="*/ 457 h 457"/>
                    <a:gd name="T120" fmla="*/ 498 w 511"/>
                    <a:gd name="T121" fmla="*/ 448 h 457"/>
                    <a:gd name="T122" fmla="*/ 505 w 511"/>
                    <a:gd name="T123" fmla="*/ 425 h 457"/>
                    <a:gd name="T124" fmla="*/ 500 w 511"/>
                    <a:gd name="T125" fmla="*/ 41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1" h="457">
                      <a:moveTo>
                        <a:pt x="500" y="414"/>
                      </a:moveTo>
                      <a:lnTo>
                        <a:pt x="511" y="402"/>
                      </a:lnTo>
                      <a:lnTo>
                        <a:pt x="511" y="397"/>
                      </a:lnTo>
                      <a:lnTo>
                        <a:pt x="505" y="389"/>
                      </a:lnTo>
                      <a:lnTo>
                        <a:pt x="492" y="312"/>
                      </a:lnTo>
                      <a:lnTo>
                        <a:pt x="489" y="307"/>
                      </a:lnTo>
                      <a:lnTo>
                        <a:pt x="490" y="241"/>
                      </a:lnTo>
                      <a:lnTo>
                        <a:pt x="490" y="233"/>
                      </a:lnTo>
                      <a:lnTo>
                        <a:pt x="487" y="228"/>
                      </a:lnTo>
                      <a:lnTo>
                        <a:pt x="487" y="222"/>
                      </a:lnTo>
                      <a:lnTo>
                        <a:pt x="472" y="152"/>
                      </a:lnTo>
                      <a:lnTo>
                        <a:pt x="460" y="143"/>
                      </a:lnTo>
                      <a:lnTo>
                        <a:pt x="458" y="152"/>
                      </a:lnTo>
                      <a:lnTo>
                        <a:pt x="455" y="145"/>
                      </a:lnTo>
                      <a:lnTo>
                        <a:pt x="457" y="132"/>
                      </a:lnTo>
                      <a:lnTo>
                        <a:pt x="453" y="119"/>
                      </a:lnTo>
                      <a:lnTo>
                        <a:pt x="447" y="111"/>
                      </a:lnTo>
                      <a:lnTo>
                        <a:pt x="443" y="98"/>
                      </a:lnTo>
                      <a:lnTo>
                        <a:pt x="443" y="85"/>
                      </a:lnTo>
                      <a:lnTo>
                        <a:pt x="445" y="81"/>
                      </a:lnTo>
                      <a:lnTo>
                        <a:pt x="445" y="73"/>
                      </a:lnTo>
                      <a:lnTo>
                        <a:pt x="443" y="66"/>
                      </a:lnTo>
                      <a:lnTo>
                        <a:pt x="443" y="60"/>
                      </a:lnTo>
                      <a:lnTo>
                        <a:pt x="442" y="53"/>
                      </a:lnTo>
                      <a:lnTo>
                        <a:pt x="434" y="47"/>
                      </a:lnTo>
                      <a:lnTo>
                        <a:pt x="432" y="40"/>
                      </a:lnTo>
                      <a:lnTo>
                        <a:pt x="432" y="23"/>
                      </a:lnTo>
                      <a:lnTo>
                        <a:pt x="427" y="15"/>
                      </a:lnTo>
                      <a:lnTo>
                        <a:pt x="427" y="8"/>
                      </a:lnTo>
                      <a:lnTo>
                        <a:pt x="425" y="4"/>
                      </a:lnTo>
                      <a:lnTo>
                        <a:pt x="425" y="0"/>
                      </a:lnTo>
                      <a:lnTo>
                        <a:pt x="372" y="15"/>
                      </a:lnTo>
                      <a:lnTo>
                        <a:pt x="323" y="25"/>
                      </a:lnTo>
                      <a:lnTo>
                        <a:pt x="317" y="25"/>
                      </a:lnTo>
                      <a:lnTo>
                        <a:pt x="302" y="32"/>
                      </a:lnTo>
                      <a:lnTo>
                        <a:pt x="278" y="58"/>
                      </a:lnTo>
                      <a:lnTo>
                        <a:pt x="257" y="96"/>
                      </a:lnTo>
                      <a:lnTo>
                        <a:pt x="257" y="103"/>
                      </a:lnTo>
                      <a:lnTo>
                        <a:pt x="246" y="119"/>
                      </a:lnTo>
                      <a:lnTo>
                        <a:pt x="244" y="122"/>
                      </a:lnTo>
                      <a:lnTo>
                        <a:pt x="237" y="130"/>
                      </a:lnTo>
                      <a:lnTo>
                        <a:pt x="223" y="143"/>
                      </a:lnTo>
                      <a:lnTo>
                        <a:pt x="223" y="149"/>
                      </a:lnTo>
                      <a:lnTo>
                        <a:pt x="229" y="154"/>
                      </a:lnTo>
                      <a:lnTo>
                        <a:pt x="231" y="158"/>
                      </a:lnTo>
                      <a:lnTo>
                        <a:pt x="229" y="150"/>
                      </a:lnTo>
                      <a:lnTo>
                        <a:pt x="237" y="147"/>
                      </a:lnTo>
                      <a:lnTo>
                        <a:pt x="237" y="158"/>
                      </a:lnTo>
                      <a:lnTo>
                        <a:pt x="246" y="152"/>
                      </a:lnTo>
                      <a:lnTo>
                        <a:pt x="242" y="160"/>
                      </a:lnTo>
                      <a:lnTo>
                        <a:pt x="240" y="166"/>
                      </a:lnTo>
                      <a:lnTo>
                        <a:pt x="235" y="169"/>
                      </a:lnTo>
                      <a:lnTo>
                        <a:pt x="240" y="182"/>
                      </a:lnTo>
                      <a:lnTo>
                        <a:pt x="242" y="188"/>
                      </a:lnTo>
                      <a:lnTo>
                        <a:pt x="244" y="194"/>
                      </a:lnTo>
                      <a:lnTo>
                        <a:pt x="246" y="201"/>
                      </a:lnTo>
                      <a:lnTo>
                        <a:pt x="240" y="209"/>
                      </a:lnTo>
                      <a:lnTo>
                        <a:pt x="233" y="209"/>
                      </a:lnTo>
                      <a:lnTo>
                        <a:pt x="225" y="216"/>
                      </a:lnTo>
                      <a:lnTo>
                        <a:pt x="218" y="222"/>
                      </a:lnTo>
                      <a:lnTo>
                        <a:pt x="214" y="229"/>
                      </a:lnTo>
                      <a:lnTo>
                        <a:pt x="208" y="237"/>
                      </a:lnTo>
                      <a:lnTo>
                        <a:pt x="201" y="241"/>
                      </a:lnTo>
                      <a:lnTo>
                        <a:pt x="197" y="246"/>
                      </a:lnTo>
                      <a:lnTo>
                        <a:pt x="192" y="244"/>
                      </a:lnTo>
                      <a:lnTo>
                        <a:pt x="177" y="246"/>
                      </a:lnTo>
                      <a:lnTo>
                        <a:pt x="163" y="248"/>
                      </a:lnTo>
                      <a:lnTo>
                        <a:pt x="148" y="258"/>
                      </a:lnTo>
                      <a:lnTo>
                        <a:pt x="131" y="250"/>
                      </a:lnTo>
                      <a:lnTo>
                        <a:pt x="103" y="250"/>
                      </a:lnTo>
                      <a:lnTo>
                        <a:pt x="77" y="256"/>
                      </a:lnTo>
                      <a:lnTo>
                        <a:pt x="62" y="261"/>
                      </a:lnTo>
                      <a:lnTo>
                        <a:pt x="56" y="267"/>
                      </a:lnTo>
                      <a:lnTo>
                        <a:pt x="49" y="269"/>
                      </a:lnTo>
                      <a:lnTo>
                        <a:pt x="41" y="273"/>
                      </a:lnTo>
                      <a:lnTo>
                        <a:pt x="36" y="276"/>
                      </a:lnTo>
                      <a:lnTo>
                        <a:pt x="36" y="276"/>
                      </a:lnTo>
                      <a:lnTo>
                        <a:pt x="39" y="290"/>
                      </a:lnTo>
                      <a:lnTo>
                        <a:pt x="37" y="295"/>
                      </a:lnTo>
                      <a:lnTo>
                        <a:pt x="52" y="297"/>
                      </a:lnTo>
                      <a:lnTo>
                        <a:pt x="52" y="301"/>
                      </a:lnTo>
                      <a:lnTo>
                        <a:pt x="51" y="305"/>
                      </a:lnTo>
                      <a:lnTo>
                        <a:pt x="58" y="320"/>
                      </a:lnTo>
                      <a:lnTo>
                        <a:pt x="58" y="327"/>
                      </a:lnTo>
                      <a:lnTo>
                        <a:pt x="47" y="340"/>
                      </a:lnTo>
                      <a:lnTo>
                        <a:pt x="43" y="348"/>
                      </a:lnTo>
                      <a:lnTo>
                        <a:pt x="37" y="354"/>
                      </a:lnTo>
                      <a:lnTo>
                        <a:pt x="30" y="363"/>
                      </a:lnTo>
                      <a:lnTo>
                        <a:pt x="19" y="376"/>
                      </a:lnTo>
                      <a:lnTo>
                        <a:pt x="4" y="393"/>
                      </a:lnTo>
                      <a:lnTo>
                        <a:pt x="0" y="395"/>
                      </a:lnTo>
                      <a:lnTo>
                        <a:pt x="2" y="397"/>
                      </a:lnTo>
                      <a:lnTo>
                        <a:pt x="5" y="421"/>
                      </a:lnTo>
                      <a:lnTo>
                        <a:pt x="69" y="410"/>
                      </a:lnTo>
                      <a:lnTo>
                        <a:pt x="167" y="391"/>
                      </a:lnTo>
                      <a:lnTo>
                        <a:pt x="276" y="369"/>
                      </a:lnTo>
                      <a:lnTo>
                        <a:pt x="349" y="352"/>
                      </a:lnTo>
                      <a:lnTo>
                        <a:pt x="349" y="354"/>
                      </a:lnTo>
                      <a:lnTo>
                        <a:pt x="357" y="355"/>
                      </a:lnTo>
                      <a:lnTo>
                        <a:pt x="361" y="363"/>
                      </a:lnTo>
                      <a:lnTo>
                        <a:pt x="366" y="361"/>
                      </a:lnTo>
                      <a:lnTo>
                        <a:pt x="374" y="367"/>
                      </a:lnTo>
                      <a:lnTo>
                        <a:pt x="380" y="382"/>
                      </a:lnTo>
                      <a:lnTo>
                        <a:pt x="381" y="389"/>
                      </a:lnTo>
                      <a:lnTo>
                        <a:pt x="387" y="397"/>
                      </a:lnTo>
                      <a:lnTo>
                        <a:pt x="400" y="401"/>
                      </a:lnTo>
                      <a:lnTo>
                        <a:pt x="408" y="402"/>
                      </a:lnTo>
                      <a:lnTo>
                        <a:pt x="415" y="406"/>
                      </a:lnTo>
                      <a:lnTo>
                        <a:pt x="415" y="408"/>
                      </a:lnTo>
                      <a:lnTo>
                        <a:pt x="487" y="431"/>
                      </a:lnTo>
                      <a:lnTo>
                        <a:pt x="481" y="414"/>
                      </a:lnTo>
                      <a:lnTo>
                        <a:pt x="475" y="408"/>
                      </a:lnTo>
                      <a:lnTo>
                        <a:pt x="474" y="401"/>
                      </a:lnTo>
                      <a:lnTo>
                        <a:pt x="475" y="399"/>
                      </a:lnTo>
                      <a:lnTo>
                        <a:pt x="477" y="406"/>
                      </a:lnTo>
                      <a:lnTo>
                        <a:pt x="483" y="410"/>
                      </a:lnTo>
                      <a:lnTo>
                        <a:pt x="487" y="421"/>
                      </a:lnTo>
                      <a:lnTo>
                        <a:pt x="489" y="442"/>
                      </a:lnTo>
                      <a:lnTo>
                        <a:pt x="485" y="457"/>
                      </a:lnTo>
                      <a:lnTo>
                        <a:pt x="489" y="457"/>
                      </a:lnTo>
                      <a:lnTo>
                        <a:pt x="490" y="449"/>
                      </a:lnTo>
                      <a:lnTo>
                        <a:pt x="498" y="448"/>
                      </a:lnTo>
                      <a:lnTo>
                        <a:pt x="500" y="440"/>
                      </a:lnTo>
                      <a:lnTo>
                        <a:pt x="505" y="425"/>
                      </a:lnTo>
                      <a:lnTo>
                        <a:pt x="500" y="417"/>
                      </a:lnTo>
                      <a:lnTo>
                        <a:pt x="500" y="41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329"/>
                <p:cNvSpPr>
                  <a:spLocks/>
                </p:cNvSpPr>
                <p:nvPr/>
              </p:nvSpPr>
              <p:spPr bwMode="auto">
                <a:xfrm>
                  <a:off x="4906045" y="2105075"/>
                  <a:ext cx="146025" cy="81972"/>
                </a:xfrm>
                <a:custGeom>
                  <a:avLst/>
                  <a:gdLst>
                    <a:gd name="T0" fmla="*/ 139 w 152"/>
                    <a:gd name="T1" fmla="*/ 11 h 94"/>
                    <a:gd name="T2" fmla="*/ 135 w 152"/>
                    <a:gd name="T3" fmla="*/ 9 h 94"/>
                    <a:gd name="T4" fmla="*/ 129 w 152"/>
                    <a:gd name="T5" fmla="*/ 11 h 94"/>
                    <a:gd name="T6" fmla="*/ 122 w 152"/>
                    <a:gd name="T7" fmla="*/ 15 h 94"/>
                    <a:gd name="T8" fmla="*/ 112 w 152"/>
                    <a:gd name="T9" fmla="*/ 28 h 94"/>
                    <a:gd name="T10" fmla="*/ 109 w 152"/>
                    <a:gd name="T11" fmla="*/ 30 h 94"/>
                    <a:gd name="T12" fmla="*/ 101 w 152"/>
                    <a:gd name="T13" fmla="*/ 32 h 94"/>
                    <a:gd name="T14" fmla="*/ 107 w 152"/>
                    <a:gd name="T15" fmla="*/ 24 h 94"/>
                    <a:gd name="T16" fmla="*/ 114 w 152"/>
                    <a:gd name="T17" fmla="*/ 19 h 94"/>
                    <a:gd name="T18" fmla="*/ 114 w 152"/>
                    <a:gd name="T19" fmla="*/ 11 h 94"/>
                    <a:gd name="T20" fmla="*/ 120 w 152"/>
                    <a:gd name="T21" fmla="*/ 0 h 94"/>
                    <a:gd name="T22" fmla="*/ 99 w 152"/>
                    <a:gd name="T23" fmla="*/ 24 h 94"/>
                    <a:gd name="T24" fmla="*/ 86 w 152"/>
                    <a:gd name="T25" fmla="*/ 30 h 94"/>
                    <a:gd name="T26" fmla="*/ 65 w 152"/>
                    <a:gd name="T27" fmla="*/ 35 h 94"/>
                    <a:gd name="T28" fmla="*/ 60 w 152"/>
                    <a:gd name="T29" fmla="*/ 37 h 94"/>
                    <a:gd name="T30" fmla="*/ 56 w 152"/>
                    <a:gd name="T31" fmla="*/ 43 h 94"/>
                    <a:gd name="T32" fmla="*/ 49 w 152"/>
                    <a:gd name="T33" fmla="*/ 43 h 94"/>
                    <a:gd name="T34" fmla="*/ 35 w 152"/>
                    <a:gd name="T35" fmla="*/ 50 h 94"/>
                    <a:gd name="T36" fmla="*/ 30 w 152"/>
                    <a:gd name="T37" fmla="*/ 50 h 94"/>
                    <a:gd name="T38" fmla="*/ 22 w 152"/>
                    <a:gd name="T39" fmla="*/ 54 h 94"/>
                    <a:gd name="T40" fmla="*/ 24 w 152"/>
                    <a:gd name="T41" fmla="*/ 62 h 94"/>
                    <a:gd name="T42" fmla="*/ 17 w 152"/>
                    <a:gd name="T43" fmla="*/ 60 h 94"/>
                    <a:gd name="T44" fmla="*/ 15 w 152"/>
                    <a:gd name="T45" fmla="*/ 67 h 94"/>
                    <a:gd name="T46" fmla="*/ 2 w 152"/>
                    <a:gd name="T47" fmla="*/ 75 h 94"/>
                    <a:gd name="T48" fmla="*/ 0 w 152"/>
                    <a:gd name="T49" fmla="*/ 84 h 94"/>
                    <a:gd name="T50" fmla="*/ 0 w 152"/>
                    <a:gd name="T51" fmla="*/ 90 h 94"/>
                    <a:gd name="T52" fmla="*/ 2 w 152"/>
                    <a:gd name="T53" fmla="*/ 92 h 94"/>
                    <a:gd name="T54" fmla="*/ 15 w 152"/>
                    <a:gd name="T55" fmla="*/ 88 h 94"/>
                    <a:gd name="T56" fmla="*/ 7 w 152"/>
                    <a:gd name="T57" fmla="*/ 94 h 94"/>
                    <a:gd name="T58" fmla="*/ 22 w 152"/>
                    <a:gd name="T59" fmla="*/ 88 h 94"/>
                    <a:gd name="T60" fmla="*/ 47 w 152"/>
                    <a:gd name="T61" fmla="*/ 73 h 94"/>
                    <a:gd name="T62" fmla="*/ 49 w 152"/>
                    <a:gd name="T63" fmla="*/ 73 h 94"/>
                    <a:gd name="T64" fmla="*/ 58 w 152"/>
                    <a:gd name="T65" fmla="*/ 67 h 94"/>
                    <a:gd name="T66" fmla="*/ 64 w 152"/>
                    <a:gd name="T67" fmla="*/ 64 h 94"/>
                    <a:gd name="T68" fmla="*/ 79 w 152"/>
                    <a:gd name="T69" fmla="*/ 56 h 94"/>
                    <a:gd name="T70" fmla="*/ 86 w 152"/>
                    <a:gd name="T71" fmla="*/ 52 h 94"/>
                    <a:gd name="T72" fmla="*/ 94 w 152"/>
                    <a:gd name="T73" fmla="*/ 49 h 94"/>
                    <a:gd name="T74" fmla="*/ 99 w 152"/>
                    <a:gd name="T75" fmla="*/ 47 h 94"/>
                    <a:gd name="T76" fmla="*/ 112 w 152"/>
                    <a:gd name="T77" fmla="*/ 37 h 94"/>
                    <a:gd name="T78" fmla="*/ 114 w 152"/>
                    <a:gd name="T79" fmla="*/ 32 h 94"/>
                    <a:gd name="T80" fmla="*/ 122 w 152"/>
                    <a:gd name="T81" fmla="*/ 30 h 94"/>
                    <a:gd name="T82" fmla="*/ 135 w 152"/>
                    <a:gd name="T83" fmla="*/ 19 h 94"/>
                    <a:gd name="T84" fmla="*/ 143 w 152"/>
                    <a:gd name="T85" fmla="*/ 15 h 94"/>
                    <a:gd name="T86" fmla="*/ 152 w 152"/>
                    <a:gd name="T87" fmla="*/ 3 h 94"/>
                    <a:gd name="T88" fmla="*/ 144 w 152"/>
                    <a:gd name="T89" fmla="*/ 7 h 94"/>
                    <a:gd name="T90" fmla="*/ 139 w 152"/>
                    <a:gd name="T91"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94">
                      <a:moveTo>
                        <a:pt x="139" y="11"/>
                      </a:moveTo>
                      <a:lnTo>
                        <a:pt x="135" y="9"/>
                      </a:lnTo>
                      <a:lnTo>
                        <a:pt x="129" y="11"/>
                      </a:lnTo>
                      <a:lnTo>
                        <a:pt x="122" y="15"/>
                      </a:lnTo>
                      <a:lnTo>
                        <a:pt x="112" y="28"/>
                      </a:lnTo>
                      <a:lnTo>
                        <a:pt x="109" y="30"/>
                      </a:lnTo>
                      <a:lnTo>
                        <a:pt x="101" y="32"/>
                      </a:lnTo>
                      <a:lnTo>
                        <a:pt x="107" y="24"/>
                      </a:lnTo>
                      <a:lnTo>
                        <a:pt x="114" y="19"/>
                      </a:lnTo>
                      <a:lnTo>
                        <a:pt x="114" y="11"/>
                      </a:lnTo>
                      <a:lnTo>
                        <a:pt x="120" y="0"/>
                      </a:lnTo>
                      <a:lnTo>
                        <a:pt x="99" y="24"/>
                      </a:lnTo>
                      <a:lnTo>
                        <a:pt x="86" y="30"/>
                      </a:lnTo>
                      <a:lnTo>
                        <a:pt x="65" y="35"/>
                      </a:lnTo>
                      <a:lnTo>
                        <a:pt x="60" y="37"/>
                      </a:lnTo>
                      <a:lnTo>
                        <a:pt x="56" y="43"/>
                      </a:lnTo>
                      <a:lnTo>
                        <a:pt x="49" y="43"/>
                      </a:lnTo>
                      <a:lnTo>
                        <a:pt x="35" y="50"/>
                      </a:lnTo>
                      <a:lnTo>
                        <a:pt x="30" y="50"/>
                      </a:lnTo>
                      <a:lnTo>
                        <a:pt x="22" y="54"/>
                      </a:lnTo>
                      <a:lnTo>
                        <a:pt x="24" y="62"/>
                      </a:lnTo>
                      <a:lnTo>
                        <a:pt x="17" y="60"/>
                      </a:lnTo>
                      <a:lnTo>
                        <a:pt x="15" y="67"/>
                      </a:lnTo>
                      <a:lnTo>
                        <a:pt x="2" y="75"/>
                      </a:lnTo>
                      <a:lnTo>
                        <a:pt x="0" y="84"/>
                      </a:lnTo>
                      <a:lnTo>
                        <a:pt x="0" y="90"/>
                      </a:lnTo>
                      <a:lnTo>
                        <a:pt x="2" y="92"/>
                      </a:lnTo>
                      <a:lnTo>
                        <a:pt x="15" y="88"/>
                      </a:lnTo>
                      <a:lnTo>
                        <a:pt x="7" y="94"/>
                      </a:lnTo>
                      <a:lnTo>
                        <a:pt x="22" y="88"/>
                      </a:lnTo>
                      <a:lnTo>
                        <a:pt x="47" y="73"/>
                      </a:lnTo>
                      <a:lnTo>
                        <a:pt x="49" y="73"/>
                      </a:lnTo>
                      <a:lnTo>
                        <a:pt x="58" y="67"/>
                      </a:lnTo>
                      <a:lnTo>
                        <a:pt x="64" y="64"/>
                      </a:lnTo>
                      <a:lnTo>
                        <a:pt x="79" y="56"/>
                      </a:lnTo>
                      <a:lnTo>
                        <a:pt x="86" y="52"/>
                      </a:lnTo>
                      <a:lnTo>
                        <a:pt x="94" y="49"/>
                      </a:lnTo>
                      <a:lnTo>
                        <a:pt x="99" y="47"/>
                      </a:lnTo>
                      <a:lnTo>
                        <a:pt x="112" y="37"/>
                      </a:lnTo>
                      <a:lnTo>
                        <a:pt x="114" y="32"/>
                      </a:lnTo>
                      <a:lnTo>
                        <a:pt x="122" y="30"/>
                      </a:lnTo>
                      <a:lnTo>
                        <a:pt x="135" y="19"/>
                      </a:lnTo>
                      <a:lnTo>
                        <a:pt x="143" y="15"/>
                      </a:lnTo>
                      <a:lnTo>
                        <a:pt x="152" y="3"/>
                      </a:lnTo>
                      <a:lnTo>
                        <a:pt x="144" y="7"/>
                      </a:lnTo>
                      <a:lnTo>
                        <a:pt x="139" y="11"/>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7" name="Group 166"/>
              <p:cNvGrpSpPr/>
              <p:nvPr/>
            </p:nvGrpSpPr>
            <p:grpSpPr>
              <a:xfrm>
                <a:off x="4907967" y="1921074"/>
                <a:ext cx="285325" cy="141272"/>
                <a:chOff x="4907967" y="1921074"/>
                <a:chExt cx="285325" cy="141272"/>
              </a:xfrm>
              <a:grpFill/>
            </p:grpSpPr>
            <p:sp>
              <p:nvSpPr>
                <p:cNvPr id="174" name="Freeform 144"/>
                <p:cNvSpPr>
                  <a:spLocks/>
                </p:cNvSpPr>
                <p:nvPr/>
              </p:nvSpPr>
              <p:spPr bwMode="auto">
                <a:xfrm>
                  <a:off x="4907967" y="1921074"/>
                  <a:ext cx="273797" cy="131678"/>
                </a:xfrm>
                <a:custGeom>
                  <a:avLst/>
                  <a:gdLst>
                    <a:gd name="T0" fmla="*/ 169 w 285"/>
                    <a:gd name="T1" fmla="*/ 6 h 151"/>
                    <a:gd name="T2" fmla="*/ 163 w 285"/>
                    <a:gd name="T3" fmla="*/ 13 h 151"/>
                    <a:gd name="T4" fmla="*/ 150 w 285"/>
                    <a:gd name="T5" fmla="*/ 30 h 151"/>
                    <a:gd name="T6" fmla="*/ 1 w 285"/>
                    <a:gd name="T7" fmla="*/ 62 h 151"/>
                    <a:gd name="T8" fmla="*/ 0 w 285"/>
                    <a:gd name="T9" fmla="*/ 136 h 151"/>
                    <a:gd name="T10" fmla="*/ 48 w 285"/>
                    <a:gd name="T11" fmla="*/ 130 h 151"/>
                    <a:gd name="T12" fmla="*/ 69 w 285"/>
                    <a:gd name="T13" fmla="*/ 126 h 151"/>
                    <a:gd name="T14" fmla="*/ 80 w 285"/>
                    <a:gd name="T15" fmla="*/ 122 h 151"/>
                    <a:gd name="T16" fmla="*/ 129 w 285"/>
                    <a:gd name="T17" fmla="*/ 111 h 151"/>
                    <a:gd name="T18" fmla="*/ 159 w 285"/>
                    <a:gd name="T19" fmla="*/ 104 h 151"/>
                    <a:gd name="T20" fmla="*/ 169 w 285"/>
                    <a:gd name="T21" fmla="*/ 115 h 151"/>
                    <a:gd name="T22" fmla="*/ 174 w 285"/>
                    <a:gd name="T23" fmla="*/ 122 h 151"/>
                    <a:gd name="T24" fmla="*/ 178 w 285"/>
                    <a:gd name="T25" fmla="*/ 128 h 151"/>
                    <a:gd name="T26" fmla="*/ 189 w 285"/>
                    <a:gd name="T27" fmla="*/ 126 h 151"/>
                    <a:gd name="T28" fmla="*/ 191 w 285"/>
                    <a:gd name="T29" fmla="*/ 128 h 151"/>
                    <a:gd name="T30" fmla="*/ 195 w 285"/>
                    <a:gd name="T31" fmla="*/ 136 h 151"/>
                    <a:gd name="T32" fmla="*/ 199 w 285"/>
                    <a:gd name="T33" fmla="*/ 151 h 151"/>
                    <a:gd name="T34" fmla="*/ 210 w 285"/>
                    <a:gd name="T35" fmla="*/ 143 h 151"/>
                    <a:gd name="T36" fmla="*/ 221 w 285"/>
                    <a:gd name="T37" fmla="*/ 126 h 151"/>
                    <a:gd name="T38" fmla="*/ 231 w 285"/>
                    <a:gd name="T39" fmla="*/ 115 h 151"/>
                    <a:gd name="T40" fmla="*/ 235 w 285"/>
                    <a:gd name="T41" fmla="*/ 136 h 151"/>
                    <a:gd name="T42" fmla="*/ 248 w 285"/>
                    <a:gd name="T43" fmla="*/ 130 h 151"/>
                    <a:gd name="T44" fmla="*/ 253 w 285"/>
                    <a:gd name="T45" fmla="*/ 122 h 151"/>
                    <a:gd name="T46" fmla="*/ 282 w 285"/>
                    <a:gd name="T47" fmla="*/ 109 h 151"/>
                    <a:gd name="T48" fmla="*/ 282 w 285"/>
                    <a:gd name="T49" fmla="*/ 89 h 151"/>
                    <a:gd name="T50" fmla="*/ 265 w 285"/>
                    <a:gd name="T51" fmla="*/ 72 h 151"/>
                    <a:gd name="T52" fmla="*/ 250 w 285"/>
                    <a:gd name="T53" fmla="*/ 70 h 151"/>
                    <a:gd name="T54" fmla="*/ 265 w 285"/>
                    <a:gd name="T55" fmla="*/ 75 h 151"/>
                    <a:gd name="T56" fmla="*/ 274 w 285"/>
                    <a:gd name="T57" fmla="*/ 83 h 151"/>
                    <a:gd name="T58" fmla="*/ 270 w 285"/>
                    <a:gd name="T59" fmla="*/ 100 h 151"/>
                    <a:gd name="T60" fmla="*/ 250 w 285"/>
                    <a:gd name="T61" fmla="*/ 109 h 151"/>
                    <a:gd name="T62" fmla="*/ 238 w 285"/>
                    <a:gd name="T63" fmla="*/ 107 h 151"/>
                    <a:gd name="T64" fmla="*/ 225 w 285"/>
                    <a:gd name="T65" fmla="*/ 92 h 151"/>
                    <a:gd name="T66" fmla="*/ 219 w 285"/>
                    <a:gd name="T67" fmla="*/ 83 h 151"/>
                    <a:gd name="T68" fmla="*/ 219 w 285"/>
                    <a:gd name="T69" fmla="*/ 79 h 151"/>
                    <a:gd name="T70" fmla="*/ 199 w 285"/>
                    <a:gd name="T71" fmla="*/ 64 h 151"/>
                    <a:gd name="T72" fmla="*/ 186 w 285"/>
                    <a:gd name="T73" fmla="*/ 64 h 151"/>
                    <a:gd name="T74" fmla="*/ 188 w 285"/>
                    <a:gd name="T75" fmla="*/ 58 h 151"/>
                    <a:gd name="T76" fmla="*/ 191 w 285"/>
                    <a:gd name="T77" fmla="*/ 43 h 151"/>
                    <a:gd name="T78" fmla="*/ 193 w 285"/>
                    <a:gd name="T79" fmla="*/ 34 h 151"/>
                    <a:gd name="T80" fmla="*/ 208 w 285"/>
                    <a:gd name="T81" fmla="*/ 19 h 151"/>
                    <a:gd name="T82" fmla="*/ 203 w 285"/>
                    <a:gd name="T83" fmla="*/ 21 h 151"/>
                    <a:gd name="T84" fmla="*/ 189 w 285"/>
                    <a:gd name="T85" fmla="*/ 17 h 151"/>
                    <a:gd name="T86" fmla="*/ 182 w 285"/>
                    <a:gd name="T87" fmla="*/ 8 h 151"/>
                    <a:gd name="T88" fmla="*/ 180 w 285"/>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5" h="151">
                      <a:moveTo>
                        <a:pt x="176" y="2"/>
                      </a:moveTo>
                      <a:lnTo>
                        <a:pt x="169" y="6"/>
                      </a:lnTo>
                      <a:lnTo>
                        <a:pt x="165" y="13"/>
                      </a:lnTo>
                      <a:lnTo>
                        <a:pt x="163" y="13"/>
                      </a:lnTo>
                      <a:lnTo>
                        <a:pt x="159" y="19"/>
                      </a:lnTo>
                      <a:lnTo>
                        <a:pt x="150" y="30"/>
                      </a:lnTo>
                      <a:lnTo>
                        <a:pt x="62" y="51"/>
                      </a:lnTo>
                      <a:lnTo>
                        <a:pt x="1" y="62"/>
                      </a:lnTo>
                      <a:lnTo>
                        <a:pt x="1" y="70"/>
                      </a:lnTo>
                      <a:lnTo>
                        <a:pt x="0" y="136"/>
                      </a:lnTo>
                      <a:lnTo>
                        <a:pt x="3" y="141"/>
                      </a:lnTo>
                      <a:lnTo>
                        <a:pt x="48" y="130"/>
                      </a:lnTo>
                      <a:lnTo>
                        <a:pt x="56" y="130"/>
                      </a:lnTo>
                      <a:lnTo>
                        <a:pt x="69" y="126"/>
                      </a:lnTo>
                      <a:lnTo>
                        <a:pt x="73" y="126"/>
                      </a:lnTo>
                      <a:lnTo>
                        <a:pt x="80" y="122"/>
                      </a:lnTo>
                      <a:lnTo>
                        <a:pt x="120" y="113"/>
                      </a:lnTo>
                      <a:lnTo>
                        <a:pt x="129" y="111"/>
                      </a:lnTo>
                      <a:lnTo>
                        <a:pt x="133" y="111"/>
                      </a:lnTo>
                      <a:lnTo>
                        <a:pt x="159" y="104"/>
                      </a:lnTo>
                      <a:lnTo>
                        <a:pt x="167" y="109"/>
                      </a:lnTo>
                      <a:lnTo>
                        <a:pt x="169" y="115"/>
                      </a:lnTo>
                      <a:lnTo>
                        <a:pt x="172" y="117"/>
                      </a:lnTo>
                      <a:lnTo>
                        <a:pt x="174" y="122"/>
                      </a:lnTo>
                      <a:lnTo>
                        <a:pt x="178" y="126"/>
                      </a:lnTo>
                      <a:lnTo>
                        <a:pt x="178" y="128"/>
                      </a:lnTo>
                      <a:lnTo>
                        <a:pt x="184" y="132"/>
                      </a:lnTo>
                      <a:lnTo>
                        <a:pt x="189" y="126"/>
                      </a:lnTo>
                      <a:lnTo>
                        <a:pt x="191" y="120"/>
                      </a:lnTo>
                      <a:lnTo>
                        <a:pt x="191" y="128"/>
                      </a:lnTo>
                      <a:lnTo>
                        <a:pt x="189" y="134"/>
                      </a:lnTo>
                      <a:lnTo>
                        <a:pt x="195" y="136"/>
                      </a:lnTo>
                      <a:lnTo>
                        <a:pt x="199" y="147"/>
                      </a:lnTo>
                      <a:lnTo>
                        <a:pt x="199" y="151"/>
                      </a:lnTo>
                      <a:lnTo>
                        <a:pt x="203" y="143"/>
                      </a:lnTo>
                      <a:lnTo>
                        <a:pt x="210" y="143"/>
                      </a:lnTo>
                      <a:lnTo>
                        <a:pt x="214" y="132"/>
                      </a:lnTo>
                      <a:lnTo>
                        <a:pt x="221" y="126"/>
                      </a:lnTo>
                      <a:lnTo>
                        <a:pt x="223" y="120"/>
                      </a:lnTo>
                      <a:lnTo>
                        <a:pt x="231" y="115"/>
                      </a:lnTo>
                      <a:lnTo>
                        <a:pt x="231" y="122"/>
                      </a:lnTo>
                      <a:lnTo>
                        <a:pt x="235" y="136"/>
                      </a:lnTo>
                      <a:lnTo>
                        <a:pt x="242" y="134"/>
                      </a:lnTo>
                      <a:lnTo>
                        <a:pt x="248" y="130"/>
                      </a:lnTo>
                      <a:lnTo>
                        <a:pt x="250" y="122"/>
                      </a:lnTo>
                      <a:lnTo>
                        <a:pt x="253" y="122"/>
                      </a:lnTo>
                      <a:lnTo>
                        <a:pt x="272" y="111"/>
                      </a:lnTo>
                      <a:lnTo>
                        <a:pt x="282" y="109"/>
                      </a:lnTo>
                      <a:lnTo>
                        <a:pt x="285" y="102"/>
                      </a:lnTo>
                      <a:lnTo>
                        <a:pt x="282" y="89"/>
                      </a:lnTo>
                      <a:lnTo>
                        <a:pt x="272" y="75"/>
                      </a:lnTo>
                      <a:lnTo>
                        <a:pt x="265" y="72"/>
                      </a:lnTo>
                      <a:lnTo>
                        <a:pt x="257" y="68"/>
                      </a:lnTo>
                      <a:lnTo>
                        <a:pt x="250" y="70"/>
                      </a:lnTo>
                      <a:lnTo>
                        <a:pt x="257" y="72"/>
                      </a:lnTo>
                      <a:lnTo>
                        <a:pt x="265" y="75"/>
                      </a:lnTo>
                      <a:lnTo>
                        <a:pt x="268" y="83"/>
                      </a:lnTo>
                      <a:lnTo>
                        <a:pt x="274" y="83"/>
                      </a:lnTo>
                      <a:lnTo>
                        <a:pt x="278" y="94"/>
                      </a:lnTo>
                      <a:lnTo>
                        <a:pt x="270" y="100"/>
                      </a:lnTo>
                      <a:lnTo>
                        <a:pt x="257" y="111"/>
                      </a:lnTo>
                      <a:lnTo>
                        <a:pt x="250" y="109"/>
                      </a:lnTo>
                      <a:lnTo>
                        <a:pt x="244" y="109"/>
                      </a:lnTo>
                      <a:lnTo>
                        <a:pt x="238" y="107"/>
                      </a:lnTo>
                      <a:lnTo>
                        <a:pt x="233" y="94"/>
                      </a:lnTo>
                      <a:lnTo>
                        <a:pt x="225" y="92"/>
                      </a:lnTo>
                      <a:lnTo>
                        <a:pt x="219" y="89"/>
                      </a:lnTo>
                      <a:lnTo>
                        <a:pt x="219" y="83"/>
                      </a:lnTo>
                      <a:lnTo>
                        <a:pt x="225" y="87"/>
                      </a:lnTo>
                      <a:lnTo>
                        <a:pt x="219" y="79"/>
                      </a:lnTo>
                      <a:lnTo>
                        <a:pt x="206" y="66"/>
                      </a:lnTo>
                      <a:lnTo>
                        <a:pt x="199" y="64"/>
                      </a:lnTo>
                      <a:lnTo>
                        <a:pt x="191" y="68"/>
                      </a:lnTo>
                      <a:lnTo>
                        <a:pt x="186" y="64"/>
                      </a:lnTo>
                      <a:lnTo>
                        <a:pt x="180" y="58"/>
                      </a:lnTo>
                      <a:lnTo>
                        <a:pt x="188" y="58"/>
                      </a:lnTo>
                      <a:lnTo>
                        <a:pt x="186" y="51"/>
                      </a:lnTo>
                      <a:lnTo>
                        <a:pt x="191" y="43"/>
                      </a:lnTo>
                      <a:lnTo>
                        <a:pt x="189" y="42"/>
                      </a:lnTo>
                      <a:lnTo>
                        <a:pt x="193" y="34"/>
                      </a:lnTo>
                      <a:lnTo>
                        <a:pt x="206" y="26"/>
                      </a:lnTo>
                      <a:lnTo>
                        <a:pt x="208" y="19"/>
                      </a:lnTo>
                      <a:lnTo>
                        <a:pt x="201" y="19"/>
                      </a:lnTo>
                      <a:lnTo>
                        <a:pt x="203" y="21"/>
                      </a:lnTo>
                      <a:lnTo>
                        <a:pt x="195" y="23"/>
                      </a:lnTo>
                      <a:lnTo>
                        <a:pt x="189" y="17"/>
                      </a:lnTo>
                      <a:lnTo>
                        <a:pt x="188" y="10"/>
                      </a:lnTo>
                      <a:lnTo>
                        <a:pt x="182" y="8"/>
                      </a:lnTo>
                      <a:lnTo>
                        <a:pt x="184" y="0"/>
                      </a:lnTo>
                      <a:lnTo>
                        <a:pt x="180" y="0"/>
                      </a:lnTo>
                      <a:lnTo>
                        <a:pt x="176" y="2"/>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330"/>
                <p:cNvSpPr>
                  <a:spLocks/>
                </p:cNvSpPr>
                <p:nvPr/>
              </p:nvSpPr>
              <p:spPr bwMode="auto">
                <a:xfrm>
                  <a:off x="5127965" y="2045777"/>
                  <a:ext cx="20174" cy="16569"/>
                </a:xfrm>
                <a:custGeom>
                  <a:avLst/>
                  <a:gdLst>
                    <a:gd name="T0" fmla="*/ 9 w 21"/>
                    <a:gd name="T1" fmla="*/ 0 h 19"/>
                    <a:gd name="T2" fmla="*/ 6 w 21"/>
                    <a:gd name="T3" fmla="*/ 6 h 19"/>
                    <a:gd name="T4" fmla="*/ 0 w 21"/>
                    <a:gd name="T5" fmla="*/ 19 h 19"/>
                    <a:gd name="T6" fmla="*/ 13 w 21"/>
                    <a:gd name="T7" fmla="*/ 11 h 19"/>
                    <a:gd name="T8" fmla="*/ 21 w 21"/>
                    <a:gd name="T9" fmla="*/ 6 h 19"/>
                    <a:gd name="T10" fmla="*/ 15 w 21"/>
                    <a:gd name="T11" fmla="*/ 0 h 19"/>
                    <a:gd name="T12" fmla="*/ 9 w 2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1" h="19">
                      <a:moveTo>
                        <a:pt x="9" y="0"/>
                      </a:moveTo>
                      <a:lnTo>
                        <a:pt x="6" y="6"/>
                      </a:lnTo>
                      <a:lnTo>
                        <a:pt x="0" y="19"/>
                      </a:lnTo>
                      <a:lnTo>
                        <a:pt x="13" y="11"/>
                      </a:lnTo>
                      <a:lnTo>
                        <a:pt x="21" y="6"/>
                      </a:lnTo>
                      <a:lnTo>
                        <a:pt x="15" y="0"/>
                      </a:lnTo>
                      <a:lnTo>
                        <a:pt x="9"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331"/>
                <p:cNvSpPr>
                  <a:spLocks/>
                </p:cNvSpPr>
                <p:nvPr/>
              </p:nvSpPr>
              <p:spPr bwMode="auto">
                <a:xfrm>
                  <a:off x="5127965" y="2045777"/>
                  <a:ext cx="20174" cy="16569"/>
                </a:xfrm>
                <a:custGeom>
                  <a:avLst/>
                  <a:gdLst>
                    <a:gd name="T0" fmla="*/ 9 w 21"/>
                    <a:gd name="T1" fmla="*/ 0 h 19"/>
                    <a:gd name="T2" fmla="*/ 6 w 21"/>
                    <a:gd name="T3" fmla="*/ 6 h 19"/>
                    <a:gd name="T4" fmla="*/ 0 w 21"/>
                    <a:gd name="T5" fmla="*/ 19 h 19"/>
                    <a:gd name="T6" fmla="*/ 13 w 21"/>
                    <a:gd name="T7" fmla="*/ 11 h 19"/>
                    <a:gd name="T8" fmla="*/ 21 w 21"/>
                    <a:gd name="T9" fmla="*/ 6 h 19"/>
                    <a:gd name="T10" fmla="*/ 15 w 21"/>
                    <a:gd name="T11" fmla="*/ 0 h 19"/>
                    <a:gd name="T12" fmla="*/ 9 w 2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1" h="19">
                      <a:moveTo>
                        <a:pt x="9" y="0"/>
                      </a:moveTo>
                      <a:lnTo>
                        <a:pt x="6" y="6"/>
                      </a:lnTo>
                      <a:lnTo>
                        <a:pt x="0" y="19"/>
                      </a:lnTo>
                      <a:lnTo>
                        <a:pt x="13" y="11"/>
                      </a:lnTo>
                      <a:lnTo>
                        <a:pt x="21" y="6"/>
                      </a:lnTo>
                      <a:lnTo>
                        <a:pt x="15" y="0"/>
                      </a:lnTo>
                      <a:lnTo>
                        <a:pt x="9"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332"/>
                <p:cNvSpPr>
                  <a:spLocks/>
                </p:cNvSpPr>
                <p:nvPr/>
              </p:nvSpPr>
              <p:spPr bwMode="auto">
                <a:xfrm>
                  <a:off x="5127965" y="2045777"/>
                  <a:ext cx="20174" cy="16569"/>
                </a:xfrm>
                <a:custGeom>
                  <a:avLst/>
                  <a:gdLst>
                    <a:gd name="T0" fmla="*/ 9 w 21"/>
                    <a:gd name="T1" fmla="*/ 0 h 19"/>
                    <a:gd name="T2" fmla="*/ 6 w 21"/>
                    <a:gd name="T3" fmla="*/ 6 h 19"/>
                    <a:gd name="T4" fmla="*/ 0 w 21"/>
                    <a:gd name="T5" fmla="*/ 19 h 19"/>
                    <a:gd name="T6" fmla="*/ 13 w 21"/>
                    <a:gd name="T7" fmla="*/ 11 h 19"/>
                    <a:gd name="T8" fmla="*/ 21 w 21"/>
                    <a:gd name="T9" fmla="*/ 6 h 19"/>
                    <a:gd name="T10" fmla="*/ 15 w 21"/>
                    <a:gd name="T11" fmla="*/ 0 h 19"/>
                    <a:gd name="T12" fmla="*/ 9 w 2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1" h="19">
                      <a:moveTo>
                        <a:pt x="9" y="0"/>
                      </a:moveTo>
                      <a:lnTo>
                        <a:pt x="6" y="6"/>
                      </a:lnTo>
                      <a:lnTo>
                        <a:pt x="0" y="19"/>
                      </a:lnTo>
                      <a:lnTo>
                        <a:pt x="13" y="11"/>
                      </a:lnTo>
                      <a:lnTo>
                        <a:pt x="21" y="6"/>
                      </a:lnTo>
                      <a:lnTo>
                        <a:pt x="15" y="0"/>
                      </a:lnTo>
                      <a:lnTo>
                        <a:pt x="9"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333"/>
                <p:cNvSpPr>
                  <a:spLocks/>
                </p:cNvSpPr>
                <p:nvPr/>
              </p:nvSpPr>
              <p:spPr bwMode="auto">
                <a:xfrm>
                  <a:off x="5176960" y="2042288"/>
                  <a:ext cx="16332" cy="13081"/>
                </a:xfrm>
                <a:custGeom>
                  <a:avLst/>
                  <a:gdLst>
                    <a:gd name="T0" fmla="*/ 7 w 17"/>
                    <a:gd name="T1" fmla="*/ 0 h 15"/>
                    <a:gd name="T2" fmla="*/ 7 w 17"/>
                    <a:gd name="T3" fmla="*/ 2 h 15"/>
                    <a:gd name="T4" fmla="*/ 7 w 17"/>
                    <a:gd name="T5" fmla="*/ 10 h 15"/>
                    <a:gd name="T6" fmla="*/ 0 w 17"/>
                    <a:gd name="T7" fmla="*/ 15 h 15"/>
                    <a:gd name="T8" fmla="*/ 13 w 17"/>
                    <a:gd name="T9" fmla="*/ 13 h 15"/>
                    <a:gd name="T10" fmla="*/ 17 w 17"/>
                    <a:gd name="T11" fmla="*/ 12 h 15"/>
                    <a:gd name="T12" fmla="*/ 11 w 17"/>
                    <a:gd name="T13" fmla="*/ 4 h 15"/>
                    <a:gd name="T14" fmla="*/ 7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7" y="0"/>
                      </a:moveTo>
                      <a:lnTo>
                        <a:pt x="7" y="2"/>
                      </a:lnTo>
                      <a:lnTo>
                        <a:pt x="7" y="10"/>
                      </a:lnTo>
                      <a:lnTo>
                        <a:pt x="0" y="15"/>
                      </a:lnTo>
                      <a:lnTo>
                        <a:pt x="13" y="13"/>
                      </a:lnTo>
                      <a:lnTo>
                        <a:pt x="17" y="12"/>
                      </a:lnTo>
                      <a:lnTo>
                        <a:pt x="11" y="4"/>
                      </a:lnTo>
                      <a:lnTo>
                        <a:pt x="7"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334"/>
                <p:cNvSpPr>
                  <a:spLocks/>
                </p:cNvSpPr>
                <p:nvPr/>
              </p:nvSpPr>
              <p:spPr bwMode="auto">
                <a:xfrm>
                  <a:off x="5176960" y="2042288"/>
                  <a:ext cx="16332" cy="13081"/>
                </a:xfrm>
                <a:custGeom>
                  <a:avLst/>
                  <a:gdLst>
                    <a:gd name="T0" fmla="*/ 7 w 17"/>
                    <a:gd name="T1" fmla="*/ 0 h 15"/>
                    <a:gd name="T2" fmla="*/ 7 w 17"/>
                    <a:gd name="T3" fmla="*/ 2 h 15"/>
                    <a:gd name="T4" fmla="*/ 7 w 17"/>
                    <a:gd name="T5" fmla="*/ 10 h 15"/>
                    <a:gd name="T6" fmla="*/ 0 w 17"/>
                    <a:gd name="T7" fmla="*/ 15 h 15"/>
                    <a:gd name="T8" fmla="*/ 13 w 17"/>
                    <a:gd name="T9" fmla="*/ 13 h 15"/>
                    <a:gd name="T10" fmla="*/ 17 w 17"/>
                    <a:gd name="T11" fmla="*/ 12 h 15"/>
                    <a:gd name="T12" fmla="*/ 11 w 17"/>
                    <a:gd name="T13" fmla="*/ 4 h 15"/>
                    <a:gd name="T14" fmla="*/ 7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7" y="0"/>
                      </a:moveTo>
                      <a:lnTo>
                        <a:pt x="7" y="2"/>
                      </a:lnTo>
                      <a:lnTo>
                        <a:pt x="7" y="10"/>
                      </a:lnTo>
                      <a:lnTo>
                        <a:pt x="0" y="15"/>
                      </a:lnTo>
                      <a:lnTo>
                        <a:pt x="13" y="13"/>
                      </a:lnTo>
                      <a:lnTo>
                        <a:pt x="17" y="12"/>
                      </a:lnTo>
                      <a:lnTo>
                        <a:pt x="11" y="4"/>
                      </a:lnTo>
                      <a:lnTo>
                        <a:pt x="7"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335"/>
                <p:cNvSpPr>
                  <a:spLocks/>
                </p:cNvSpPr>
                <p:nvPr/>
              </p:nvSpPr>
              <p:spPr bwMode="auto">
                <a:xfrm>
                  <a:off x="5176960" y="2042288"/>
                  <a:ext cx="16332" cy="13081"/>
                </a:xfrm>
                <a:custGeom>
                  <a:avLst/>
                  <a:gdLst>
                    <a:gd name="T0" fmla="*/ 7 w 17"/>
                    <a:gd name="T1" fmla="*/ 0 h 15"/>
                    <a:gd name="T2" fmla="*/ 7 w 17"/>
                    <a:gd name="T3" fmla="*/ 2 h 15"/>
                    <a:gd name="T4" fmla="*/ 7 w 17"/>
                    <a:gd name="T5" fmla="*/ 10 h 15"/>
                    <a:gd name="T6" fmla="*/ 0 w 17"/>
                    <a:gd name="T7" fmla="*/ 15 h 15"/>
                    <a:gd name="T8" fmla="*/ 13 w 17"/>
                    <a:gd name="T9" fmla="*/ 13 h 15"/>
                    <a:gd name="T10" fmla="*/ 17 w 17"/>
                    <a:gd name="T11" fmla="*/ 12 h 15"/>
                    <a:gd name="T12" fmla="*/ 11 w 17"/>
                    <a:gd name="T13" fmla="*/ 4 h 15"/>
                    <a:gd name="T14" fmla="*/ 7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7" y="0"/>
                      </a:moveTo>
                      <a:lnTo>
                        <a:pt x="7" y="2"/>
                      </a:lnTo>
                      <a:lnTo>
                        <a:pt x="7" y="10"/>
                      </a:lnTo>
                      <a:lnTo>
                        <a:pt x="0" y="15"/>
                      </a:lnTo>
                      <a:lnTo>
                        <a:pt x="13" y="13"/>
                      </a:lnTo>
                      <a:lnTo>
                        <a:pt x="17" y="12"/>
                      </a:lnTo>
                      <a:lnTo>
                        <a:pt x="11" y="4"/>
                      </a:lnTo>
                      <a:lnTo>
                        <a:pt x="7"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8" name="Group 167"/>
              <p:cNvGrpSpPr/>
              <p:nvPr/>
            </p:nvGrpSpPr>
            <p:grpSpPr>
              <a:xfrm>
                <a:off x="4998272" y="1471973"/>
                <a:ext cx="320870" cy="429916"/>
                <a:chOff x="4998272" y="1471973"/>
                <a:chExt cx="320870" cy="429916"/>
              </a:xfrm>
              <a:grpFill/>
            </p:grpSpPr>
            <p:sp>
              <p:nvSpPr>
                <p:cNvPr id="169" name="Freeform 147"/>
                <p:cNvSpPr>
                  <a:spLocks/>
                </p:cNvSpPr>
                <p:nvPr/>
              </p:nvSpPr>
              <p:spPr bwMode="auto">
                <a:xfrm>
                  <a:off x="4998272" y="1471973"/>
                  <a:ext cx="299735" cy="429916"/>
                </a:xfrm>
                <a:custGeom>
                  <a:avLst/>
                  <a:gdLst>
                    <a:gd name="T0" fmla="*/ 295 w 312"/>
                    <a:gd name="T1" fmla="*/ 226 h 493"/>
                    <a:gd name="T2" fmla="*/ 291 w 312"/>
                    <a:gd name="T3" fmla="*/ 199 h 493"/>
                    <a:gd name="T4" fmla="*/ 280 w 312"/>
                    <a:gd name="T5" fmla="*/ 197 h 493"/>
                    <a:gd name="T6" fmla="*/ 263 w 312"/>
                    <a:gd name="T7" fmla="*/ 190 h 493"/>
                    <a:gd name="T8" fmla="*/ 255 w 312"/>
                    <a:gd name="T9" fmla="*/ 171 h 493"/>
                    <a:gd name="T10" fmla="*/ 246 w 312"/>
                    <a:gd name="T11" fmla="*/ 162 h 493"/>
                    <a:gd name="T12" fmla="*/ 225 w 312"/>
                    <a:gd name="T13" fmla="*/ 158 h 493"/>
                    <a:gd name="T14" fmla="*/ 219 w 312"/>
                    <a:gd name="T15" fmla="*/ 139 h 493"/>
                    <a:gd name="T16" fmla="*/ 182 w 312"/>
                    <a:gd name="T17" fmla="*/ 19 h 493"/>
                    <a:gd name="T18" fmla="*/ 148 w 312"/>
                    <a:gd name="T19" fmla="*/ 2 h 493"/>
                    <a:gd name="T20" fmla="*/ 127 w 312"/>
                    <a:gd name="T21" fmla="*/ 9 h 493"/>
                    <a:gd name="T22" fmla="*/ 109 w 312"/>
                    <a:gd name="T23" fmla="*/ 23 h 493"/>
                    <a:gd name="T24" fmla="*/ 86 w 312"/>
                    <a:gd name="T25" fmla="*/ 23 h 493"/>
                    <a:gd name="T26" fmla="*/ 69 w 312"/>
                    <a:gd name="T27" fmla="*/ 9 h 493"/>
                    <a:gd name="T28" fmla="*/ 35 w 312"/>
                    <a:gd name="T29" fmla="*/ 141 h 493"/>
                    <a:gd name="T30" fmla="*/ 35 w 312"/>
                    <a:gd name="T31" fmla="*/ 182 h 493"/>
                    <a:gd name="T32" fmla="*/ 37 w 312"/>
                    <a:gd name="T33" fmla="*/ 209 h 493"/>
                    <a:gd name="T34" fmla="*/ 20 w 312"/>
                    <a:gd name="T35" fmla="*/ 237 h 493"/>
                    <a:gd name="T36" fmla="*/ 20 w 312"/>
                    <a:gd name="T37" fmla="*/ 248 h 493"/>
                    <a:gd name="T38" fmla="*/ 18 w 312"/>
                    <a:gd name="T39" fmla="*/ 263 h 493"/>
                    <a:gd name="T40" fmla="*/ 0 w 312"/>
                    <a:gd name="T41" fmla="*/ 269 h 493"/>
                    <a:gd name="T42" fmla="*/ 60 w 312"/>
                    <a:gd name="T43" fmla="*/ 447 h 493"/>
                    <a:gd name="T44" fmla="*/ 65 w 312"/>
                    <a:gd name="T45" fmla="*/ 468 h 493"/>
                    <a:gd name="T46" fmla="*/ 80 w 312"/>
                    <a:gd name="T47" fmla="*/ 485 h 493"/>
                    <a:gd name="T48" fmla="*/ 95 w 312"/>
                    <a:gd name="T49" fmla="*/ 487 h 493"/>
                    <a:gd name="T50" fmla="*/ 95 w 312"/>
                    <a:gd name="T51" fmla="*/ 464 h 493"/>
                    <a:gd name="T52" fmla="*/ 105 w 312"/>
                    <a:gd name="T53" fmla="*/ 440 h 493"/>
                    <a:gd name="T54" fmla="*/ 109 w 312"/>
                    <a:gd name="T55" fmla="*/ 417 h 493"/>
                    <a:gd name="T56" fmla="*/ 125 w 312"/>
                    <a:gd name="T57" fmla="*/ 408 h 493"/>
                    <a:gd name="T58" fmla="*/ 129 w 312"/>
                    <a:gd name="T59" fmla="*/ 400 h 493"/>
                    <a:gd name="T60" fmla="*/ 139 w 312"/>
                    <a:gd name="T61" fmla="*/ 408 h 493"/>
                    <a:gd name="T62" fmla="*/ 129 w 312"/>
                    <a:gd name="T63" fmla="*/ 382 h 493"/>
                    <a:gd name="T64" fmla="*/ 131 w 312"/>
                    <a:gd name="T65" fmla="*/ 376 h 493"/>
                    <a:gd name="T66" fmla="*/ 139 w 312"/>
                    <a:gd name="T67" fmla="*/ 385 h 493"/>
                    <a:gd name="T68" fmla="*/ 148 w 312"/>
                    <a:gd name="T69" fmla="*/ 382 h 493"/>
                    <a:gd name="T70" fmla="*/ 150 w 312"/>
                    <a:gd name="T71" fmla="*/ 378 h 493"/>
                    <a:gd name="T72" fmla="*/ 152 w 312"/>
                    <a:gd name="T73" fmla="*/ 376 h 493"/>
                    <a:gd name="T74" fmla="*/ 159 w 312"/>
                    <a:gd name="T75" fmla="*/ 380 h 493"/>
                    <a:gd name="T76" fmla="*/ 169 w 312"/>
                    <a:gd name="T77" fmla="*/ 367 h 493"/>
                    <a:gd name="T78" fmla="*/ 184 w 312"/>
                    <a:gd name="T79" fmla="*/ 355 h 493"/>
                    <a:gd name="T80" fmla="*/ 182 w 312"/>
                    <a:gd name="T81" fmla="*/ 335 h 493"/>
                    <a:gd name="T82" fmla="*/ 180 w 312"/>
                    <a:gd name="T83" fmla="*/ 314 h 493"/>
                    <a:gd name="T84" fmla="*/ 193 w 312"/>
                    <a:gd name="T85" fmla="*/ 303 h 493"/>
                    <a:gd name="T86" fmla="*/ 199 w 312"/>
                    <a:gd name="T87" fmla="*/ 316 h 493"/>
                    <a:gd name="T88" fmla="*/ 219 w 312"/>
                    <a:gd name="T89" fmla="*/ 323 h 493"/>
                    <a:gd name="T90" fmla="*/ 216 w 312"/>
                    <a:gd name="T91" fmla="*/ 303 h 493"/>
                    <a:gd name="T92" fmla="*/ 227 w 312"/>
                    <a:gd name="T93" fmla="*/ 297 h 493"/>
                    <a:gd name="T94" fmla="*/ 248 w 312"/>
                    <a:gd name="T95" fmla="*/ 303 h 493"/>
                    <a:gd name="T96" fmla="*/ 253 w 312"/>
                    <a:gd name="T97" fmla="*/ 286 h 493"/>
                    <a:gd name="T98" fmla="*/ 257 w 312"/>
                    <a:gd name="T99" fmla="*/ 291 h 493"/>
                    <a:gd name="T100" fmla="*/ 261 w 312"/>
                    <a:gd name="T101" fmla="*/ 271 h 493"/>
                    <a:gd name="T102" fmla="*/ 272 w 312"/>
                    <a:gd name="T103" fmla="*/ 271 h 493"/>
                    <a:gd name="T104" fmla="*/ 283 w 312"/>
                    <a:gd name="T105" fmla="*/ 261 h 493"/>
                    <a:gd name="T106" fmla="*/ 291 w 312"/>
                    <a:gd name="T107" fmla="*/ 258 h 493"/>
                    <a:gd name="T108" fmla="*/ 304 w 312"/>
                    <a:gd name="T109" fmla="*/ 248 h 493"/>
                    <a:gd name="T110" fmla="*/ 304 w 312"/>
                    <a:gd name="T111" fmla="*/ 22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 h="493">
                      <a:moveTo>
                        <a:pt x="306" y="224"/>
                      </a:moveTo>
                      <a:lnTo>
                        <a:pt x="302" y="231"/>
                      </a:lnTo>
                      <a:lnTo>
                        <a:pt x="295" y="226"/>
                      </a:lnTo>
                      <a:lnTo>
                        <a:pt x="304" y="214"/>
                      </a:lnTo>
                      <a:lnTo>
                        <a:pt x="291" y="201"/>
                      </a:lnTo>
                      <a:lnTo>
                        <a:pt x="291" y="199"/>
                      </a:lnTo>
                      <a:lnTo>
                        <a:pt x="289" y="199"/>
                      </a:lnTo>
                      <a:lnTo>
                        <a:pt x="285" y="197"/>
                      </a:lnTo>
                      <a:lnTo>
                        <a:pt x="280" y="197"/>
                      </a:lnTo>
                      <a:lnTo>
                        <a:pt x="274" y="205"/>
                      </a:lnTo>
                      <a:lnTo>
                        <a:pt x="266" y="197"/>
                      </a:lnTo>
                      <a:lnTo>
                        <a:pt x="263" y="190"/>
                      </a:lnTo>
                      <a:lnTo>
                        <a:pt x="263" y="184"/>
                      </a:lnTo>
                      <a:lnTo>
                        <a:pt x="257" y="177"/>
                      </a:lnTo>
                      <a:lnTo>
                        <a:pt x="255" y="171"/>
                      </a:lnTo>
                      <a:lnTo>
                        <a:pt x="257" y="164"/>
                      </a:lnTo>
                      <a:lnTo>
                        <a:pt x="253" y="160"/>
                      </a:lnTo>
                      <a:lnTo>
                        <a:pt x="246" y="162"/>
                      </a:lnTo>
                      <a:lnTo>
                        <a:pt x="240" y="162"/>
                      </a:lnTo>
                      <a:lnTo>
                        <a:pt x="233" y="158"/>
                      </a:lnTo>
                      <a:lnTo>
                        <a:pt x="225" y="158"/>
                      </a:lnTo>
                      <a:lnTo>
                        <a:pt x="223" y="152"/>
                      </a:lnTo>
                      <a:lnTo>
                        <a:pt x="223" y="147"/>
                      </a:lnTo>
                      <a:lnTo>
                        <a:pt x="219" y="139"/>
                      </a:lnTo>
                      <a:lnTo>
                        <a:pt x="219" y="132"/>
                      </a:lnTo>
                      <a:lnTo>
                        <a:pt x="212" y="109"/>
                      </a:lnTo>
                      <a:lnTo>
                        <a:pt x="182" y="19"/>
                      </a:lnTo>
                      <a:lnTo>
                        <a:pt x="176" y="17"/>
                      </a:lnTo>
                      <a:lnTo>
                        <a:pt x="161" y="8"/>
                      </a:lnTo>
                      <a:lnTo>
                        <a:pt x="148" y="2"/>
                      </a:lnTo>
                      <a:lnTo>
                        <a:pt x="141" y="0"/>
                      </a:lnTo>
                      <a:lnTo>
                        <a:pt x="133" y="2"/>
                      </a:lnTo>
                      <a:lnTo>
                        <a:pt x="127" y="9"/>
                      </a:lnTo>
                      <a:lnTo>
                        <a:pt x="120" y="13"/>
                      </a:lnTo>
                      <a:lnTo>
                        <a:pt x="114" y="21"/>
                      </a:lnTo>
                      <a:lnTo>
                        <a:pt x="109" y="23"/>
                      </a:lnTo>
                      <a:lnTo>
                        <a:pt x="101" y="30"/>
                      </a:lnTo>
                      <a:lnTo>
                        <a:pt x="94" y="28"/>
                      </a:lnTo>
                      <a:lnTo>
                        <a:pt x="86" y="23"/>
                      </a:lnTo>
                      <a:lnTo>
                        <a:pt x="82" y="8"/>
                      </a:lnTo>
                      <a:lnTo>
                        <a:pt x="75" y="8"/>
                      </a:lnTo>
                      <a:lnTo>
                        <a:pt x="69" y="9"/>
                      </a:lnTo>
                      <a:lnTo>
                        <a:pt x="37" y="103"/>
                      </a:lnTo>
                      <a:lnTo>
                        <a:pt x="41" y="132"/>
                      </a:lnTo>
                      <a:lnTo>
                        <a:pt x="35" y="141"/>
                      </a:lnTo>
                      <a:lnTo>
                        <a:pt x="31" y="162"/>
                      </a:lnTo>
                      <a:lnTo>
                        <a:pt x="35" y="169"/>
                      </a:lnTo>
                      <a:lnTo>
                        <a:pt x="35" y="182"/>
                      </a:lnTo>
                      <a:lnTo>
                        <a:pt x="43" y="188"/>
                      </a:lnTo>
                      <a:lnTo>
                        <a:pt x="33" y="203"/>
                      </a:lnTo>
                      <a:lnTo>
                        <a:pt x="37" y="209"/>
                      </a:lnTo>
                      <a:lnTo>
                        <a:pt x="26" y="222"/>
                      </a:lnTo>
                      <a:lnTo>
                        <a:pt x="22" y="229"/>
                      </a:lnTo>
                      <a:lnTo>
                        <a:pt x="20" y="237"/>
                      </a:lnTo>
                      <a:lnTo>
                        <a:pt x="20" y="239"/>
                      </a:lnTo>
                      <a:lnTo>
                        <a:pt x="26" y="252"/>
                      </a:lnTo>
                      <a:lnTo>
                        <a:pt x="20" y="248"/>
                      </a:lnTo>
                      <a:lnTo>
                        <a:pt x="18" y="250"/>
                      </a:lnTo>
                      <a:lnTo>
                        <a:pt x="16" y="256"/>
                      </a:lnTo>
                      <a:lnTo>
                        <a:pt x="18" y="263"/>
                      </a:lnTo>
                      <a:lnTo>
                        <a:pt x="11" y="265"/>
                      </a:lnTo>
                      <a:lnTo>
                        <a:pt x="5" y="263"/>
                      </a:lnTo>
                      <a:lnTo>
                        <a:pt x="0" y="269"/>
                      </a:lnTo>
                      <a:lnTo>
                        <a:pt x="1" y="273"/>
                      </a:lnTo>
                      <a:lnTo>
                        <a:pt x="52" y="427"/>
                      </a:lnTo>
                      <a:lnTo>
                        <a:pt x="60" y="447"/>
                      </a:lnTo>
                      <a:lnTo>
                        <a:pt x="60" y="455"/>
                      </a:lnTo>
                      <a:lnTo>
                        <a:pt x="62" y="463"/>
                      </a:lnTo>
                      <a:lnTo>
                        <a:pt x="65" y="468"/>
                      </a:lnTo>
                      <a:lnTo>
                        <a:pt x="71" y="474"/>
                      </a:lnTo>
                      <a:lnTo>
                        <a:pt x="78" y="478"/>
                      </a:lnTo>
                      <a:lnTo>
                        <a:pt x="80" y="485"/>
                      </a:lnTo>
                      <a:lnTo>
                        <a:pt x="86" y="491"/>
                      </a:lnTo>
                      <a:lnTo>
                        <a:pt x="90" y="493"/>
                      </a:lnTo>
                      <a:lnTo>
                        <a:pt x="95" y="487"/>
                      </a:lnTo>
                      <a:lnTo>
                        <a:pt x="97" y="479"/>
                      </a:lnTo>
                      <a:lnTo>
                        <a:pt x="95" y="472"/>
                      </a:lnTo>
                      <a:lnTo>
                        <a:pt x="95" y="464"/>
                      </a:lnTo>
                      <a:lnTo>
                        <a:pt x="103" y="459"/>
                      </a:lnTo>
                      <a:lnTo>
                        <a:pt x="109" y="446"/>
                      </a:lnTo>
                      <a:lnTo>
                        <a:pt x="105" y="440"/>
                      </a:lnTo>
                      <a:lnTo>
                        <a:pt x="114" y="425"/>
                      </a:lnTo>
                      <a:lnTo>
                        <a:pt x="109" y="423"/>
                      </a:lnTo>
                      <a:lnTo>
                        <a:pt x="109" y="417"/>
                      </a:lnTo>
                      <a:lnTo>
                        <a:pt x="110" y="410"/>
                      </a:lnTo>
                      <a:lnTo>
                        <a:pt x="122" y="395"/>
                      </a:lnTo>
                      <a:lnTo>
                        <a:pt x="125" y="408"/>
                      </a:lnTo>
                      <a:lnTo>
                        <a:pt x="125" y="400"/>
                      </a:lnTo>
                      <a:lnTo>
                        <a:pt x="125" y="408"/>
                      </a:lnTo>
                      <a:lnTo>
                        <a:pt x="129" y="400"/>
                      </a:lnTo>
                      <a:lnTo>
                        <a:pt x="131" y="393"/>
                      </a:lnTo>
                      <a:lnTo>
                        <a:pt x="133" y="395"/>
                      </a:lnTo>
                      <a:lnTo>
                        <a:pt x="139" y="408"/>
                      </a:lnTo>
                      <a:lnTo>
                        <a:pt x="141" y="400"/>
                      </a:lnTo>
                      <a:lnTo>
                        <a:pt x="131" y="380"/>
                      </a:lnTo>
                      <a:lnTo>
                        <a:pt x="129" y="382"/>
                      </a:lnTo>
                      <a:lnTo>
                        <a:pt x="129" y="376"/>
                      </a:lnTo>
                      <a:lnTo>
                        <a:pt x="133" y="369"/>
                      </a:lnTo>
                      <a:lnTo>
                        <a:pt x="131" y="376"/>
                      </a:lnTo>
                      <a:lnTo>
                        <a:pt x="142" y="399"/>
                      </a:lnTo>
                      <a:lnTo>
                        <a:pt x="144" y="393"/>
                      </a:lnTo>
                      <a:lnTo>
                        <a:pt x="139" y="385"/>
                      </a:lnTo>
                      <a:lnTo>
                        <a:pt x="141" y="376"/>
                      </a:lnTo>
                      <a:lnTo>
                        <a:pt x="144" y="374"/>
                      </a:lnTo>
                      <a:lnTo>
                        <a:pt x="148" y="382"/>
                      </a:lnTo>
                      <a:lnTo>
                        <a:pt x="146" y="387"/>
                      </a:lnTo>
                      <a:lnTo>
                        <a:pt x="154" y="391"/>
                      </a:lnTo>
                      <a:lnTo>
                        <a:pt x="150" y="378"/>
                      </a:lnTo>
                      <a:lnTo>
                        <a:pt x="150" y="370"/>
                      </a:lnTo>
                      <a:lnTo>
                        <a:pt x="152" y="369"/>
                      </a:lnTo>
                      <a:lnTo>
                        <a:pt x="152" y="376"/>
                      </a:lnTo>
                      <a:lnTo>
                        <a:pt x="154" y="384"/>
                      </a:lnTo>
                      <a:lnTo>
                        <a:pt x="159" y="387"/>
                      </a:lnTo>
                      <a:lnTo>
                        <a:pt x="159" y="380"/>
                      </a:lnTo>
                      <a:lnTo>
                        <a:pt x="159" y="372"/>
                      </a:lnTo>
                      <a:lnTo>
                        <a:pt x="161" y="367"/>
                      </a:lnTo>
                      <a:lnTo>
                        <a:pt x="169" y="367"/>
                      </a:lnTo>
                      <a:lnTo>
                        <a:pt x="176" y="370"/>
                      </a:lnTo>
                      <a:lnTo>
                        <a:pt x="178" y="363"/>
                      </a:lnTo>
                      <a:lnTo>
                        <a:pt x="184" y="355"/>
                      </a:lnTo>
                      <a:lnTo>
                        <a:pt x="182" y="348"/>
                      </a:lnTo>
                      <a:lnTo>
                        <a:pt x="182" y="340"/>
                      </a:lnTo>
                      <a:lnTo>
                        <a:pt x="182" y="335"/>
                      </a:lnTo>
                      <a:lnTo>
                        <a:pt x="184" y="327"/>
                      </a:lnTo>
                      <a:lnTo>
                        <a:pt x="184" y="320"/>
                      </a:lnTo>
                      <a:lnTo>
                        <a:pt x="180" y="314"/>
                      </a:lnTo>
                      <a:lnTo>
                        <a:pt x="189" y="308"/>
                      </a:lnTo>
                      <a:lnTo>
                        <a:pt x="188" y="297"/>
                      </a:lnTo>
                      <a:lnTo>
                        <a:pt x="193" y="303"/>
                      </a:lnTo>
                      <a:lnTo>
                        <a:pt x="193" y="310"/>
                      </a:lnTo>
                      <a:lnTo>
                        <a:pt x="199" y="308"/>
                      </a:lnTo>
                      <a:lnTo>
                        <a:pt x="199" y="316"/>
                      </a:lnTo>
                      <a:lnTo>
                        <a:pt x="195" y="320"/>
                      </a:lnTo>
                      <a:lnTo>
                        <a:pt x="208" y="320"/>
                      </a:lnTo>
                      <a:lnTo>
                        <a:pt x="219" y="323"/>
                      </a:lnTo>
                      <a:lnTo>
                        <a:pt x="214" y="316"/>
                      </a:lnTo>
                      <a:lnTo>
                        <a:pt x="214" y="310"/>
                      </a:lnTo>
                      <a:lnTo>
                        <a:pt x="216" y="303"/>
                      </a:lnTo>
                      <a:lnTo>
                        <a:pt x="214" y="297"/>
                      </a:lnTo>
                      <a:lnTo>
                        <a:pt x="221" y="303"/>
                      </a:lnTo>
                      <a:lnTo>
                        <a:pt x="227" y="297"/>
                      </a:lnTo>
                      <a:lnTo>
                        <a:pt x="225" y="290"/>
                      </a:lnTo>
                      <a:lnTo>
                        <a:pt x="244" y="295"/>
                      </a:lnTo>
                      <a:lnTo>
                        <a:pt x="248" y="303"/>
                      </a:lnTo>
                      <a:lnTo>
                        <a:pt x="251" y="295"/>
                      </a:lnTo>
                      <a:lnTo>
                        <a:pt x="248" y="290"/>
                      </a:lnTo>
                      <a:lnTo>
                        <a:pt x="253" y="286"/>
                      </a:lnTo>
                      <a:lnTo>
                        <a:pt x="255" y="291"/>
                      </a:lnTo>
                      <a:lnTo>
                        <a:pt x="255" y="286"/>
                      </a:lnTo>
                      <a:lnTo>
                        <a:pt x="257" y="291"/>
                      </a:lnTo>
                      <a:lnTo>
                        <a:pt x="259" y="286"/>
                      </a:lnTo>
                      <a:lnTo>
                        <a:pt x="257" y="278"/>
                      </a:lnTo>
                      <a:lnTo>
                        <a:pt x="261" y="271"/>
                      </a:lnTo>
                      <a:lnTo>
                        <a:pt x="266" y="278"/>
                      </a:lnTo>
                      <a:lnTo>
                        <a:pt x="270" y="278"/>
                      </a:lnTo>
                      <a:lnTo>
                        <a:pt x="272" y="271"/>
                      </a:lnTo>
                      <a:lnTo>
                        <a:pt x="278" y="271"/>
                      </a:lnTo>
                      <a:lnTo>
                        <a:pt x="278" y="265"/>
                      </a:lnTo>
                      <a:lnTo>
                        <a:pt x="283" y="261"/>
                      </a:lnTo>
                      <a:lnTo>
                        <a:pt x="285" y="261"/>
                      </a:lnTo>
                      <a:lnTo>
                        <a:pt x="285" y="258"/>
                      </a:lnTo>
                      <a:lnTo>
                        <a:pt x="291" y="258"/>
                      </a:lnTo>
                      <a:lnTo>
                        <a:pt x="287" y="252"/>
                      </a:lnTo>
                      <a:lnTo>
                        <a:pt x="298" y="252"/>
                      </a:lnTo>
                      <a:lnTo>
                        <a:pt x="304" y="248"/>
                      </a:lnTo>
                      <a:lnTo>
                        <a:pt x="312" y="235"/>
                      </a:lnTo>
                      <a:lnTo>
                        <a:pt x="312" y="228"/>
                      </a:lnTo>
                      <a:lnTo>
                        <a:pt x="304" y="222"/>
                      </a:lnTo>
                      <a:lnTo>
                        <a:pt x="306" y="224"/>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336"/>
                <p:cNvSpPr>
                  <a:spLocks/>
                </p:cNvSpPr>
                <p:nvPr/>
              </p:nvSpPr>
              <p:spPr bwMode="auto">
                <a:xfrm>
                  <a:off x="5212505" y="1730970"/>
                  <a:ext cx="16332" cy="18313"/>
                </a:xfrm>
                <a:custGeom>
                  <a:avLst/>
                  <a:gdLst>
                    <a:gd name="T0" fmla="*/ 8 w 17"/>
                    <a:gd name="T1" fmla="*/ 0 h 21"/>
                    <a:gd name="T2" fmla="*/ 0 w 17"/>
                    <a:gd name="T3" fmla="*/ 13 h 21"/>
                    <a:gd name="T4" fmla="*/ 2 w 17"/>
                    <a:gd name="T5" fmla="*/ 21 h 21"/>
                    <a:gd name="T6" fmla="*/ 17 w 17"/>
                    <a:gd name="T7" fmla="*/ 13 h 21"/>
                    <a:gd name="T8" fmla="*/ 17 w 17"/>
                    <a:gd name="T9" fmla="*/ 6 h 21"/>
                    <a:gd name="T10" fmla="*/ 10 w 17"/>
                    <a:gd name="T11" fmla="*/ 2 h 21"/>
                    <a:gd name="T12" fmla="*/ 8 w 1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7" h="21">
                      <a:moveTo>
                        <a:pt x="8" y="0"/>
                      </a:moveTo>
                      <a:lnTo>
                        <a:pt x="0" y="13"/>
                      </a:lnTo>
                      <a:lnTo>
                        <a:pt x="2" y="21"/>
                      </a:lnTo>
                      <a:lnTo>
                        <a:pt x="17" y="13"/>
                      </a:lnTo>
                      <a:lnTo>
                        <a:pt x="17" y="6"/>
                      </a:lnTo>
                      <a:lnTo>
                        <a:pt x="10" y="2"/>
                      </a:lnTo>
                      <a:lnTo>
                        <a:pt x="8"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337"/>
                <p:cNvSpPr>
                  <a:spLocks/>
                </p:cNvSpPr>
                <p:nvPr/>
              </p:nvSpPr>
              <p:spPr bwMode="auto">
                <a:xfrm>
                  <a:off x="5212505" y="1730970"/>
                  <a:ext cx="16332" cy="18313"/>
                </a:xfrm>
                <a:custGeom>
                  <a:avLst/>
                  <a:gdLst>
                    <a:gd name="T0" fmla="*/ 8 w 17"/>
                    <a:gd name="T1" fmla="*/ 0 h 21"/>
                    <a:gd name="T2" fmla="*/ 0 w 17"/>
                    <a:gd name="T3" fmla="*/ 13 h 21"/>
                    <a:gd name="T4" fmla="*/ 2 w 17"/>
                    <a:gd name="T5" fmla="*/ 21 h 21"/>
                    <a:gd name="T6" fmla="*/ 17 w 17"/>
                    <a:gd name="T7" fmla="*/ 13 h 21"/>
                    <a:gd name="T8" fmla="*/ 17 w 17"/>
                    <a:gd name="T9" fmla="*/ 6 h 21"/>
                    <a:gd name="T10" fmla="*/ 10 w 17"/>
                    <a:gd name="T11" fmla="*/ 2 h 21"/>
                    <a:gd name="T12" fmla="*/ 8 w 1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7" h="21">
                      <a:moveTo>
                        <a:pt x="8" y="0"/>
                      </a:moveTo>
                      <a:lnTo>
                        <a:pt x="0" y="13"/>
                      </a:lnTo>
                      <a:lnTo>
                        <a:pt x="2" y="21"/>
                      </a:lnTo>
                      <a:lnTo>
                        <a:pt x="17" y="13"/>
                      </a:lnTo>
                      <a:lnTo>
                        <a:pt x="17" y="6"/>
                      </a:lnTo>
                      <a:lnTo>
                        <a:pt x="10" y="2"/>
                      </a:lnTo>
                      <a:lnTo>
                        <a:pt x="8"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338"/>
                <p:cNvSpPr>
                  <a:spLocks/>
                </p:cNvSpPr>
                <p:nvPr/>
              </p:nvSpPr>
              <p:spPr bwMode="auto">
                <a:xfrm>
                  <a:off x="5310496" y="1669055"/>
                  <a:ext cx="8646" cy="17441"/>
                </a:xfrm>
                <a:custGeom>
                  <a:avLst/>
                  <a:gdLst>
                    <a:gd name="T0" fmla="*/ 4 w 9"/>
                    <a:gd name="T1" fmla="*/ 0 h 20"/>
                    <a:gd name="T2" fmla="*/ 0 w 9"/>
                    <a:gd name="T3" fmla="*/ 7 h 20"/>
                    <a:gd name="T4" fmla="*/ 0 w 9"/>
                    <a:gd name="T5" fmla="*/ 15 h 20"/>
                    <a:gd name="T6" fmla="*/ 4 w 9"/>
                    <a:gd name="T7" fmla="*/ 20 h 20"/>
                    <a:gd name="T8" fmla="*/ 9 w 9"/>
                    <a:gd name="T9" fmla="*/ 15 h 20"/>
                    <a:gd name="T10" fmla="*/ 9 w 9"/>
                    <a:gd name="T11" fmla="*/ 7 h 20"/>
                    <a:gd name="T12" fmla="*/ 4 w 9"/>
                    <a:gd name="T13" fmla="*/ 2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lnTo>
                        <a:pt x="0" y="7"/>
                      </a:lnTo>
                      <a:lnTo>
                        <a:pt x="0" y="15"/>
                      </a:lnTo>
                      <a:lnTo>
                        <a:pt x="4" y="20"/>
                      </a:lnTo>
                      <a:lnTo>
                        <a:pt x="9" y="15"/>
                      </a:lnTo>
                      <a:lnTo>
                        <a:pt x="9" y="7"/>
                      </a:lnTo>
                      <a:lnTo>
                        <a:pt x="4" y="2"/>
                      </a:lnTo>
                      <a:lnTo>
                        <a:pt x="4"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339"/>
                <p:cNvSpPr>
                  <a:spLocks/>
                </p:cNvSpPr>
                <p:nvPr/>
              </p:nvSpPr>
              <p:spPr bwMode="auto">
                <a:xfrm>
                  <a:off x="5310496" y="1669055"/>
                  <a:ext cx="8646" cy="17441"/>
                </a:xfrm>
                <a:custGeom>
                  <a:avLst/>
                  <a:gdLst>
                    <a:gd name="T0" fmla="*/ 4 w 9"/>
                    <a:gd name="T1" fmla="*/ 0 h 20"/>
                    <a:gd name="T2" fmla="*/ 0 w 9"/>
                    <a:gd name="T3" fmla="*/ 7 h 20"/>
                    <a:gd name="T4" fmla="*/ 0 w 9"/>
                    <a:gd name="T5" fmla="*/ 15 h 20"/>
                    <a:gd name="T6" fmla="*/ 4 w 9"/>
                    <a:gd name="T7" fmla="*/ 20 h 20"/>
                    <a:gd name="T8" fmla="*/ 9 w 9"/>
                    <a:gd name="T9" fmla="*/ 15 h 20"/>
                    <a:gd name="T10" fmla="*/ 9 w 9"/>
                    <a:gd name="T11" fmla="*/ 7 h 20"/>
                    <a:gd name="T12" fmla="*/ 4 w 9"/>
                    <a:gd name="T13" fmla="*/ 2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lnTo>
                        <a:pt x="0" y="7"/>
                      </a:lnTo>
                      <a:lnTo>
                        <a:pt x="0" y="15"/>
                      </a:lnTo>
                      <a:lnTo>
                        <a:pt x="4" y="20"/>
                      </a:lnTo>
                      <a:lnTo>
                        <a:pt x="9" y="15"/>
                      </a:lnTo>
                      <a:lnTo>
                        <a:pt x="9" y="7"/>
                      </a:lnTo>
                      <a:lnTo>
                        <a:pt x="4" y="2"/>
                      </a:lnTo>
                      <a:lnTo>
                        <a:pt x="4" y="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2" name="Freeform 122"/>
            <p:cNvSpPr>
              <a:spLocks/>
            </p:cNvSpPr>
            <p:nvPr/>
          </p:nvSpPr>
          <p:spPr bwMode="auto">
            <a:xfrm>
              <a:off x="6026860" y="2505972"/>
              <a:ext cx="909014" cy="468997"/>
            </a:xfrm>
            <a:custGeom>
              <a:avLst/>
              <a:gdLst>
                <a:gd name="T0" fmla="*/ 472 w 658"/>
                <a:gd name="T1" fmla="*/ 23 h 374"/>
                <a:gd name="T2" fmla="*/ 455 w 658"/>
                <a:gd name="T3" fmla="*/ 0 h 374"/>
                <a:gd name="T4" fmla="*/ 397 w 658"/>
                <a:gd name="T5" fmla="*/ 0 h 374"/>
                <a:gd name="T6" fmla="*/ 389 w 658"/>
                <a:gd name="T7" fmla="*/ 30 h 374"/>
                <a:gd name="T8" fmla="*/ 368 w 658"/>
                <a:gd name="T9" fmla="*/ 58 h 374"/>
                <a:gd name="T10" fmla="*/ 346 w 658"/>
                <a:gd name="T11" fmla="*/ 81 h 374"/>
                <a:gd name="T12" fmla="*/ 334 w 658"/>
                <a:gd name="T13" fmla="*/ 118 h 374"/>
                <a:gd name="T14" fmla="*/ 306 w 658"/>
                <a:gd name="T15" fmla="*/ 109 h 374"/>
                <a:gd name="T16" fmla="*/ 295 w 658"/>
                <a:gd name="T17" fmla="*/ 135 h 374"/>
                <a:gd name="T18" fmla="*/ 284 w 658"/>
                <a:gd name="T19" fmla="*/ 177 h 374"/>
                <a:gd name="T20" fmla="*/ 272 w 658"/>
                <a:gd name="T21" fmla="*/ 220 h 374"/>
                <a:gd name="T22" fmla="*/ 254 w 658"/>
                <a:gd name="T23" fmla="*/ 244 h 374"/>
                <a:gd name="T24" fmla="*/ 224 w 658"/>
                <a:gd name="T25" fmla="*/ 258 h 374"/>
                <a:gd name="T26" fmla="*/ 192 w 658"/>
                <a:gd name="T27" fmla="*/ 273 h 374"/>
                <a:gd name="T28" fmla="*/ 154 w 658"/>
                <a:gd name="T29" fmla="*/ 282 h 374"/>
                <a:gd name="T30" fmla="*/ 128 w 658"/>
                <a:gd name="T31" fmla="*/ 254 h 374"/>
                <a:gd name="T32" fmla="*/ 73 w 658"/>
                <a:gd name="T33" fmla="*/ 318 h 374"/>
                <a:gd name="T34" fmla="*/ 53 w 658"/>
                <a:gd name="T35" fmla="*/ 340 h 374"/>
                <a:gd name="T36" fmla="*/ 21 w 658"/>
                <a:gd name="T37" fmla="*/ 365 h 374"/>
                <a:gd name="T38" fmla="*/ 41 w 658"/>
                <a:gd name="T39" fmla="*/ 370 h 374"/>
                <a:gd name="T40" fmla="*/ 169 w 658"/>
                <a:gd name="T41" fmla="*/ 350 h 374"/>
                <a:gd name="T42" fmla="*/ 466 w 658"/>
                <a:gd name="T43" fmla="*/ 303 h 374"/>
                <a:gd name="T44" fmla="*/ 645 w 658"/>
                <a:gd name="T45" fmla="*/ 265 h 374"/>
                <a:gd name="T46" fmla="*/ 652 w 658"/>
                <a:gd name="T47" fmla="*/ 256 h 374"/>
                <a:gd name="T48" fmla="*/ 641 w 658"/>
                <a:gd name="T49" fmla="*/ 227 h 374"/>
                <a:gd name="T50" fmla="*/ 615 w 658"/>
                <a:gd name="T51" fmla="*/ 239 h 374"/>
                <a:gd name="T52" fmla="*/ 598 w 658"/>
                <a:gd name="T53" fmla="*/ 235 h 374"/>
                <a:gd name="T54" fmla="*/ 579 w 658"/>
                <a:gd name="T55" fmla="*/ 216 h 374"/>
                <a:gd name="T56" fmla="*/ 556 w 658"/>
                <a:gd name="T57" fmla="*/ 211 h 374"/>
                <a:gd name="T58" fmla="*/ 530 w 658"/>
                <a:gd name="T59" fmla="*/ 205 h 374"/>
                <a:gd name="T60" fmla="*/ 556 w 658"/>
                <a:gd name="T61" fmla="*/ 199 h 374"/>
                <a:gd name="T62" fmla="*/ 581 w 658"/>
                <a:gd name="T63" fmla="*/ 212 h 374"/>
                <a:gd name="T64" fmla="*/ 605 w 658"/>
                <a:gd name="T65" fmla="*/ 224 h 374"/>
                <a:gd name="T66" fmla="*/ 601 w 658"/>
                <a:gd name="T67" fmla="*/ 207 h 374"/>
                <a:gd name="T68" fmla="*/ 573 w 658"/>
                <a:gd name="T69" fmla="*/ 190 h 374"/>
                <a:gd name="T70" fmla="*/ 592 w 658"/>
                <a:gd name="T71" fmla="*/ 197 h 374"/>
                <a:gd name="T72" fmla="*/ 600 w 658"/>
                <a:gd name="T73" fmla="*/ 182 h 374"/>
                <a:gd name="T74" fmla="*/ 598 w 658"/>
                <a:gd name="T75" fmla="*/ 169 h 374"/>
                <a:gd name="T76" fmla="*/ 579 w 658"/>
                <a:gd name="T77" fmla="*/ 160 h 374"/>
                <a:gd name="T78" fmla="*/ 551 w 658"/>
                <a:gd name="T79" fmla="*/ 137 h 374"/>
                <a:gd name="T80" fmla="*/ 522 w 658"/>
                <a:gd name="T81" fmla="*/ 115 h 374"/>
                <a:gd name="T82" fmla="*/ 537 w 658"/>
                <a:gd name="T83" fmla="*/ 122 h 374"/>
                <a:gd name="T84" fmla="*/ 562 w 658"/>
                <a:gd name="T85" fmla="*/ 141 h 374"/>
                <a:gd name="T86" fmla="*/ 590 w 658"/>
                <a:gd name="T87" fmla="*/ 156 h 374"/>
                <a:gd name="T88" fmla="*/ 596 w 658"/>
                <a:gd name="T89" fmla="*/ 133 h 374"/>
                <a:gd name="T90" fmla="*/ 575 w 658"/>
                <a:gd name="T91" fmla="*/ 118 h 374"/>
                <a:gd name="T92" fmla="*/ 560 w 658"/>
                <a:gd name="T93" fmla="*/ 105 h 374"/>
                <a:gd name="T94" fmla="*/ 534 w 658"/>
                <a:gd name="T95" fmla="*/ 107 h 374"/>
                <a:gd name="T96" fmla="*/ 507 w 658"/>
                <a:gd name="T97" fmla="*/ 96 h 374"/>
                <a:gd name="T98" fmla="*/ 496 w 658"/>
                <a:gd name="T99" fmla="*/ 90 h 374"/>
                <a:gd name="T100" fmla="*/ 504 w 658"/>
                <a:gd name="T101" fmla="*/ 66 h 374"/>
                <a:gd name="T102" fmla="*/ 509 w 658"/>
                <a:gd name="T103" fmla="*/ 45 h 374"/>
                <a:gd name="T104" fmla="*/ 492 w 658"/>
                <a:gd name="T105" fmla="*/ 2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8" h="374">
                  <a:moveTo>
                    <a:pt x="492" y="28"/>
                  </a:moveTo>
                  <a:lnTo>
                    <a:pt x="489" y="24"/>
                  </a:lnTo>
                  <a:lnTo>
                    <a:pt x="481" y="23"/>
                  </a:lnTo>
                  <a:lnTo>
                    <a:pt x="472" y="23"/>
                  </a:lnTo>
                  <a:lnTo>
                    <a:pt x="464" y="17"/>
                  </a:lnTo>
                  <a:lnTo>
                    <a:pt x="466" y="11"/>
                  </a:lnTo>
                  <a:lnTo>
                    <a:pt x="462" y="4"/>
                  </a:lnTo>
                  <a:lnTo>
                    <a:pt x="455" y="0"/>
                  </a:lnTo>
                  <a:lnTo>
                    <a:pt x="442" y="0"/>
                  </a:lnTo>
                  <a:lnTo>
                    <a:pt x="438" y="13"/>
                  </a:lnTo>
                  <a:lnTo>
                    <a:pt x="434" y="21"/>
                  </a:lnTo>
                  <a:lnTo>
                    <a:pt x="397" y="0"/>
                  </a:lnTo>
                  <a:lnTo>
                    <a:pt x="389" y="2"/>
                  </a:lnTo>
                  <a:lnTo>
                    <a:pt x="391" y="9"/>
                  </a:lnTo>
                  <a:lnTo>
                    <a:pt x="387" y="17"/>
                  </a:lnTo>
                  <a:lnTo>
                    <a:pt x="389" y="30"/>
                  </a:lnTo>
                  <a:lnTo>
                    <a:pt x="383" y="38"/>
                  </a:lnTo>
                  <a:lnTo>
                    <a:pt x="380" y="51"/>
                  </a:lnTo>
                  <a:lnTo>
                    <a:pt x="374" y="58"/>
                  </a:lnTo>
                  <a:lnTo>
                    <a:pt x="368" y="58"/>
                  </a:lnTo>
                  <a:lnTo>
                    <a:pt x="363" y="71"/>
                  </a:lnTo>
                  <a:lnTo>
                    <a:pt x="355" y="73"/>
                  </a:lnTo>
                  <a:lnTo>
                    <a:pt x="348" y="73"/>
                  </a:lnTo>
                  <a:lnTo>
                    <a:pt x="346" y="81"/>
                  </a:lnTo>
                  <a:lnTo>
                    <a:pt x="344" y="90"/>
                  </a:lnTo>
                  <a:lnTo>
                    <a:pt x="340" y="96"/>
                  </a:lnTo>
                  <a:lnTo>
                    <a:pt x="338" y="111"/>
                  </a:lnTo>
                  <a:lnTo>
                    <a:pt x="334" y="118"/>
                  </a:lnTo>
                  <a:lnTo>
                    <a:pt x="329" y="120"/>
                  </a:lnTo>
                  <a:lnTo>
                    <a:pt x="314" y="118"/>
                  </a:lnTo>
                  <a:lnTo>
                    <a:pt x="314" y="115"/>
                  </a:lnTo>
                  <a:lnTo>
                    <a:pt x="306" y="109"/>
                  </a:lnTo>
                  <a:lnTo>
                    <a:pt x="299" y="111"/>
                  </a:lnTo>
                  <a:lnTo>
                    <a:pt x="299" y="126"/>
                  </a:lnTo>
                  <a:lnTo>
                    <a:pt x="299" y="132"/>
                  </a:lnTo>
                  <a:lnTo>
                    <a:pt x="295" y="135"/>
                  </a:lnTo>
                  <a:lnTo>
                    <a:pt x="291" y="149"/>
                  </a:lnTo>
                  <a:lnTo>
                    <a:pt x="287" y="156"/>
                  </a:lnTo>
                  <a:lnTo>
                    <a:pt x="286" y="164"/>
                  </a:lnTo>
                  <a:lnTo>
                    <a:pt x="284" y="177"/>
                  </a:lnTo>
                  <a:lnTo>
                    <a:pt x="276" y="186"/>
                  </a:lnTo>
                  <a:lnTo>
                    <a:pt x="269" y="199"/>
                  </a:lnTo>
                  <a:lnTo>
                    <a:pt x="267" y="212"/>
                  </a:lnTo>
                  <a:lnTo>
                    <a:pt x="272" y="220"/>
                  </a:lnTo>
                  <a:lnTo>
                    <a:pt x="267" y="226"/>
                  </a:lnTo>
                  <a:lnTo>
                    <a:pt x="269" y="233"/>
                  </a:lnTo>
                  <a:lnTo>
                    <a:pt x="267" y="235"/>
                  </a:lnTo>
                  <a:lnTo>
                    <a:pt x="254" y="244"/>
                  </a:lnTo>
                  <a:lnTo>
                    <a:pt x="246" y="243"/>
                  </a:lnTo>
                  <a:lnTo>
                    <a:pt x="233" y="254"/>
                  </a:lnTo>
                  <a:lnTo>
                    <a:pt x="224" y="250"/>
                  </a:lnTo>
                  <a:lnTo>
                    <a:pt x="224" y="258"/>
                  </a:lnTo>
                  <a:lnTo>
                    <a:pt x="222" y="263"/>
                  </a:lnTo>
                  <a:lnTo>
                    <a:pt x="214" y="265"/>
                  </a:lnTo>
                  <a:lnTo>
                    <a:pt x="199" y="273"/>
                  </a:lnTo>
                  <a:lnTo>
                    <a:pt x="192" y="273"/>
                  </a:lnTo>
                  <a:lnTo>
                    <a:pt x="180" y="269"/>
                  </a:lnTo>
                  <a:lnTo>
                    <a:pt x="178" y="274"/>
                  </a:lnTo>
                  <a:lnTo>
                    <a:pt x="165" y="284"/>
                  </a:lnTo>
                  <a:lnTo>
                    <a:pt x="154" y="282"/>
                  </a:lnTo>
                  <a:lnTo>
                    <a:pt x="141" y="274"/>
                  </a:lnTo>
                  <a:lnTo>
                    <a:pt x="133" y="267"/>
                  </a:lnTo>
                  <a:lnTo>
                    <a:pt x="128" y="259"/>
                  </a:lnTo>
                  <a:lnTo>
                    <a:pt x="128" y="254"/>
                  </a:lnTo>
                  <a:lnTo>
                    <a:pt x="101" y="286"/>
                  </a:lnTo>
                  <a:lnTo>
                    <a:pt x="77" y="303"/>
                  </a:lnTo>
                  <a:lnTo>
                    <a:pt x="73" y="310"/>
                  </a:lnTo>
                  <a:lnTo>
                    <a:pt x="73" y="318"/>
                  </a:lnTo>
                  <a:lnTo>
                    <a:pt x="64" y="323"/>
                  </a:lnTo>
                  <a:lnTo>
                    <a:pt x="64" y="329"/>
                  </a:lnTo>
                  <a:lnTo>
                    <a:pt x="58" y="336"/>
                  </a:lnTo>
                  <a:lnTo>
                    <a:pt x="53" y="340"/>
                  </a:lnTo>
                  <a:lnTo>
                    <a:pt x="45" y="346"/>
                  </a:lnTo>
                  <a:lnTo>
                    <a:pt x="43" y="352"/>
                  </a:lnTo>
                  <a:lnTo>
                    <a:pt x="28" y="359"/>
                  </a:lnTo>
                  <a:lnTo>
                    <a:pt x="21" y="365"/>
                  </a:lnTo>
                  <a:lnTo>
                    <a:pt x="13" y="367"/>
                  </a:lnTo>
                  <a:lnTo>
                    <a:pt x="0" y="374"/>
                  </a:lnTo>
                  <a:lnTo>
                    <a:pt x="26" y="370"/>
                  </a:lnTo>
                  <a:lnTo>
                    <a:pt x="41" y="370"/>
                  </a:lnTo>
                  <a:lnTo>
                    <a:pt x="98" y="361"/>
                  </a:lnTo>
                  <a:lnTo>
                    <a:pt x="133" y="357"/>
                  </a:lnTo>
                  <a:lnTo>
                    <a:pt x="160" y="350"/>
                  </a:lnTo>
                  <a:lnTo>
                    <a:pt x="169" y="350"/>
                  </a:lnTo>
                  <a:lnTo>
                    <a:pt x="184" y="350"/>
                  </a:lnTo>
                  <a:lnTo>
                    <a:pt x="210" y="348"/>
                  </a:lnTo>
                  <a:lnTo>
                    <a:pt x="278" y="336"/>
                  </a:lnTo>
                  <a:lnTo>
                    <a:pt x="466" y="303"/>
                  </a:lnTo>
                  <a:lnTo>
                    <a:pt x="560" y="284"/>
                  </a:lnTo>
                  <a:lnTo>
                    <a:pt x="643" y="265"/>
                  </a:lnTo>
                  <a:lnTo>
                    <a:pt x="641" y="261"/>
                  </a:lnTo>
                  <a:lnTo>
                    <a:pt x="645" y="265"/>
                  </a:lnTo>
                  <a:lnTo>
                    <a:pt x="648" y="263"/>
                  </a:lnTo>
                  <a:lnTo>
                    <a:pt x="647" y="258"/>
                  </a:lnTo>
                  <a:lnTo>
                    <a:pt x="647" y="250"/>
                  </a:lnTo>
                  <a:lnTo>
                    <a:pt x="652" y="256"/>
                  </a:lnTo>
                  <a:lnTo>
                    <a:pt x="656" y="263"/>
                  </a:lnTo>
                  <a:lnTo>
                    <a:pt x="658" y="261"/>
                  </a:lnTo>
                  <a:lnTo>
                    <a:pt x="647" y="241"/>
                  </a:lnTo>
                  <a:lnTo>
                    <a:pt x="641" y="227"/>
                  </a:lnTo>
                  <a:lnTo>
                    <a:pt x="620" y="227"/>
                  </a:lnTo>
                  <a:lnTo>
                    <a:pt x="615" y="226"/>
                  </a:lnTo>
                  <a:lnTo>
                    <a:pt x="613" y="235"/>
                  </a:lnTo>
                  <a:lnTo>
                    <a:pt x="615" y="239"/>
                  </a:lnTo>
                  <a:lnTo>
                    <a:pt x="609" y="235"/>
                  </a:lnTo>
                  <a:lnTo>
                    <a:pt x="603" y="235"/>
                  </a:lnTo>
                  <a:lnTo>
                    <a:pt x="596" y="241"/>
                  </a:lnTo>
                  <a:lnTo>
                    <a:pt x="598" y="235"/>
                  </a:lnTo>
                  <a:lnTo>
                    <a:pt x="592" y="227"/>
                  </a:lnTo>
                  <a:lnTo>
                    <a:pt x="584" y="224"/>
                  </a:lnTo>
                  <a:lnTo>
                    <a:pt x="584" y="224"/>
                  </a:lnTo>
                  <a:lnTo>
                    <a:pt x="579" y="216"/>
                  </a:lnTo>
                  <a:lnTo>
                    <a:pt x="577" y="211"/>
                  </a:lnTo>
                  <a:lnTo>
                    <a:pt x="569" y="212"/>
                  </a:lnTo>
                  <a:lnTo>
                    <a:pt x="562" y="211"/>
                  </a:lnTo>
                  <a:lnTo>
                    <a:pt x="556" y="211"/>
                  </a:lnTo>
                  <a:lnTo>
                    <a:pt x="543" y="207"/>
                  </a:lnTo>
                  <a:lnTo>
                    <a:pt x="522" y="207"/>
                  </a:lnTo>
                  <a:lnTo>
                    <a:pt x="524" y="203"/>
                  </a:lnTo>
                  <a:lnTo>
                    <a:pt x="530" y="205"/>
                  </a:lnTo>
                  <a:lnTo>
                    <a:pt x="545" y="201"/>
                  </a:lnTo>
                  <a:lnTo>
                    <a:pt x="553" y="207"/>
                  </a:lnTo>
                  <a:lnTo>
                    <a:pt x="556" y="207"/>
                  </a:lnTo>
                  <a:lnTo>
                    <a:pt x="556" y="199"/>
                  </a:lnTo>
                  <a:lnTo>
                    <a:pt x="562" y="207"/>
                  </a:lnTo>
                  <a:lnTo>
                    <a:pt x="569" y="211"/>
                  </a:lnTo>
                  <a:lnTo>
                    <a:pt x="575" y="205"/>
                  </a:lnTo>
                  <a:lnTo>
                    <a:pt x="581" y="212"/>
                  </a:lnTo>
                  <a:lnTo>
                    <a:pt x="588" y="218"/>
                  </a:lnTo>
                  <a:lnTo>
                    <a:pt x="596" y="220"/>
                  </a:lnTo>
                  <a:lnTo>
                    <a:pt x="601" y="227"/>
                  </a:lnTo>
                  <a:lnTo>
                    <a:pt x="605" y="224"/>
                  </a:lnTo>
                  <a:lnTo>
                    <a:pt x="609" y="222"/>
                  </a:lnTo>
                  <a:lnTo>
                    <a:pt x="611" y="216"/>
                  </a:lnTo>
                  <a:lnTo>
                    <a:pt x="609" y="209"/>
                  </a:lnTo>
                  <a:lnTo>
                    <a:pt x="601" y="207"/>
                  </a:lnTo>
                  <a:lnTo>
                    <a:pt x="600" y="199"/>
                  </a:lnTo>
                  <a:lnTo>
                    <a:pt x="592" y="201"/>
                  </a:lnTo>
                  <a:lnTo>
                    <a:pt x="579" y="196"/>
                  </a:lnTo>
                  <a:lnTo>
                    <a:pt x="573" y="190"/>
                  </a:lnTo>
                  <a:lnTo>
                    <a:pt x="558" y="179"/>
                  </a:lnTo>
                  <a:lnTo>
                    <a:pt x="566" y="179"/>
                  </a:lnTo>
                  <a:lnTo>
                    <a:pt x="579" y="192"/>
                  </a:lnTo>
                  <a:lnTo>
                    <a:pt x="592" y="197"/>
                  </a:lnTo>
                  <a:lnTo>
                    <a:pt x="596" y="190"/>
                  </a:lnTo>
                  <a:lnTo>
                    <a:pt x="590" y="184"/>
                  </a:lnTo>
                  <a:lnTo>
                    <a:pt x="592" y="182"/>
                  </a:lnTo>
                  <a:lnTo>
                    <a:pt x="600" y="182"/>
                  </a:lnTo>
                  <a:lnTo>
                    <a:pt x="605" y="188"/>
                  </a:lnTo>
                  <a:lnTo>
                    <a:pt x="607" y="182"/>
                  </a:lnTo>
                  <a:lnTo>
                    <a:pt x="603" y="169"/>
                  </a:lnTo>
                  <a:lnTo>
                    <a:pt x="598" y="169"/>
                  </a:lnTo>
                  <a:lnTo>
                    <a:pt x="590" y="167"/>
                  </a:lnTo>
                  <a:lnTo>
                    <a:pt x="594" y="165"/>
                  </a:lnTo>
                  <a:lnTo>
                    <a:pt x="586" y="160"/>
                  </a:lnTo>
                  <a:lnTo>
                    <a:pt x="579" y="160"/>
                  </a:lnTo>
                  <a:lnTo>
                    <a:pt x="573" y="154"/>
                  </a:lnTo>
                  <a:lnTo>
                    <a:pt x="571" y="150"/>
                  </a:lnTo>
                  <a:lnTo>
                    <a:pt x="556" y="145"/>
                  </a:lnTo>
                  <a:lnTo>
                    <a:pt x="551" y="137"/>
                  </a:lnTo>
                  <a:lnTo>
                    <a:pt x="545" y="133"/>
                  </a:lnTo>
                  <a:lnTo>
                    <a:pt x="539" y="130"/>
                  </a:lnTo>
                  <a:lnTo>
                    <a:pt x="536" y="124"/>
                  </a:lnTo>
                  <a:lnTo>
                    <a:pt x="522" y="115"/>
                  </a:lnTo>
                  <a:lnTo>
                    <a:pt x="517" y="115"/>
                  </a:lnTo>
                  <a:lnTo>
                    <a:pt x="522" y="113"/>
                  </a:lnTo>
                  <a:lnTo>
                    <a:pt x="530" y="117"/>
                  </a:lnTo>
                  <a:lnTo>
                    <a:pt x="537" y="122"/>
                  </a:lnTo>
                  <a:lnTo>
                    <a:pt x="545" y="130"/>
                  </a:lnTo>
                  <a:lnTo>
                    <a:pt x="551" y="132"/>
                  </a:lnTo>
                  <a:lnTo>
                    <a:pt x="556" y="139"/>
                  </a:lnTo>
                  <a:lnTo>
                    <a:pt x="562" y="141"/>
                  </a:lnTo>
                  <a:lnTo>
                    <a:pt x="575" y="150"/>
                  </a:lnTo>
                  <a:lnTo>
                    <a:pt x="583" y="152"/>
                  </a:lnTo>
                  <a:lnTo>
                    <a:pt x="583" y="154"/>
                  </a:lnTo>
                  <a:lnTo>
                    <a:pt x="590" y="156"/>
                  </a:lnTo>
                  <a:lnTo>
                    <a:pt x="594" y="147"/>
                  </a:lnTo>
                  <a:lnTo>
                    <a:pt x="594" y="139"/>
                  </a:lnTo>
                  <a:lnTo>
                    <a:pt x="588" y="132"/>
                  </a:lnTo>
                  <a:lnTo>
                    <a:pt x="596" y="133"/>
                  </a:lnTo>
                  <a:lnTo>
                    <a:pt x="596" y="126"/>
                  </a:lnTo>
                  <a:lnTo>
                    <a:pt x="581" y="120"/>
                  </a:lnTo>
                  <a:lnTo>
                    <a:pt x="575" y="120"/>
                  </a:lnTo>
                  <a:lnTo>
                    <a:pt x="575" y="118"/>
                  </a:lnTo>
                  <a:lnTo>
                    <a:pt x="568" y="118"/>
                  </a:lnTo>
                  <a:lnTo>
                    <a:pt x="568" y="115"/>
                  </a:lnTo>
                  <a:lnTo>
                    <a:pt x="562" y="109"/>
                  </a:lnTo>
                  <a:lnTo>
                    <a:pt x="560" y="105"/>
                  </a:lnTo>
                  <a:lnTo>
                    <a:pt x="547" y="109"/>
                  </a:lnTo>
                  <a:lnTo>
                    <a:pt x="545" y="107"/>
                  </a:lnTo>
                  <a:lnTo>
                    <a:pt x="537" y="107"/>
                  </a:lnTo>
                  <a:lnTo>
                    <a:pt x="534" y="107"/>
                  </a:lnTo>
                  <a:lnTo>
                    <a:pt x="522" y="96"/>
                  </a:lnTo>
                  <a:lnTo>
                    <a:pt x="522" y="90"/>
                  </a:lnTo>
                  <a:lnTo>
                    <a:pt x="515" y="90"/>
                  </a:lnTo>
                  <a:lnTo>
                    <a:pt x="507" y="96"/>
                  </a:lnTo>
                  <a:lnTo>
                    <a:pt x="502" y="98"/>
                  </a:lnTo>
                  <a:lnTo>
                    <a:pt x="496" y="98"/>
                  </a:lnTo>
                  <a:lnTo>
                    <a:pt x="492" y="90"/>
                  </a:lnTo>
                  <a:lnTo>
                    <a:pt x="496" y="90"/>
                  </a:lnTo>
                  <a:lnTo>
                    <a:pt x="494" y="83"/>
                  </a:lnTo>
                  <a:lnTo>
                    <a:pt x="498" y="62"/>
                  </a:lnTo>
                  <a:lnTo>
                    <a:pt x="502" y="66"/>
                  </a:lnTo>
                  <a:lnTo>
                    <a:pt x="504" y="66"/>
                  </a:lnTo>
                  <a:lnTo>
                    <a:pt x="506" y="62"/>
                  </a:lnTo>
                  <a:lnTo>
                    <a:pt x="504" y="58"/>
                  </a:lnTo>
                  <a:lnTo>
                    <a:pt x="511" y="53"/>
                  </a:lnTo>
                  <a:lnTo>
                    <a:pt x="509" y="45"/>
                  </a:lnTo>
                  <a:lnTo>
                    <a:pt x="507" y="41"/>
                  </a:lnTo>
                  <a:lnTo>
                    <a:pt x="506" y="34"/>
                  </a:lnTo>
                  <a:lnTo>
                    <a:pt x="500" y="30"/>
                  </a:lnTo>
                  <a:lnTo>
                    <a:pt x="492" y="28"/>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4"/>
            <p:cNvSpPr>
              <a:spLocks/>
            </p:cNvSpPr>
            <p:nvPr/>
          </p:nvSpPr>
          <p:spPr bwMode="auto">
            <a:xfrm>
              <a:off x="1427985" y="1967259"/>
              <a:ext cx="957368" cy="1455899"/>
            </a:xfrm>
            <a:custGeom>
              <a:avLst/>
              <a:gdLst>
                <a:gd name="T0" fmla="*/ 628 w 693"/>
                <a:gd name="T1" fmla="*/ 1156 h 1161"/>
                <a:gd name="T2" fmla="*/ 628 w 693"/>
                <a:gd name="T3" fmla="*/ 1129 h 1161"/>
                <a:gd name="T4" fmla="*/ 624 w 693"/>
                <a:gd name="T5" fmla="*/ 1105 h 1161"/>
                <a:gd name="T6" fmla="*/ 643 w 693"/>
                <a:gd name="T7" fmla="*/ 1071 h 1161"/>
                <a:gd name="T8" fmla="*/ 654 w 693"/>
                <a:gd name="T9" fmla="*/ 1030 h 1161"/>
                <a:gd name="T10" fmla="*/ 693 w 693"/>
                <a:gd name="T11" fmla="*/ 1000 h 1161"/>
                <a:gd name="T12" fmla="*/ 673 w 693"/>
                <a:gd name="T13" fmla="*/ 964 h 1161"/>
                <a:gd name="T14" fmla="*/ 661 w 693"/>
                <a:gd name="T15" fmla="*/ 926 h 1161"/>
                <a:gd name="T16" fmla="*/ 325 w 693"/>
                <a:gd name="T17" fmla="*/ 327 h 1161"/>
                <a:gd name="T18" fmla="*/ 62 w 693"/>
                <a:gd name="T19" fmla="*/ 0 h 1161"/>
                <a:gd name="T20" fmla="*/ 58 w 693"/>
                <a:gd name="T21" fmla="*/ 35 h 1161"/>
                <a:gd name="T22" fmla="*/ 39 w 693"/>
                <a:gd name="T23" fmla="*/ 94 h 1161"/>
                <a:gd name="T24" fmla="*/ 30 w 693"/>
                <a:gd name="T25" fmla="*/ 120 h 1161"/>
                <a:gd name="T26" fmla="*/ 13 w 693"/>
                <a:gd name="T27" fmla="*/ 137 h 1161"/>
                <a:gd name="T28" fmla="*/ 0 w 693"/>
                <a:gd name="T29" fmla="*/ 176 h 1161"/>
                <a:gd name="T30" fmla="*/ 24 w 693"/>
                <a:gd name="T31" fmla="*/ 233 h 1161"/>
                <a:gd name="T32" fmla="*/ 24 w 693"/>
                <a:gd name="T33" fmla="*/ 261 h 1161"/>
                <a:gd name="T34" fmla="*/ 13 w 693"/>
                <a:gd name="T35" fmla="*/ 319 h 1161"/>
                <a:gd name="T36" fmla="*/ 30 w 693"/>
                <a:gd name="T37" fmla="*/ 374 h 1161"/>
                <a:gd name="T38" fmla="*/ 45 w 693"/>
                <a:gd name="T39" fmla="*/ 402 h 1161"/>
                <a:gd name="T40" fmla="*/ 52 w 693"/>
                <a:gd name="T41" fmla="*/ 421 h 1161"/>
                <a:gd name="T42" fmla="*/ 43 w 693"/>
                <a:gd name="T43" fmla="*/ 436 h 1161"/>
                <a:gd name="T44" fmla="*/ 56 w 693"/>
                <a:gd name="T45" fmla="*/ 453 h 1161"/>
                <a:gd name="T46" fmla="*/ 81 w 693"/>
                <a:gd name="T47" fmla="*/ 468 h 1161"/>
                <a:gd name="T48" fmla="*/ 84 w 693"/>
                <a:gd name="T49" fmla="*/ 441 h 1161"/>
                <a:gd name="T50" fmla="*/ 111 w 693"/>
                <a:gd name="T51" fmla="*/ 455 h 1161"/>
                <a:gd name="T52" fmla="*/ 143 w 693"/>
                <a:gd name="T53" fmla="*/ 460 h 1161"/>
                <a:gd name="T54" fmla="*/ 146 w 693"/>
                <a:gd name="T55" fmla="*/ 464 h 1161"/>
                <a:gd name="T56" fmla="*/ 165 w 693"/>
                <a:gd name="T57" fmla="*/ 473 h 1161"/>
                <a:gd name="T58" fmla="*/ 120 w 693"/>
                <a:gd name="T59" fmla="*/ 456 h 1161"/>
                <a:gd name="T60" fmla="*/ 90 w 693"/>
                <a:gd name="T61" fmla="*/ 455 h 1161"/>
                <a:gd name="T62" fmla="*/ 92 w 693"/>
                <a:gd name="T63" fmla="*/ 483 h 1161"/>
                <a:gd name="T64" fmla="*/ 103 w 693"/>
                <a:gd name="T65" fmla="*/ 518 h 1161"/>
                <a:gd name="T66" fmla="*/ 79 w 693"/>
                <a:gd name="T67" fmla="*/ 498 h 1161"/>
                <a:gd name="T68" fmla="*/ 82 w 693"/>
                <a:gd name="T69" fmla="*/ 475 h 1161"/>
                <a:gd name="T70" fmla="*/ 66 w 693"/>
                <a:gd name="T71" fmla="*/ 502 h 1161"/>
                <a:gd name="T72" fmla="*/ 66 w 693"/>
                <a:gd name="T73" fmla="*/ 534 h 1161"/>
                <a:gd name="T74" fmla="*/ 86 w 693"/>
                <a:gd name="T75" fmla="*/ 573 h 1161"/>
                <a:gd name="T76" fmla="*/ 101 w 693"/>
                <a:gd name="T77" fmla="*/ 601 h 1161"/>
                <a:gd name="T78" fmla="*/ 82 w 693"/>
                <a:gd name="T79" fmla="*/ 643 h 1161"/>
                <a:gd name="T80" fmla="*/ 105 w 693"/>
                <a:gd name="T81" fmla="*/ 684 h 1161"/>
                <a:gd name="T82" fmla="*/ 118 w 693"/>
                <a:gd name="T83" fmla="*/ 725 h 1161"/>
                <a:gd name="T84" fmla="*/ 144 w 693"/>
                <a:gd name="T85" fmla="*/ 767 h 1161"/>
                <a:gd name="T86" fmla="*/ 150 w 693"/>
                <a:gd name="T87" fmla="*/ 787 h 1161"/>
                <a:gd name="T88" fmla="*/ 148 w 693"/>
                <a:gd name="T89" fmla="*/ 825 h 1161"/>
                <a:gd name="T90" fmla="*/ 141 w 693"/>
                <a:gd name="T91" fmla="*/ 853 h 1161"/>
                <a:gd name="T92" fmla="*/ 176 w 693"/>
                <a:gd name="T93" fmla="*/ 872 h 1161"/>
                <a:gd name="T94" fmla="*/ 210 w 693"/>
                <a:gd name="T95" fmla="*/ 889 h 1161"/>
                <a:gd name="T96" fmla="*/ 248 w 693"/>
                <a:gd name="T97" fmla="*/ 911 h 1161"/>
                <a:gd name="T98" fmla="*/ 306 w 693"/>
                <a:gd name="T99" fmla="*/ 951 h 1161"/>
                <a:gd name="T100" fmla="*/ 312 w 693"/>
                <a:gd name="T101" fmla="*/ 979 h 1161"/>
                <a:gd name="T102" fmla="*/ 329 w 693"/>
                <a:gd name="T103" fmla="*/ 987 h 1161"/>
                <a:gd name="T104" fmla="*/ 355 w 693"/>
                <a:gd name="T105" fmla="*/ 1015 h 1161"/>
                <a:gd name="T106" fmla="*/ 391 w 693"/>
                <a:gd name="T107" fmla="*/ 1086 h 1161"/>
                <a:gd name="T108" fmla="*/ 389 w 693"/>
                <a:gd name="T109" fmla="*/ 1116 h 1161"/>
                <a:gd name="T110" fmla="*/ 393 w 693"/>
                <a:gd name="T111" fmla="*/ 1128 h 1161"/>
                <a:gd name="T112" fmla="*/ 613 w 693"/>
                <a:gd name="T113" fmla="*/ 116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3" h="1161">
                  <a:moveTo>
                    <a:pt x="616" y="1160"/>
                  </a:moveTo>
                  <a:lnTo>
                    <a:pt x="620" y="1161"/>
                  </a:lnTo>
                  <a:lnTo>
                    <a:pt x="626" y="1161"/>
                  </a:lnTo>
                  <a:lnTo>
                    <a:pt x="628" y="1156"/>
                  </a:lnTo>
                  <a:lnTo>
                    <a:pt x="635" y="1150"/>
                  </a:lnTo>
                  <a:lnTo>
                    <a:pt x="635" y="1139"/>
                  </a:lnTo>
                  <a:lnTo>
                    <a:pt x="635" y="1133"/>
                  </a:lnTo>
                  <a:lnTo>
                    <a:pt x="628" y="1129"/>
                  </a:lnTo>
                  <a:lnTo>
                    <a:pt x="620" y="1126"/>
                  </a:lnTo>
                  <a:lnTo>
                    <a:pt x="620" y="1120"/>
                  </a:lnTo>
                  <a:lnTo>
                    <a:pt x="622" y="1113"/>
                  </a:lnTo>
                  <a:lnTo>
                    <a:pt x="624" y="1105"/>
                  </a:lnTo>
                  <a:lnTo>
                    <a:pt x="620" y="1097"/>
                  </a:lnTo>
                  <a:lnTo>
                    <a:pt x="624" y="1092"/>
                  </a:lnTo>
                  <a:lnTo>
                    <a:pt x="631" y="1086"/>
                  </a:lnTo>
                  <a:lnTo>
                    <a:pt x="643" y="1071"/>
                  </a:lnTo>
                  <a:lnTo>
                    <a:pt x="646" y="1062"/>
                  </a:lnTo>
                  <a:lnTo>
                    <a:pt x="650" y="1056"/>
                  </a:lnTo>
                  <a:lnTo>
                    <a:pt x="650" y="1043"/>
                  </a:lnTo>
                  <a:lnTo>
                    <a:pt x="654" y="1030"/>
                  </a:lnTo>
                  <a:lnTo>
                    <a:pt x="660" y="1026"/>
                  </a:lnTo>
                  <a:lnTo>
                    <a:pt x="663" y="1020"/>
                  </a:lnTo>
                  <a:lnTo>
                    <a:pt x="686" y="1007"/>
                  </a:lnTo>
                  <a:lnTo>
                    <a:pt x="693" y="1000"/>
                  </a:lnTo>
                  <a:lnTo>
                    <a:pt x="688" y="994"/>
                  </a:lnTo>
                  <a:lnTo>
                    <a:pt x="675" y="979"/>
                  </a:lnTo>
                  <a:lnTo>
                    <a:pt x="676" y="972"/>
                  </a:lnTo>
                  <a:lnTo>
                    <a:pt x="673" y="964"/>
                  </a:lnTo>
                  <a:lnTo>
                    <a:pt x="673" y="958"/>
                  </a:lnTo>
                  <a:lnTo>
                    <a:pt x="669" y="949"/>
                  </a:lnTo>
                  <a:lnTo>
                    <a:pt x="661" y="934"/>
                  </a:lnTo>
                  <a:lnTo>
                    <a:pt x="661" y="926"/>
                  </a:lnTo>
                  <a:lnTo>
                    <a:pt x="663" y="921"/>
                  </a:lnTo>
                  <a:lnTo>
                    <a:pt x="556" y="765"/>
                  </a:lnTo>
                  <a:lnTo>
                    <a:pt x="306" y="398"/>
                  </a:lnTo>
                  <a:lnTo>
                    <a:pt x="325" y="327"/>
                  </a:lnTo>
                  <a:lnTo>
                    <a:pt x="383" y="84"/>
                  </a:lnTo>
                  <a:lnTo>
                    <a:pt x="238" y="47"/>
                  </a:lnTo>
                  <a:lnTo>
                    <a:pt x="66" y="0"/>
                  </a:lnTo>
                  <a:lnTo>
                    <a:pt x="62" y="0"/>
                  </a:lnTo>
                  <a:lnTo>
                    <a:pt x="58" y="13"/>
                  </a:lnTo>
                  <a:lnTo>
                    <a:pt x="54" y="20"/>
                  </a:lnTo>
                  <a:lnTo>
                    <a:pt x="58" y="28"/>
                  </a:lnTo>
                  <a:lnTo>
                    <a:pt x="58" y="35"/>
                  </a:lnTo>
                  <a:lnTo>
                    <a:pt x="58" y="48"/>
                  </a:lnTo>
                  <a:lnTo>
                    <a:pt x="58" y="50"/>
                  </a:lnTo>
                  <a:lnTo>
                    <a:pt x="56" y="64"/>
                  </a:lnTo>
                  <a:lnTo>
                    <a:pt x="39" y="94"/>
                  </a:lnTo>
                  <a:lnTo>
                    <a:pt x="41" y="99"/>
                  </a:lnTo>
                  <a:lnTo>
                    <a:pt x="37" y="107"/>
                  </a:lnTo>
                  <a:lnTo>
                    <a:pt x="34" y="112"/>
                  </a:lnTo>
                  <a:lnTo>
                    <a:pt x="30" y="120"/>
                  </a:lnTo>
                  <a:lnTo>
                    <a:pt x="32" y="122"/>
                  </a:lnTo>
                  <a:lnTo>
                    <a:pt x="24" y="127"/>
                  </a:lnTo>
                  <a:lnTo>
                    <a:pt x="19" y="131"/>
                  </a:lnTo>
                  <a:lnTo>
                    <a:pt x="13" y="137"/>
                  </a:lnTo>
                  <a:lnTo>
                    <a:pt x="7" y="144"/>
                  </a:lnTo>
                  <a:lnTo>
                    <a:pt x="2" y="158"/>
                  </a:lnTo>
                  <a:lnTo>
                    <a:pt x="2" y="169"/>
                  </a:lnTo>
                  <a:lnTo>
                    <a:pt x="0" y="176"/>
                  </a:lnTo>
                  <a:lnTo>
                    <a:pt x="13" y="197"/>
                  </a:lnTo>
                  <a:lnTo>
                    <a:pt x="13" y="205"/>
                  </a:lnTo>
                  <a:lnTo>
                    <a:pt x="19" y="210"/>
                  </a:lnTo>
                  <a:lnTo>
                    <a:pt x="24" y="233"/>
                  </a:lnTo>
                  <a:lnTo>
                    <a:pt x="24" y="238"/>
                  </a:lnTo>
                  <a:lnTo>
                    <a:pt x="26" y="246"/>
                  </a:lnTo>
                  <a:lnTo>
                    <a:pt x="24" y="252"/>
                  </a:lnTo>
                  <a:lnTo>
                    <a:pt x="24" y="261"/>
                  </a:lnTo>
                  <a:lnTo>
                    <a:pt x="20" y="268"/>
                  </a:lnTo>
                  <a:lnTo>
                    <a:pt x="13" y="282"/>
                  </a:lnTo>
                  <a:lnTo>
                    <a:pt x="15" y="308"/>
                  </a:lnTo>
                  <a:lnTo>
                    <a:pt x="13" y="319"/>
                  </a:lnTo>
                  <a:lnTo>
                    <a:pt x="7" y="327"/>
                  </a:lnTo>
                  <a:lnTo>
                    <a:pt x="13" y="340"/>
                  </a:lnTo>
                  <a:lnTo>
                    <a:pt x="22" y="353"/>
                  </a:lnTo>
                  <a:lnTo>
                    <a:pt x="30" y="374"/>
                  </a:lnTo>
                  <a:lnTo>
                    <a:pt x="34" y="381"/>
                  </a:lnTo>
                  <a:lnTo>
                    <a:pt x="39" y="389"/>
                  </a:lnTo>
                  <a:lnTo>
                    <a:pt x="43" y="394"/>
                  </a:lnTo>
                  <a:lnTo>
                    <a:pt x="45" y="402"/>
                  </a:lnTo>
                  <a:lnTo>
                    <a:pt x="43" y="409"/>
                  </a:lnTo>
                  <a:lnTo>
                    <a:pt x="45" y="406"/>
                  </a:lnTo>
                  <a:lnTo>
                    <a:pt x="45" y="408"/>
                  </a:lnTo>
                  <a:lnTo>
                    <a:pt x="52" y="421"/>
                  </a:lnTo>
                  <a:lnTo>
                    <a:pt x="54" y="434"/>
                  </a:lnTo>
                  <a:lnTo>
                    <a:pt x="49" y="421"/>
                  </a:lnTo>
                  <a:lnTo>
                    <a:pt x="47" y="428"/>
                  </a:lnTo>
                  <a:lnTo>
                    <a:pt x="43" y="436"/>
                  </a:lnTo>
                  <a:lnTo>
                    <a:pt x="41" y="443"/>
                  </a:lnTo>
                  <a:lnTo>
                    <a:pt x="47" y="438"/>
                  </a:lnTo>
                  <a:lnTo>
                    <a:pt x="54" y="445"/>
                  </a:lnTo>
                  <a:lnTo>
                    <a:pt x="56" y="453"/>
                  </a:lnTo>
                  <a:lnTo>
                    <a:pt x="64" y="456"/>
                  </a:lnTo>
                  <a:lnTo>
                    <a:pt x="67" y="464"/>
                  </a:lnTo>
                  <a:lnTo>
                    <a:pt x="75" y="471"/>
                  </a:lnTo>
                  <a:lnTo>
                    <a:pt x="81" y="468"/>
                  </a:lnTo>
                  <a:lnTo>
                    <a:pt x="77" y="460"/>
                  </a:lnTo>
                  <a:lnTo>
                    <a:pt x="82" y="455"/>
                  </a:lnTo>
                  <a:lnTo>
                    <a:pt x="81" y="447"/>
                  </a:lnTo>
                  <a:lnTo>
                    <a:pt x="84" y="441"/>
                  </a:lnTo>
                  <a:lnTo>
                    <a:pt x="92" y="438"/>
                  </a:lnTo>
                  <a:lnTo>
                    <a:pt x="99" y="443"/>
                  </a:lnTo>
                  <a:lnTo>
                    <a:pt x="103" y="451"/>
                  </a:lnTo>
                  <a:lnTo>
                    <a:pt x="111" y="455"/>
                  </a:lnTo>
                  <a:lnTo>
                    <a:pt x="116" y="453"/>
                  </a:lnTo>
                  <a:lnTo>
                    <a:pt x="124" y="453"/>
                  </a:lnTo>
                  <a:lnTo>
                    <a:pt x="129" y="458"/>
                  </a:lnTo>
                  <a:lnTo>
                    <a:pt x="143" y="460"/>
                  </a:lnTo>
                  <a:lnTo>
                    <a:pt x="148" y="455"/>
                  </a:lnTo>
                  <a:lnTo>
                    <a:pt x="146" y="458"/>
                  </a:lnTo>
                  <a:lnTo>
                    <a:pt x="141" y="464"/>
                  </a:lnTo>
                  <a:lnTo>
                    <a:pt x="146" y="464"/>
                  </a:lnTo>
                  <a:lnTo>
                    <a:pt x="154" y="460"/>
                  </a:lnTo>
                  <a:lnTo>
                    <a:pt x="156" y="460"/>
                  </a:lnTo>
                  <a:lnTo>
                    <a:pt x="161" y="468"/>
                  </a:lnTo>
                  <a:lnTo>
                    <a:pt x="165" y="473"/>
                  </a:lnTo>
                  <a:lnTo>
                    <a:pt x="165" y="475"/>
                  </a:lnTo>
                  <a:lnTo>
                    <a:pt x="156" y="460"/>
                  </a:lnTo>
                  <a:lnTo>
                    <a:pt x="141" y="466"/>
                  </a:lnTo>
                  <a:lnTo>
                    <a:pt x="120" y="456"/>
                  </a:lnTo>
                  <a:lnTo>
                    <a:pt x="111" y="456"/>
                  </a:lnTo>
                  <a:lnTo>
                    <a:pt x="103" y="453"/>
                  </a:lnTo>
                  <a:lnTo>
                    <a:pt x="97" y="455"/>
                  </a:lnTo>
                  <a:lnTo>
                    <a:pt x="90" y="455"/>
                  </a:lnTo>
                  <a:lnTo>
                    <a:pt x="86" y="462"/>
                  </a:lnTo>
                  <a:lnTo>
                    <a:pt x="92" y="468"/>
                  </a:lnTo>
                  <a:lnTo>
                    <a:pt x="90" y="475"/>
                  </a:lnTo>
                  <a:lnTo>
                    <a:pt x="92" y="483"/>
                  </a:lnTo>
                  <a:lnTo>
                    <a:pt x="96" y="485"/>
                  </a:lnTo>
                  <a:lnTo>
                    <a:pt x="97" y="498"/>
                  </a:lnTo>
                  <a:lnTo>
                    <a:pt x="97" y="511"/>
                  </a:lnTo>
                  <a:lnTo>
                    <a:pt x="103" y="518"/>
                  </a:lnTo>
                  <a:lnTo>
                    <a:pt x="97" y="517"/>
                  </a:lnTo>
                  <a:lnTo>
                    <a:pt x="90" y="509"/>
                  </a:lnTo>
                  <a:lnTo>
                    <a:pt x="86" y="502"/>
                  </a:lnTo>
                  <a:lnTo>
                    <a:pt x="79" y="498"/>
                  </a:lnTo>
                  <a:lnTo>
                    <a:pt x="81" y="490"/>
                  </a:lnTo>
                  <a:lnTo>
                    <a:pt x="84" y="485"/>
                  </a:lnTo>
                  <a:lnTo>
                    <a:pt x="82" y="477"/>
                  </a:lnTo>
                  <a:lnTo>
                    <a:pt x="82" y="475"/>
                  </a:lnTo>
                  <a:lnTo>
                    <a:pt x="75" y="475"/>
                  </a:lnTo>
                  <a:lnTo>
                    <a:pt x="71" y="481"/>
                  </a:lnTo>
                  <a:lnTo>
                    <a:pt x="71" y="487"/>
                  </a:lnTo>
                  <a:lnTo>
                    <a:pt x="66" y="502"/>
                  </a:lnTo>
                  <a:lnTo>
                    <a:pt x="69" y="507"/>
                  </a:lnTo>
                  <a:lnTo>
                    <a:pt x="69" y="522"/>
                  </a:lnTo>
                  <a:lnTo>
                    <a:pt x="67" y="528"/>
                  </a:lnTo>
                  <a:lnTo>
                    <a:pt x="66" y="534"/>
                  </a:lnTo>
                  <a:lnTo>
                    <a:pt x="66" y="539"/>
                  </a:lnTo>
                  <a:lnTo>
                    <a:pt x="67" y="547"/>
                  </a:lnTo>
                  <a:lnTo>
                    <a:pt x="79" y="567"/>
                  </a:lnTo>
                  <a:lnTo>
                    <a:pt x="86" y="573"/>
                  </a:lnTo>
                  <a:lnTo>
                    <a:pt x="99" y="573"/>
                  </a:lnTo>
                  <a:lnTo>
                    <a:pt x="103" y="588"/>
                  </a:lnTo>
                  <a:lnTo>
                    <a:pt x="103" y="603"/>
                  </a:lnTo>
                  <a:lnTo>
                    <a:pt x="101" y="601"/>
                  </a:lnTo>
                  <a:lnTo>
                    <a:pt x="97" y="607"/>
                  </a:lnTo>
                  <a:lnTo>
                    <a:pt x="84" y="614"/>
                  </a:lnTo>
                  <a:lnTo>
                    <a:pt x="84" y="629"/>
                  </a:lnTo>
                  <a:lnTo>
                    <a:pt x="82" y="643"/>
                  </a:lnTo>
                  <a:lnTo>
                    <a:pt x="86" y="650"/>
                  </a:lnTo>
                  <a:lnTo>
                    <a:pt x="97" y="663"/>
                  </a:lnTo>
                  <a:lnTo>
                    <a:pt x="99" y="678"/>
                  </a:lnTo>
                  <a:lnTo>
                    <a:pt x="105" y="684"/>
                  </a:lnTo>
                  <a:lnTo>
                    <a:pt x="107" y="697"/>
                  </a:lnTo>
                  <a:lnTo>
                    <a:pt x="114" y="710"/>
                  </a:lnTo>
                  <a:lnTo>
                    <a:pt x="114" y="718"/>
                  </a:lnTo>
                  <a:lnTo>
                    <a:pt x="118" y="725"/>
                  </a:lnTo>
                  <a:lnTo>
                    <a:pt x="126" y="733"/>
                  </a:lnTo>
                  <a:lnTo>
                    <a:pt x="129" y="746"/>
                  </a:lnTo>
                  <a:lnTo>
                    <a:pt x="143" y="759"/>
                  </a:lnTo>
                  <a:lnTo>
                    <a:pt x="144" y="767"/>
                  </a:lnTo>
                  <a:lnTo>
                    <a:pt x="139" y="770"/>
                  </a:lnTo>
                  <a:lnTo>
                    <a:pt x="137" y="778"/>
                  </a:lnTo>
                  <a:lnTo>
                    <a:pt x="143" y="785"/>
                  </a:lnTo>
                  <a:lnTo>
                    <a:pt x="150" y="787"/>
                  </a:lnTo>
                  <a:lnTo>
                    <a:pt x="156" y="795"/>
                  </a:lnTo>
                  <a:lnTo>
                    <a:pt x="156" y="802"/>
                  </a:lnTo>
                  <a:lnTo>
                    <a:pt x="148" y="812"/>
                  </a:lnTo>
                  <a:lnTo>
                    <a:pt x="148" y="825"/>
                  </a:lnTo>
                  <a:lnTo>
                    <a:pt x="144" y="832"/>
                  </a:lnTo>
                  <a:lnTo>
                    <a:pt x="146" y="840"/>
                  </a:lnTo>
                  <a:lnTo>
                    <a:pt x="141" y="847"/>
                  </a:lnTo>
                  <a:lnTo>
                    <a:pt x="141" y="853"/>
                  </a:lnTo>
                  <a:lnTo>
                    <a:pt x="146" y="855"/>
                  </a:lnTo>
                  <a:lnTo>
                    <a:pt x="150" y="862"/>
                  </a:lnTo>
                  <a:lnTo>
                    <a:pt x="156" y="870"/>
                  </a:lnTo>
                  <a:lnTo>
                    <a:pt x="176" y="872"/>
                  </a:lnTo>
                  <a:lnTo>
                    <a:pt x="184" y="876"/>
                  </a:lnTo>
                  <a:lnTo>
                    <a:pt x="191" y="876"/>
                  </a:lnTo>
                  <a:lnTo>
                    <a:pt x="205" y="885"/>
                  </a:lnTo>
                  <a:lnTo>
                    <a:pt x="210" y="889"/>
                  </a:lnTo>
                  <a:lnTo>
                    <a:pt x="225" y="889"/>
                  </a:lnTo>
                  <a:lnTo>
                    <a:pt x="237" y="898"/>
                  </a:lnTo>
                  <a:lnTo>
                    <a:pt x="240" y="906"/>
                  </a:lnTo>
                  <a:lnTo>
                    <a:pt x="248" y="911"/>
                  </a:lnTo>
                  <a:lnTo>
                    <a:pt x="250" y="925"/>
                  </a:lnTo>
                  <a:lnTo>
                    <a:pt x="265" y="938"/>
                  </a:lnTo>
                  <a:lnTo>
                    <a:pt x="278" y="945"/>
                  </a:lnTo>
                  <a:lnTo>
                    <a:pt x="306" y="951"/>
                  </a:lnTo>
                  <a:lnTo>
                    <a:pt x="308" y="953"/>
                  </a:lnTo>
                  <a:lnTo>
                    <a:pt x="312" y="966"/>
                  </a:lnTo>
                  <a:lnTo>
                    <a:pt x="314" y="973"/>
                  </a:lnTo>
                  <a:lnTo>
                    <a:pt x="312" y="979"/>
                  </a:lnTo>
                  <a:lnTo>
                    <a:pt x="312" y="987"/>
                  </a:lnTo>
                  <a:lnTo>
                    <a:pt x="319" y="990"/>
                  </a:lnTo>
                  <a:lnTo>
                    <a:pt x="323" y="985"/>
                  </a:lnTo>
                  <a:lnTo>
                    <a:pt x="329" y="987"/>
                  </a:lnTo>
                  <a:lnTo>
                    <a:pt x="336" y="990"/>
                  </a:lnTo>
                  <a:lnTo>
                    <a:pt x="344" y="1002"/>
                  </a:lnTo>
                  <a:lnTo>
                    <a:pt x="348" y="1009"/>
                  </a:lnTo>
                  <a:lnTo>
                    <a:pt x="355" y="1015"/>
                  </a:lnTo>
                  <a:lnTo>
                    <a:pt x="378" y="1043"/>
                  </a:lnTo>
                  <a:lnTo>
                    <a:pt x="385" y="1058"/>
                  </a:lnTo>
                  <a:lnTo>
                    <a:pt x="389" y="1073"/>
                  </a:lnTo>
                  <a:lnTo>
                    <a:pt x="391" y="1086"/>
                  </a:lnTo>
                  <a:lnTo>
                    <a:pt x="389" y="1101"/>
                  </a:lnTo>
                  <a:lnTo>
                    <a:pt x="387" y="1114"/>
                  </a:lnTo>
                  <a:lnTo>
                    <a:pt x="387" y="1122"/>
                  </a:lnTo>
                  <a:lnTo>
                    <a:pt x="389" y="1116"/>
                  </a:lnTo>
                  <a:lnTo>
                    <a:pt x="394" y="1120"/>
                  </a:lnTo>
                  <a:lnTo>
                    <a:pt x="393" y="1128"/>
                  </a:lnTo>
                  <a:lnTo>
                    <a:pt x="389" y="1120"/>
                  </a:lnTo>
                  <a:lnTo>
                    <a:pt x="393" y="1128"/>
                  </a:lnTo>
                  <a:lnTo>
                    <a:pt x="394" y="1137"/>
                  </a:lnTo>
                  <a:lnTo>
                    <a:pt x="398" y="1139"/>
                  </a:lnTo>
                  <a:lnTo>
                    <a:pt x="611" y="1160"/>
                  </a:lnTo>
                  <a:lnTo>
                    <a:pt x="613" y="1160"/>
                  </a:lnTo>
                  <a:lnTo>
                    <a:pt x="616" y="1160"/>
                  </a:lnTo>
                  <a:close/>
                </a:path>
              </a:pathLst>
            </a:custGeom>
            <a:grpFill/>
            <a:ln w="76200" cap="rnd" cmpd="sng">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4" name="Freeform 40"/>
          <p:cNvSpPr>
            <a:spLocks noChangeArrowheads="1"/>
          </p:cNvSpPr>
          <p:nvPr/>
        </p:nvSpPr>
        <p:spPr bwMode="auto">
          <a:xfrm>
            <a:off x="4919687" y="10426487"/>
            <a:ext cx="1696049" cy="1033126"/>
          </a:xfrm>
          <a:custGeom>
            <a:avLst/>
            <a:gdLst>
              <a:gd name="T0" fmla="*/ 1959 w 2604"/>
              <a:gd name="T1" fmla="*/ 645 h 1588"/>
              <a:gd name="T2" fmla="*/ 1885 w 2604"/>
              <a:gd name="T3" fmla="*/ 620 h 1588"/>
              <a:gd name="T4" fmla="*/ 1836 w 2604"/>
              <a:gd name="T5" fmla="*/ 620 h 1588"/>
              <a:gd name="T6" fmla="*/ 1761 w 2604"/>
              <a:gd name="T7" fmla="*/ 595 h 1588"/>
              <a:gd name="T8" fmla="*/ 1711 w 2604"/>
              <a:gd name="T9" fmla="*/ 571 h 1588"/>
              <a:gd name="T10" fmla="*/ 1711 w 2604"/>
              <a:gd name="T11" fmla="*/ 670 h 1588"/>
              <a:gd name="T12" fmla="*/ 1761 w 2604"/>
              <a:gd name="T13" fmla="*/ 695 h 1588"/>
              <a:gd name="T14" fmla="*/ 1810 w 2604"/>
              <a:gd name="T15" fmla="*/ 769 h 1588"/>
              <a:gd name="T16" fmla="*/ 1885 w 2604"/>
              <a:gd name="T17" fmla="*/ 794 h 1588"/>
              <a:gd name="T18" fmla="*/ 2009 w 2604"/>
              <a:gd name="T19" fmla="*/ 719 h 1588"/>
              <a:gd name="T20" fmla="*/ 1686 w 2604"/>
              <a:gd name="T21" fmla="*/ 818 h 1588"/>
              <a:gd name="T22" fmla="*/ 2554 w 2604"/>
              <a:gd name="T23" fmla="*/ 1265 h 1588"/>
              <a:gd name="T24" fmla="*/ 2454 w 2604"/>
              <a:gd name="T25" fmla="*/ 1190 h 1588"/>
              <a:gd name="T26" fmla="*/ 2256 w 2604"/>
              <a:gd name="T27" fmla="*/ 1017 h 1588"/>
              <a:gd name="T28" fmla="*/ 2181 w 2604"/>
              <a:gd name="T29" fmla="*/ 992 h 1588"/>
              <a:gd name="T30" fmla="*/ 2107 w 2604"/>
              <a:gd name="T31" fmla="*/ 942 h 1588"/>
              <a:gd name="T32" fmla="*/ 2107 w 2604"/>
              <a:gd name="T33" fmla="*/ 1067 h 1588"/>
              <a:gd name="T34" fmla="*/ 2034 w 2604"/>
              <a:gd name="T35" fmla="*/ 1140 h 1588"/>
              <a:gd name="T36" fmla="*/ 2034 w 2604"/>
              <a:gd name="T37" fmla="*/ 1240 h 1588"/>
              <a:gd name="T38" fmla="*/ 2059 w 2604"/>
              <a:gd name="T39" fmla="*/ 1314 h 1588"/>
              <a:gd name="T40" fmla="*/ 2059 w 2604"/>
              <a:gd name="T41" fmla="*/ 1488 h 1588"/>
              <a:gd name="T42" fmla="*/ 2107 w 2604"/>
              <a:gd name="T43" fmla="*/ 1537 h 1588"/>
              <a:gd name="T44" fmla="*/ 2206 w 2604"/>
              <a:gd name="T45" fmla="*/ 1563 h 1588"/>
              <a:gd name="T46" fmla="*/ 2305 w 2604"/>
              <a:gd name="T47" fmla="*/ 1438 h 1588"/>
              <a:gd name="T48" fmla="*/ 2454 w 2604"/>
              <a:gd name="T49" fmla="*/ 1413 h 1588"/>
              <a:gd name="T50" fmla="*/ 2578 w 2604"/>
              <a:gd name="T51" fmla="*/ 1314 h 1588"/>
              <a:gd name="T52" fmla="*/ 1637 w 2604"/>
              <a:gd name="T53" fmla="*/ 521 h 1588"/>
              <a:gd name="T54" fmla="*/ 1563 w 2604"/>
              <a:gd name="T55" fmla="*/ 496 h 1588"/>
              <a:gd name="T56" fmla="*/ 1464 w 2604"/>
              <a:gd name="T57" fmla="*/ 496 h 1588"/>
              <a:gd name="T58" fmla="*/ 1414 w 2604"/>
              <a:gd name="T59" fmla="*/ 496 h 1588"/>
              <a:gd name="T60" fmla="*/ 1414 w 2604"/>
              <a:gd name="T61" fmla="*/ 545 h 1588"/>
              <a:gd name="T62" fmla="*/ 1612 w 2604"/>
              <a:gd name="T63" fmla="*/ 571 h 1588"/>
              <a:gd name="T64" fmla="*/ 447 w 2604"/>
              <a:gd name="T65" fmla="*/ 25 h 1588"/>
              <a:gd name="T66" fmla="*/ 372 w 2604"/>
              <a:gd name="T67" fmla="*/ 0 h 1588"/>
              <a:gd name="T68" fmla="*/ 249 w 2604"/>
              <a:gd name="T69" fmla="*/ 50 h 1588"/>
              <a:gd name="T70" fmla="*/ 223 w 2604"/>
              <a:gd name="T71" fmla="*/ 100 h 1588"/>
              <a:gd name="T72" fmla="*/ 273 w 2604"/>
              <a:gd name="T73" fmla="*/ 149 h 1588"/>
              <a:gd name="T74" fmla="*/ 397 w 2604"/>
              <a:gd name="T75" fmla="*/ 174 h 1588"/>
              <a:gd name="T76" fmla="*/ 422 w 2604"/>
              <a:gd name="T77" fmla="*/ 100 h 1588"/>
              <a:gd name="T78" fmla="*/ 25 w 2604"/>
              <a:gd name="T79" fmla="*/ 149 h 1588"/>
              <a:gd name="T80" fmla="*/ 25 w 2604"/>
              <a:gd name="T81" fmla="*/ 199 h 1588"/>
              <a:gd name="T82" fmla="*/ 75 w 2604"/>
              <a:gd name="T83" fmla="*/ 149 h 1588"/>
              <a:gd name="T84" fmla="*/ 1191 w 2604"/>
              <a:gd name="T85" fmla="*/ 397 h 1588"/>
              <a:gd name="T86" fmla="*/ 1166 w 2604"/>
              <a:gd name="T87" fmla="*/ 397 h 1588"/>
              <a:gd name="T88" fmla="*/ 1141 w 2604"/>
              <a:gd name="T89" fmla="*/ 347 h 1588"/>
              <a:gd name="T90" fmla="*/ 1091 w 2604"/>
              <a:gd name="T91" fmla="*/ 273 h 1588"/>
              <a:gd name="T92" fmla="*/ 1042 w 2604"/>
              <a:gd name="T93" fmla="*/ 273 h 1588"/>
              <a:gd name="T94" fmla="*/ 992 w 2604"/>
              <a:gd name="T95" fmla="*/ 322 h 1588"/>
              <a:gd name="T96" fmla="*/ 943 w 2604"/>
              <a:gd name="T97" fmla="*/ 372 h 1588"/>
              <a:gd name="T98" fmla="*/ 992 w 2604"/>
              <a:gd name="T99" fmla="*/ 422 h 1588"/>
              <a:gd name="T100" fmla="*/ 1067 w 2604"/>
              <a:gd name="T101" fmla="*/ 446 h 1588"/>
              <a:gd name="T102" fmla="*/ 1067 w 2604"/>
              <a:gd name="T103" fmla="*/ 422 h 1588"/>
              <a:gd name="T104" fmla="*/ 1091 w 2604"/>
              <a:gd name="T105" fmla="*/ 422 h 1588"/>
              <a:gd name="T106" fmla="*/ 1141 w 2604"/>
              <a:gd name="T107" fmla="*/ 446 h 1588"/>
              <a:gd name="T108" fmla="*/ 1215 w 2604"/>
              <a:gd name="T109" fmla="*/ 472 h 1588"/>
              <a:gd name="T110" fmla="*/ 1513 w 2604"/>
              <a:gd name="T111" fmla="*/ 645 h 1588"/>
              <a:gd name="T112" fmla="*/ 1587 w 2604"/>
              <a:gd name="T113" fmla="*/ 719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04" h="1588">
                <a:moveTo>
                  <a:pt x="2009" y="719"/>
                </a:moveTo>
                <a:lnTo>
                  <a:pt x="2034" y="695"/>
                </a:lnTo>
                <a:lnTo>
                  <a:pt x="2009" y="695"/>
                </a:lnTo>
                <a:lnTo>
                  <a:pt x="1984" y="670"/>
                </a:lnTo>
                <a:lnTo>
                  <a:pt x="1984" y="670"/>
                </a:lnTo>
                <a:lnTo>
                  <a:pt x="1959" y="670"/>
                </a:lnTo>
                <a:lnTo>
                  <a:pt x="1959" y="670"/>
                </a:lnTo>
                <a:lnTo>
                  <a:pt x="1959" y="645"/>
                </a:lnTo>
                <a:lnTo>
                  <a:pt x="1959" y="645"/>
                </a:lnTo>
                <a:lnTo>
                  <a:pt x="1935" y="645"/>
                </a:lnTo>
                <a:lnTo>
                  <a:pt x="1935" y="645"/>
                </a:lnTo>
                <a:lnTo>
                  <a:pt x="1909" y="645"/>
                </a:lnTo>
                <a:lnTo>
                  <a:pt x="1909" y="645"/>
                </a:lnTo>
                <a:lnTo>
                  <a:pt x="1909" y="620"/>
                </a:lnTo>
                <a:lnTo>
                  <a:pt x="1909" y="620"/>
                </a:lnTo>
                <a:lnTo>
                  <a:pt x="1885" y="620"/>
                </a:lnTo>
                <a:lnTo>
                  <a:pt x="1885" y="620"/>
                </a:lnTo>
                <a:lnTo>
                  <a:pt x="1885" y="620"/>
                </a:lnTo>
                <a:lnTo>
                  <a:pt x="1885" y="620"/>
                </a:lnTo>
                <a:lnTo>
                  <a:pt x="1885" y="620"/>
                </a:lnTo>
                <a:lnTo>
                  <a:pt x="1885" y="620"/>
                </a:lnTo>
                <a:lnTo>
                  <a:pt x="1885" y="620"/>
                </a:lnTo>
                <a:lnTo>
                  <a:pt x="1860" y="620"/>
                </a:lnTo>
                <a:lnTo>
                  <a:pt x="1860" y="620"/>
                </a:lnTo>
                <a:lnTo>
                  <a:pt x="1860" y="620"/>
                </a:lnTo>
                <a:lnTo>
                  <a:pt x="1836" y="620"/>
                </a:lnTo>
                <a:lnTo>
                  <a:pt x="1836" y="620"/>
                </a:lnTo>
                <a:lnTo>
                  <a:pt x="1810" y="645"/>
                </a:lnTo>
                <a:lnTo>
                  <a:pt x="1810" y="645"/>
                </a:lnTo>
                <a:lnTo>
                  <a:pt x="1810" y="645"/>
                </a:lnTo>
                <a:lnTo>
                  <a:pt x="1786" y="645"/>
                </a:lnTo>
                <a:lnTo>
                  <a:pt x="1786" y="645"/>
                </a:lnTo>
                <a:lnTo>
                  <a:pt x="1786" y="645"/>
                </a:lnTo>
                <a:lnTo>
                  <a:pt x="1761" y="595"/>
                </a:lnTo>
                <a:lnTo>
                  <a:pt x="1761" y="595"/>
                </a:lnTo>
                <a:lnTo>
                  <a:pt x="1761" y="595"/>
                </a:lnTo>
                <a:lnTo>
                  <a:pt x="1736" y="571"/>
                </a:lnTo>
                <a:lnTo>
                  <a:pt x="1736" y="571"/>
                </a:lnTo>
                <a:lnTo>
                  <a:pt x="1736" y="571"/>
                </a:lnTo>
                <a:lnTo>
                  <a:pt x="1736" y="571"/>
                </a:lnTo>
                <a:lnTo>
                  <a:pt x="1736" y="571"/>
                </a:lnTo>
                <a:lnTo>
                  <a:pt x="1736" y="571"/>
                </a:lnTo>
                <a:lnTo>
                  <a:pt x="1711" y="571"/>
                </a:lnTo>
                <a:lnTo>
                  <a:pt x="1711" y="571"/>
                </a:lnTo>
                <a:lnTo>
                  <a:pt x="1711" y="571"/>
                </a:lnTo>
                <a:lnTo>
                  <a:pt x="1711" y="571"/>
                </a:lnTo>
                <a:lnTo>
                  <a:pt x="1711" y="595"/>
                </a:lnTo>
                <a:lnTo>
                  <a:pt x="1711" y="595"/>
                </a:lnTo>
                <a:lnTo>
                  <a:pt x="1711" y="595"/>
                </a:lnTo>
                <a:lnTo>
                  <a:pt x="1711" y="595"/>
                </a:lnTo>
                <a:lnTo>
                  <a:pt x="1711" y="595"/>
                </a:lnTo>
                <a:lnTo>
                  <a:pt x="1686" y="595"/>
                </a:lnTo>
                <a:lnTo>
                  <a:pt x="1686" y="620"/>
                </a:lnTo>
                <a:lnTo>
                  <a:pt x="1711" y="670"/>
                </a:lnTo>
                <a:lnTo>
                  <a:pt x="1711" y="670"/>
                </a:lnTo>
                <a:lnTo>
                  <a:pt x="1711" y="670"/>
                </a:lnTo>
                <a:lnTo>
                  <a:pt x="1736" y="670"/>
                </a:lnTo>
                <a:lnTo>
                  <a:pt x="1736" y="695"/>
                </a:lnTo>
                <a:lnTo>
                  <a:pt x="1761" y="695"/>
                </a:lnTo>
                <a:lnTo>
                  <a:pt x="1761" y="695"/>
                </a:lnTo>
                <a:lnTo>
                  <a:pt x="1761" y="695"/>
                </a:lnTo>
                <a:lnTo>
                  <a:pt x="1761" y="695"/>
                </a:lnTo>
                <a:lnTo>
                  <a:pt x="1761" y="695"/>
                </a:lnTo>
                <a:lnTo>
                  <a:pt x="1786" y="695"/>
                </a:lnTo>
                <a:lnTo>
                  <a:pt x="1786" y="695"/>
                </a:lnTo>
                <a:lnTo>
                  <a:pt x="1786" y="695"/>
                </a:lnTo>
                <a:lnTo>
                  <a:pt x="1786" y="695"/>
                </a:lnTo>
                <a:lnTo>
                  <a:pt x="1786" y="719"/>
                </a:lnTo>
                <a:lnTo>
                  <a:pt x="1786" y="719"/>
                </a:lnTo>
                <a:lnTo>
                  <a:pt x="1810" y="719"/>
                </a:lnTo>
                <a:lnTo>
                  <a:pt x="1810" y="719"/>
                </a:lnTo>
                <a:lnTo>
                  <a:pt x="1810" y="769"/>
                </a:lnTo>
                <a:lnTo>
                  <a:pt x="1810" y="794"/>
                </a:lnTo>
                <a:lnTo>
                  <a:pt x="1810" y="794"/>
                </a:lnTo>
                <a:lnTo>
                  <a:pt x="1836" y="794"/>
                </a:lnTo>
                <a:lnTo>
                  <a:pt x="1860" y="794"/>
                </a:lnTo>
                <a:lnTo>
                  <a:pt x="1860" y="794"/>
                </a:lnTo>
                <a:lnTo>
                  <a:pt x="1860" y="794"/>
                </a:lnTo>
                <a:lnTo>
                  <a:pt x="1860" y="794"/>
                </a:lnTo>
                <a:lnTo>
                  <a:pt x="1860" y="794"/>
                </a:lnTo>
                <a:lnTo>
                  <a:pt x="1885" y="794"/>
                </a:lnTo>
                <a:lnTo>
                  <a:pt x="1909" y="769"/>
                </a:lnTo>
                <a:lnTo>
                  <a:pt x="1909" y="769"/>
                </a:lnTo>
                <a:lnTo>
                  <a:pt x="1935" y="769"/>
                </a:lnTo>
                <a:lnTo>
                  <a:pt x="1935" y="769"/>
                </a:lnTo>
                <a:lnTo>
                  <a:pt x="1959" y="769"/>
                </a:lnTo>
                <a:lnTo>
                  <a:pt x="1959" y="769"/>
                </a:lnTo>
                <a:lnTo>
                  <a:pt x="1984" y="744"/>
                </a:lnTo>
                <a:lnTo>
                  <a:pt x="2009" y="744"/>
                </a:lnTo>
                <a:lnTo>
                  <a:pt x="2009" y="719"/>
                </a:lnTo>
                <a:close/>
                <a:moveTo>
                  <a:pt x="1761" y="794"/>
                </a:moveTo>
                <a:lnTo>
                  <a:pt x="1736" y="769"/>
                </a:lnTo>
                <a:lnTo>
                  <a:pt x="1736" y="794"/>
                </a:lnTo>
                <a:lnTo>
                  <a:pt x="1736" y="794"/>
                </a:lnTo>
                <a:lnTo>
                  <a:pt x="1711" y="794"/>
                </a:lnTo>
                <a:lnTo>
                  <a:pt x="1686" y="794"/>
                </a:lnTo>
                <a:lnTo>
                  <a:pt x="1686" y="818"/>
                </a:lnTo>
                <a:lnTo>
                  <a:pt x="1686" y="818"/>
                </a:lnTo>
                <a:lnTo>
                  <a:pt x="1686" y="818"/>
                </a:lnTo>
                <a:lnTo>
                  <a:pt x="1711" y="818"/>
                </a:lnTo>
                <a:lnTo>
                  <a:pt x="1711" y="818"/>
                </a:lnTo>
                <a:lnTo>
                  <a:pt x="1711" y="818"/>
                </a:lnTo>
                <a:lnTo>
                  <a:pt x="1736" y="818"/>
                </a:lnTo>
                <a:lnTo>
                  <a:pt x="1761" y="818"/>
                </a:lnTo>
                <a:lnTo>
                  <a:pt x="1761" y="818"/>
                </a:lnTo>
                <a:lnTo>
                  <a:pt x="1761" y="818"/>
                </a:lnTo>
                <a:lnTo>
                  <a:pt x="1761" y="794"/>
                </a:lnTo>
                <a:close/>
                <a:moveTo>
                  <a:pt x="2554" y="1265"/>
                </a:moveTo>
                <a:lnTo>
                  <a:pt x="2529" y="1265"/>
                </a:lnTo>
                <a:lnTo>
                  <a:pt x="2504" y="1240"/>
                </a:lnTo>
                <a:lnTo>
                  <a:pt x="2504" y="1240"/>
                </a:lnTo>
                <a:lnTo>
                  <a:pt x="2504" y="1215"/>
                </a:lnTo>
                <a:lnTo>
                  <a:pt x="2504" y="1190"/>
                </a:lnTo>
                <a:lnTo>
                  <a:pt x="2504" y="1190"/>
                </a:lnTo>
                <a:lnTo>
                  <a:pt x="2479" y="1190"/>
                </a:lnTo>
                <a:lnTo>
                  <a:pt x="2454" y="1190"/>
                </a:lnTo>
                <a:lnTo>
                  <a:pt x="2454" y="1190"/>
                </a:lnTo>
                <a:lnTo>
                  <a:pt x="2454" y="1190"/>
                </a:lnTo>
                <a:lnTo>
                  <a:pt x="2454" y="1140"/>
                </a:lnTo>
                <a:lnTo>
                  <a:pt x="2454" y="1140"/>
                </a:lnTo>
                <a:lnTo>
                  <a:pt x="2454" y="1116"/>
                </a:lnTo>
                <a:lnTo>
                  <a:pt x="2404" y="1091"/>
                </a:lnTo>
                <a:lnTo>
                  <a:pt x="2404" y="1067"/>
                </a:lnTo>
                <a:lnTo>
                  <a:pt x="2331" y="1041"/>
                </a:lnTo>
                <a:lnTo>
                  <a:pt x="2281" y="1017"/>
                </a:lnTo>
                <a:lnTo>
                  <a:pt x="2256" y="1017"/>
                </a:lnTo>
                <a:lnTo>
                  <a:pt x="2231" y="1017"/>
                </a:lnTo>
                <a:lnTo>
                  <a:pt x="2231" y="992"/>
                </a:lnTo>
                <a:lnTo>
                  <a:pt x="2231" y="1017"/>
                </a:lnTo>
                <a:lnTo>
                  <a:pt x="2231" y="1017"/>
                </a:lnTo>
                <a:lnTo>
                  <a:pt x="2206" y="1017"/>
                </a:lnTo>
                <a:lnTo>
                  <a:pt x="2206" y="1017"/>
                </a:lnTo>
                <a:lnTo>
                  <a:pt x="2206" y="992"/>
                </a:lnTo>
                <a:lnTo>
                  <a:pt x="2206" y="992"/>
                </a:lnTo>
                <a:lnTo>
                  <a:pt x="2181" y="992"/>
                </a:lnTo>
                <a:lnTo>
                  <a:pt x="2181" y="992"/>
                </a:lnTo>
                <a:lnTo>
                  <a:pt x="2157" y="968"/>
                </a:lnTo>
                <a:lnTo>
                  <a:pt x="2157" y="968"/>
                </a:lnTo>
                <a:lnTo>
                  <a:pt x="2157" y="968"/>
                </a:lnTo>
                <a:lnTo>
                  <a:pt x="2157" y="968"/>
                </a:lnTo>
                <a:lnTo>
                  <a:pt x="2157" y="968"/>
                </a:lnTo>
                <a:lnTo>
                  <a:pt x="2132" y="968"/>
                </a:lnTo>
                <a:lnTo>
                  <a:pt x="2132" y="942"/>
                </a:lnTo>
                <a:lnTo>
                  <a:pt x="2107" y="942"/>
                </a:lnTo>
                <a:lnTo>
                  <a:pt x="2082" y="942"/>
                </a:lnTo>
                <a:lnTo>
                  <a:pt x="2082" y="942"/>
                </a:lnTo>
                <a:lnTo>
                  <a:pt x="2059" y="968"/>
                </a:lnTo>
                <a:lnTo>
                  <a:pt x="2059" y="992"/>
                </a:lnTo>
                <a:lnTo>
                  <a:pt x="2059" y="992"/>
                </a:lnTo>
                <a:lnTo>
                  <a:pt x="2082" y="1017"/>
                </a:lnTo>
                <a:lnTo>
                  <a:pt x="2107" y="1041"/>
                </a:lnTo>
                <a:lnTo>
                  <a:pt x="2107" y="1041"/>
                </a:lnTo>
                <a:lnTo>
                  <a:pt x="2107" y="1067"/>
                </a:lnTo>
                <a:lnTo>
                  <a:pt x="2107" y="1067"/>
                </a:lnTo>
                <a:lnTo>
                  <a:pt x="2107" y="1067"/>
                </a:lnTo>
                <a:lnTo>
                  <a:pt x="2082" y="1091"/>
                </a:lnTo>
                <a:lnTo>
                  <a:pt x="2082" y="1091"/>
                </a:lnTo>
                <a:lnTo>
                  <a:pt x="2059" y="1116"/>
                </a:lnTo>
                <a:lnTo>
                  <a:pt x="2059" y="1116"/>
                </a:lnTo>
                <a:lnTo>
                  <a:pt x="2059" y="1140"/>
                </a:lnTo>
                <a:lnTo>
                  <a:pt x="2034" y="1140"/>
                </a:lnTo>
                <a:lnTo>
                  <a:pt x="2034" y="1140"/>
                </a:lnTo>
                <a:lnTo>
                  <a:pt x="2034" y="1166"/>
                </a:lnTo>
                <a:lnTo>
                  <a:pt x="2009" y="1166"/>
                </a:lnTo>
                <a:lnTo>
                  <a:pt x="2009" y="1166"/>
                </a:lnTo>
                <a:lnTo>
                  <a:pt x="2009" y="1166"/>
                </a:lnTo>
                <a:lnTo>
                  <a:pt x="1984" y="1190"/>
                </a:lnTo>
                <a:lnTo>
                  <a:pt x="2009" y="1215"/>
                </a:lnTo>
                <a:lnTo>
                  <a:pt x="2009" y="1215"/>
                </a:lnTo>
                <a:lnTo>
                  <a:pt x="2009" y="1240"/>
                </a:lnTo>
                <a:lnTo>
                  <a:pt x="2034" y="1240"/>
                </a:lnTo>
                <a:lnTo>
                  <a:pt x="2034" y="1265"/>
                </a:lnTo>
                <a:lnTo>
                  <a:pt x="2034" y="1265"/>
                </a:lnTo>
                <a:lnTo>
                  <a:pt x="2034" y="1290"/>
                </a:lnTo>
                <a:lnTo>
                  <a:pt x="2034" y="1290"/>
                </a:lnTo>
                <a:lnTo>
                  <a:pt x="2034" y="1290"/>
                </a:lnTo>
                <a:lnTo>
                  <a:pt x="2059" y="1314"/>
                </a:lnTo>
                <a:lnTo>
                  <a:pt x="2059" y="1314"/>
                </a:lnTo>
                <a:lnTo>
                  <a:pt x="2059" y="1314"/>
                </a:lnTo>
                <a:lnTo>
                  <a:pt x="2059" y="1314"/>
                </a:lnTo>
                <a:lnTo>
                  <a:pt x="2059" y="1314"/>
                </a:lnTo>
                <a:lnTo>
                  <a:pt x="2059" y="1314"/>
                </a:lnTo>
                <a:lnTo>
                  <a:pt x="2059" y="1314"/>
                </a:lnTo>
                <a:lnTo>
                  <a:pt x="2059" y="1364"/>
                </a:lnTo>
                <a:lnTo>
                  <a:pt x="2082" y="1364"/>
                </a:lnTo>
                <a:lnTo>
                  <a:pt x="2082" y="1389"/>
                </a:lnTo>
                <a:lnTo>
                  <a:pt x="2082" y="1389"/>
                </a:lnTo>
                <a:lnTo>
                  <a:pt x="2059" y="1463"/>
                </a:lnTo>
                <a:lnTo>
                  <a:pt x="2059" y="1488"/>
                </a:lnTo>
                <a:lnTo>
                  <a:pt x="2059" y="1513"/>
                </a:lnTo>
                <a:lnTo>
                  <a:pt x="2082" y="1513"/>
                </a:lnTo>
                <a:lnTo>
                  <a:pt x="2082" y="1513"/>
                </a:lnTo>
                <a:lnTo>
                  <a:pt x="2082" y="1513"/>
                </a:lnTo>
                <a:lnTo>
                  <a:pt x="2082" y="1537"/>
                </a:lnTo>
                <a:lnTo>
                  <a:pt x="2082" y="1537"/>
                </a:lnTo>
                <a:lnTo>
                  <a:pt x="2082" y="1537"/>
                </a:lnTo>
                <a:lnTo>
                  <a:pt x="2107" y="1537"/>
                </a:lnTo>
                <a:lnTo>
                  <a:pt x="2107" y="1537"/>
                </a:lnTo>
                <a:lnTo>
                  <a:pt x="2132" y="1537"/>
                </a:lnTo>
                <a:lnTo>
                  <a:pt x="2157" y="1563"/>
                </a:lnTo>
                <a:lnTo>
                  <a:pt x="2157" y="1563"/>
                </a:lnTo>
                <a:lnTo>
                  <a:pt x="2181" y="1587"/>
                </a:lnTo>
                <a:lnTo>
                  <a:pt x="2181" y="1587"/>
                </a:lnTo>
                <a:lnTo>
                  <a:pt x="2181" y="1587"/>
                </a:lnTo>
                <a:lnTo>
                  <a:pt x="2181" y="1563"/>
                </a:lnTo>
                <a:lnTo>
                  <a:pt x="2206" y="1563"/>
                </a:lnTo>
                <a:lnTo>
                  <a:pt x="2206" y="1563"/>
                </a:lnTo>
                <a:lnTo>
                  <a:pt x="2231" y="1537"/>
                </a:lnTo>
                <a:lnTo>
                  <a:pt x="2231" y="1513"/>
                </a:lnTo>
                <a:lnTo>
                  <a:pt x="2231" y="1513"/>
                </a:lnTo>
                <a:lnTo>
                  <a:pt x="2256" y="1488"/>
                </a:lnTo>
                <a:lnTo>
                  <a:pt x="2256" y="1488"/>
                </a:lnTo>
                <a:lnTo>
                  <a:pt x="2281" y="1463"/>
                </a:lnTo>
                <a:lnTo>
                  <a:pt x="2281" y="1463"/>
                </a:lnTo>
                <a:lnTo>
                  <a:pt x="2305" y="1463"/>
                </a:lnTo>
                <a:lnTo>
                  <a:pt x="2305" y="1438"/>
                </a:lnTo>
                <a:lnTo>
                  <a:pt x="2331" y="1438"/>
                </a:lnTo>
                <a:lnTo>
                  <a:pt x="2331" y="1438"/>
                </a:lnTo>
                <a:lnTo>
                  <a:pt x="2331" y="1438"/>
                </a:lnTo>
                <a:lnTo>
                  <a:pt x="2355" y="1413"/>
                </a:lnTo>
                <a:lnTo>
                  <a:pt x="2355" y="1413"/>
                </a:lnTo>
                <a:lnTo>
                  <a:pt x="2355" y="1413"/>
                </a:lnTo>
                <a:lnTo>
                  <a:pt x="2404" y="1413"/>
                </a:lnTo>
                <a:lnTo>
                  <a:pt x="2404" y="1413"/>
                </a:lnTo>
                <a:lnTo>
                  <a:pt x="2454" y="1413"/>
                </a:lnTo>
                <a:lnTo>
                  <a:pt x="2454" y="1389"/>
                </a:lnTo>
                <a:lnTo>
                  <a:pt x="2479" y="1389"/>
                </a:lnTo>
                <a:lnTo>
                  <a:pt x="2479" y="1389"/>
                </a:lnTo>
                <a:lnTo>
                  <a:pt x="2479" y="1389"/>
                </a:lnTo>
                <a:lnTo>
                  <a:pt x="2529" y="1364"/>
                </a:lnTo>
                <a:lnTo>
                  <a:pt x="2529" y="1339"/>
                </a:lnTo>
                <a:lnTo>
                  <a:pt x="2578" y="1339"/>
                </a:lnTo>
                <a:lnTo>
                  <a:pt x="2578" y="1314"/>
                </a:lnTo>
                <a:lnTo>
                  <a:pt x="2578" y="1314"/>
                </a:lnTo>
                <a:lnTo>
                  <a:pt x="2578" y="1290"/>
                </a:lnTo>
                <a:lnTo>
                  <a:pt x="2603" y="1290"/>
                </a:lnTo>
                <a:lnTo>
                  <a:pt x="2554" y="1265"/>
                </a:lnTo>
                <a:close/>
                <a:moveTo>
                  <a:pt x="1686" y="521"/>
                </a:moveTo>
                <a:lnTo>
                  <a:pt x="1662" y="521"/>
                </a:lnTo>
                <a:lnTo>
                  <a:pt x="1662" y="521"/>
                </a:lnTo>
                <a:lnTo>
                  <a:pt x="1662" y="521"/>
                </a:lnTo>
                <a:lnTo>
                  <a:pt x="1637" y="521"/>
                </a:lnTo>
                <a:lnTo>
                  <a:pt x="1637" y="521"/>
                </a:lnTo>
                <a:lnTo>
                  <a:pt x="1637" y="521"/>
                </a:lnTo>
                <a:lnTo>
                  <a:pt x="1637" y="521"/>
                </a:lnTo>
                <a:lnTo>
                  <a:pt x="1637" y="521"/>
                </a:lnTo>
                <a:lnTo>
                  <a:pt x="1637" y="521"/>
                </a:lnTo>
                <a:lnTo>
                  <a:pt x="1637" y="521"/>
                </a:lnTo>
                <a:lnTo>
                  <a:pt x="1587" y="521"/>
                </a:lnTo>
                <a:lnTo>
                  <a:pt x="1587" y="521"/>
                </a:lnTo>
                <a:lnTo>
                  <a:pt x="1587" y="521"/>
                </a:lnTo>
                <a:lnTo>
                  <a:pt x="1563" y="496"/>
                </a:lnTo>
                <a:lnTo>
                  <a:pt x="1563" y="496"/>
                </a:lnTo>
                <a:lnTo>
                  <a:pt x="1563" y="496"/>
                </a:lnTo>
                <a:lnTo>
                  <a:pt x="1563" y="496"/>
                </a:lnTo>
                <a:lnTo>
                  <a:pt x="1563" y="496"/>
                </a:lnTo>
                <a:lnTo>
                  <a:pt x="1538" y="496"/>
                </a:lnTo>
                <a:lnTo>
                  <a:pt x="1538" y="496"/>
                </a:lnTo>
                <a:lnTo>
                  <a:pt x="1513" y="496"/>
                </a:lnTo>
                <a:lnTo>
                  <a:pt x="1464" y="496"/>
                </a:lnTo>
                <a:lnTo>
                  <a:pt x="1464" y="496"/>
                </a:lnTo>
                <a:lnTo>
                  <a:pt x="1439" y="496"/>
                </a:lnTo>
                <a:lnTo>
                  <a:pt x="1439" y="496"/>
                </a:lnTo>
                <a:lnTo>
                  <a:pt x="1439" y="496"/>
                </a:lnTo>
                <a:lnTo>
                  <a:pt x="1439" y="496"/>
                </a:lnTo>
                <a:lnTo>
                  <a:pt x="1439" y="496"/>
                </a:lnTo>
                <a:lnTo>
                  <a:pt x="1414" y="496"/>
                </a:lnTo>
                <a:lnTo>
                  <a:pt x="1414" y="496"/>
                </a:lnTo>
                <a:lnTo>
                  <a:pt x="1414" y="496"/>
                </a:lnTo>
                <a:lnTo>
                  <a:pt x="1414" y="496"/>
                </a:lnTo>
                <a:lnTo>
                  <a:pt x="1414" y="496"/>
                </a:lnTo>
                <a:lnTo>
                  <a:pt x="1414" y="521"/>
                </a:lnTo>
                <a:lnTo>
                  <a:pt x="1414" y="521"/>
                </a:lnTo>
                <a:lnTo>
                  <a:pt x="1389" y="521"/>
                </a:lnTo>
                <a:lnTo>
                  <a:pt x="1389" y="545"/>
                </a:lnTo>
                <a:lnTo>
                  <a:pt x="1389" y="545"/>
                </a:lnTo>
                <a:lnTo>
                  <a:pt x="1414" y="545"/>
                </a:lnTo>
                <a:lnTo>
                  <a:pt x="1414" y="545"/>
                </a:lnTo>
                <a:lnTo>
                  <a:pt x="1414" y="545"/>
                </a:lnTo>
                <a:lnTo>
                  <a:pt x="1439" y="545"/>
                </a:lnTo>
                <a:lnTo>
                  <a:pt x="1439" y="545"/>
                </a:lnTo>
                <a:lnTo>
                  <a:pt x="1464" y="545"/>
                </a:lnTo>
                <a:lnTo>
                  <a:pt x="1513" y="545"/>
                </a:lnTo>
                <a:lnTo>
                  <a:pt x="1513" y="545"/>
                </a:lnTo>
                <a:lnTo>
                  <a:pt x="1563" y="571"/>
                </a:lnTo>
                <a:lnTo>
                  <a:pt x="1587" y="571"/>
                </a:lnTo>
                <a:lnTo>
                  <a:pt x="1612" y="571"/>
                </a:lnTo>
                <a:lnTo>
                  <a:pt x="1612" y="571"/>
                </a:lnTo>
                <a:lnTo>
                  <a:pt x="1637" y="571"/>
                </a:lnTo>
                <a:lnTo>
                  <a:pt x="1662" y="545"/>
                </a:lnTo>
                <a:lnTo>
                  <a:pt x="1662" y="545"/>
                </a:lnTo>
                <a:lnTo>
                  <a:pt x="1686" y="521"/>
                </a:lnTo>
                <a:close/>
                <a:moveTo>
                  <a:pt x="447" y="50"/>
                </a:moveTo>
                <a:lnTo>
                  <a:pt x="447" y="50"/>
                </a:lnTo>
                <a:lnTo>
                  <a:pt x="447" y="50"/>
                </a:lnTo>
                <a:lnTo>
                  <a:pt x="447" y="25"/>
                </a:lnTo>
                <a:lnTo>
                  <a:pt x="447" y="25"/>
                </a:lnTo>
                <a:lnTo>
                  <a:pt x="422" y="25"/>
                </a:lnTo>
                <a:lnTo>
                  <a:pt x="422" y="25"/>
                </a:lnTo>
                <a:lnTo>
                  <a:pt x="422" y="0"/>
                </a:lnTo>
                <a:lnTo>
                  <a:pt x="397" y="0"/>
                </a:lnTo>
                <a:lnTo>
                  <a:pt x="397" y="0"/>
                </a:lnTo>
                <a:lnTo>
                  <a:pt x="397" y="0"/>
                </a:lnTo>
                <a:lnTo>
                  <a:pt x="397" y="0"/>
                </a:lnTo>
                <a:lnTo>
                  <a:pt x="397" y="0"/>
                </a:lnTo>
                <a:lnTo>
                  <a:pt x="372" y="0"/>
                </a:lnTo>
                <a:lnTo>
                  <a:pt x="348" y="25"/>
                </a:lnTo>
                <a:lnTo>
                  <a:pt x="348" y="25"/>
                </a:lnTo>
                <a:lnTo>
                  <a:pt x="348" y="0"/>
                </a:lnTo>
                <a:lnTo>
                  <a:pt x="322" y="0"/>
                </a:lnTo>
                <a:lnTo>
                  <a:pt x="322" y="0"/>
                </a:lnTo>
                <a:lnTo>
                  <a:pt x="322" y="0"/>
                </a:lnTo>
                <a:lnTo>
                  <a:pt x="298" y="0"/>
                </a:lnTo>
                <a:lnTo>
                  <a:pt x="273" y="25"/>
                </a:lnTo>
                <a:lnTo>
                  <a:pt x="249" y="50"/>
                </a:lnTo>
                <a:lnTo>
                  <a:pt x="249" y="50"/>
                </a:lnTo>
                <a:lnTo>
                  <a:pt x="249" y="50"/>
                </a:lnTo>
                <a:lnTo>
                  <a:pt x="249" y="50"/>
                </a:lnTo>
                <a:lnTo>
                  <a:pt x="249" y="50"/>
                </a:lnTo>
                <a:lnTo>
                  <a:pt x="223" y="50"/>
                </a:lnTo>
                <a:lnTo>
                  <a:pt x="223" y="75"/>
                </a:lnTo>
                <a:lnTo>
                  <a:pt x="223" y="100"/>
                </a:lnTo>
                <a:lnTo>
                  <a:pt x="199" y="100"/>
                </a:lnTo>
                <a:lnTo>
                  <a:pt x="223" y="100"/>
                </a:lnTo>
                <a:lnTo>
                  <a:pt x="223" y="124"/>
                </a:lnTo>
                <a:lnTo>
                  <a:pt x="223" y="124"/>
                </a:lnTo>
                <a:lnTo>
                  <a:pt x="223" y="124"/>
                </a:lnTo>
                <a:lnTo>
                  <a:pt x="223" y="124"/>
                </a:lnTo>
                <a:lnTo>
                  <a:pt x="249" y="124"/>
                </a:lnTo>
                <a:lnTo>
                  <a:pt x="249" y="124"/>
                </a:lnTo>
                <a:lnTo>
                  <a:pt x="249" y="149"/>
                </a:lnTo>
                <a:lnTo>
                  <a:pt x="273" y="149"/>
                </a:lnTo>
                <a:lnTo>
                  <a:pt x="273" y="149"/>
                </a:lnTo>
                <a:lnTo>
                  <a:pt x="273" y="149"/>
                </a:lnTo>
                <a:lnTo>
                  <a:pt x="298" y="174"/>
                </a:lnTo>
                <a:lnTo>
                  <a:pt x="298" y="174"/>
                </a:lnTo>
                <a:lnTo>
                  <a:pt x="298" y="174"/>
                </a:lnTo>
                <a:lnTo>
                  <a:pt x="322" y="174"/>
                </a:lnTo>
                <a:lnTo>
                  <a:pt x="348" y="174"/>
                </a:lnTo>
                <a:lnTo>
                  <a:pt x="348" y="174"/>
                </a:lnTo>
                <a:lnTo>
                  <a:pt x="372" y="174"/>
                </a:lnTo>
                <a:lnTo>
                  <a:pt x="397" y="174"/>
                </a:lnTo>
                <a:lnTo>
                  <a:pt x="422" y="149"/>
                </a:lnTo>
                <a:lnTo>
                  <a:pt x="422" y="124"/>
                </a:lnTo>
                <a:lnTo>
                  <a:pt x="422" y="124"/>
                </a:lnTo>
                <a:lnTo>
                  <a:pt x="422" y="124"/>
                </a:lnTo>
                <a:lnTo>
                  <a:pt x="422" y="124"/>
                </a:lnTo>
                <a:lnTo>
                  <a:pt x="422" y="124"/>
                </a:lnTo>
                <a:lnTo>
                  <a:pt x="422" y="124"/>
                </a:lnTo>
                <a:lnTo>
                  <a:pt x="422" y="100"/>
                </a:lnTo>
                <a:lnTo>
                  <a:pt x="422" y="100"/>
                </a:lnTo>
                <a:lnTo>
                  <a:pt x="447" y="75"/>
                </a:lnTo>
                <a:lnTo>
                  <a:pt x="447" y="50"/>
                </a:lnTo>
                <a:close/>
                <a:moveTo>
                  <a:pt x="75" y="100"/>
                </a:moveTo>
                <a:lnTo>
                  <a:pt x="50" y="124"/>
                </a:lnTo>
                <a:lnTo>
                  <a:pt x="50" y="124"/>
                </a:lnTo>
                <a:lnTo>
                  <a:pt x="50" y="124"/>
                </a:lnTo>
                <a:lnTo>
                  <a:pt x="50" y="124"/>
                </a:lnTo>
                <a:lnTo>
                  <a:pt x="25" y="149"/>
                </a:lnTo>
                <a:lnTo>
                  <a:pt x="25" y="149"/>
                </a:lnTo>
                <a:lnTo>
                  <a:pt x="25" y="149"/>
                </a:lnTo>
                <a:lnTo>
                  <a:pt x="0" y="174"/>
                </a:lnTo>
                <a:lnTo>
                  <a:pt x="0" y="174"/>
                </a:lnTo>
                <a:lnTo>
                  <a:pt x="0" y="199"/>
                </a:lnTo>
                <a:lnTo>
                  <a:pt x="0" y="199"/>
                </a:lnTo>
                <a:lnTo>
                  <a:pt x="0" y="223"/>
                </a:lnTo>
                <a:lnTo>
                  <a:pt x="0" y="223"/>
                </a:lnTo>
                <a:lnTo>
                  <a:pt x="25" y="223"/>
                </a:lnTo>
                <a:lnTo>
                  <a:pt x="25" y="199"/>
                </a:lnTo>
                <a:lnTo>
                  <a:pt x="25" y="199"/>
                </a:lnTo>
                <a:lnTo>
                  <a:pt x="25" y="199"/>
                </a:lnTo>
                <a:lnTo>
                  <a:pt x="50" y="174"/>
                </a:lnTo>
                <a:lnTo>
                  <a:pt x="50" y="174"/>
                </a:lnTo>
                <a:lnTo>
                  <a:pt x="50" y="174"/>
                </a:lnTo>
                <a:lnTo>
                  <a:pt x="50" y="174"/>
                </a:lnTo>
                <a:lnTo>
                  <a:pt x="75" y="174"/>
                </a:lnTo>
                <a:lnTo>
                  <a:pt x="75" y="149"/>
                </a:lnTo>
                <a:lnTo>
                  <a:pt x="75" y="149"/>
                </a:lnTo>
                <a:lnTo>
                  <a:pt x="75" y="124"/>
                </a:lnTo>
                <a:lnTo>
                  <a:pt x="75" y="124"/>
                </a:lnTo>
                <a:lnTo>
                  <a:pt x="100" y="124"/>
                </a:lnTo>
                <a:lnTo>
                  <a:pt x="75" y="100"/>
                </a:lnTo>
                <a:close/>
                <a:moveTo>
                  <a:pt x="1215" y="422"/>
                </a:moveTo>
                <a:lnTo>
                  <a:pt x="1215" y="422"/>
                </a:lnTo>
                <a:lnTo>
                  <a:pt x="1215" y="397"/>
                </a:lnTo>
                <a:lnTo>
                  <a:pt x="1215" y="397"/>
                </a:lnTo>
                <a:lnTo>
                  <a:pt x="1191" y="397"/>
                </a:lnTo>
                <a:lnTo>
                  <a:pt x="1191" y="397"/>
                </a:lnTo>
                <a:lnTo>
                  <a:pt x="1191" y="397"/>
                </a:lnTo>
                <a:lnTo>
                  <a:pt x="1191" y="372"/>
                </a:lnTo>
                <a:lnTo>
                  <a:pt x="1191" y="372"/>
                </a:lnTo>
                <a:lnTo>
                  <a:pt x="1166" y="372"/>
                </a:lnTo>
                <a:lnTo>
                  <a:pt x="1166" y="372"/>
                </a:lnTo>
                <a:lnTo>
                  <a:pt x="1191" y="397"/>
                </a:lnTo>
                <a:lnTo>
                  <a:pt x="1166" y="397"/>
                </a:lnTo>
                <a:lnTo>
                  <a:pt x="1166" y="397"/>
                </a:lnTo>
                <a:lnTo>
                  <a:pt x="1166" y="397"/>
                </a:lnTo>
                <a:lnTo>
                  <a:pt x="1166" y="397"/>
                </a:lnTo>
                <a:lnTo>
                  <a:pt x="1141" y="372"/>
                </a:lnTo>
                <a:lnTo>
                  <a:pt x="1141" y="372"/>
                </a:lnTo>
                <a:lnTo>
                  <a:pt x="1141" y="372"/>
                </a:lnTo>
                <a:lnTo>
                  <a:pt x="1141" y="347"/>
                </a:lnTo>
                <a:lnTo>
                  <a:pt x="1141" y="347"/>
                </a:lnTo>
                <a:lnTo>
                  <a:pt x="1141" y="347"/>
                </a:lnTo>
                <a:lnTo>
                  <a:pt x="1141" y="347"/>
                </a:lnTo>
                <a:lnTo>
                  <a:pt x="1141" y="347"/>
                </a:lnTo>
                <a:lnTo>
                  <a:pt x="1141" y="322"/>
                </a:lnTo>
                <a:lnTo>
                  <a:pt x="1141" y="322"/>
                </a:lnTo>
                <a:lnTo>
                  <a:pt x="1116" y="322"/>
                </a:lnTo>
                <a:lnTo>
                  <a:pt x="1116" y="298"/>
                </a:lnTo>
                <a:lnTo>
                  <a:pt x="1116" y="298"/>
                </a:lnTo>
                <a:lnTo>
                  <a:pt x="1116" y="298"/>
                </a:lnTo>
                <a:lnTo>
                  <a:pt x="1091" y="273"/>
                </a:lnTo>
                <a:lnTo>
                  <a:pt x="1091" y="273"/>
                </a:lnTo>
                <a:lnTo>
                  <a:pt x="1091" y="273"/>
                </a:lnTo>
                <a:lnTo>
                  <a:pt x="1091" y="273"/>
                </a:lnTo>
                <a:lnTo>
                  <a:pt x="1067" y="248"/>
                </a:lnTo>
                <a:lnTo>
                  <a:pt x="1067" y="248"/>
                </a:lnTo>
                <a:lnTo>
                  <a:pt x="1067" y="248"/>
                </a:lnTo>
                <a:lnTo>
                  <a:pt x="1067" y="248"/>
                </a:lnTo>
                <a:lnTo>
                  <a:pt x="1042" y="273"/>
                </a:lnTo>
                <a:lnTo>
                  <a:pt x="1042" y="273"/>
                </a:lnTo>
                <a:lnTo>
                  <a:pt x="1042" y="273"/>
                </a:lnTo>
                <a:lnTo>
                  <a:pt x="1042" y="298"/>
                </a:lnTo>
                <a:lnTo>
                  <a:pt x="1017" y="298"/>
                </a:lnTo>
                <a:lnTo>
                  <a:pt x="1017" y="298"/>
                </a:lnTo>
                <a:lnTo>
                  <a:pt x="1017" y="298"/>
                </a:lnTo>
                <a:lnTo>
                  <a:pt x="1017" y="298"/>
                </a:lnTo>
                <a:lnTo>
                  <a:pt x="1017" y="298"/>
                </a:lnTo>
                <a:lnTo>
                  <a:pt x="1017" y="322"/>
                </a:lnTo>
                <a:lnTo>
                  <a:pt x="992" y="322"/>
                </a:lnTo>
                <a:lnTo>
                  <a:pt x="992" y="322"/>
                </a:lnTo>
                <a:lnTo>
                  <a:pt x="992" y="322"/>
                </a:lnTo>
                <a:lnTo>
                  <a:pt x="968" y="298"/>
                </a:lnTo>
                <a:lnTo>
                  <a:pt x="943" y="322"/>
                </a:lnTo>
                <a:lnTo>
                  <a:pt x="943" y="322"/>
                </a:lnTo>
                <a:lnTo>
                  <a:pt x="943" y="322"/>
                </a:lnTo>
                <a:lnTo>
                  <a:pt x="943" y="347"/>
                </a:lnTo>
                <a:lnTo>
                  <a:pt x="943" y="347"/>
                </a:lnTo>
                <a:lnTo>
                  <a:pt x="943" y="347"/>
                </a:lnTo>
                <a:lnTo>
                  <a:pt x="943" y="372"/>
                </a:lnTo>
                <a:lnTo>
                  <a:pt x="968" y="372"/>
                </a:lnTo>
                <a:lnTo>
                  <a:pt x="968" y="372"/>
                </a:lnTo>
                <a:lnTo>
                  <a:pt x="968" y="372"/>
                </a:lnTo>
                <a:lnTo>
                  <a:pt x="968" y="397"/>
                </a:lnTo>
                <a:lnTo>
                  <a:pt x="992" y="397"/>
                </a:lnTo>
                <a:lnTo>
                  <a:pt x="992" y="422"/>
                </a:lnTo>
                <a:lnTo>
                  <a:pt x="992" y="422"/>
                </a:lnTo>
                <a:lnTo>
                  <a:pt x="992" y="422"/>
                </a:lnTo>
                <a:lnTo>
                  <a:pt x="992" y="422"/>
                </a:lnTo>
                <a:lnTo>
                  <a:pt x="1017" y="446"/>
                </a:lnTo>
                <a:lnTo>
                  <a:pt x="1017" y="446"/>
                </a:lnTo>
                <a:lnTo>
                  <a:pt x="1017" y="446"/>
                </a:lnTo>
                <a:lnTo>
                  <a:pt x="1017" y="446"/>
                </a:lnTo>
                <a:lnTo>
                  <a:pt x="1017" y="446"/>
                </a:lnTo>
                <a:lnTo>
                  <a:pt x="1042" y="446"/>
                </a:lnTo>
                <a:lnTo>
                  <a:pt x="1042" y="446"/>
                </a:lnTo>
                <a:lnTo>
                  <a:pt x="1067" y="446"/>
                </a:lnTo>
                <a:lnTo>
                  <a:pt x="1067" y="446"/>
                </a:lnTo>
                <a:lnTo>
                  <a:pt x="1067" y="422"/>
                </a:lnTo>
                <a:lnTo>
                  <a:pt x="1067" y="422"/>
                </a:lnTo>
                <a:lnTo>
                  <a:pt x="1067" y="422"/>
                </a:lnTo>
                <a:lnTo>
                  <a:pt x="1042" y="422"/>
                </a:lnTo>
                <a:lnTo>
                  <a:pt x="1067" y="422"/>
                </a:lnTo>
                <a:lnTo>
                  <a:pt x="1067" y="422"/>
                </a:lnTo>
                <a:lnTo>
                  <a:pt x="1067" y="422"/>
                </a:lnTo>
                <a:lnTo>
                  <a:pt x="1067" y="397"/>
                </a:lnTo>
                <a:lnTo>
                  <a:pt x="1067" y="422"/>
                </a:lnTo>
                <a:lnTo>
                  <a:pt x="1091" y="422"/>
                </a:lnTo>
                <a:lnTo>
                  <a:pt x="1091" y="397"/>
                </a:lnTo>
                <a:lnTo>
                  <a:pt x="1091" y="397"/>
                </a:lnTo>
                <a:lnTo>
                  <a:pt x="1091" y="422"/>
                </a:lnTo>
                <a:lnTo>
                  <a:pt x="1091" y="422"/>
                </a:lnTo>
                <a:lnTo>
                  <a:pt x="1091" y="422"/>
                </a:lnTo>
                <a:lnTo>
                  <a:pt x="1091" y="422"/>
                </a:lnTo>
                <a:lnTo>
                  <a:pt x="1091" y="422"/>
                </a:lnTo>
                <a:lnTo>
                  <a:pt x="1091" y="422"/>
                </a:lnTo>
                <a:lnTo>
                  <a:pt x="1091" y="446"/>
                </a:lnTo>
                <a:lnTo>
                  <a:pt x="1091" y="446"/>
                </a:lnTo>
                <a:lnTo>
                  <a:pt x="1091" y="446"/>
                </a:lnTo>
                <a:lnTo>
                  <a:pt x="1116" y="422"/>
                </a:lnTo>
                <a:lnTo>
                  <a:pt x="1116" y="446"/>
                </a:lnTo>
                <a:lnTo>
                  <a:pt x="1116" y="446"/>
                </a:lnTo>
                <a:lnTo>
                  <a:pt x="1116" y="446"/>
                </a:lnTo>
                <a:lnTo>
                  <a:pt x="1116" y="446"/>
                </a:lnTo>
                <a:lnTo>
                  <a:pt x="1141" y="446"/>
                </a:lnTo>
                <a:lnTo>
                  <a:pt x="1141" y="472"/>
                </a:lnTo>
                <a:lnTo>
                  <a:pt x="1141" y="472"/>
                </a:lnTo>
                <a:lnTo>
                  <a:pt x="1166" y="472"/>
                </a:lnTo>
                <a:lnTo>
                  <a:pt x="1166" y="472"/>
                </a:lnTo>
                <a:lnTo>
                  <a:pt x="1166" y="472"/>
                </a:lnTo>
                <a:lnTo>
                  <a:pt x="1191" y="472"/>
                </a:lnTo>
                <a:lnTo>
                  <a:pt x="1191" y="446"/>
                </a:lnTo>
                <a:lnTo>
                  <a:pt x="1215" y="472"/>
                </a:lnTo>
                <a:lnTo>
                  <a:pt x="1215" y="472"/>
                </a:lnTo>
                <a:lnTo>
                  <a:pt x="1241" y="446"/>
                </a:lnTo>
                <a:lnTo>
                  <a:pt x="1241" y="446"/>
                </a:lnTo>
                <a:lnTo>
                  <a:pt x="1215" y="422"/>
                </a:lnTo>
                <a:close/>
                <a:moveTo>
                  <a:pt x="1612" y="645"/>
                </a:moveTo>
                <a:lnTo>
                  <a:pt x="1612" y="645"/>
                </a:lnTo>
                <a:lnTo>
                  <a:pt x="1612" y="645"/>
                </a:lnTo>
                <a:lnTo>
                  <a:pt x="1587" y="620"/>
                </a:lnTo>
                <a:lnTo>
                  <a:pt x="1538" y="620"/>
                </a:lnTo>
                <a:lnTo>
                  <a:pt x="1513" y="645"/>
                </a:lnTo>
                <a:lnTo>
                  <a:pt x="1513" y="645"/>
                </a:lnTo>
                <a:lnTo>
                  <a:pt x="1538" y="670"/>
                </a:lnTo>
                <a:lnTo>
                  <a:pt x="1538" y="670"/>
                </a:lnTo>
                <a:lnTo>
                  <a:pt x="1538" y="670"/>
                </a:lnTo>
                <a:lnTo>
                  <a:pt x="1538" y="695"/>
                </a:lnTo>
                <a:lnTo>
                  <a:pt x="1538" y="695"/>
                </a:lnTo>
                <a:lnTo>
                  <a:pt x="1563" y="719"/>
                </a:lnTo>
                <a:lnTo>
                  <a:pt x="1563" y="719"/>
                </a:lnTo>
                <a:lnTo>
                  <a:pt x="1587" y="719"/>
                </a:lnTo>
                <a:lnTo>
                  <a:pt x="1612" y="719"/>
                </a:lnTo>
                <a:lnTo>
                  <a:pt x="1612" y="695"/>
                </a:lnTo>
                <a:lnTo>
                  <a:pt x="1637" y="695"/>
                </a:lnTo>
                <a:lnTo>
                  <a:pt x="1637" y="670"/>
                </a:lnTo>
                <a:lnTo>
                  <a:pt x="1637" y="670"/>
                </a:lnTo>
                <a:lnTo>
                  <a:pt x="1637" y="670"/>
                </a:lnTo>
                <a:lnTo>
                  <a:pt x="1612" y="645"/>
                </a:lnTo>
                <a:close/>
              </a:path>
            </a:pathLst>
          </a:custGeom>
          <a:solidFill>
            <a:schemeClr val="bg1">
              <a:lumMod val="75000"/>
            </a:schemeClr>
          </a:solidFill>
          <a:ln>
            <a:noFill/>
          </a:ln>
          <a:effectLst/>
        </p:spPr>
        <p:txBody>
          <a:bodyPr wrap="none" anchor="ctr"/>
          <a:lstStyle/>
          <a:p>
            <a:pPr>
              <a:defRPr/>
            </a:pPr>
            <a:endParaRPr lang="en-US">
              <a:cs typeface="Arial Unicode MS" charset="0"/>
            </a:endParaRPr>
          </a:p>
        </p:txBody>
      </p:sp>
      <p:sp>
        <p:nvSpPr>
          <p:cNvPr id="315" name="Freeform 51"/>
          <p:cNvSpPr>
            <a:spLocks noChangeArrowheads="1"/>
          </p:cNvSpPr>
          <p:nvPr/>
        </p:nvSpPr>
        <p:spPr bwMode="auto">
          <a:xfrm>
            <a:off x="136573" y="9230771"/>
            <a:ext cx="4488357" cy="2422106"/>
          </a:xfrm>
          <a:custGeom>
            <a:avLst/>
            <a:gdLst>
              <a:gd name="T0" fmla="*/ 2728 w 6895"/>
              <a:gd name="T1" fmla="*/ 3521 h 3720"/>
              <a:gd name="T2" fmla="*/ 2629 w 6895"/>
              <a:gd name="T3" fmla="*/ 1487 h 3720"/>
              <a:gd name="T4" fmla="*/ 2480 w 6895"/>
              <a:gd name="T5" fmla="*/ 3521 h 3720"/>
              <a:gd name="T6" fmla="*/ 2603 w 6895"/>
              <a:gd name="T7" fmla="*/ 3570 h 3720"/>
              <a:gd name="T8" fmla="*/ 3447 w 6895"/>
              <a:gd name="T9" fmla="*/ 3446 h 3720"/>
              <a:gd name="T10" fmla="*/ 2753 w 6895"/>
              <a:gd name="T11" fmla="*/ 3422 h 3720"/>
              <a:gd name="T12" fmla="*/ 1240 w 6895"/>
              <a:gd name="T13" fmla="*/ 3620 h 3720"/>
              <a:gd name="T14" fmla="*/ 868 w 6895"/>
              <a:gd name="T15" fmla="*/ 3595 h 3720"/>
              <a:gd name="T16" fmla="*/ 645 w 6895"/>
              <a:gd name="T17" fmla="*/ 3471 h 3720"/>
              <a:gd name="T18" fmla="*/ 2281 w 6895"/>
              <a:gd name="T19" fmla="*/ 3595 h 3720"/>
              <a:gd name="T20" fmla="*/ 1662 w 6895"/>
              <a:gd name="T21" fmla="*/ 3694 h 3720"/>
              <a:gd name="T22" fmla="*/ 1463 w 6895"/>
              <a:gd name="T23" fmla="*/ 3669 h 3720"/>
              <a:gd name="T24" fmla="*/ 5629 w 6895"/>
              <a:gd name="T25" fmla="*/ 2157 h 3720"/>
              <a:gd name="T26" fmla="*/ 4488 w 6895"/>
              <a:gd name="T27" fmla="*/ 198 h 3720"/>
              <a:gd name="T28" fmla="*/ 3967 w 6895"/>
              <a:gd name="T29" fmla="*/ 123 h 3720"/>
              <a:gd name="T30" fmla="*/ 3670 w 6895"/>
              <a:gd name="T31" fmla="*/ 198 h 3720"/>
              <a:gd name="T32" fmla="*/ 3298 w 6895"/>
              <a:gd name="T33" fmla="*/ 793 h 3720"/>
              <a:gd name="T34" fmla="*/ 3496 w 6895"/>
              <a:gd name="T35" fmla="*/ 1066 h 3720"/>
              <a:gd name="T36" fmla="*/ 2901 w 6895"/>
              <a:gd name="T37" fmla="*/ 1066 h 3720"/>
              <a:gd name="T38" fmla="*/ 3422 w 6895"/>
              <a:gd name="T39" fmla="*/ 1363 h 3720"/>
              <a:gd name="T40" fmla="*/ 3075 w 6895"/>
              <a:gd name="T41" fmla="*/ 1736 h 3720"/>
              <a:gd name="T42" fmla="*/ 2976 w 6895"/>
              <a:gd name="T43" fmla="*/ 2033 h 3720"/>
              <a:gd name="T44" fmla="*/ 2976 w 6895"/>
              <a:gd name="T45" fmla="*/ 2256 h 3720"/>
              <a:gd name="T46" fmla="*/ 3248 w 6895"/>
              <a:gd name="T47" fmla="*/ 2529 h 3720"/>
              <a:gd name="T48" fmla="*/ 3571 w 6895"/>
              <a:gd name="T49" fmla="*/ 2653 h 3720"/>
              <a:gd name="T50" fmla="*/ 3720 w 6895"/>
              <a:gd name="T51" fmla="*/ 2900 h 3720"/>
              <a:gd name="T52" fmla="*/ 3026 w 6895"/>
              <a:gd name="T53" fmla="*/ 3347 h 3720"/>
              <a:gd name="T54" fmla="*/ 3273 w 6895"/>
              <a:gd name="T55" fmla="*/ 3297 h 3720"/>
              <a:gd name="T56" fmla="*/ 3546 w 6895"/>
              <a:gd name="T57" fmla="*/ 3198 h 3720"/>
              <a:gd name="T58" fmla="*/ 3769 w 6895"/>
              <a:gd name="T59" fmla="*/ 3025 h 3720"/>
              <a:gd name="T60" fmla="*/ 4091 w 6895"/>
              <a:gd name="T61" fmla="*/ 2727 h 3720"/>
              <a:gd name="T62" fmla="*/ 4216 w 6895"/>
              <a:gd name="T63" fmla="*/ 2355 h 3720"/>
              <a:gd name="T64" fmla="*/ 4389 w 6895"/>
              <a:gd name="T65" fmla="*/ 2479 h 3720"/>
              <a:gd name="T66" fmla="*/ 4562 w 6895"/>
              <a:gd name="T67" fmla="*/ 2430 h 3720"/>
              <a:gd name="T68" fmla="*/ 4662 w 6895"/>
              <a:gd name="T69" fmla="*/ 2256 h 3720"/>
              <a:gd name="T70" fmla="*/ 4761 w 6895"/>
              <a:gd name="T71" fmla="*/ 2181 h 3720"/>
              <a:gd name="T72" fmla="*/ 4959 w 6895"/>
              <a:gd name="T73" fmla="*/ 2256 h 3720"/>
              <a:gd name="T74" fmla="*/ 5629 w 6895"/>
              <a:gd name="T75" fmla="*/ 2305 h 3720"/>
              <a:gd name="T76" fmla="*/ 6000 w 6895"/>
              <a:gd name="T77" fmla="*/ 2479 h 3720"/>
              <a:gd name="T78" fmla="*/ 6050 w 6895"/>
              <a:gd name="T79" fmla="*/ 2430 h 3720"/>
              <a:gd name="T80" fmla="*/ 6249 w 6895"/>
              <a:gd name="T81" fmla="*/ 2404 h 3720"/>
              <a:gd name="T82" fmla="*/ 6422 w 6895"/>
              <a:gd name="T83" fmla="*/ 2653 h 3720"/>
              <a:gd name="T84" fmla="*/ 6819 w 6895"/>
              <a:gd name="T85" fmla="*/ 2900 h 3720"/>
              <a:gd name="T86" fmla="*/ 3372 w 6895"/>
              <a:gd name="T87" fmla="*/ 2603 h 3720"/>
              <a:gd name="T88" fmla="*/ 3050 w 6895"/>
              <a:gd name="T89" fmla="*/ 3297 h 3720"/>
              <a:gd name="T90" fmla="*/ 6497 w 6895"/>
              <a:gd name="T91" fmla="*/ 3025 h 3720"/>
              <a:gd name="T92" fmla="*/ 6621 w 6895"/>
              <a:gd name="T93" fmla="*/ 2900 h 3720"/>
              <a:gd name="T94" fmla="*/ 6596 w 6895"/>
              <a:gd name="T95" fmla="*/ 3000 h 3720"/>
              <a:gd name="T96" fmla="*/ 6596 w 6895"/>
              <a:gd name="T97" fmla="*/ 3074 h 3720"/>
              <a:gd name="T98" fmla="*/ 3720 w 6895"/>
              <a:gd name="T99" fmla="*/ 3124 h 3720"/>
              <a:gd name="T100" fmla="*/ 4290 w 6895"/>
              <a:gd name="T101" fmla="*/ 2727 h 3720"/>
              <a:gd name="T102" fmla="*/ 4736 w 6895"/>
              <a:gd name="T103" fmla="*/ 2281 h 3720"/>
              <a:gd name="T104" fmla="*/ 4216 w 6895"/>
              <a:gd name="T105" fmla="*/ 2827 h 3720"/>
              <a:gd name="T106" fmla="*/ 4166 w 6895"/>
              <a:gd name="T107" fmla="*/ 2851 h 3720"/>
              <a:gd name="T108" fmla="*/ 4117 w 6895"/>
              <a:gd name="T109" fmla="*/ 3000 h 3720"/>
              <a:gd name="T110" fmla="*/ 4439 w 6895"/>
              <a:gd name="T111" fmla="*/ 2504 h 3720"/>
              <a:gd name="T112" fmla="*/ 6125 w 6895"/>
              <a:gd name="T113" fmla="*/ 2504 h 3720"/>
              <a:gd name="T114" fmla="*/ 6199 w 6895"/>
              <a:gd name="T115" fmla="*/ 2479 h 3720"/>
              <a:gd name="T116" fmla="*/ 6299 w 6895"/>
              <a:gd name="T117" fmla="*/ 2529 h 3720"/>
              <a:gd name="T118" fmla="*/ 6397 w 6895"/>
              <a:gd name="T119" fmla="*/ 2752 h 3720"/>
              <a:gd name="T120" fmla="*/ 6372 w 6895"/>
              <a:gd name="T121" fmla="*/ 2827 h 3720"/>
              <a:gd name="T122" fmla="*/ 6174 w 6895"/>
              <a:gd name="T123" fmla="*/ 2628 h 3720"/>
              <a:gd name="T124" fmla="*/ 4761 w 6895"/>
              <a:gd name="T125" fmla="*/ 2206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95" h="3720">
                <a:moveTo>
                  <a:pt x="2802" y="1041"/>
                </a:moveTo>
                <a:lnTo>
                  <a:pt x="2827" y="1041"/>
                </a:lnTo>
                <a:lnTo>
                  <a:pt x="2827" y="1041"/>
                </a:lnTo>
                <a:lnTo>
                  <a:pt x="2827" y="1041"/>
                </a:lnTo>
                <a:lnTo>
                  <a:pt x="2827" y="1041"/>
                </a:lnTo>
                <a:lnTo>
                  <a:pt x="2827" y="1041"/>
                </a:lnTo>
                <a:lnTo>
                  <a:pt x="2802" y="1041"/>
                </a:lnTo>
                <a:close/>
                <a:moveTo>
                  <a:pt x="2777" y="2305"/>
                </a:moveTo>
                <a:lnTo>
                  <a:pt x="2777" y="2305"/>
                </a:lnTo>
                <a:lnTo>
                  <a:pt x="2777" y="2305"/>
                </a:lnTo>
                <a:lnTo>
                  <a:pt x="2777" y="2305"/>
                </a:lnTo>
                <a:lnTo>
                  <a:pt x="2777" y="2305"/>
                </a:lnTo>
                <a:lnTo>
                  <a:pt x="2777" y="2305"/>
                </a:lnTo>
                <a:lnTo>
                  <a:pt x="2777" y="2305"/>
                </a:lnTo>
                <a:lnTo>
                  <a:pt x="2777" y="2305"/>
                </a:lnTo>
                <a:lnTo>
                  <a:pt x="2777" y="2305"/>
                </a:lnTo>
                <a:lnTo>
                  <a:pt x="2802" y="2305"/>
                </a:lnTo>
                <a:lnTo>
                  <a:pt x="2802" y="2305"/>
                </a:lnTo>
                <a:lnTo>
                  <a:pt x="2802" y="2305"/>
                </a:lnTo>
                <a:lnTo>
                  <a:pt x="2802" y="2305"/>
                </a:lnTo>
                <a:lnTo>
                  <a:pt x="2802" y="2305"/>
                </a:lnTo>
                <a:lnTo>
                  <a:pt x="2802" y="2305"/>
                </a:lnTo>
                <a:lnTo>
                  <a:pt x="2802" y="2331"/>
                </a:lnTo>
                <a:lnTo>
                  <a:pt x="2802" y="2331"/>
                </a:lnTo>
                <a:lnTo>
                  <a:pt x="2802" y="2331"/>
                </a:lnTo>
                <a:lnTo>
                  <a:pt x="2827" y="2331"/>
                </a:lnTo>
                <a:lnTo>
                  <a:pt x="2827" y="2331"/>
                </a:lnTo>
                <a:lnTo>
                  <a:pt x="2827" y="2331"/>
                </a:lnTo>
                <a:lnTo>
                  <a:pt x="2827" y="2331"/>
                </a:lnTo>
                <a:lnTo>
                  <a:pt x="2827" y="2331"/>
                </a:lnTo>
                <a:lnTo>
                  <a:pt x="2827" y="2331"/>
                </a:lnTo>
                <a:lnTo>
                  <a:pt x="2827" y="2331"/>
                </a:lnTo>
                <a:lnTo>
                  <a:pt x="2827" y="2331"/>
                </a:lnTo>
                <a:lnTo>
                  <a:pt x="2827" y="2331"/>
                </a:lnTo>
                <a:lnTo>
                  <a:pt x="2827" y="2331"/>
                </a:lnTo>
                <a:lnTo>
                  <a:pt x="2827" y="2331"/>
                </a:lnTo>
                <a:lnTo>
                  <a:pt x="2802" y="2305"/>
                </a:lnTo>
                <a:lnTo>
                  <a:pt x="2802" y="2305"/>
                </a:lnTo>
                <a:lnTo>
                  <a:pt x="2802" y="2305"/>
                </a:lnTo>
                <a:lnTo>
                  <a:pt x="2827" y="2305"/>
                </a:lnTo>
                <a:lnTo>
                  <a:pt x="2827" y="2305"/>
                </a:lnTo>
                <a:lnTo>
                  <a:pt x="2827" y="2305"/>
                </a:lnTo>
                <a:lnTo>
                  <a:pt x="2827" y="2305"/>
                </a:lnTo>
                <a:lnTo>
                  <a:pt x="2827" y="2305"/>
                </a:lnTo>
                <a:lnTo>
                  <a:pt x="2827" y="2305"/>
                </a:lnTo>
                <a:lnTo>
                  <a:pt x="2852" y="2305"/>
                </a:lnTo>
                <a:lnTo>
                  <a:pt x="2852" y="2305"/>
                </a:lnTo>
                <a:lnTo>
                  <a:pt x="2852" y="2305"/>
                </a:lnTo>
                <a:lnTo>
                  <a:pt x="2852" y="2305"/>
                </a:lnTo>
                <a:lnTo>
                  <a:pt x="2852" y="2305"/>
                </a:lnTo>
                <a:lnTo>
                  <a:pt x="2852" y="2305"/>
                </a:lnTo>
                <a:lnTo>
                  <a:pt x="2852" y="2305"/>
                </a:lnTo>
                <a:lnTo>
                  <a:pt x="2852" y="2305"/>
                </a:lnTo>
                <a:lnTo>
                  <a:pt x="2852" y="2305"/>
                </a:lnTo>
                <a:lnTo>
                  <a:pt x="2876" y="2305"/>
                </a:lnTo>
                <a:lnTo>
                  <a:pt x="2876" y="2305"/>
                </a:lnTo>
                <a:lnTo>
                  <a:pt x="2876" y="2305"/>
                </a:lnTo>
                <a:lnTo>
                  <a:pt x="2876" y="2305"/>
                </a:lnTo>
                <a:lnTo>
                  <a:pt x="2876" y="2305"/>
                </a:lnTo>
                <a:lnTo>
                  <a:pt x="2876" y="2305"/>
                </a:lnTo>
                <a:lnTo>
                  <a:pt x="2876" y="2305"/>
                </a:lnTo>
                <a:lnTo>
                  <a:pt x="2876" y="2305"/>
                </a:lnTo>
                <a:lnTo>
                  <a:pt x="2876" y="2305"/>
                </a:lnTo>
                <a:lnTo>
                  <a:pt x="2876" y="2305"/>
                </a:lnTo>
                <a:lnTo>
                  <a:pt x="2876" y="2305"/>
                </a:lnTo>
                <a:lnTo>
                  <a:pt x="2876" y="2305"/>
                </a:lnTo>
                <a:lnTo>
                  <a:pt x="2876" y="2305"/>
                </a:lnTo>
                <a:lnTo>
                  <a:pt x="2876" y="2305"/>
                </a:lnTo>
                <a:lnTo>
                  <a:pt x="2876" y="2305"/>
                </a:lnTo>
                <a:lnTo>
                  <a:pt x="2876" y="2305"/>
                </a:lnTo>
                <a:lnTo>
                  <a:pt x="2876" y="2305"/>
                </a:lnTo>
                <a:lnTo>
                  <a:pt x="2876" y="2305"/>
                </a:lnTo>
                <a:lnTo>
                  <a:pt x="2901" y="2305"/>
                </a:lnTo>
                <a:lnTo>
                  <a:pt x="2901" y="2305"/>
                </a:lnTo>
                <a:lnTo>
                  <a:pt x="2901" y="2305"/>
                </a:lnTo>
                <a:lnTo>
                  <a:pt x="2876" y="2305"/>
                </a:lnTo>
                <a:lnTo>
                  <a:pt x="2876" y="2305"/>
                </a:lnTo>
                <a:lnTo>
                  <a:pt x="2876" y="2305"/>
                </a:lnTo>
                <a:lnTo>
                  <a:pt x="2876" y="2305"/>
                </a:lnTo>
                <a:lnTo>
                  <a:pt x="2876" y="2305"/>
                </a:lnTo>
                <a:lnTo>
                  <a:pt x="2876" y="2281"/>
                </a:lnTo>
                <a:lnTo>
                  <a:pt x="2876" y="2281"/>
                </a:lnTo>
                <a:lnTo>
                  <a:pt x="2876" y="2281"/>
                </a:lnTo>
                <a:lnTo>
                  <a:pt x="2876" y="2281"/>
                </a:lnTo>
                <a:lnTo>
                  <a:pt x="2876" y="2281"/>
                </a:lnTo>
                <a:lnTo>
                  <a:pt x="2876" y="2281"/>
                </a:lnTo>
                <a:lnTo>
                  <a:pt x="2876" y="2281"/>
                </a:lnTo>
                <a:lnTo>
                  <a:pt x="2876" y="2281"/>
                </a:lnTo>
                <a:lnTo>
                  <a:pt x="2876" y="2281"/>
                </a:lnTo>
                <a:lnTo>
                  <a:pt x="2876" y="2281"/>
                </a:lnTo>
                <a:lnTo>
                  <a:pt x="2876" y="2281"/>
                </a:lnTo>
                <a:lnTo>
                  <a:pt x="2876" y="2256"/>
                </a:lnTo>
                <a:lnTo>
                  <a:pt x="2876" y="2256"/>
                </a:lnTo>
                <a:lnTo>
                  <a:pt x="2876" y="2256"/>
                </a:lnTo>
                <a:lnTo>
                  <a:pt x="2876" y="2256"/>
                </a:lnTo>
                <a:lnTo>
                  <a:pt x="2876" y="2256"/>
                </a:lnTo>
                <a:lnTo>
                  <a:pt x="2876" y="2256"/>
                </a:lnTo>
                <a:lnTo>
                  <a:pt x="2876" y="2256"/>
                </a:lnTo>
                <a:lnTo>
                  <a:pt x="2876" y="2256"/>
                </a:lnTo>
                <a:lnTo>
                  <a:pt x="2876" y="2256"/>
                </a:lnTo>
                <a:lnTo>
                  <a:pt x="2876" y="2256"/>
                </a:lnTo>
                <a:lnTo>
                  <a:pt x="2876" y="2256"/>
                </a:lnTo>
                <a:lnTo>
                  <a:pt x="2876" y="2256"/>
                </a:lnTo>
                <a:lnTo>
                  <a:pt x="2876" y="2256"/>
                </a:lnTo>
                <a:lnTo>
                  <a:pt x="2876" y="2256"/>
                </a:lnTo>
                <a:lnTo>
                  <a:pt x="2876" y="2256"/>
                </a:lnTo>
                <a:lnTo>
                  <a:pt x="2876" y="2256"/>
                </a:lnTo>
                <a:lnTo>
                  <a:pt x="2876" y="2231"/>
                </a:lnTo>
                <a:lnTo>
                  <a:pt x="2876" y="2231"/>
                </a:lnTo>
                <a:lnTo>
                  <a:pt x="2876" y="2231"/>
                </a:lnTo>
                <a:lnTo>
                  <a:pt x="2876" y="2231"/>
                </a:lnTo>
                <a:lnTo>
                  <a:pt x="2876" y="2231"/>
                </a:lnTo>
                <a:lnTo>
                  <a:pt x="2876" y="2231"/>
                </a:lnTo>
                <a:lnTo>
                  <a:pt x="2876" y="2231"/>
                </a:lnTo>
                <a:lnTo>
                  <a:pt x="2876" y="2231"/>
                </a:lnTo>
                <a:lnTo>
                  <a:pt x="2876" y="2231"/>
                </a:lnTo>
                <a:lnTo>
                  <a:pt x="2876" y="2231"/>
                </a:lnTo>
                <a:lnTo>
                  <a:pt x="2876" y="2231"/>
                </a:lnTo>
                <a:lnTo>
                  <a:pt x="2876" y="2231"/>
                </a:lnTo>
                <a:lnTo>
                  <a:pt x="2876" y="2231"/>
                </a:lnTo>
                <a:lnTo>
                  <a:pt x="2876" y="2231"/>
                </a:lnTo>
                <a:lnTo>
                  <a:pt x="2876" y="2231"/>
                </a:lnTo>
                <a:lnTo>
                  <a:pt x="2876" y="2231"/>
                </a:lnTo>
                <a:lnTo>
                  <a:pt x="2876" y="2231"/>
                </a:lnTo>
                <a:lnTo>
                  <a:pt x="2876" y="2206"/>
                </a:lnTo>
                <a:lnTo>
                  <a:pt x="2876" y="2206"/>
                </a:lnTo>
                <a:lnTo>
                  <a:pt x="2876" y="2206"/>
                </a:lnTo>
                <a:lnTo>
                  <a:pt x="2876" y="2231"/>
                </a:lnTo>
                <a:lnTo>
                  <a:pt x="2852" y="2231"/>
                </a:lnTo>
                <a:lnTo>
                  <a:pt x="2852" y="2206"/>
                </a:lnTo>
                <a:lnTo>
                  <a:pt x="2852" y="2206"/>
                </a:lnTo>
                <a:lnTo>
                  <a:pt x="2852" y="2206"/>
                </a:lnTo>
                <a:lnTo>
                  <a:pt x="2852" y="2206"/>
                </a:lnTo>
                <a:lnTo>
                  <a:pt x="2852" y="2206"/>
                </a:lnTo>
                <a:lnTo>
                  <a:pt x="2852" y="2206"/>
                </a:lnTo>
                <a:lnTo>
                  <a:pt x="2852" y="2206"/>
                </a:lnTo>
                <a:lnTo>
                  <a:pt x="2852" y="2206"/>
                </a:lnTo>
                <a:lnTo>
                  <a:pt x="2852" y="2206"/>
                </a:lnTo>
                <a:lnTo>
                  <a:pt x="2852" y="2206"/>
                </a:lnTo>
                <a:lnTo>
                  <a:pt x="2852" y="2206"/>
                </a:lnTo>
                <a:lnTo>
                  <a:pt x="2852" y="2206"/>
                </a:lnTo>
                <a:lnTo>
                  <a:pt x="2852" y="2206"/>
                </a:lnTo>
                <a:lnTo>
                  <a:pt x="2852" y="2181"/>
                </a:lnTo>
                <a:lnTo>
                  <a:pt x="2852" y="2206"/>
                </a:lnTo>
                <a:lnTo>
                  <a:pt x="2852" y="2206"/>
                </a:lnTo>
                <a:lnTo>
                  <a:pt x="2852" y="2206"/>
                </a:lnTo>
                <a:lnTo>
                  <a:pt x="2852" y="2206"/>
                </a:lnTo>
                <a:lnTo>
                  <a:pt x="2852" y="2206"/>
                </a:lnTo>
                <a:lnTo>
                  <a:pt x="2852" y="2206"/>
                </a:lnTo>
                <a:lnTo>
                  <a:pt x="2852" y="2206"/>
                </a:lnTo>
                <a:lnTo>
                  <a:pt x="2827" y="2206"/>
                </a:lnTo>
                <a:lnTo>
                  <a:pt x="2827" y="2206"/>
                </a:lnTo>
                <a:lnTo>
                  <a:pt x="2827" y="2206"/>
                </a:lnTo>
                <a:lnTo>
                  <a:pt x="2827" y="2206"/>
                </a:lnTo>
                <a:lnTo>
                  <a:pt x="2827" y="2206"/>
                </a:lnTo>
                <a:lnTo>
                  <a:pt x="2827" y="2206"/>
                </a:lnTo>
                <a:lnTo>
                  <a:pt x="2827" y="2206"/>
                </a:lnTo>
                <a:lnTo>
                  <a:pt x="2802" y="2206"/>
                </a:lnTo>
                <a:lnTo>
                  <a:pt x="2802" y="2206"/>
                </a:lnTo>
                <a:lnTo>
                  <a:pt x="2802" y="2206"/>
                </a:lnTo>
                <a:lnTo>
                  <a:pt x="2802" y="2206"/>
                </a:lnTo>
                <a:lnTo>
                  <a:pt x="2802" y="2206"/>
                </a:lnTo>
                <a:lnTo>
                  <a:pt x="2802" y="2206"/>
                </a:lnTo>
                <a:lnTo>
                  <a:pt x="2802" y="2206"/>
                </a:lnTo>
                <a:lnTo>
                  <a:pt x="2777" y="2206"/>
                </a:lnTo>
                <a:lnTo>
                  <a:pt x="2777" y="2206"/>
                </a:lnTo>
                <a:lnTo>
                  <a:pt x="2777" y="2206"/>
                </a:lnTo>
                <a:lnTo>
                  <a:pt x="2777" y="2206"/>
                </a:lnTo>
                <a:lnTo>
                  <a:pt x="2777" y="2206"/>
                </a:lnTo>
                <a:lnTo>
                  <a:pt x="2777" y="2206"/>
                </a:lnTo>
                <a:lnTo>
                  <a:pt x="2777" y="2206"/>
                </a:lnTo>
                <a:lnTo>
                  <a:pt x="2777" y="2206"/>
                </a:lnTo>
                <a:lnTo>
                  <a:pt x="2777" y="2206"/>
                </a:lnTo>
                <a:lnTo>
                  <a:pt x="2777" y="2231"/>
                </a:lnTo>
                <a:lnTo>
                  <a:pt x="2753" y="2231"/>
                </a:lnTo>
                <a:lnTo>
                  <a:pt x="2728" y="2206"/>
                </a:lnTo>
                <a:lnTo>
                  <a:pt x="2728" y="2206"/>
                </a:lnTo>
                <a:lnTo>
                  <a:pt x="2728" y="2206"/>
                </a:lnTo>
                <a:lnTo>
                  <a:pt x="2728" y="2206"/>
                </a:lnTo>
                <a:lnTo>
                  <a:pt x="2728" y="2206"/>
                </a:lnTo>
                <a:lnTo>
                  <a:pt x="2728" y="2206"/>
                </a:lnTo>
                <a:lnTo>
                  <a:pt x="2728" y="2206"/>
                </a:lnTo>
                <a:lnTo>
                  <a:pt x="2728" y="2206"/>
                </a:lnTo>
                <a:lnTo>
                  <a:pt x="2728" y="2206"/>
                </a:lnTo>
                <a:lnTo>
                  <a:pt x="2703" y="2206"/>
                </a:lnTo>
                <a:lnTo>
                  <a:pt x="2703" y="2206"/>
                </a:lnTo>
                <a:lnTo>
                  <a:pt x="2703" y="2206"/>
                </a:lnTo>
                <a:lnTo>
                  <a:pt x="2703" y="2206"/>
                </a:lnTo>
                <a:lnTo>
                  <a:pt x="2703" y="2231"/>
                </a:lnTo>
                <a:lnTo>
                  <a:pt x="2703" y="2231"/>
                </a:lnTo>
                <a:lnTo>
                  <a:pt x="2703" y="2231"/>
                </a:lnTo>
                <a:lnTo>
                  <a:pt x="2703" y="2231"/>
                </a:lnTo>
                <a:lnTo>
                  <a:pt x="2703" y="2231"/>
                </a:lnTo>
                <a:lnTo>
                  <a:pt x="2703" y="2231"/>
                </a:lnTo>
                <a:lnTo>
                  <a:pt x="2703" y="2256"/>
                </a:lnTo>
                <a:lnTo>
                  <a:pt x="2703" y="2256"/>
                </a:lnTo>
                <a:lnTo>
                  <a:pt x="2728" y="2256"/>
                </a:lnTo>
                <a:lnTo>
                  <a:pt x="2728" y="2231"/>
                </a:lnTo>
                <a:lnTo>
                  <a:pt x="2728" y="2231"/>
                </a:lnTo>
                <a:lnTo>
                  <a:pt x="2728" y="2256"/>
                </a:lnTo>
                <a:lnTo>
                  <a:pt x="2728" y="2256"/>
                </a:lnTo>
                <a:lnTo>
                  <a:pt x="2728" y="2256"/>
                </a:lnTo>
                <a:lnTo>
                  <a:pt x="2728" y="2256"/>
                </a:lnTo>
                <a:lnTo>
                  <a:pt x="2728" y="2256"/>
                </a:lnTo>
                <a:lnTo>
                  <a:pt x="2728" y="2256"/>
                </a:lnTo>
                <a:lnTo>
                  <a:pt x="2728" y="2256"/>
                </a:lnTo>
                <a:lnTo>
                  <a:pt x="2728" y="2256"/>
                </a:lnTo>
                <a:lnTo>
                  <a:pt x="2728" y="2256"/>
                </a:lnTo>
                <a:lnTo>
                  <a:pt x="2728" y="2256"/>
                </a:lnTo>
                <a:lnTo>
                  <a:pt x="2728" y="2256"/>
                </a:lnTo>
                <a:lnTo>
                  <a:pt x="2728" y="2256"/>
                </a:lnTo>
                <a:lnTo>
                  <a:pt x="2728" y="2256"/>
                </a:lnTo>
                <a:lnTo>
                  <a:pt x="2728" y="2256"/>
                </a:lnTo>
                <a:lnTo>
                  <a:pt x="2728" y="2256"/>
                </a:lnTo>
                <a:lnTo>
                  <a:pt x="2728" y="2256"/>
                </a:lnTo>
                <a:lnTo>
                  <a:pt x="2728" y="2256"/>
                </a:lnTo>
                <a:lnTo>
                  <a:pt x="2753" y="2256"/>
                </a:lnTo>
                <a:lnTo>
                  <a:pt x="2753" y="2256"/>
                </a:lnTo>
                <a:lnTo>
                  <a:pt x="2753" y="2256"/>
                </a:lnTo>
                <a:lnTo>
                  <a:pt x="2728" y="2256"/>
                </a:lnTo>
                <a:lnTo>
                  <a:pt x="2753" y="2281"/>
                </a:lnTo>
                <a:lnTo>
                  <a:pt x="2753" y="2281"/>
                </a:lnTo>
                <a:lnTo>
                  <a:pt x="2777" y="2305"/>
                </a:lnTo>
                <a:close/>
                <a:moveTo>
                  <a:pt x="2653" y="3495"/>
                </a:moveTo>
                <a:lnTo>
                  <a:pt x="2653" y="3495"/>
                </a:lnTo>
                <a:lnTo>
                  <a:pt x="2653" y="3495"/>
                </a:lnTo>
                <a:lnTo>
                  <a:pt x="2653" y="3495"/>
                </a:lnTo>
                <a:lnTo>
                  <a:pt x="2653" y="3495"/>
                </a:lnTo>
                <a:lnTo>
                  <a:pt x="2653" y="3495"/>
                </a:lnTo>
                <a:lnTo>
                  <a:pt x="2653" y="3495"/>
                </a:lnTo>
                <a:lnTo>
                  <a:pt x="2653" y="3495"/>
                </a:lnTo>
                <a:lnTo>
                  <a:pt x="2653" y="3495"/>
                </a:lnTo>
                <a:lnTo>
                  <a:pt x="2653" y="3495"/>
                </a:lnTo>
                <a:lnTo>
                  <a:pt x="2653" y="3495"/>
                </a:lnTo>
                <a:lnTo>
                  <a:pt x="2653" y="3495"/>
                </a:lnTo>
                <a:lnTo>
                  <a:pt x="2629" y="3495"/>
                </a:lnTo>
                <a:lnTo>
                  <a:pt x="2629" y="3495"/>
                </a:lnTo>
                <a:lnTo>
                  <a:pt x="2629" y="3495"/>
                </a:lnTo>
                <a:lnTo>
                  <a:pt x="2629" y="3495"/>
                </a:lnTo>
                <a:lnTo>
                  <a:pt x="2629" y="3495"/>
                </a:lnTo>
                <a:lnTo>
                  <a:pt x="2629" y="3495"/>
                </a:lnTo>
                <a:lnTo>
                  <a:pt x="2629" y="3471"/>
                </a:lnTo>
                <a:lnTo>
                  <a:pt x="2629" y="3471"/>
                </a:lnTo>
                <a:lnTo>
                  <a:pt x="2629" y="3471"/>
                </a:lnTo>
                <a:lnTo>
                  <a:pt x="2629" y="3495"/>
                </a:lnTo>
                <a:lnTo>
                  <a:pt x="2603" y="3495"/>
                </a:lnTo>
                <a:lnTo>
                  <a:pt x="2603" y="3495"/>
                </a:lnTo>
                <a:lnTo>
                  <a:pt x="2603" y="3495"/>
                </a:lnTo>
                <a:lnTo>
                  <a:pt x="2603" y="3495"/>
                </a:lnTo>
                <a:lnTo>
                  <a:pt x="2603" y="3495"/>
                </a:lnTo>
                <a:lnTo>
                  <a:pt x="2603" y="3495"/>
                </a:lnTo>
                <a:lnTo>
                  <a:pt x="2603" y="3495"/>
                </a:lnTo>
                <a:lnTo>
                  <a:pt x="2603" y="3495"/>
                </a:lnTo>
                <a:lnTo>
                  <a:pt x="2603" y="3521"/>
                </a:lnTo>
                <a:lnTo>
                  <a:pt x="2603" y="3521"/>
                </a:lnTo>
                <a:lnTo>
                  <a:pt x="2603" y="3521"/>
                </a:lnTo>
                <a:lnTo>
                  <a:pt x="2629" y="3521"/>
                </a:lnTo>
                <a:lnTo>
                  <a:pt x="2629" y="3521"/>
                </a:lnTo>
                <a:lnTo>
                  <a:pt x="2629" y="3521"/>
                </a:lnTo>
                <a:lnTo>
                  <a:pt x="2629" y="3521"/>
                </a:lnTo>
                <a:lnTo>
                  <a:pt x="2629" y="3521"/>
                </a:lnTo>
                <a:lnTo>
                  <a:pt x="2629" y="3521"/>
                </a:lnTo>
                <a:lnTo>
                  <a:pt x="2629" y="3521"/>
                </a:lnTo>
                <a:lnTo>
                  <a:pt x="2629" y="3521"/>
                </a:lnTo>
                <a:lnTo>
                  <a:pt x="2629" y="3521"/>
                </a:lnTo>
                <a:lnTo>
                  <a:pt x="2629" y="3521"/>
                </a:lnTo>
                <a:lnTo>
                  <a:pt x="2629" y="3521"/>
                </a:lnTo>
                <a:lnTo>
                  <a:pt x="2629" y="3521"/>
                </a:lnTo>
                <a:lnTo>
                  <a:pt x="2629" y="3521"/>
                </a:lnTo>
                <a:lnTo>
                  <a:pt x="2653" y="3521"/>
                </a:lnTo>
                <a:lnTo>
                  <a:pt x="2653" y="3521"/>
                </a:lnTo>
                <a:lnTo>
                  <a:pt x="2653" y="3521"/>
                </a:lnTo>
                <a:lnTo>
                  <a:pt x="2653" y="3521"/>
                </a:lnTo>
                <a:lnTo>
                  <a:pt x="2653" y="3521"/>
                </a:lnTo>
                <a:lnTo>
                  <a:pt x="2653" y="3521"/>
                </a:lnTo>
                <a:lnTo>
                  <a:pt x="2653" y="3521"/>
                </a:lnTo>
                <a:lnTo>
                  <a:pt x="2653" y="3521"/>
                </a:lnTo>
                <a:lnTo>
                  <a:pt x="2653" y="3495"/>
                </a:lnTo>
                <a:close/>
                <a:moveTo>
                  <a:pt x="2753" y="3521"/>
                </a:moveTo>
                <a:lnTo>
                  <a:pt x="2753" y="3521"/>
                </a:lnTo>
                <a:lnTo>
                  <a:pt x="2753" y="3521"/>
                </a:lnTo>
                <a:lnTo>
                  <a:pt x="2753" y="3521"/>
                </a:lnTo>
                <a:lnTo>
                  <a:pt x="2753" y="3521"/>
                </a:lnTo>
                <a:lnTo>
                  <a:pt x="2753"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28" y="3521"/>
                </a:lnTo>
                <a:lnTo>
                  <a:pt x="2703" y="3521"/>
                </a:lnTo>
                <a:lnTo>
                  <a:pt x="2728" y="3521"/>
                </a:lnTo>
                <a:lnTo>
                  <a:pt x="2728" y="3521"/>
                </a:lnTo>
                <a:lnTo>
                  <a:pt x="2728" y="3521"/>
                </a:lnTo>
                <a:lnTo>
                  <a:pt x="2728" y="3521"/>
                </a:lnTo>
                <a:lnTo>
                  <a:pt x="2728" y="3521"/>
                </a:lnTo>
                <a:lnTo>
                  <a:pt x="2728" y="3521"/>
                </a:lnTo>
                <a:lnTo>
                  <a:pt x="2728" y="3521"/>
                </a:lnTo>
                <a:lnTo>
                  <a:pt x="2728" y="3521"/>
                </a:lnTo>
                <a:lnTo>
                  <a:pt x="2728" y="3521"/>
                </a:lnTo>
                <a:lnTo>
                  <a:pt x="2753" y="3545"/>
                </a:lnTo>
                <a:lnTo>
                  <a:pt x="2753" y="3521"/>
                </a:lnTo>
                <a:close/>
                <a:moveTo>
                  <a:pt x="2678" y="3521"/>
                </a:moveTo>
                <a:lnTo>
                  <a:pt x="2678" y="3521"/>
                </a:lnTo>
                <a:close/>
                <a:moveTo>
                  <a:pt x="2678" y="3521"/>
                </a:moveTo>
                <a:lnTo>
                  <a:pt x="2678" y="3521"/>
                </a:lnTo>
                <a:lnTo>
                  <a:pt x="2678" y="3495"/>
                </a:lnTo>
                <a:lnTo>
                  <a:pt x="2678" y="3495"/>
                </a:lnTo>
                <a:lnTo>
                  <a:pt x="2678" y="3495"/>
                </a:lnTo>
                <a:lnTo>
                  <a:pt x="2678" y="3495"/>
                </a:lnTo>
                <a:lnTo>
                  <a:pt x="2678" y="3495"/>
                </a:lnTo>
                <a:lnTo>
                  <a:pt x="2678" y="3495"/>
                </a:lnTo>
                <a:lnTo>
                  <a:pt x="2678" y="3495"/>
                </a:lnTo>
                <a:lnTo>
                  <a:pt x="2678" y="3495"/>
                </a:lnTo>
                <a:lnTo>
                  <a:pt x="2678" y="3495"/>
                </a:lnTo>
                <a:lnTo>
                  <a:pt x="2678" y="3495"/>
                </a:lnTo>
                <a:lnTo>
                  <a:pt x="2703" y="3495"/>
                </a:lnTo>
                <a:lnTo>
                  <a:pt x="2703" y="3495"/>
                </a:lnTo>
                <a:lnTo>
                  <a:pt x="2703" y="3495"/>
                </a:lnTo>
                <a:lnTo>
                  <a:pt x="2703" y="3495"/>
                </a:lnTo>
                <a:lnTo>
                  <a:pt x="2678" y="3495"/>
                </a:lnTo>
                <a:lnTo>
                  <a:pt x="2678" y="3495"/>
                </a:lnTo>
                <a:lnTo>
                  <a:pt x="2678" y="3495"/>
                </a:lnTo>
                <a:lnTo>
                  <a:pt x="2678" y="3495"/>
                </a:lnTo>
                <a:lnTo>
                  <a:pt x="2678" y="3495"/>
                </a:lnTo>
                <a:lnTo>
                  <a:pt x="2678" y="3495"/>
                </a:lnTo>
                <a:lnTo>
                  <a:pt x="2678" y="3495"/>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78" y="3471"/>
                </a:lnTo>
                <a:lnTo>
                  <a:pt x="2653" y="3495"/>
                </a:lnTo>
                <a:lnTo>
                  <a:pt x="2678" y="3495"/>
                </a:lnTo>
                <a:lnTo>
                  <a:pt x="2678" y="3495"/>
                </a:lnTo>
                <a:lnTo>
                  <a:pt x="2678" y="3495"/>
                </a:lnTo>
                <a:lnTo>
                  <a:pt x="2678" y="3495"/>
                </a:lnTo>
                <a:lnTo>
                  <a:pt x="2678" y="3495"/>
                </a:lnTo>
                <a:lnTo>
                  <a:pt x="2678" y="3495"/>
                </a:lnTo>
                <a:lnTo>
                  <a:pt x="2678" y="3495"/>
                </a:lnTo>
                <a:lnTo>
                  <a:pt x="2678" y="3495"/>
                </a:lnTo>
                <a:lnTo>
                  <a:pt x="2678" y="3495"/>
                </a:lnTo>
                <a:lnTo>
                  <a:pt x="2678" y="3521"/>
                </a:lnTo>
                <a:close/>
                <a:moveTo>
                  <a:pt x="2703" y="3521"/>
                </a:moveTo>
                <a:lnTo>
                  <a:pt x="2703" y="3521"/>
                </a:lnTo>
                <a:lnTo>
                  <a:pt x="2703" y="3521"/>
                </a:lnTo>
                <a:lnTo>
                  <a:pt x="2678" y="3521"/>
                </a:lnTo>
                <a:lnTo>
                  <a:pt x="2678" y="3521"/>
                </a:lnTo>
                <a:lnTo>
                  <a:pt x="2703" y="3521"/>
                </a:lnTo>
                <a:lnTo>
                  <a:pt x="2703" y="3521"/>
                </a:lnTo>
                <a:lnTo>
                  <a:pt x="2703" y="3521"/>
                </a:lnTo>
                <a:lnTo>
                  <a:pt x="2703" y="3521"/>
                </a:lnTo>
                <a:lnTo>
                  <a:pt x="2703" y="3521"/>
                </a:lnTo>
                <a:lnTo>
                  <a:pt x="2703" y="3545"/>
                </a:lnTo>
                <a:lnTo>
                  <a:pt x="2703" y="3521"/>
                </a:lnTo>
                <a:close/>
                <a:moveTo>
                  <a:pt x="2603" y="3521"/>
                </a:moveTo>
                <a:lnTo>
                  <a:pt x="2603" y="3521"/>
                </a:lnTo>
                <a:lnTo>
                  <a:pt x="2603" y="3521"/>
                </a:lnTo>
                <a:lnTo>
                  <a:pt x="2603" y="3521"/>
                </a:lnTo>
                <a:lnTo>
                  <a:pt x="2603" y="3521"/>
                </a:lnTo>
                <a:lnTo>
                  <a:pt x="2603" y="3521"/>
                </a:lnTo>
                <a:lnTo>
                  <a:pt x="2603" y="3521"/>
                </a:lnTo>
                <a:lnTo>
                  <a:pt x="2603" y="3521"/>
                </a:lnTo>
                <a:lnTo>
                  <a:pt x="2603" y="3521"/>
                </a:lnTo>
                <a:lnTo>
                  <a:pt x="2603" y="3545"/>
                </a:lnTo>
                <a:lnTo>
                  <a:pt x="2603" y="3521"/>
                </a:lnTo>
                <a:close/>
                <a:moveTo>
                  <a:pt x="2530" y="1487"/>
                </a:moveTo>
                <a:lnTo>
                  <a:pt x="2554" y="1512"/>
                </a:lnTo>
                <a:lnTo>
                  <a:pt x="2554" y="1512"/>
                </a:lnTo>
                <a:lnTo>
                  <a:pt x="2579" y="1537"/>
                </a:lnTo>
                <a:lnTo>
                  <a:pt x="2554" y="1512"/>
                </a:lnTo>
                <a:lnTo>
                  <a:pt x="2554" y="1512"/>
                </a:lnTo>
                <a:lnTo>
                  <a:pt x="2530" y="1487"/>
                </a:lnTo>
                <a:close/>
                <a:moveTo>
                  <a:pt x="2603" y="1562"/>
                </a:moveTo>
                <a:lnTo>
                  <a:pt x="2603" y="1562"/>
                </a:lnTo>
                <a:lnTo>
                  <a:pt x="2603" y="1562"/>
                </a:lnTo>
                <a:lnTo>
                  <a:pt x="2603" y="1586"/>
                </a:lnTo>
                <a:lnTo>
                  <a:pt x="2603" y="1562"/>
                </a:lnTo>
                <a:close/>
                <a:moveTo>
                  <a:pt x="2430" y="1463"/>
                </a:moveTo>
                <a:lnTo>
                  <a:pt x="2455" y="1463"/>
                </a:lnTo>
                <a:lnTo>
                  <a:pt x="2455" y="1463"/>
                </a:lnTo>
                <a:lnTo>
                  <a:pt x="2455" y="1463"/>
                </a:lnTo>
                <a:lnTo>
                  <a:pt x="2455" y="1463"/>
                </a:lnTo>
                <a:lnTo>
                  <a:pt x="2455" y="1487"/>
                </a:lnTo>
                <a:lnTo>
                  <a:pt x="2455" y="1487"/>
                </a:lnTo>
                <a:lnTo>
                  <a:pt x="2455" y="1487"/>
                </a:lnTo>
                <a:lnTo>
                  <a:pt x="2455" y="1487"/>
                </a:lnTo>
                <a:lnTo>
                  <a:pt x="2455" y="1487"/>
                </a:lnTo>
                <a:lnTo>
                  <a:pt x="2455" y="1487"/>
                </a:lnTo>
                <a:lnTo>
                  <a:pt x="2455" y="1487"/>
                </a:lnTo>
                <a:lnTo>
                  <a:pt x="2480" y="1487"/>
                </a:lnTo>
                <a:lnTo>
                  <a:pt x="2480" y="1487"/>
                </a:lnTo>
                <a:lnTo>
                  <a:pt x="2480" y="1487"/>
                </a:lnTo>
                <a:lnTo>
                  <a:pt x="2480" y="1487"/>
                </a:lnTo>
                <a:lnTo>
                  <a:pt x="2480" y="1487"/>
                </a:lnTo>
                <a:lnTo>
                  <a:pt x="2480" y="1487"/>
                </a:lnTo>
                <a:lnTo>
                  <a:pt x="2480" y="1487"/>
                </a:lnTo>
                <a:lnTo>
                  <a:pt x="2480" y="1487"/>
                </a:lnTo>
                <a:lnTo>
                  <a:pt x="2480" y="1487"/>
                </a:lnTo>
                <a:lnTo>
                  <a:pt x="2504" y="1487"/>
                </a:lnTo>
                <a:lnTo>
                  <a:pt x="2504" y="1463"/>
                </a:lnTo>
                <a:lnTo>
                  <a:pt x="2504" y="1463"/>
                </a:lnTo>
                <a:lnTo>
                  <a:pt x="2504" y="1463"/>
                </a:lnTo>
                <a:lnTo>
                  <a:pt x="2504" y="1463"/>
                </a:lnTo>
                <a:lnTo>
                  <a:pt x="2504" y="1463"/>
                </a:lnTo>
                <a:lnTo>
                  <a:pt x="2504" y="1463"/>
                </a:lnTo>
                <a:lnTo>
                  <a:pt x="2504" y="1463"/>
                </a:lnTo>
                <a:lnTo>
                  <a:pt x="2530" y="1463"/>
                </a:lnTo>
                <a:lnTo>
                  <a:pt x="2530" y="1463"/>
                </a:lnTo>
                <a:lnTo>
                  <a:pt x="2530" y="1463"/>
                </a:lnTo>
                <a:lnTo>
                  <a:pt x="2530" y="1487"/>
                </a:lnTo>
                <a:lnTo>
                  <a:pt x="2530" y="1487"/>
                </a:lnTo>
                <a:lnTo>
                  <a:pt x="2530" y="1487"/>
                </a:lnTo>
                <a:lnTo>
                  <a:pt x="2530" y="1487"/>
                </a:lnTo>
                <a:lnTo>
                  <a:pt x="2554" y="1487"/>
                </a:lnTo>
                <a:lnTo>
                  <a:pt x="2554" y="1487"/>
                </a:lnTo>
                <a:lnTo>
                  <a:pt x="2554" y="1487"/>
                </a:lnTo>
                <a:lnTo>
                  <a:pt x="2554" y="1487"/>
                </a:lnTo>
                <a:lnTo>
                  <a:pt x="2554" y="1487"/>
                </a:lnTo>
                <a:lnTo>
                  <a:pt x="2554" y="1487"/>
                </a:lnTo>
                <a:lnTo>
                  <a:pt x="2554" y="1512"/>
                </a:lnTo>
                <a:lnTo>
                  <a:pt x="2554" y="1512"/>
                </a:lnTo>
                <a:lnTo>
                  <a:pt x="2579" y="1512"/>
                </a:lnTo>
                <a:lnTo>
                  <a:pt x="2579" y="1512"/>
                </a:lnTo>
                <a:lnTo>
                  <a:pt x="2579" y="1512"/>
                </a:lnTo>
                <a:lnTo>
                  <a:pt x="2579" y="1512"/>
                </a:lnTo>
                <a:lnTo>
                  <a:pt x="2579" y="1512"/>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579" y="1537"/>
                </a:lnTo>
                <a:lnTo>
                  <a:pt x="2603" y="1562"/>
                </a:lnTo>
                <a:lnTo>
                  <a:pt x="2603" y="1562"/>
                </a:lnTo>
                <a:lnTo>
                  <a:pt x="2603" y="1562"/>
                </a:lnTo>
                <a:lnTo>
                  <a:pt x="2603" y="1562"/>
                </a:lnTo>
                <a:lnTo>
                  <a:pt x="2603" y="1562"/>
                </a:lnTo>
                <a:lnTo>
                  <a:pt x="2603" y="1562"/>
                </a:lnTo>
                <a:lnTo>
                  <a:pt x="2603" y="1586"/>
                </a:lnTo>
                <a:lnTo>
                  <a:pt x="2603" y="1586"/>
                </a:lnTo>
                <a:lnTo>
                  <a:pt x="2603" y="1586"/>
                </a:lnTo>
                <a:lnTo>
                  <a:pt x="2603" y="1586"/>
                </a:lnTo>
                <a:lnTo>
                  <a:pt x="2603" y="1586"/>
                </a:lnTo>
                <a:lnTo>
                  <a:pt x="2603" y="1586"/>
                </a:lnTo>
                <a:lnTo>
                  <a:pt x="2603" y="1586"/>
                </a:lnTo>
                <a:lnTo>
                  <a:pt x="2603" y="1586"/>
                </a:lnTo>
                <a:lnTo>
                  <a:pt x="2603" y="1586"/>
                </a:lnTo>
                <a:lnTo>
                  <a:pt x="2603" y="1586"/>
                </a:lnTo>
                <a:lnTo>
                  <a:pt x="2603" y="1586"/>
                </a:lnTo>
                <a:lnTo>
                  <a:pt x="2603" y="1586"/>
                </a:lnTo>
                <a:lnTo>
                  <a:pt x="2603" y="1586"/>
                </a:lnTo>
                <a:lnTo>
                  <a:pt x="2603" y="1611"/>
                </a:lnTo>
                <a:lnTo>
                  <a:pt x="2603" y="1611"/>
                </a:lnTo>
                <a:lnTo>
                  <a:pt x="2603" y="1611"/>
                </a:lnTo>
                <a:lnTo>
                  <a:pt x="2629" y="1611"/>
                </a:lnTo>
                <a:lnTo>
                  <a:pt x="2629" y="1586"/>
                </a:lnTo>
                <a:lnTo>
                  <a:pt x="2629" y="1586"/>
                </a:lnTo>
                <a:lnTo>
                  <a:pt x="2629" y="1586"/>
                </a:lnTo>
                <a:lnTo>
                  <a:pt x="2629" y="1586"/>
                </a:lnTo>
                <a:lnTo>
                  <a:pt x="2629" y="1586"/>
                </a:lnTo>
                <a:lnTo>
                  <a:pt x="2629" y="1586"/>
                </a:lnTo>
                <a:lnTo>
                  <a:pt x="2629" y="1586"/>
                </a:lnTo>
                <a:lnTo>
                  <a:pt x="2629" y="1586"/>
                </a:lnTo>
                <a:lnTo>
                  <a:pt x="2629" y="1586"/>
                </a:lnTo>
                <a:lnTo>
                  <a:pt x="2629" y="1586"/>
                </a:lnTo>
                <a:lnTo>
                  <a:pt x="2629" y="1586"/>
                </a:lnTo>
                <a:lnTo>
                  <a:pt x="2629" y="1586"/>
                </a:lnTo>
                <a:lnTo>
                  <a:pt x="2653" y="1586"/>
                </a:lnTo>
                <a:lnTo>
                  <a:pt x="2653" y="1562"/>
                </a:lnTo>
                <a:lnTo>
                  <a:pt x="2653" y="1562"/>
                </a:lnTo>
                <a:lnTo>
                  <a:pt x="2653" y="1562"/>
                </a:lnTo>
                <a:lnTo>
                  <a:pt x="2653" y="1562"/>
                </a:lnTo>
                <a:lnTo>
                  <a:pt x="2653" y="1562"/>
                </a:lnTo>
                <a:lnTo>
                  <a:pt x="2653" y="1562"/>
                </a:lnTo>
                <a:lnTo>
                  <a:pt x="2678" y="1562"/>
                </a:lnTo>
                <a:lnTo>
                  <a:pt x="2678" y="1562"/>
                </a:lnTo>
                <a:lnTo>
                  <a:pt x="2678" y="1562"/>
                </a:lnTo>
                <a:lnTo>
                  <a:pt x="2653" y="1562"/>
                </a:lnTo>
                <a:lnTo>
                  <a:pt x="2653" y="1562"/>
                </a:lnTo>
                <a:lnTo>
                  <a:pt x="2653" y="1562"/>
                </a:lnTo>
                <a:lnTo>
                  <a:pt x="2653" y="1562"/>
                </a:lnTo>
                <a:lnTo>
                  <a:pt x="2678" y="1562"/>
                </a:lnTo>
                <a:lnTo>
                  <a:pt x="2678" y="1562"/>
                </a:lnTo>
                <a:lnTo>
                  <a:pt x="2678" y="1562"/>
                </a:lnTo>
                <a:lnTo>
                  <a:pt x="2678" y="1562"/>
                </a:lnTo>
                <a:lnTo>
                  <a:pt x="2703" y="1586"/>
                </a:lnTo>
                <a:lnTo>
                  <a:pt x="2703" y="1586"/>
                </a:lnTo>
                <a:lnTo>
                  <a:pt x="2703" y="1562"/>
                </a:lnTo>
                <a:lnTo>
                  <a:pt x="2703" y="1562"/>
                </a:lnTo>
                <a:lnTo>
                  <a:pt x="2728" y="1562"/>
                </a:lnTo>
                <a:lnTo>
                  <a:pt x="2703" y="1562"/>
                </a:lnTo>
                <a:lnTo>
                  <a:pt x="2728" y="1562"/>
                </a:lnTo>
                <a:lnTo>
                  <a:pt x="2728" y="1562"/>
                </a:lnTo>
                <a:lnTo>
                  <a:pt x="2728" y="1562"/>
                </a:lnTo>
                <a:lnTo>
                  <a:pt x="2728" y="1537"/>
                </a:lnTo>
                <a:lnTo>
                  <a:pt x="2703" y="1537"/>
                </a:lnTo>
                <a:lnTo>
                  <a:pt x="2703" y="1537"/>
                </a:lnTo>
                <a:lnTo>
                  <a:pt x="2703" y="1537"/>
                </a:lnTo>
                <a:lnTo>
                  <a:pt x="2678" y="1537"/>
                </a:lnTo>
                <a:lnTo>
                  <a:pt x="2678" y="1537"/>
                </a:lnTo>
                <a:lnTo>
                  <a:pt x="2678" y="1537"/>
                </a:lnTo>
                <a:lnTo>
                  <a:pt x="2678" y="1537"/>
                </a:lnTo>
                <a:lnTo>
                  <a:pt x="2678" y="1537"/>
                </a:lnTo>
                <a:lnTo>
                  <a:pt x="2678" y="1537"/>
                </a:lnTo>
                <a:lnTo>
                  <a:pt x="2678" y="1537"/>
                </a:lnTo>
                <a:lnTo>
                  <a:pt x="2678" y="1537"/>
                </a:lnTo>
                <a:lnTo>
                  <a:pt x="2678" y="1537"/>
                </a:lnTo>
                <a:lnTo>
                  <a:pt x="2678" y="1537"/>
                </a:lnTo>
                <a:lnTo>
                  <a:pt x="2678" y="1537"/>
                </a:lnTo>
                <a:lnTo>
                  <a:pt x="2678" y="1537"/>
                </a:lnTo>
                <a:lnTo>
                  <a:pt x="2653" y="1537"/>
                </a:lnTo>
                <a:lnTo>
                  <a:pt x="2653" y="1512"/>
                </a:lnTo>
                <a:lnTo>
                  <a:pt x="2653" y="1512"/>
                </a:lnTo>
                <a:lnTo>
                  <a:pt x="2653" y="1537"/>
                </a:lnTo>
                <a:lnTo>
                  <a:pt x="2653" y="1537"/>
                </a:lnTo>
                <a:lnTo>
                  <a:pt x="2653" y="1537"/>
                </a:lnTo>
                <a:lnTo>
                  <a:pt x="2653" y="1512"/>
                </a:lnTo>
                <a:lnTo>
                  <a:pt x="2653" y="1512"/>
                </a:lnTo>
                <a:lnTo>
                  <a:pt x="2653" y="1512"/>
                </a:lnTo>
                <a:lnTo>
                  <a:pt x="2653" y="1512"/>
                </a:lnTo>
                <a:lnTo>
                  <a:pt x="2653" y="1512"/>
                </a:lnTo>
                <a:lnTo>
                  <a:pt x="2629" y="1512"/>
                </a:lnTo>
                <a:lnTo>
                  <a:pt x="2629" y="1512"/>
                </a:lnTo>
                <a:lnTo>
                  <a:pt x="2629" y="1487"/>
                </a:lnTo>
                <a:lnTo>
                  <a:pt x="2629" y="1487"/>
                </a:lnTo>
                <a:lnTo>
                  <a:pt x="2629" y="1487"/>
                </a:lnTo>
                <a:lnTo>
                  <a:pt x="2629" y="1487"/>
                </a:lnTo>
                <a:lnTo>
                  <a:pt x="2629" y="1487"/>
                </a:lnTo>
                <a:lnTo>
                  <a:pt x="2629" y="1487"/>
                </a:lnTo>
                <a:lnTo>
                  <a:pt x="2603" y="1487"/>
                </a:lnTo>
                <a:lnTo>
                  <a:pt x="2603" y="1487"/>
                </a:lnTo>
                <a:lnTo>
                  <a:pt x="2603" y="1487"/>
                </a:lnTo>
                <a:lnTo>
                  <a:pt x="2603" y="1487"/>
                </a:lnTo>
                <a:lnTo>
                  <a:pt x="2603" y="1487"/>
                </a:lnTo>
                <a:lnTo>
                  <a:pt x="2603" y="1487"/>
                </a:lnTo>
                <a:lnTo>
                  <a:pt x="2603" y="1487"/>
                </a:lnTo>
                <a:lnTo>
                  <a:pt x="2603" y="1463"/>
                </a:lnTo>
                <a:lnTo>
                  <a:pt x="2603" y="1463"/>
                </a:lnTo>
                <a:lnTo>
                  <a:pt x="2603" y="1463"/>
                </a:lnTo>
                <a:lnTo>
                  <a:pt x="2603" y="1463"/>
                </a:lnTo>
                <a:lnTo>
                  <a:pt x="2603" y="1463"/>
                </a:lnTo>
                <a:lnTo>
                  <a:pt x="2603" y="1463"/>
                </a:lnTo>
                <a:lnTo>
                  <a:pt x="2603" y="1463"/>
                </a:lnTo>
                <a:lnTo>
                  <a:pt x="2603" y="1463"/>
                </a:lnTo>
                <a:lnTo>
                  <a:pt x="2603" y="1463"/>
                </a:lnTo>
                <a:lnTo>
                  <a:pt x="2603" y="1463"/>
                </a:lnTo>
                <a:lnTo>
                  <a:pt x="2603" y="1463"/>
                </a:lnTo>
                <a:lnTo>
                  <a:pt x="2603" y="1438"/>
                </a:lnTo>
                <a:lnTo>
                  <a:pt x="2603" y="1438"/>
                </a:lnTo>
                <a:lnTo>
                  <a:pt x="2603" y="1438"/>
                </a:lnTo>
                <a:lnTo>
                  <a:pt x="2603" y="1438"/>
                </a:lnTo>
                <a:lnTo>
                  <a:pt x="2603" y="1438"/>
                </a:lnTo>
                <a:lnTo>
                  <a:pt x="2603" y="1438"/>
                </a:lnTo>
                <a:lnTo>
                  <a:pt x="2579" y="1438"/>
                </a:lnTo>
                <a:lnTo>
                  <a:pt x="2579" y="1438"/>
                </a:lnTo>
                <a:lnTo>
                  <a:pt x="2579" y="1438"/>
                </a:lnTo>
                <a:lnTo>
                  <a:pt x="2579" y="1438"/>
                </a:lnTo>
                <a:lnTo>
                  <a:pt x="2579" y="1438"/>
                </a:lnTo>
                <a:lnTo>
                  <a:pt x="2579" y="1438"/>
                </a:lnTo>
                <a:lnTo>
                  <a:pt x="2579" y="1438"/>
                </a:lnTo>
                <a:lnTo>
                  <a:pt x="2554" y="1438"/>
                </a:lnTo>
                <a:lnTo>
                  <a:pt x="2554" y="1438"/>
                </a:lnTo>
                <a:lnTo>
                  <a:pt x="2554" y="1438"/>
                </a:lnTo>
                <a:lnTo>
                  <a:pt x="2554" y="1438"/>
                </a:lnTo>
                <a:lnTo>
                  <a:pt x="2554" y="1438"/>
                </a:lnTo>
                <a:lnTo>
                  <a:pt x="2554" y="1438"/>
                </a:lnTo>
                <a:lnTo>
                  <a:pt x="2530" y="1438"/>
                </a:lnTo>
                <a:lnTo>
                  <a:pt x="2530" y="1438"/>
                </a:lnTo>
                <a:lnTo>
                  <a:pt x="2530" y="1438"/>
                </a:lnTo>
                <a:lnTo>
                  <a:pt x="2530" y="1438"/>
                </a:lnTo>
                <a:lnTo>
                  <a:pt x="2530" y="1438"/>
                </a:lnTo>
                <a:lnTo>
                  <a:pt x="2530" y="1438"/>
                </a:lnTo>
                <a:lnTo>
                  <a:pt x="2530" y="1438"/>
                </a:lnTo>
                <a:lnTo>
                  <a:pt x="2504" y="1438"/>
                </a:lnTo>
                <a:lnTo>
                  <a:pt x="2504" y="1438"/>
                </a:lnTo>
                <a:lnTo>
                  <a:pt x="2504" y="1438"/>
                </a:lnTo>
                <a:lnTo>
                  <a:pt x="2504" y="1438"/>
                </a:lnTo>
                <a:lnTo>
                  <a:pt x="2504" y="1438"/>
                </a:lnTo>
                <a:lnTo>
                  <a:pt x="2504" y="1438"/>
                </a:lnTo>
                <a:lnTo>
                  <a:pt x="2504" y="1438"/>
                </a:lnTo>
                <a:lnTo>
                  <a:pt x="2504" y="1438"/>
                </a:lnTo>
                <a:lnTo>
                  <a:pt x="2504" y="1438"/>
                </a:lnTo>
                <a:lnTo>
                  <a:pt x="2504" y="1413"/>
                </a:lnTo>
                <a:lnTo>
                  <a:pt x="2504" y="1413"/>
                </a:lnTo>
                <a:lnTo>
                  <a:pt x="2504" y="1413"/>
                </a:lnTo>
                <a:lnTo>
                  <a:pt x="2504" y="1438"/>
                </a:lnTo>
                <a:lnTo>
                  <a:pt x="2504" y="1438"/>
                </a:lnTo>
                <a:lnTo>
                  <a:pt x="2504" y="1438"/>
                </a:lnTo>
                <a:lnTo>
                  <a:pt x="2480" y="1438"/>
                </a:lnTo>
                <a:lnTo>
                  <a:pt x="2480" y="1438"/>
                </a:lnTo>
                <a:lnTo>
                  <a:pt x="2480" y="1413"/>
                </a:lnTo>
                <a:lnTo>
                  <a:pt x="2480" y="1413"/>
                </a:lnTo>
                <a:lnTo>
                  <a:pt x="2480" y="1413"/>
                </a:lnTo>
                <a:lnTo>
                  <a:pt x="2480" y="1413"/>
                </a:lnTo>
                <a:lnTo>
                  <a:pt x="2480" y="1413"/>
                </a:lnTo>
                <a:lnTo>
                  <a:pt x="2480" y="1413"/>
                </a:lnTo>
                <a:lnTo>
                  <a:pt x="2480" y="1413"/>
                </a:lnTo>
                <a:lnTo>
                  <a:pt x="2480" y="1413"/>
                </a:lnTo>
                <a:lnTo>
                  <a:pt x="2480" y="1413"/>
                </a:lnTo>
                <a:lnTo>
                  <a:pt x="2480" y="1413"/>
                </a:lnTo>
                <a:lnTo>
                  <a:pt x="2480" y="1413"/>
                </a:lnTo>
                <a:lnTo>
                  <a:pt x="2480" y="1413"/>
                </a:lnTo>
                <a:lnTo>
                  <a:pt x="2480" y="1413"/>
                </a:lnTo>
                <a:lnTo>
                  <a:pt x="2480" y="1413"/>
                </a:lnTo>
                <a:lnTo>
                  <a:pt x="2480" y="1413"/>
                </a:lnTo>
                <a:lnTo>
                  <a:pt x="2480" y="1388"/>
                </a:lnTo>
                <a:lnTo>
                  <a:pt x="2480" y="1388"/>
                </a:lnTo>
                <a:lnTo>
                  <a:pt x="2480" y="1388"/>
                </a:lnTo>
                <a:lnTo>
                  <a:pt x="2480" y="1388"/>
                </a:lnTo>
                <a:lnTo>
                  <a:pt x="2480" y="1388"/>
                </a:lnTo>
                <a:lnTo>
                  <a:pt x="2480" y="1388"/>
                </a:lnTo>
                <a:lnTo>
                  <a:pt x="2480" y="1388"/>
                </a:lnTo>
                <a:lnTo>
                  <a:pt x="2480" y="1388"/>
                </a:lnTo>
                <a:lnTo>
                  <a:pt x="2480" y="1388"/>
                </a:lnTo>
                <a:lnTo>
                  <a:pt x="2480" y="1388"/>
                </a:lnTo>
                <a:lnTo>
                  <a:pt x="2480" y="1388"/>
                </a:lnTo>
                <a:lnTo>
                  <a:pt x="2480" y="1388"/>
                </a:lnTo>
                <a:lnTo>
                  <a:pt x="2480" y="1388"/>
                </a:lnTo>
                <a:lnTo>
                  <a:pt x="2480" y="1388"/>
                </a:lnTo>
                <a:lnTo>
                  <a:pt x="2480" y="1388"/>
                </a:lnTo>
                <a:lnTo>
                  <a:pt x="2480" y="1388"/>
                </a:lnTo>
                <a:lnTo>
                  <a:pt x="2480" y="1388"/>
                </a:lnTo>
                <a:lnTo>
                  <a:pt x="2455" y="1388"/>
                </a:lnTo>
                <a:lnTo>
                  <a:pt x="2455" y="1388"/>
                </a:lnTo>
                <a:lnTo>
                  <a:pt x="2455" y="1413"/>
                </a:lnTo>
                <a:lnTo>
                  <a:pt x="2455" y="1413"/>
                </a:lnTo>
                <a:lnTo>
                  <a:pt x="2455" y="1413"/>
                </a:lnTo>
                <a:lnTo>
                  <a:pt x="2455" y="1413"/>
                </a:lnTo>
                <a:lnTo>
                  <a:pt x="2455" y="1413"/>
                </a:lnTo>
                <a:lnTo>
                  <a:pt x="2455" y="1413"/>
                </a:lnTo>
                <a:lnTo>
                  <a:pt x="2455" y="1413"/>
                </a:lnTo>
                <a:lnTo>
                  <a:pt x="2455" y="1413"/>
                </a:lnTo>
                <a:lnTo>
                  <a:pt x="2455" y="1413"/>
                </a:lnTo>
                <a:lnTo>
                  <a:pt x="2455" y="1413"/>
                </a:lnTo>
                <a:lnTo>
                  <a:pt x="2455" y="1413"/>
                </a:lnTo>
                <a:lnTo>
                  <a:pt x="2455" y="1413"/>
                </a:lnTo>
                <a:lnTo>
                  <a:pt x="2455" y="1413"/>
                </a:lnTo>
                <a:lnTo>
                  <a:pt x="2455" y="1413"/>
                </a:lnTo>
                <a:lnTo>
                  <a:pt x="2455" y="1413"/>
                </a:lnTo>
                <a:lnTo>
                  <a:pt x="2455" y="1413"/>
                </a:lnTo>
                <a:lnTo>
                  <a:pt x="2455" y="1413"/>
                </a:lnTo>
                <a:lnTo>
                  <a:pt x="2455" y="1438"/>
                </a:lnTo>
                <a:lnTo>
                  <a:pt x="2455" y="1438"/>
                </a:lnTo>
                <a:lnTo>
                  <a:pt x="2455" y="1438"/>
                </a:lnTo>
                <a:lnTo>
                  <a:pt x="2455" y="1438"/>
                </a:lnTo>
                <a:lnTo>
                  <a:pt x="2455" y="1438"/>
                </a:lnTo>
                <a:lnTo>
                  <a:pt x="2455" y="1438"/>
                </a:lnTo>
                <a:lnTo>
                  <a:pt x="2455" y="1438"/>
                </a:lnTo>
                <a:lnTo>
                  <a:pt x="2455" y="1438"/>
                </a:lnTo>
                <a:lnTo>
                  <a:pt x="2455" y="1438"/>
                </a:lnTo>
                <a:lnTo>
                  <a:pt x="2455" y="1438"/>
                </a:lnTo>
                <a:lnTo>
                  <a:pt x="2455" y="1438"/>
                </a:lnTo>
                <a:lnTo>
                  <a:pt x="2430" y="1438"/>
                </a:lnTo>
                <a:lnTo>
                  <a:pt x="2430" y="1463"/>
                </a:lnTo>
                <a:close/>
                <a:moveTo>
                  <a:pt x="2530" y="1463"/>
                </a:moveTo>
                <a:lnTo>
                  <a:pt x="2530" y="1487"/>
                </a:lnTo>
                <a:lnTo>
                  <a:pt x="2504" y="1463"/>
                </a:lnTo>
                <a:lnTo>
                  <a:pt x="2504" y="1463"/>
                </a:lnTo>
                <a:lnTo>
                  <a:pt x="2504" y="1463"/>
                </a:lnTo>
                <a:lnTo>
                  <a:pt x="2530" y="1463"/>
                </a:lnTo>
                <a:close/>
                <a:moveTo>
                  <a:pt x="2530" y="1438"/>
                </a:moveTo>
                <a:lnTo>
                  <a:pt x="2530" y="1438"/>
                </a:lnTo>
                <a:close/>
                <a:moveTo>
                  <a:pt x="2504" y="1438"/>
                </a:moveTo>
                <a:lnTo>
                  <a:pt x="2504" y="1438"/>
                </a:lnTo>
                <a:lnTo>
                  <a:pt x="2530" y="1438"/>
                </a:lnTo>
                <a:lnTo>
                  <a:pt x="2504" y="1438"/>
                </a:lnTo>
                <a:close/>
                <a:moveTo>
                  <a:pt x="2653" y="1512"/>
                </a:moveTo>
                <a:lnTo>
                  <a:pt x="2653" y="1512"/>
                </a:lnTo>
                <a:close/>
                <a:moveTo>
                  <a:pt x="2579" y="3570"/>
                </a:moveTo>
                <a:lnTo>
                  <a:pt x="2579" y="3570"/>
                </a:lnTo>
                <a:lnTo>
                  <a:pt x="2579" y="3570"/>
                </a:lnTo>
                <a:lnTo>
                  <a:pt x="2579" y="3570"/>
                </a:lnTo>
                <a:lnTo>
                  <a:pt x="2579" y="3570"/>
                </a:lnTo>
                <a:lnTo>
                  <a:pt x="2579" y="3570"/>
                </a:lnTo>
                <a:lnTo>
                  <a:pt x="2579"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54" y="3570"/>
                </a:lnTo>
                <a:lnTo>
                  <a:pt x="2530" y="3570"/>
                </a:lnTo>
                <a:lnTo>
                  <a:pt x="2530" y="3570"/>
                </a:lnTo>
                <a:lnTo>
                  <a:pt x="2530" y="3570"/>
                </a:lnTo>
                <a:lnTo>
                  <a:pt x="2530" y="3570"/>
                </a:lnTo>
                <a:lnTo>
                  <a:pt x="2530" y="3570"/>
                </a:lnTo>
                <a:lnTo>
                  <a:pt x="2530" y="3570"/>
                </a:lnTo>
                <a:lnTo>
                  <a:pt x="2554" y="3570"/>
                </a:lnTo>
                <a:lnTo>
                  <a:pt x="2554" y="3570"/>
                </a:lnTo>
                <a:lnTo>
                  <a:pt x="2554" y="3570"/>
                </a:lnTo>
                <a:lnTo>
                  <a:pt x="2554" y="3570"/>
                </a:lnTo>
                <a:lnTo>
                  <a:pt x="2554" y="3570"/>
                </a:lnTo>
                <a:lnTo>
                  <a:pt x="2554" y="3570"/>
                </a:lnTo>
                <a:lnTo>
                  <a:pt x="2554" y="3545"/>
                </a:lnTo>
                <a:lnTo>
                  <a:pt x="2554" y="3570"/>
                </a:lnTo>
                <a:lnTo>
                  <a:pt x="2554" y="3545"/>
                </a:lnTo>
                <a:lnTo>
                  <a:pt x="2554" y="3545"/>
                </a:lnTo>
                <a:lnTo>
                  <a:pt x="2554" y="3545"/>
                </a:lnTo>
                <a:lnTo>
                  <a:pt x="2554" y="3545"/>
                </a:lnTo>
                <a:lnTo>
                  <a:pt x="2554" y="3545"/>
                </a:lnTo>
                <a:lnTo>
                  <a:pt x="2554"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45"/>
                </a:lnTo>
                <a:lnTo>
                  <a:pt x="2579" y="3521"/>
                </a:lnTo>
                <a:lnTo>
                  <a:pt x="2579" y="3521"/>
                </a:lnTo>
                <a:lnTo>
                  <a:pt x="2579" y="3521"/>
                </a:lnTo>
                <a:lnTo>
                  <a:pt x="2579" y="3521"/>
                </a:lnTo>
                <a:lnTo>
                  <a:pt x="2579" y="3521"/>
                </a:lnTo>
                <a:lnTo>
                  <a:pt x="2579" y="3521"/>
                </a:lnTo>
                <a:lnTo>
                  <a:pt x="2579" y="3521"/>
                </a:lnTo>
                <a:lnTo>
                  <a:pt x="2579" y="3521"/>
                </a:lnTo>
                <a:lnTo>
                  <a:pt x="2579" y="3521"/>
                </a:lnTo>
                <a:lnTo>
                  <a:pt x="2579" y="3521"/>
                </a:lnTo>
                <a:lnTo>
                  <a:pt x="2579" y="3521"/>
                </a:lnTo>
                <a:lnTo>
                  <a:pt x="2579" y="3521"/>
                </a:lnTo>
                <a:lnTo>
                  <a:pt x="2554" y="3521"/>
                </a:lnTo>
                <a:lnTo>
                  <a:pt x="2554" y="3521"/>
                </a:lnTo>
                <a:lnTo>
                  <a:pt x="2554" y="3521"/>
                </a:lnTo>
                <a:lnTo>
                  <a:pt x="2554" y="3521"/>
                </a:lnTo>
                <a:lnTo>
                  <a:pt x="2554" y="3521"/>
                </a:lnTo>
                <a:lnTo>
                  <a:pt x="2554" y="3521"/>
                </a:lnTo>
                <a:lnTo>
                  <a:pt x="2554" y="3545"/>
                </a:lnTo>
                <a:lnTo>
                  <a:pt x="2554" y="3545"/>
                </a:lnTo>
                <a:lnTo>
                  <a:pt x="2554" y="3545"/>
                </a:lnTo>
                <a:lnTo>
                  <a:pt x="2554" y="3545"/>
                </a:lnTo>
                <a:lnTo>
                  <a:pt x="2530" y="3545"/>
                </a:lnTo>
                <a:lnTo>
                  <a:pt x="2530" y="3545"/>
                </a:lnTo>
                <a:lnTo>
                  <a:pt x="2530" y="3545"/>
                </a:lnTo>
                <a:lnTo>
                  <a:pt x="2554" y="3545"/>
                </a:lnTo>
                <a:lnTo>
                  <a:pt x="2530" y="3545"/>
                </a:lnTo>
                <a:lnTo>
                  <a:pt x="2530" y="3545"/>
                </a:lnTo>
                <a:lnTo>
                  <a:pt x="2530" y="3545"/>
                </a:lnTo>
                <a:lnTo>
                  <a:pt x="2530" y="3545"/>
                </a:lnTo>
                <a:lnTo>
                  <a:pt x="2530" y="3545"/>
                </a:lnTo>
                <a:lnTo>
                  <a:pt x="2530" y="3521"/>
                </a:lnTo>
                <a:lnTo>
                  <a:pt x="2530" y="3521"/>
                </a:lnTo>
                <a:lnTo>
                  <a:pt x="2530" y="3521"/>
                </a:lnTo>
                <a:lnTo>
                  <a:pt x="2530" y="3521"/>
                </a:lnTo>
                <a:lnTo>
                  <a:pt x="2530" y="3521"/>
                </a:lnTo>
                <a:lnTo>
                  <a:pt x="2530" y="3521"/>
                </a:lnTo>
                <a:lnTo>
                  <a:pt x="2530" y="3521"/>
                </a:lnTo>
                <a:lnTo>
                  <a:pt x="2530" y="3521"/>
                </a:lnTo>
                <a:lnTo>
                  <a:pt x="2530" y="3521"/>
                </a:lnTo>
                <a:lnTo>
                  <a:pt x="2530" y="3521"/>
                </a:lnTo>
                <a:lnTo>
                  <a:pt x="2554" y="3521"/>
                </a:lnTo>
                <a:lnTo>
                  <a:pt x="2554" y="3521"/>
                </a:lnTo>
                <a:lnTo>
                  <a:pt x="2530" y="3521"/>
                </a:lnTo>
                <a:lnTo>
                  <a:pt x="2530" y="3521"/>
                </a:lnTo>
                <a:lnTo>
                  <a:pt x="2530" y="3521"/>
                </a:lnTo>
                <a:lnTo>
                  <a:pt x="2530" y="3521"/>
                </a:lnTo>
                <a:lnTo>
                  <a:pt x="2530" y="3521"/>
                </a:lnTo>
                <a:lnTo>
                  <a:pt x="2530" y="3521"/>
                </a:lnTo>
                <a:lnTo>
                  <a:pt x="2530" y="3521"/>
                </a:lnTo>
                <a:lnTo>
                  <a:pt x="2530" y="3521"/>
                </a:lnTo>
                <a:lnTo>
                  <a:pt x="2530" y="3521"/>
                </a:lnTo>
                <a:lnTo>
                  <a:pt x="2530" y="3521"/>
                </a:lnTo>
                <a:lnTo>
                  <a:pt x="2530" y="3495"/>
                </a:lnTo>
                <a:lnTo>
                  <a:pt x="2530" y="3521"/>
                </a:lnTo>
                <a:lnTo>
                  <a:pt x="2504" y="3521"/>
                </a:lnTo>
                <a:lnTo>
                  <a:pt x="2504" y="3521"/>
                </a:lnTo>
                <a:lnTo>
                  <a:pt x="2504" y="3521"/>
                </a:lnTo>
                <a:lnTo>
                  <a:pt x="2504" y="3521"/>
                </a:lnTo>
                <a:lnTo>
                  <a:pt x="2504" y="3521"/>
                </a:lnTo>
                <a:lnTo>
                  <a:pt x="2504" y="3521"/>
                </a:lnTo>
                <a:lnTo>
                  <a:pt x="2504" y="3521"/>
                </a:lnTo>
                <a:lnTo>
                  <a:pt x="2504" y="3521"/>
                </a:lnTo>
                <a:lnTo>
                  <a:pt x="2480" y="3521"/>
                </a:lnTo>
                <a:lnTo>
                  <a:pt x="2480" y="3521"/>
                </a:lnTo>
                <a:lnTo>
                  <a:pt x="2480" y="3521"/>
                </a:lnTo>
                <a:lnTo>
                  <a:pt x="2480" y="3521"/>
                </a:lnTo>
                <a:lnTo>
                  <a:pt x="2480" y="3521"/>
                </a:lnTo>
                <a:lnTo>
                  <a:pt x="2480" y="3521"/>
                </a:lnTo>
                <a:lnTo>
                  <a:pt x="2480" y="3521"/>
                </a:lnTo>
                <a:lnTo>
                  <a:pt x="2480" y="3521"/>
                </a:lnTo>
                <a:lnTo>
                  <a:pt x="2480" y="3521"/>
                </a:lnTo>
                <a:lnTo>
                  <a:pt x="2480" y="3521"/>
                </a:lnTo>
                <a:lnTo>
                  <a:pt x="2480" y="3521"/>
                </a:lnTo>
                <a:lnTo>
                  <a:pt x="2480" y="3521"/>
                </a:lnTo>
                <a:lnTo>
                  <a:pt x="2480" y="3545"/>
                </a:lnTo>
                <a:lnTo>
                  <a:pt x="2480" y="3545"/>
                </a:lnTo>
                <a:lnTo>
                  <a:pt x="2480" y="3545"/>
                </a:lnTo>
                <a:lnTo>
                  <a:pt x="2480" y="3545"/>
                </a:lnTo>
                <a:lnTo>
                  <a:pt x="2480" y="3545"/>
                </a:lnTo>
                <a:lnTo>
                  <a:pt x="2480" y="3545"/>
                </a:lnTo>
                <a:lnTo>
                  <a:pt x="2480" y="3545"/>
                </a:lnTo>
                <a:lnTo>
                  <a:pt x="2480" y="3545"/>
                </a:lnTo>
                <a:lnTo>
                  <a:pt x="2480" y="3545"/>
                </a:lnTo>
                <a:lnTo>
                  <a:pt x="2480" y="3545"/>
                </a:lnTo>
                <a:lnTo>
                  <a:pt x="2480" y="3545"/>
                </a:lnTo>
                <a:lnTo>
                  <a:pt x="2480" y="3545"/>
                </a:lnTo>
                <a:lnTo>
                  <a:pt x="2480" y="3545"/>
                </a:lnTo>
                <a:lnTo>
                  <a:pt x="2480" y="3545"/>
                </a:lnTo>
                <a:lnTo>
                  <a:pt x="2480" y="3545"/>
                </a:lnTo>
                <a:lnTo>
                  <a:pt x="2504" y="3545"/>
                </a:lnTo>
                <a:lnTo>
                  <a:pt x="2504" y="3545"/>
                </a:lnTo>
                <a:lnTo>
                  <a:pt x="2504" y="3545"/>
                </a:lnTo>
                <a:lnTo>
                  <a:pt x="2504" y="3570"/>
                </a:lnTo>
                <a:lnTo>
                  <a:pt x="2530" y="3570"/>
                </a:lnTo>
                <a:lnTo>
                  <a:pt x="2530" y="3570"/>
                </a:lnTo>
                <a:lnTo>
                  <a:pt x="2530" y="3570"/>
                </a:lnTo>
                <a:lnTo>
                  <a:pt x="2504" y="3570"/>
                </a:lnTo>
                <a:lnTo>
                  <a:pt x="2504" y="3570"/>
                </a:lnTo>
                <a:lnTo>
                  <a:pt x="2504" y="3570"/>
                </a:lnTo>
                <a:lnTo>
                  <a:pt x="2504" y="3570"/>
                </a:lnTo>
                <a:lnTo>
                  <a:pt x="2504" y="3570"/>
                </a:lnTo>
                <a:lnTo>
                  <a:pt x="2504" y="3570"/>
                </a:lnTo>
                <a:lnTo>
                  <a:pt x="2504" y="3570"/>
                </a:lnTo>
                <a:lnTo>
                  <a:pt x="2504" y="3570"/>
                </a:lnTo>
                <a:lnTo>
                  <a:pt x="2504" y="3570"/>
                </a:lnTo>
                <a:lnTo>
                  <a:pt x="2504" y="3570"/>
                </a:lnTo>
                <a:lnTo>
                  <a:pt x="2504" y="3595"/>
                </a:lnTo>
                <a:lnTo>
                  <a:pt x="2504" y="3570"/>
                </a:lnTo>
                <a:lnTo>
                  <a:pt x="2504" y="3570"/>
                </a:lnTo>
                <a:lnTo>
                  <a:pt x="2504" y="3570"/>
                </a:lnTo>
                <a:lnTo>
                  <a:pt x="2504" y="3570"/>
                </a:lnTo>
                <a:lnTo>
                  <a:pt x="2504" y="3595"/>
                </a:lnTo>
                <a:lnTo>
                  <a:pt x="2504" y="3570"/>
                </a:lnTo>
                <a:lnTo>
                  <a:pt x="2504" y="3570"/>
                </a:lnTo>
                <a:lnTo>
                  <a:pt x="2504" y="3570"/>
                </a:lnTo>
                <a:lnTo>
                  <a:pt x="2504" y="3570"/>
                </a:lnTo>
                <a:lnTo>
                  <a:pt x="2504" y="3570"/>
                </a:lnTo>
                <a:lnTo>
                  <a:pt x="2480" y="3570"/>
                </a:lnTo>
                <a:lnTo>
                  <a:pt x="2480" y="3570"/>
                </a:lnTo>
                <a:lnTo>
                  <a:pt x="2480" y="3570"/>
                </a:lnTo>
                <a:lnTo>
                  <a:pt x="2480" y="3570"/>
                </a:lnTo>
                <a:lnTo>
                  <a:pt x="2480" y="3570"/>
                </a:lnTo>
                <a:lnTo>
                  <a:pt x="2480" y="3570"/>
                </a:lnTo>
                <a:lnTo>
                  <a:pt x="2480" y="3570"/>
                </a:lnTo>
                <a:lnTo>
                  <a:pt x="2480" y="3570"/>
                </a:lnTo>
                <a:lnTo>
                  <a:pt x="2480" y="3570"/>
                </a:lnTo>
                <a:lnTo>
                  <a:pt x="2480" y="3570"/>
                </a:lnTo>
                <a:lnTo>
                  <a:pt x="2480" y="3570"/>
                </a:lnTo>
                <a:lnTo>
                  <a:pt x="2480" y="3595"/>
                </a:lnTo>
                <a:lnTo>
                  <a:pt x="2480" y="3595"/>
                </a:lnTo>
                <a:lnTo>
                  <a:pt x="2480" y="3595"/>
                </a:lnTo>
                <a:lnTo>
                  <a:pt x="2480" y="3595"/>
                </a:lnTo>
                <a:lnTo>
                  <a:pt x="2480" y="3595"/>
                </a:lnTo>
                <a:lnTo>
                  <a:pt x="2480" y="3595"/>
                </a:lnTo>
                <a:lnTo>
                  <a:pt x="2480" y="3570"/>
                </a:lnTo>
                <a:lnTo>
                  <a:pt x="2480" y="3570"/>
                </a:lnTo>
                <a:lnTo>
                  <a:pt x="2480" y="3570"/>
                </a:lnTo>
                <a:lnTo>
                  <a:pt x="2455" y="3570"/>
                </a:lnTo>
                <a:lnTo>
                  <a:pt x="2455" y="3570"/>
                </a:lnTo>
                <a:lnTo>
                  <a:pt x="2455" y="3570"/>
                </a:lnTo>
                <a:lnTo>
                  <a:pt x="2455" y="3595"/>
                </a:lnTo>
                <a:lnTo>
                  <a:pt x="2455" y="3595"/>
                </a:lnTo>
                <a:lnTo>
                  <a:pt x="2455" y="3595"/>
                </a:lnTo>
                <a:lnTo>
                  <a:pt x="2455" y="3595"/>
                </a:lnTo>
                <a:lnTo>
                  <a:pt x="2455" y="3595"/>
                </a:lnTo>
                <a:lnTo>
                  <a:pt x="2455" y="3595"/>
                </a:lnTo>
                <a:lnTo>
                  <a:pt x="2455" y="3595"/>
                </a:lnTo>
                <a:lnTo>
                  <a:pt x="2455" y="3595"/>
                </a:lnTo>
                <a:lnTo>
                  <a:pt x="2480" y="3595"/>
                </a:lnTo>
                <a:lnTo>
                  <a:pt x="2480" y="3595"/>
                </a:lnTo>
                <a:lnTo>
                  <a:pt x="2480" y="3595"/>
                </a:lnTo>
                <a:lnTo>
                  <a:pt x="2480" y="3595"/>
                </a:lnTo>
                <a:lnTo>
                  <a:pt x="2480" y="3595"/>
                </a:lnTo>
                <a:lnTo>
                  <a:pt x="2480" y="3595"/>
                </a:lnTo>
                <a:lnTo>
                  <a:pt x="2455" y="3595"/>
                </a:lnTo>
                <a:lnTo>
                  <a:pt x="2455" y="3595"/>
                </a:lnTo>
                <a:lnTo>
                  <a:pt x="2455" y="3595"/>
                </a:lnTo>
                <a:lnTo>
                  <a:pt x="2455" y="3595"/>
                </a:lnTo>
                <a:lnTo>
                  <a:pt x="2455" y="3595"/>
                </a:lnTo>
                <a:lnTo>
                  <a:pt x="2455" y="3595"/>
                </a:lnTo>
                <a:lnTo>
                  <a:pt x="2455" y="3595"/>
                </a:lnTo>
                <a:lnTo>
                  <a:pt x="2455" y="3595"/>
                </a:lnTo>
                <a:lnTo>
                  <a:pt x="2455" y="3595"/>
                </a:lnTo>
                <a:lnTo>
                  <a:pt x="2455" y="3595"/>
                </a:lnTo>
                <a:lnTo>
                  <a:pt x="2455" y="3595"/>
                </a:lnTo>
                <a:lnTo>
                  <a:pt x="2455" y="3595"/>
                </a:lnTo>
                <a:lnTo>
                  <a:pt x="2455" y="3595"/>
                </a:lnTo>
                <a:lnTo>
                  <a:pt x="2455" y="3620"/>
                </a:lnTo>
                <a:lnTo>
                  <a:pt x="2455" y="3620"/>
                </a:lnTo>
                <a:lnTo>
                  <a:pt x="2455" y="3620"/>
                </a:lnTo>
                <a:lnTo>
                  <a:pt x="2430" y="3595"/>
                </a:lnTo>
                <a:lnTo>
                  <a:pt x="2430" y="3595"/>
                </a:lnTo>
                <a:lnTo>
                  <a:pt x="2430" y="3620"/>
                </a:lnTo>
                <a:lnTo>
                  <a:pt x="2430" y="3620"/>
                </a:lnTo>
                <a:lnTo>
                  <a:pt x="2430" y="3620"/>
                </a:lnTo>
                <a:lnTo>
                  <a:pt x="2430" y="3620"/>
                </a:lnTo>
                <a:lnTo>
                  <a:pt x="2430" y="3620"/>
                </a:lnTo>
                <a:lnTo>
                  <a:pt x="2430" y="3620"/>
                </a:lnTo>
                <a:lnTo>
                  <a:pt x="2430" y="3620"/>
                </a:lnTo>
                <a:lnTo>
                  <a:pt x="2430" y="3620"/>
                </a:lnTo>
                <a:lnTo>
                  <a:pt x="2430" y="3620"/>
                </a:lnTo>
                <a:lnTo>
                  <a:pt x="2430" y="3620"/>
                </a:lnTo>
                <a:lnTo>
                  <a:pt x="2430" y="3620"/>
                </a:lnTo>
                <a:lnTo>
                  <a:pt x="2430" y="3620"/>
                </a:lnTo>
                <a:lnTo>
                  <a:pt x="2430" y="3620"/>
                </a:lnTo>
                <a:lnTo>
                  <a:pt x="2405" y="3620"/>
                </a:lnTo>
                <a:lnTo>
                  <a:pt x="2405" y="3620"/>
                </a:lnTo>
                <a:lnTo>
                  <a:pt x="2405" y="3620"/>
                </a:lnTo>
                <a:lnTo>
                  <a:pt x="2405" y="3620"/>
                </a:lnTo>
                <a:lnTo>
                  <a:pt x="2405" y="3620"/>
                </a:lnTo>
                <a:lnTo>
                  <a:pt x="2405" y="3620"/>
                </a:lnTo>
                <a:lnTo>
                  <a:pt x="2405" y="3620"/>
                </a:lnTo>
                <a:lnTo>
                  <a:pt x="2405" y="3620"/>
                </a:lnTo>
                <a:lnTo>
                  <a:pt x="2405" y="3620"/>
                </a:lnTo>
                <a:lnTo>
                  <a:pt x="2405" y="3620"/>
                </a:lnTo>
                <a:lnTo>
                  <a:pt x="2405" y="3620"/>
                </a:lnTo>
                <a:lnTo>
                  <a:pt x="2405" y="3620"/>
                </a:lnTo>
                <a:lnTo>
                  <a:pt x="2405" y="3620"/>
                </a:lnTo>
                <a:lnTo>
                  <a:pt x="2405" y="3620"/>
                </a:lnTo>
                <a:lnTo>
                  <a:pt x="2380" y="3620"/>
                </a:lnTo>
                <a:lnTo>
                  <a:pt x="2380" y="3620"/>
                </a:lnTo>
                <a:lnTo>
                  <a:pt x="2380" y="3620"/>
                </a:lnTo>
                <a:lnTo>
                  <a:pt x="2380" y="3620"/>
                </a:lnTo>
                <a:lnTo>
                  <a:pt x="2380" y="3620"/>
                </a:lnTo>
                <a:lnTo>
                  <a:pt x="2380" y="3620"/>
                </a:lnTo>
                <a:lnTo>
                  <a:pt x="2356" y="3620"/>
                </a:lnTo>
                <a:lnTo>
                  <a:pt x="2356" y="3620"/>
                </a:lnTo>
                <a:lnTo>
                  <a:pt x="2356" y="3620"/>
                </a:lnTo>
                <a:lnTo>
                  <a:pt x="2356" y="3620"/>
                </a:lnTo>
                <a:lnTo>
                  <a:pt x="2356" y="3620"/>
                </a:lnTo>
                <a:lnTo>
                  <a:pt x="2356" y="3620"/>
                </a:lnTo>
                <a:lnTo>
                  <a:pt x="2356" y="3620"/>
                </a:lnTo>
                <a:lnTo>
                  <a:pt x="2380" y="3620"/>
                </a:lnTo>
                <a:lnTo>
                  <a:pt x="2380" y="3620"/>
                </a:lnTo>
                <a:lnTo>
                  <a:pt x="2380" y="3645"/>
                </a:lnTo>
                <a:lnTo>
                  <a:pt x="2380" y="3645"/>
                </a:lnTo>
                <a:lnTo>
                  <a:pt x="2380" y="3645"/>
                </a:lnTo>
                <a:lnTo>
                  <a:pt x="2380" y="3645"/>
                </a:lnTo>
                <a:lnTo>
                  <a:pt x="2380" y="3645"/>
                </a:lnTo>
                <a:lnTo>
                  <a:pt x="2380" y="3645"/>
                </a:lnTo>
                <a:lnTo>
                  <a:pt x="2380" y="3645"/>
                </a:lnTo>
                <a:lnTo>
                  <a:pt x="2380" y="3645"/>
                </a:lnTo>
                <a:lnTo>
                  <a:pt x="2380" y="3645"/>
                </a:lnTo>
                <a:lnTo>
                  <a:pt x="2405" y="3645"/>
                </a:lnTo>
                <a:lnTo>
                  <a:pt x="2405" y="3645"/>
                </a:lnTo>
                <a:lnTo>
                  <a:pt x="2405" y="3645"/>
                </a:lnTo>
                <a:lnTo>
                  <a:pt x="2405" y="3645"/>
                </a:lnTo>
                <a:lnTo>
                  <a:pt x="2405" y="3645"/>
                </a:lnTo>
                <a:lnTo>
                  <a:pt x="2405" y="3645"/>
                </a:lnTo>
                <a:lnTo>
                  <a:pt x="2405" y="3645"/>
                </a:lnTo>
                <a:lnTo>
                  <a:pt x="2405" y="3645"/>
                </a:lnTo>
                <a:lnTo>
                  <a:pt x="2405" y="3645"/>
                </a:lnTo>
                <a:lnTo>
                  <a:pt x="2405" y="3645"/>
                </a:lnTo>
                <a:lnTo>
                  <a:pt x="2405" y="3645"/>
                </a:lnTo>
                <a:lnTo>
                  <a:pt x="2405" y="3645"/>
                </a:lnTo>
                <a:lnTo>
                  <a:pt x="2405" y="3620"/>
                </a:lnTo>
                <a:lnTo>
                  <a:pt x="2405" y="3620"/>
                </a:lnTo>
                <a:lnTo>
                  <a:pt x="2430" y="3620"/>
                </a:lnTo>
                <a:lnTo>
                  <a:pt x="2430" y="3620"/>
                </a:lnTo>
                <a:lnTo>
                  <a:pt x="2430" y="3645"/>
                </a:lnTo>
                <a:lnTo>
                  <a:pt x="2430" y="3620"/>
                </a:lnTo>
                <a:lnTo>
                  <a:pt x="2430" y="3620"/>
                </a:lnTo>
                <a:lnTo>
                  <a:pt x="2430" y="3620"/>
                </a:lnTo>
                <a:lnTo>
                  <a:pt x="2430" y="3620"/>
                </a:lnTo>
                <a:lnTo>
                  <a:pt x="2430" y="3620"/>
                </a:lnTo>
                <a:lnTo>
                  <a:pt x="2455" y="3620"/>
                </a:lnTo>
                <a:lnTo>
                  <a:pt x="2455" y="3620"/>
                </a:lnTo>
                <a:lnTo>
                  <a:pt x="2455" y="3620"/>
                </a:lnTo>
                <a:lnTo>
                  <a:pt x="2455" y="3620"/>
                </a:lnTo>
                <a:lnTo>
                  <a:pt x="2455" y="3620"/>
                </a:lnTo>
                <a:lnTo>
                  <a:pt x="2480" y="3620"/>
                </a:lnTo>
                <a:lnTo>
                  <a:pt x="2480" y="3620"/>
                </a:lnTo>
                <a:lnTo>
                  <a:pt x="2480" y="3620"/>
                </a:lnTo>
                <a:lnTo>
                  <a:pt x="2480" y="3620"/>
                </a:lnTo>
                <a:lnTo>
                  <a:pt x="2480" y="3620"/>
                </a:lnTo>
                <a:lnTo>
                  <a:pt x="2480" y="3620"/>
                </a:lnTo>
                <a:lnTo>
                  <a:pt x="2480" y="3620"/>
                </a:lnTo>
                <a:lnTo>
                  <a:pt x="2480" y="3620"/>
                </a:lnTo>
                <a:lnTo>
                  <a:pt x="2480" y="3620"/>
                </a:lnTo>
                <a:lnTo>
                  <a:pt x="2480" y="3620"/>
                </a:lnTo>
                <a:lnTo>
                  <a:pt x="2480" y="3620"/>
                </a:lnTo>
                <a:lnTo>
                  <a:pt x="2480" y="3620"/>
                </a:lnTo>
                <a:lnTo>
                  <a:pt x="2480" y="3620"/>
                </a:lnTo>
                <a:lnTo>
                  <a:pt x="2480" y="3620"/>
                </a:lnTo>
                <a:lnTo>
                  <a:pt x="2480" y="3620"/>
                </a:lnTo>
                <a:lnTo>
                  <a:pt x="2480" y="3620"/>
                </a:lnTo>
                <a:lnTo>
                  <a:pt x="2504" y="3620"/>
                </a:lnTo>
                <a:lnTo>
                  <a:pt x="2504" y="3620"/>
                </a:lnTo>
                <a:lnTo>
                  <a:pt x="2504" y="3620"/>
                </a:lnTo>
                <a:lnTo>
                  <a:pt x="2504" y="3620"/>
                </a:lnTo>
                <a:lnTo>
                  <a:pt x="2504" y="3620"/>
                </a:lnTo>
                <a:lnTo>
                  <a:pt x="2504" y="3620"/>
                </a:lnTo>
                <a:lnTo>
                  <a:pt x="2504" y="3620"/>
                </a:lnTo>
                <a:lnTo>
                  <a:pt x="2504" y="3620"/>
                </a:lnTo>
                <a:lnTo>
                  <a:pt x="2504" y="3620"/>
                </a:lnTo>
                <a:lnTo>
                  <a:pt x="2504" y="3620"/>
                </a:lnTo>
                <a:lnTo>
                  <a:pt x="2504" y="3620"/>
                </a:lnTo>
                <a:lnTo>
                  <a:pt x="2504" y="3620"/>
                </a:lnTo>
                <a:lnTo>
                  <a:pt x="2504" y="3620"/>
                </a:lnTo>
                <a:lnTo>
                  <a:pt x="2504" y="3595"/>
                </a:lnTo>
                <a:lnTo>
                  <a:pt x="2504" y="3595"/>
                </a:lnTo>
                <a:lnTo>
                  <a:pt x="2504" y="3595"/>
                </a:lnTo>
                <a:lnTo>
                  <a:pt x="2504" y="3595"/>
                </a:lnTo>
                <a:lnTo>
                  <a:pt x="2504" y="3595"/>
                </a:lnTo>
                <a:lnTo>
                  <a:pt x="2504" y="3620"/>
                </a:lnTo>
                <a:lnTo>
                  <a:pt x="2504" y="3620"/>
                </a:lnTo>
                <a:lnTo>
                  <a:pt x="2504" y="3620"/>
                </a:lnTo>
                <a:lnTo>
                  <a:pt x="2504" y="3620"/>
                </a:lnTo>
                <a:lnTo>
                  <a:pt x="2504" y="3620"/>
                </a:lnTo>
                <a:lnTo>
                  <a:pt x="2504" y="3620"/>
                </a:lnTo>
                <a:lnTo>
                  <a:pt x="2530" y="3620"/>
                </a:lnTo>
                <a:lnTo>
                  <a:pt x="2530" y="3620"/>
                </a:lnTo>
                <a:lnTo>
                  <a:pt x="2530" y="3620"/>
                </a:lnTo>
                <a:lnTo>
                  <a:pt x="2504" y="3620"/>
                </a:lnTo>
                <a:lnTo>
                  <a:pt x="2504" y="3620"/>
                </a:lnTo>
                <a:lnTo>
                  <a:pt x="2504" y="3595"/>
                </a:lnTo>
                <a:lnTo>
                  <a:pt x="2504" y="3595"/>
                </a:lnTo>
                <a:lnTo>
                  <a:pt x="2530" y="3620"/>
                </a:lnTo>
                <a:lnTo>
                  <a:pt x="2530" y="3620"/>
                </a:lnTo>
                <a:lnTo>
                  <a:pt x="2530" y="3595"/>
                </a:lnTo>
                <a:lnTo>
                  <a:pt x="2530" y="3595"/>
                </a:lnTo>
                <a:lnTo>
                  <a:pt x="2530" y="3595"/>
                </a:lnTo>
                <a:lnTo>
                  <a:pt x="2530" y="3595"/>
                </a:lnTo>
                <a:lnTo>
                  <a:pt x="2530" y="3620"/>
                </a:lnTo>
                <a:lnTo>
                  <a:pt x="2530" y="3595"/>
                </a:lnTo>
                <a:lnTo>
                  <a:pt x="2530" y="3595"/>
                </a:lnTo>
                <a:lnTo>
                  <a:pt x="2530" y="3595"/>
                </a:lnTo>
                <a:lnTo>
                  <a:pt x="2530" y="3595"/>
                </a:lnTo>
                <a:lnTo>
                  <a:pt x="2530" y="3595"/>
                </a:lnTo>
                <a:lnTo>
                  <a:pt x="2530" y="3595"/>
                </a:lnTo>
                <a:lnTo>
                  <a:pt x="2530" y="3595"/>
                </a:lnTo>
                <a:lnTo>
                  <a:pt x="2530" y="3595"/>
                </a:lnTo>
                <a:lnTo>
                  <a:pt x="2530" y="3595"/>
                </a:lnTo>
                <a:lnTo>
                  <a:pt x="2554" y="3595"/>
                </a:lnTo>
                <a:lnTo>
                  <a:pt x="2554" y="3595"/>
                </a:lnTo>
                <a:lnTo>
                  <a:pt x="2554" y="3595"/>
                </a:lnTo>
                <a:lnTo>
                  <a:pt x="2554" y="3595"/>
                </a:lnTo>
                <a:lnTo>
                  <a:pt x="2554" y="3595"/>
                </a:lnTo>
                <a:lnTo>
                  <a:pt x="2554" y="3595"/>
                </a:lnTo>
                <a:lnTo>
                  <a:pt x="2554" y="3595"/>
                </a:lnTo>
                <a:lnTo>
                  <a:pt x="2554" y="3595"/>
                </a:lnTo>
                <a:lnTo>
                  <a:pt x="2554" y="3595"/>
                </a:lnTo>
                <a:lnTo>
                  <a:pt x="2579" y="3595"/>
                </a:lnTo>
                <a:lnTo>
                  <a:pt x="2579" y="3595"/>
                </a:lnTo>
                <a:lnTo>
                  <a:pt x="2579" y="3570"/>
                </a:lnTo>
                <a:close/>
                <a:moveTo>
                  <a:pt x="2603" y="1586"/>
                </a:moveTo>
                <a:lnTo>
                  <a:pt x="2603" y="1586"/>
                </a:lnTo>
                <a:close/>
                <a:moveTo>
                  <a:pt x="2603" y="3545"/>
                </a:moveTo>
                <a:lnTo>
                  <a:pt x="2603" y="3545"/>
                </a:lnTo>
                <a:lnTo>
                  <a:pt x="2603" y="3545"/>
                </a:lnTo>
                <a:lnTo>
                  <a:pt x="2603" y="3545"/>
                </a:lnTo>
                <a:lnTo>
                  <a:pt x="2603" y="3545"/>
                </a:lnTo>
                <a:lnTo>
                  <a:pt x="2579" y="3545"/>
                </a:lnTo>
                <a:lnTo>
                  <a:pt x="2579" y="3545"/>
                </a:lnTo>
                <a:lnTo>
                  <a:pt x="2579" y="3545"/>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579" y="3570"/>
                </a:lnTo>
                <a:lnTo>
                  <a:pt x="2603" y="3570"/>
                </a:lnTo>
                <a:lnTo>
                  <a:pt x="2603" y="3570"/>
                </a:lnTo>
                <a:lnTo>
                  <a:pt x="2603" y="3570"/>
                </a:lnTo>
                <a:lnTo>
                  <a:pt x="2603" y="3570"/>
                </a:lnTo>
                <a:lnTo>
                  <a:pt x="2603" y="3570"/>
                </a:lnTo>
                <a:lnTo>
                  <a:pt x="2603" y="3570"/>
                </a:lnTo>
                <a:lnTo>
                  <a:pt x="2603" y="3570"/>
                </a:lnTo>
                <a:lnTo>
                  <a:pt x="2603" y="3570"/>
                </a:lnTo>
                <a:lnTo>
                  <a:pt x="2603" y="3570"/>
                </a:lnTo>
                <a:lnTo>
                  <a:pt x="2603" y="3570"/>
                </a:lnTo>
                <a:lnTo>
                  <a:pt x="2603" y="3570"/>
                </a:lnTo>
                <a:lnTo>
                  <a:pt x="2603" y="3545"/>
                </a:lnTo>
                <a:close/>
                <a:moveTo>
                  <a:pt x="3174" y="3372"/>
                </a:moveTo>
                <a:lnTo>
                  <a:pt x="3174" y="3372"/>
                </a:lnTo>
                <a:lnTo>
                  <a:pt x="3174" y="3372"/>
                </a:lnTo>
                <a:lnTo>
                  <a:pt x="3174" y="3372"/>
                </a:lnTo>
                <a:lnTo>
                  <a:pt x="3174" y="3372"/>
                </a:lnTo>
                <a:lnTo>
                  <a:pt x="3174" y="3372"/>
                </a:lnTo>
                <a:lnTo>
                  <a:pt x="3174" y="3372"/>
                </a:lnTo>
                <a:lnTo>
                  <a:pt x="3174" y="3372"/>
                </a:lnTo>
                <a:lnTo>
                  <a:pt x="3174" y="3372"/>
                </a:lnTo>
                <a:lnTo>
                  <a:pt x="3174" y="3396"/>
                </a:lnTo>
                <a:lnTo>
                  <a:pt x="3174" y="3396"/>
                </a:lnTo>
                <a:lnTo>
                  <a:pt x="3198" y="3396"/>
                </a:lnTo>
                <a:lnTo>
                  <a:pt x="3198" y="3396"/>
                </a:lnTo>
                <a:lnTo>
                  <a:pt x="3198" y="3372"/>
                </a:lnTo>
                <a:lnTo>
                  <a:pt x="3198" y="3372"/>
                </a:lnTo>
                <a:lnTo>
                  <a:pt x="3174" y="3372"/>
                </a:lnTo>
                <a:close/>
                <a:moveTo>
                  <a:pt x="3372" y="3347"/>
                </a:moveTo>
                <a:lnTo>
                  <a:pt x="3372" y="3347"/>
                </a:lnTo>
                <a:close/>
                <a:moveTo>
                  <a:pt x="3348" y="3322"/>
                </a:moveTo>
                <a:lnTo>
                  <a:pt x="3348" y="3322"/>
                </a:lnTo>
                <a:lnTo>
                  <a:pt x="3348" y="3322"/>
                </a:lnTo>
                <a:lnTo>
                  <a:pt x="3348" y="3322"/>
                </a:lnTo>
                <a:lnTo>
                  <a:pt x="3348" y="3322"/>
                </a:lnTo>
                <a:lnTo>
                  <a:pt x="3348" y="3322"/>
                </a:lnTo>
                <a:lnTo>
                  <a:pt x="3348" y="3322"/>
                </a:lnTo>
                <a:lnTo>
                  <a:pt x="3348" y="3322"/>
                </a:lnTo>
                <a:lnTo>
                  <a:pt x="3348" y="3347"/>
                </a:lnTo>
                <a:lnTo>
                  <a:pt x="3348" y="3347"/>
                </a:lnTo>
                <a:lnTo>
                  <a:pt x="3372" y="3347"/>
                </a:lnTo>
                <a:lnTo>
                  <a:pt x="3372" y="3322"/>
                </a:lnTo>
                <a:lnTo>
                  <a:pt x="3372" y="3322"/>
                </a:lnTo>
                <a:lnTo>
                  <a:pt x="3372" y="3322"/>
                </a:lnTo>
                <a:lnTo>
                  <a:pt x="3372" y="3322"/>
                </a:lnTo>
                <a:lnTo>
                  <a:pt x="3372" y="3322"/>
                </a:lnTo>
                <a:lnTo>
                  <a:pt x="3348" y="3322"/>
                </a:lnTo>
                <a:close/>
                <a:moveTo>
                  <a:pt x="3198" y="3347"/>
                </a:moveTo>
                <a:lnTo>
                  <a:pt x="3174" y="3347"/>
                </a:lnTo>
                <a:lnTo>
                  <a:pt x="3174" y="3347"/>
                </a:lnTo>
                <a:lnTo>
                  <a:pt x="3174" y="3347"/>
                </a:lnTo>
                <a:lnTo>
                  <a:pt x="3174" y="3347"/>
                </a:lnTo>
                <a:lnTo>
                  <a:pt x="3174" y="3347"/>
                </a:lnTo>
                <a:lnTo>
                  <a:pt x="3174" y="3347"/>
                </a:lnTo>
                <a:lnTo>
                  <a:pt x="3174" y="3347"/>
                </a:lnTo>
                <a:lnTo>
                  <a:pt x="3174" y="3347"/>
                </a:lnTo>
                <a:lnTo>
                  <a:pt x="3174" y="3347"/>
                </a:lnTo>
                <a:lnTo>
                  <a:pt x="3198" y="3347"/>
                </a:lnTo>
                <a:close/>
                <a:moveTo>
                  <a:pt x="3348" y="3347"/>
                </a:moveTo>
                <a:lnTo>
                  <a:pt x="3323" y="3347"/>
                </a:lnTo>
                <a:lnTo>
                  <a:pt x="3323" y="3347"/>
                </a:lnTo>
                <a:lnTo>
                  <a:pt x="3323" y="3347"/>
                </a:lnTo>
                <a:lnTo>
                  <a:pt x="3323" y="3347"/>
                </a:lnTo>
                <a:lnTo>
                  <a:pt x="3323" y="3347"/>
                </a:lnTo>
                <a:lnTo>
                  <a:pt x="3323" y="3347"/>
                </a:lnTo>
                <a:lnTo>
                  <a:pt x="3323" y="3347"/>
                </a:lnTo>
                <a:lnTo>
                  <a:pt x="3323" y="3347"/>
                </a:lnTo>
                <a:lnTo>
                  <a:pt x="3323" y="3347"/>
                </a:lnTo>
                <a:lnTo>
                  <a:pt x="3323" y="3347"/>
                </a:lnTo>
                <a:lnTo>
                  <a:pt x="3323" y="3347"/>
                </a:lnTo>
                <a:lnTo>
                  <a:pt x="3323" y="3347"/>
                </a:lnTo>
                <a:lnTo>
                  <a:pt x="3323" y="3372"/>
                </a:lnTo>
                <a:lnTo>
                  <a:pt x="3323" y="3372"/>
                </a:lnTo>
                <a:lnTo>
                  <a:pt x="3323" y="3372"/>
                </a:lnTo>
                <a:lnTo>
                  <a:pt x="3348" y="3372"/>
                </a:lnTo>
                <a:lnTo>
                  <a:pt x="3348" y="3347"/>
                </a:lnTo>
                <a:close/>
                <a:moveTo>
                  <a:pt x="3224" y="3372"/>
                </a:moveTo>
                <a:lnTo>
                  <a:pt x="3224" y="3347"/>
                </a:lnTo>
                <a:lnTo>
                  <a:pt x="3224" y="3347"/>
                </a:lnTo>
                <a:lnTo>
                  <a:pt x="3224" y="3347"/>
                </a:lnTo>
                <a:lnTo>
                  <a:pt x="3224" y="3347"/>
                </a:lnTo>
                <a:lnTo>
                  <a:pt x="3224" y="3347"/>
                </a:lnTo>
                <a:lnTo>
                  <a:pt x="3198" y="3347"/>
                </a:lnTo>
                <a:lnTo>
                  <a:pt x="3198" y="3347"/>
                </a:lnTo>
                <a:lnTo>
                  <a:pt x="3198" y="3347"/>
                </a:lnTo>
                <a:lnTo>
                  <a:pt x="3198" y="3372"/>
                </a:lnTo>
                <a:lnTo>
                  <a:pt x="3198" y="3372"/>
                </a:lnTo>
                <a:lnTo>
                  <a:pt x="3224" y="3372"/>
                </a:lnTo>
                <a:close/>
                <a:moveTo>
                  <a:pt x="3323" y="3372"/>
                </a:moveTo>
                <a:lnTo>
                  <a:pt x="3323" y="3372"/>
                </a:lnTo>
                <a:lnTo>
                  <a:pt x="3323" y="3372"/>
                </a:lnTo>
                <a:lnTo>
                  <a:pt x="3323" y="3372"/>
                </a:lnTo>
                <a:lnTo>
                  <a:pt x="3323" y="3372"/>
                </a:lnTo>
                <a:lnTo>
                  <a:pt x="3323" y="3372"/>
                </a:lnTo>
                <a:lnTo>
                  <a:pt x="3323" y="3372"/>
                </a:lnTo>
                <a:lnTo>
                  <a:pt x="3298" y="3372"/>
                </a:lnTo>
                <a:lnTo>
                  <a:pt x="3298" y="3372"/>
                </a:lnTo>
                <a:lnTo>
                  <a:pt x="3323" y="3372"/>
                </a:lnTo>
                <a:lnTo>
                  <a:pt x="3323" y="3372"/>
                </a:lnTo>
                <a:lnTo>
                  <a:pt x="3323" y="3347"/>
                </a:lnTo>
                <a:lnTo>
                  <a:pt x="3298" y="3347"/>
                </a:lnTo>
                <a:lnTo>
                  <a:pt x="3298" y="3347"/>
                </a:lnTo>
                <a:lnTo>
                  <a:pt x="3298" y="3347"/>
                </a:lnTo>
                <a:lnTo>
                  <a:pt x="3298" y="3347"/>
                </a:lnTo>
                <a:lnTo>
                  <a:pt x="3298" y="3347"/>
                </a:lnTo>
                <a:lnTo>
                  <a:pt x="3323" y="3347"/>
                </a:lnTo>
                <a:lnTo>
                  <a:pt x="3323" y="3347"/>
                </a:lnTo>
                <a:lnTo>
                  <a:pt x="3323" y="3322"/>
                </a:lnTo>
                <a:lnTo>
                  <a:pt x="3323" y="3322"/>
                </a:lnTo>
                <a:lnTo>
                  <a:pt x="3323" y="3322"/>
                </a:lnTo>
                <a:lnTo>
                  <a:pt x="3298" y="3322"/>
                </a:lnTo>
                <a:lnTo>
                  <a:pt x="3298" y="3322"/>
                </a:lnTo>
                <a:lnTo>
                  <a:pt x="3298" y="3347"/>
                </a:lnTo>
                <a:lnTo>
                  <a:pt x="3298" y="3347"/>
                </a:lnTo>
                <a:lnTo>
                  <a:pt x="3298" y="3347"/>
                </a:lnTo>
                <a:lnTo>
                  <a:pt x="3298" y="3347"/>
                </a:lnTo>
                <a:lnTo>
                  <a:pt x="3298" y="3347"/>
                </a:lnTo>
                <a:lnTo>
                  <a:pt x="3298" y="3347"/>
                </a:lnTo>
                <a:lnTo>
                  <a:pt x="3298" y="3347"/>
                </a:lnTo>
                <a:lnTo>
                  <a:pt x="3298" y="3347"/>
                </a:lnTo>
                <a:lnTo>
                  <a:pt x="3298" y="3347"/>
                </a:lnTo>
                <a:lnTo>
                  <a:pt x="3298" y="3347"/>
                </a:lnTo>
                <a:lnTo>
                  <a:pt x="3298" y="3347"/>
                </a:lnTo>
                <a:lnTo>
                  <a:pt x="3298" y="3347"/>
                </a:lnTo>
                <a:lnTo>
                  <a:pt x="3298" y="3347"/>
                </a:lnTo>
                <a:lnTo>
                  <a:pt x="3298" y="3347"/>
                </a:lnTo>
                <a:lnTo>
                  <a:pt x="3298" y="3347"/>
                </a:lnTo>
                <a:lnTo>
                  <a:pt x="3298" y="3322"/>
                </a:lnTo>
                <a:lnTo>
                  <a:pt x="3298" y="3322"/>
                </a:lnTo>
                <a:lnTo>
                  <a:pt x="3298" y="3322"/>
                </a:lnTo>
                <a:lnTo>
                  <a:pt x="3298" y="3322"/>
                </a:lnTo>
                <a:lnTo>
                  <a:pt x="3273" y="3322"/>
                </a:lnTo>
                <a:lnTo>
                  <a:pt x="3273" y="3347"/>
                </a:lnTo>
                <a:lnTo>
                  <a:pt x="3273" y="3347"/>
                </a:lnTo>
                <a:lnTo>
                  <a:pt x="3273" y="3347"/>
                </a:lnTo>
                <a:lnTo>
                  <a:pt x="3273" y="3347"/>
                </a:lnTo>
                <a:lnTo>
                  <a:pt x="3273" y="3347"/>
                </a:lnTo>
                <a:lnTo>
                  <a:pt x="3273" y="3347"/>
                </a:lnTo>
                <a:lnTo>
                  <a:pt x="3273" y="3347"/>
                </a:lnTo>
                <a:lnTo>
                  <a:pt x="3273" y="3347"/>
                </a:lnTo>
                <a:lnTo>
                  <a:pt x="3273" y="3347"/>
                </a:lnTo>
                <a:lnTo>
                  <a:pt x="3273" y="3372"/>
                </a:lnTo>
                <a:lnTo>
                  <a:pt x="3273" y="3372"/>
                </a:lnTo>
                <a:lnTo>
                  <a:pt x="3273" y="3372"/>
                </a:lnTo>
                <a:lnTo>
                  <a:pt x="3273" y="3372"/>
                </a:lnTo>
                <a:lnTo>
                  <a:pt x="3273" y="3372"/>
                </a:lnTo>
                <a:lnTo>
                  <a:pt x="3273" y="3372"/>
                </a:lnTo>
                <a:lnTo>
                  <a:pt x="3273" y="3372"/>
                </a:lnTo>
                <a:lnTo>
                  <a:pt x="3273" y="3372"/>
                </a:lnTo>
                <a:lnTo>
                  <a:pt x="3273" y="3372"/>
                </a:lnTo>
                <a:lnTo>
                  <a:pt x="3273" y="3372"/>
                </a:lnTo>
                <a:lnTo>
                  <a:pt x="3273" y="3372"/>
                </a:lnTo>
                <a:lnTo>
                  <a:pt x="3273" y="3372"/>
                </a:lnTo>
                <a:lnTo>
                  <a:pt x="3298" y="3372"/>
                </a:lnTo>
                <a:lnTo>
                  <a:pt x="3298" y="3372"/>
                </a:lnTo>
                <a:lnTo>
                  <a:pt x="3298" y="3372"/>
                </a:lnTo>
                <a:lnTo>
                  <a:pt x="3298" y="3372"/>
                </a:lnTo>
                <a:lnTo>
                  <a:pt x="3298" y="3372"/>
                </a:lnTo>
                <a:lnTo>
                  <a:pt x="3298" y="3372"/>
                </a:lnTo>
                <a:lnTo>
                  <a:pt x="3298" y="3372"/>
                </a:lnTo>
                <a:lnTo>
                  <a:pt x="3298" y="3372"/>
                </a:lnTo>
                <a:lnTo>
                  <a:pt x="3298" y="3372"/>
                </a:lnTo>
                <a:lnTo>
                  <a:pt x="3298" y="3372"/>
                </a:lnTo>
                <a:lnTo>
                  <a:pt x="3298" y="3372"/>
                </a:lnTo>
                <a:lnTo>
                  <a:pt x="3298" y="3372"/>
                </a:lnTo>
                <a:lnTo>
                  <a:pt x="3298" y="3372"/>
                </a:lnTo>
                <a:lnTo>
                  <a:pt x="3298" y="3372"/>
                </a:lnTo>
                <a:lnTo>
                  <a:pt x="3298" y="3372"/>
                </a:lnTo>
                <a:lnTo>
                  <a:pt x="3298" y="3372"/>
                </a:lnTo>
                <a:lnTo>
                  <a:pt x="3298" y="3396"/>
                </a:lnTo>
                <a:lnTo>
                  <a:pt x="3323" y="3372"/>
                </a:lnTo>
                <a:lnTo>
                  <a:pt x="3323" y="3372"/>
                </a:lnTo>
                <a:lnTo>
                  <a:pt x="3323" y="3372"/>
                </a:lnTo>
                <a:lnTo>
                  <a:pt x="3298" y="3372"/>
                </a:lnTo>
                <a:lnTo>
                  <a:pt x="3323" y="3372"/>
                </a:lnTo>
                <a:close/>
                <a:moveTo>
                  <a:pt x="3397" y="3372"/>
                </a:moveTo>
                <a:lnTo>
                  <a:pt x="3397" y="3396"/>
                </a:lnTo>
                <a:lnTo>
                  <a:pt x="3397" y="3396"/>
                </a:lnTo>
                <a:lnTo>
                  <a:pt x="3372" y="3396"/>
                </a:lnTo>
                <a:lnTo>
                  <a:pt x="3397" y="3372"/>
                </a:lnTo>
                <a:lnTo>
                  <a:pt x="3397" y="3372"/>
                </a:lnTo>
                <a:lnTo>
                  <a:pt x="3397" y="3372"/>
                </a:lnTo>
                <a:lnTo>
                  <a:pt x="3397" y="3372"/>
                </a:lnTo>
                <a:lnTo>
                  <a:pt x="3397" y="3372"/>
                </a:lnTo>
                <a:lnTo>
                  <a:pt x="3397" y="3372"/>
                </a:lnTo>
                <a:lnTo>
                  <a:pt x="3397" y="3372"/>
                </a:lnTo>
                <a:lnTo>
                  <a:pt x="3397" y="3347"/>
                </a:lnTo>
                <a:lnTo>
                  <a:pt x="3397" y="3372"/>
                </a:lnTo>
                <a:lnTo>
                  <a:pt x="3372" y="3372"/>
                </a:lnTo>
                <a:lnTo>
                  <a:pt x="3372" y="3372"/>
                </a:lnTo>
                <a:lnTo>
                  <a:pt x="3372" y="3372"/>
                </a:lnTo>
                <a:lnTo>
                  <a:pt x="3372" y="3372"/>
                </a:lnTo>
                <a:lnTo>
                  <a:pt x="3372" y="3372"/>
                </a:lnTo>
                <a:lnTo>
                  <a:pt x="3372" y="3372"/>
                </a:lnTo>
                <a:lnTo>
                  <a:pt x="3372" y="3372"/>
                </a:lnTo>
                <a:lnTo>
                  <a:pt x="3372" y="3372"/>
                </a:lnTo>
                <a:lnTo>
                  <a:pt x="3372" y="3372"/>
                </a:lnTo>
                <a:lnTo>
                  <a:pt x="3372" y="3372"/>
                </a:lnTo>
                <a:lnTo>
                  <a:pt x="3372" y="3372"/>
                </a:lnTo>
                <a:lnTo>
                  <a:pt x="3372" y="3372"/>
                </a:lnTo>
                <a:lnTo>
                  <a:pt x="3372" y="3372"/>
                </a:lnTo>
                <a:lnTo>
                  <a:pt x="3372" y="3372"/>
                </a:lnTo>
                <a:lnTo>
                  <a:pt x="3372" y="3396"/>
                </a:lnTo>
                <a:lnTo>
                  <a:pt x="3372" y="3396"/>
                </a:lnTo>
                <a:lnTo>
                  <a:pt x="3372" y="3396"/>
                </a:lnTo>
                <a:lnTo>
                  <a:pt x="3372" y="3396"/>
                </a:lnTo>
                <a:lnTo>
                  <a:pt x="3372" y="3396"/>
                </a:lnTo>
                <a:lnTo>
                  <a:pt x="3372" y="3396"/>
                </a:lnTo>
                <a:lnTo>
                  <a:pt x="3372" y="3396"/>
                </a:lnTo>
                <a:lnTo>
                  <a:pt x="3372" y="3396"/>
                </a:lnTo>
                <a:lnTo>
                  <a:pt x="3372" y="3396"/>
                </a:lnTo>
                <a:lnTo>
                  <a:pt x="3372" y="3396"/>
                </a:lnTo>
                <a:lnTo>
                  <a:pt x="3372" y="3396"/>
                </a:lnTo>
                <a:lnTo>
                  <a:pt x="3372" y="3396"/>
                </a:lnTo>
                <a:lnTo>
                  <a:pt x="3372" y="3396"/>
                </a:lnTo>
                <a:lnTo>
                  <a:pt x="3372" y="3396"/>
                </a:lnTo>
                <a:lnTo>
                  <a:pt x="3372" y="3372"/>
                </a:lnTo>
                <a:lnTo>
                  <a:pt x="3348" y="3396"/>
                </a:lnTo>
                <a:lnTo>
                  <a:pt x="3372" y="3396"/>
                </a:lnTo>
                <a:lnTo>
                  <a:pt x="3372" y="3396"/>
                </a:lnTo>
                <a:lnTo>
                  <a:pt x="3372" y="3396"/>
                </a:lnTo>
                <a:lnTo>
                  <a:pt x="3372" y="3396"/>
                </a:lnTo>
                <a:lnTo>
                  <a:pt x="3348" y="3396"/>
                </a:lnTo>
                <a:lnTo>
                  <a:pt x="3348" y="3396"/>
                </a:lnTo>
                <a:lnTo>
                  <a:pt x="3348" y="3396"/>
                </a:lnTo>
                <a:lnTo>
                  <a:pt x="3348" y="3396"/>
                </a:lnTo>
                <a:lnTo>
                  <a:pt x="3348" y="3396"/>
                </a:lnTo>
                <a:lnTo>
                  <a:pt x="3348" y="3396"/>
                </a:lnTo>
                <a:lnTo>
                  <a:pt x="3348" y="3396"/>
                </a:lnTo>
                <a:lnTo>
                  <a:pt x="3348" y="3396"/>
                </a:lnTo>
                <a:lnTo>
                  <a:pt x="3348" y="3396"/>
                </a:lnTo>
                <a:lnTo>
                  <a:pt x="3348" y="3396"/>
                </a:lnTo>
                <a:lnTo>
                  <a:pt x="3348" y="3396"/>
                </a:lnTo>
                <a:lnTo>
                  <a:pt x="3348" y="3396"/>
                </a:lnTo>
                <a:lnTo>
                  <a:pt x="3348" y="3396"/>
                </a:lnTo>
                <a:lnTo>
                  <a:pt x="3372" y="3396"/>
                </a:lnTo>
                <a:lnTo>
                  <a:pt x="3372" y="3422"/>
                </a:lnTo>
                <a:lnTo>
                  <a:pt x="3348" y="3422"/>
                </a:lnTo>
                <a:lnTo>
                  <a:pt x="3348" y="3422"/>
                </a:lnTo>
                <a:lnTo>
                  <a:pt x="3348" y="3422"/>
                </a:lnTo>
                <a:lnTo>
                  <a:pt x="3348" y="3422"/>
                </a:lnTo>
                <a:lnTo>
                  <a:pt x="3348" y="3422"/>
                </a:lnTo>
                <a:lnTo>
                  <a:pt x="3348" y="3422"/>
                </a:lnTo>
                <a:lnTo>
                  <a:pt x="3348" y="3422"/>
                </a:lnTo>
                <a:lnTo>
                  <a:pt x="3348" y="3446"/>
                </a:lnTo>
                <a:lnTo>
                  <a:pt x="3348" y="3446"/>
                </a:lnTo>
                <a:lnTo>
                  <a:pt x="3348" y="3446"/>
                </a:lnTo>
                <a:lnTo>
                  <a:pt x="3348" y="3446"/>
                </a:lnTo>
                <a:lnTo>
                  <a:pt x="3348" y="3446"/>
                </a:lnTo>
                <a:lnTo>
                  <a:pt x="3348" y="3422"/>
                </a:lnTo>
                <a:lnTo>
                  <a:pt x="3348" y="3422"/>
                </a:lnTo>
                <a:lnTo>
                  <a:pt x="3348" y="3422"/>
                </a:lnTo>
                <a:lnTo>
                  <a:pt x="3372" y="3422"/>
                </a:lnTo>
                <a:lnTo>
                  <a:pt x="3372" y="3422"/>
                </a:lnTo>
                <a:lnTo>
                  <a:pt x="3372" y="3396"/>
                </a:lnTo>
                <a:lnTo>
                  <a:pt x="3372" y="3396"/>
                </a:lnTo>
                <a:lnTo>
                  <a:pt x="3372" y="3396"/>
                </a:lnTo>
                <a:lnTo>
                  <a:pt x="3372" y="3396"/>
                </a:lnTo>
                <a:lnTo>
                  <a:pt x="3372" y="3396"/>
                </a:lnTo>
                <a:lnTo>
                  <a:pt x="3372" y="3396"/>
                </a:lnTo>
                <a:lnTo>
                  <a:pt x="3372" y="3396"/>
                </a:lnTo>
                <a:lnTo>
                  <a:pt x="3372" y="3396"/>
                </a:lnTo>
                <a:lnTo>
                  <a:pt x="3372" y="3396"/>
                </a:lnTo>
                <a:lnTo>
                  <a:pt x="3372" y="3396"/>
                </a:lnTo>
                <a:lnTo>
                  <a:pt x="3372" y="3396"/>
                </a:lnTo>
                <a:lnTo>
                  <a:pt x="3372" y="3396"/>
                </a:lnTo>
                <a:lnTo>
                  <a:pt x="3372" y="3396"/>
                </a:lnTo>
                <a:lnTo>
                  <a:pt x="3397" y="3396"/>
                </a:lnTo>
                <a:lnTo>
                  <a:pt x="3397" y="3396"/>
                </a:lnTo>
                <a:lnTo>
                  <a:pt x="3397" y="3396"/>
                </a:lnTo>
                <a:lnTo>
                  <a:pt x="3397" y="3396"/>
                </a:lnTo>
                <a:lnTo>
                  <a:pt x="3397" y="3396"/>
                </a:lnTo>
                <a:lnTo>
                  <a:pt x="3397" y="3396"/>
                </a:lnTo>
                <a:lnTo>
                  <a:pt x="3397" y="3396"/>
                </a:lnTo>
                <a:lnTo>
                  <a:pt x="3397" y="3396"/>
                </a:lnTo>
                <a:lnTo>
                  <a:pt x="3397" y="3396"/>
                </a:lnTo>
                <a:lnTo>
                  <a:pt x="3397" y="3396"/>
                </a:lnTo>
                <a:lnTo>
                  <a:pt x="3397" y="3372"/>
                </a:lnTo>
                <a:close/>
                <a:moveTo>
                  <a:pt x="3471" y="3446"/>
                </a:moveTo>
                <a:lnTo>
                  <a:pt x="3471" y="3446"/>
                </a:lnTo>
                <a:lnTo>
                  <a:pt x="3447" y="3446"/>
                </a:lnTo>
                <a:lnTo>
                  <a:pt x="3447" y="3446"/>
                </a:lnTo>
                <a:lnTo>
                  <a:pt x="3447" y="3446"/>
                </a:lnTo>
                <a:lnTo>
                  <a:pt x="3447" y="3446"/>
                </a:lnTo>
                <a:lnTo>
                  <a:pt x="3447" y="3446"/>
                </a:lnTo>
                <a:lnTo>
                  <a:pt x="3447" y="3446"/>
                </a:lnTo>
                <a:lnTo>
                  <a:pt x="3447" y="3446"/>
                </a:lnTo>
                <a:lnTo>
                  <a:pt x="3447" y="3446"/>
                </a:lnTo>
                <a:lnTo>
                  <a:pt x="3447" y="3446"/>
                </a:lnTo>
                <a:lnTo>
                  <a:pt x="3447" y="3446"/>
                </a:lnTo>
                <a:lnTo>
                  <a:pt x="3447" y="3446"/>
                </a:lnTo>
                <a:lnTo>
                  <a:pt x="3447" y="3446"/>
                </a:lnTo>
                <a:lnTo>
                  <a:pt x="3447" y="3446"/>
                </a:lnTo>
                <a:lnTo>
                  <a:pt x="3447" y="3446"/>
                </a:lnTo>
                <a:lnTo>
                  <a:pt x="3471" y="3446"/>
                </a:lnTo>
                <a:close/>
                <a:moveTo>
                  <a:pt x="3471" y="3248"/>
                </a:moveTo>
                <a:lnTo>
                  <a:pt x="3471" y="3248"/>
                </a:lnTo>
                <a:lnTo>
                  <a:pt x="3471" y="3248"/>
                </a:lnTo>
                <a:lnTo>
                  <a:pt x="3471" y="3272"/>
                </a:lnTo>
                <a:lnTo>
                  <a:pt x="3471" y="3272"/>
                </a:lnTo>
                <a:lnTo>
                  <a:pt x="3471" y="3272"/>
                </a:lnTo>
                <a:lnTo>
                  <a:pt x="3471" y="3272"/>
                </a:lnTo>
                <a:lnTo>
                  <a:pt x="3471" y="3272"/>
                </a:lnTo>
                <a:lnTo>
                  <a:pt x="3471" y="3272"/>
                </a:lnTo>
                <a:lnTo>
                  <a:pt x="3471" y="3272"/>
                </a:lnTo>
                <a:lnTo>
                  <a:pt x="3471" y="3248"/>
                </a:lnTo>
                <a:close/>
                <a:moveTo>
                  <a:pt x="3546" y="3248"/>
                </a:moveTo>
                <a:lnTo>
                  <a:pt x="3546" y="3248"/>
                </a:lnTo>
                <a:lnTo>
                  <a:pt x="3546" y="3248"/>
                </a:lnTo>
                <a:lnTo>
                  <a:pt x="3521" y="3248"/>
                </a:lnTo>
                <a:lnTo>
                  <a:pt x="3521" y="3248"/>
                </a:lnTo>
                <a:lnTo>
                  <a:pt x="3521" y="3248"/>
                </a:lnTo>
                <a:lnTo>
                  <a:pt x="3521" y="3248"/>
                </a:lnTo>
                <a:lnTo>
                  <a:pt x="3521" y="3248"/>
                </a:lnTo>
                <a:lnTo>
                  <a:pt x="3521" y="3248"/>
                </a:lnTo>
                <a:lnTo>
                  <a:pt x="3521" y="3248"/>
                </a:lnTo>
                <a:lnTo>
                  <a:pt x="3521" y="3248"/>
                </a:lnTo>
                <a:lnTo>
                  <a:pt x="3521" y="3248"/>
                </a:lnTo>
                <a:lnTo>
                  <a:pt x="3521" y="3272"/>
                </a:lnTo>
                <a:lnTo>
                  <a:pt x="3521" y="3272"/>
                </a:lnTo>
                <a:lnTo>
                  <a:pt x="3521" y="3248"/>
                </a:lnTo>
                <a:lnTo>
                  <a:pt x="3521" y="3248"/>
                </a:lnTo>
                <a:lnTo>
                  <a:pt x="3521" y="3248"/>
                </a:lnTo>
                <a:lnTo>
                  <a:pt x="3521" y="3248"/>
                </a:lnTo>
                <a:lnTo>
                  <a:pt x="3521" y="3248"/>
                </a:lnTo>
                <a:lnTo>
                  <a:pt x="3521" y="3248"/>
                </a:lnTo>
                <a:lnTo>
                  <a:pt x="3521" y="3248"/>
                </a:lnTo>
                <a:lnTo>
                  <a:pt x="3546" y="3248"/>
                </a:lnTo>
                <a:close/>
                <a:moveTo>
                  <a:pt x="3447" y="3422"/>
                </a:moveTo>
                <a:lnTo>
                  <a:pt x="3447" y="3422"/>
                </a:lnTo>
                <a:lnTo>
                  <a:pt x="3447" y="3422"/>
                </a:lnTo>
                <a:lnTo>
                  <a:pt x="3447" y="3422"/>
                </a:lnTo>
                <a:lnTo>
                  <a:pt x="3447" y="3422"/>
                </a:lnTo>
                <a:lnTo>
                  <a:pt x="3447" y="3422"/>
                </a:lnTo>
                <a:lnTo>
                  <a:pt x="3447" y="3422"/>
                </a:lnTo>
                <a:lnTo>
                  <a:pt x="3447" y="3422"/>
                </a:lnTo>
                <a:lnTo>
                  <a:pt x="3447" y="3422"/>
                </a:lnTo>
                <a:lnTo>
                  <a:pt x="3447" y="3422"/>
                </a:lnTo>
                <a:lnTo>
                  <a:pt x="3447" y="3422"/>
                </a:lnTo>
                <a:lnTo>
                  <a:pt x="3447" y="3422"/>
                </a:lnTo>
                <a:lnTo>
                  <a:pt x="3447" y="3422"/>
                </a:lnTo>
                <a:lnTo>
                  <a:pt x="3447" y="3422"/>
                </a:lnTo>
                <a:lnTo>
                  <a:pt x="3447" y="3422"/>
                </a:lnTo>
                <a:lnTo>
                  <a:pt x="3447" y="3422"/>
                </a:lnTo>
                <a:lnTo>
                  <a:pt x="3447" y="3422"/>
                </a:lnTo>
                <a:lnTo>
                  <a:pt x="3447" y="3422"/>
                </a:lnTo>
                <a:lnTo>
                  <a:pt x="3422" y="3422"/>
                </a:lnTo>
                <a:lnTo>
                  <a:pt x="3447" y="3422"/>
                </a:lnTo>
                <a:lnTo>
                  <a:pt x="3447" y="3422"/>
                </a:lnTo>
                <a:lnTo>
                  <a:pt x="3447" y="3422"/>
                </a:lnTo>
                <a:lnTo>
                  <a:pt x="3447" y="3422"/>
                </a:lnTo>
                <a:lnTo>
                  <a:pt x="3447" y="3422"/>
                </a:lnTo>
                <a:lnTo>
                  <a:pt x="3447" y="3422"/>
                </a:lnTo>
                <a:lnTo>
                  <a:pt x="3447" y="3422"/>
                </a:lnTo>
                <a:lnTo>
                  <a:pt x="3447" y="3422"/>
                </a:lnTo>
                <a:lnTo>
                  <a:pt x="3447" y="3422"/>
                </a:lnTo>
                <a:lnTo>
                  <a:pt x="3447" y="3422"/>
                </a:lnTo>
                <a:lnTo>
                  <a:pt x="3447" y="3446"/>
                </a:lnTo>
                <a:lnTo>
                  <a:pt x="3447" y="3446"/>
                </a:lnTo>
                <a:lnTo>
                  <a:pt x="3447" y="3446"/>
                </a:lnTo>
                <a:lnTo>
                  <a:pt x="3447" y="3422"/>
                </a:lnTo>
                <a:close/>
                <a:moveTo>
                  <a:pt x="3422" y="3471"/>
                </a:moveTo>
                <a:lnTo>
                  <a:pt x="3422" y="3471"/>
                </a:lnTo>
                <a:close/>
                <a:moveTo>
                  <a:pt x="2852" y="1214"/>
                </a:moveTo>
                <a:lnTo>
                  <a:pt x="2852" y="1214"/>
                </a:lnTo>
                <a:close/>
                <a:moveTo>
                  <a:pt x="3422" y="3396"/>
                </a:moveTo>
                <a:lnTo>
                  <a:pt x="3422" y="3396"/>
                </a:lnTo>
                <a:lnTo>
                  <a:pt x="3422" y="3396"/>
                </a:lnTo>
                <a:lnTo>
                  <a:pt x="3422" y="3396"/>
                </a:lnTo>
                <a:lnTo>
                  <a:pt x="3422" y="3396"/>
                </a:lnTo>
                <a:lnTo>
                  <a:pt x="3422" y="3396"/>
                </a:lnTo>
                <a:lnTo>
                  <a:pt x="3422" y="3396"/>
                </a:lnTo>
                <a:lnTo>
                  <a:pt x="3422" y="3396"/>
                </a:lnTo>
                <a:lnTo>
                  <a:pt x="3422" y="3372"/>
                </a:lnTo>
                <a:lnTo>
                  <a:pt x="3422" y="3372"/>
                </a:lnTo>
                <a:lnTo>
                  <a:pt x="3422" y="3372"/>
                </a:lnTo>
                <a:lnTo>
                  <a:pt x="3422" y="3372"/>
                </a:lnTo>
                <a:lnTo>
                  <a:pt x="3422" y="3372"/>
                </a:lnTo>
                <a:lnTo>
                  <a:pt x="3422" y="3372"/>
                </a:lnTo>
                <a:lnTo>
                  <a:pt x="3422" y="3372"/>
                </a:lnTo>
                <a:lnTo>
                  <a:pt x="3422" y="3372"/>
                </a:lnTo>
                <a:lnTo>
                  <a:pt x="3422" y="3372"/>
                </a:lnTo>
                <a:lnTo>
                  <a:pt x="3422" y="3372"/>
                </a:lnTo>
                <a:lnTo>
                  <a:pt x="3422" y="3372"/>
                </a:lnTo>
                <a:lnTo>
                  <a:pt x="3422" y="3372"/>
                </a:lnTo>
                <a:lnTo>
                  <a:pt x="3422" y="3372"/>
                </a:lnTo>
                <a:lnTo>
                  <a:pt x="3422" y="3372"/>
                </a:lnTo>
                <a:lnTo>
                  <a:pt x="3422" y="3372"/>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396"/>
                </a:lnTo>
                <a:lnTo>
                  <a:pt x="3422" y="3422"/>
                </a:lnTo>
                <a:lnTo>
                  <a:pt x="3422" y="3422"/>
                </a:lnTo>
                <a:lnTo>
                  <a:pt x="3422" y="3422"/>
                </a:lnTo>
                <a:lnTo>
                  <a:pt x="3422" y="3422"/>
                </a:lnTo>
                <a:lnTo>
                  <a:pt x="3422" y="3422"/>
                </a:lnTo>
                <a:lnTo>
                  <a:pt x="3422" y="3422"/>
                </a:lnTo>
                <a:lnTo>
                  <a:pt x="3422" y="3422"/>
                </a:lnTo>
                <a:lnTo>
                  <a:pt x="3422" y="3422"/>
                </a:lnTo>
                <a:lnTo>
                  <a:pt x="3422" y="3422"/>
                </a:lnTo>
                <a:lnTo>
                  <a:pt x="3422" y="3396"/>
                </a:lnTo>
                <a:lnTo>
                  <a:pt x="3422" y="3396"/>
                </a:lnTo>
                <a:lnTo>
                  <a:pt x="3422" y="3396"/>
                </a:lnTo>
                <a:lnTo>
                  <a:pt x="3422" y="3396"/>
                </a:lnTo>
                <a:lnTo>
                  <a:pt x="3422" y="3396"/>
                </a:lnTo>
                <a:lnTo>
                  <a:pt x="3422" y="3422"/>
                </a:lnTo>
                <a:lnTo>
                  <a:pt x="3422" y="3422"/>
                </a:lnTo>
                <a:lnTo>
                  <a:pt x="3422" y="3422"/>
                </a:lnTo>
                <a:lnTo>
                  <a:pt x="3422" y="3422"/>
                </a:lnTo>
                <a:lnTo>
                  <a:pt x="3422" y="3422"/>
                </a:lnTo>
                <a:lnTo>
                  <a:pt x="3422" y="3422"/>
                </a:lnTo>
                <a:lnTo>
                  <a:pt x="3422" y="3396"/>
                </a:lnTo>
                <a:close/>
                <a:moveTo>
                  <a:pt x="3050" y="3495"/>
                </a:moveTo>
                <a:lnTo>
                  <a:pt x="3050" y="3495"/>
                </a:lnTo>
                <a:lnTo>
                  <a:pt x="3050" y="3495"/>
                </a:lnTo>
                <a:lnTo>
                  <a:pt x="3050" y="3495"/>
                </a:lnTo>
                <a:lnTo>
                  <a:pt x="3050" y="3495"/>
                </a:lnTo>
                <a:lnTo>
                  <a:pt x="3050" y="3495"/>
                </a:lnTo>
                <a:lnTo>
                  <a:pt x="3050" y="3495"/>
                </a:lnTo>
                <a:lnTo>
                  <a:pt x="3050" y="3495"/>
                </a:lnTo>
                <a:lnTo>
                  <a:pt x="3050" y="3495"/>
                </a:lnTo>
                <a:lnTo>
                  <a:pt x="3026" y="3495"/>
                </a:lnTo>
                <a:lnTo>
                  <a:pt x="3026" y="3495"/>
                </a:lnTo>
                <a:lnTo>
                  <a:pt x="3026" y="3495"/>
                </a:lnTo>
                <a:lnTo>
                  <a:pt x="3026" y="3495"/>
                </a:lnTo>
                <a:lnTo>
                  <a:pt x="3026" y="3495"/>
                </a:lnTo>
                <a:lnTo>
                  <a:pt x="3026" y="3495"/>
                </a:lnTo>
                <a:lnTo>
                  <a:pt x="3026" y="3495"/>
                </a:lnTo>
                <a:lnTo>
                  <a:pt x="3026" y="3495"/>
                </a:lnTo>
                <a:lnTo>
                  <a:pt x="3026" y="3495"/>
                </a:lnTo>
                <a:lnTo>
                  <a:pt x="3026" y="3495"/>
                </a:lnTo>
                <a:lnTo>
                  <a:pt x="3026" y="3495"/>
                </a:lnTo>
                <a:lnTo>
                  <a:pt x="3026" y="3495"/>
                </a:lnTo>
                <a:lnTo>
                  <a:pt x="3026" y="3495"/>
                </a:lnTo>
                <a:lnTo>
                  <a:pt x="3026" y="3495"/>
                </a:lnTo>
                <a:lnTo>
                  <a:pt x="3026" y="3521"/>
                </a:lnTo>
                <a:lnTo>
                  <a:pt x="3026" y="3521"/>
                </a:lnTo>
                <a:lnTo>
                  <a:pt x="3050" y="3521"/>
                </a:lnTo>
                <a:lnTo>
                  <a:pt x="3050" y="3521"/>
                </a:lnTo>
                <a:lnTo>
                  <a:pt x="3050" y="3521"/>
                </a:lnTo>
                <a:lnTo>
                  <a:pt x="3050" y="3521"/>
                </a:lnTo>
                <a:lnTo>
                  <a:pt x="3050" y="3521"/>
                </a:lnTo>
                <a:lnTo>
                  <a:pt x="3050" y="3521"/>
                </a:lnTo>
                <a:lnTo>
                  <a:pt x="3026" y="3521"/>
                </a:lnTo>
                <a:lnTo>
                  <a:pt x="3050" y="3521"/>
                </a:lnTo>
                <a:lnTo>
                  <a:pt x="3050" y="3521"/>
                </a:lnTo>
                <a:lnTo>
                  <a:pt x="3050" y="3521"/>
                </a:lnTo>
                <a:lnTo>
                  <a:pt x="3050" y="3495"/>
                </a:lnTo>
                <a:close/>
                <a:moveTo>
                  <a:pt x="2976" y="3347"/>
                </a:moveTo>
                <a:lnTo>
                  <a:pt x="2976" y="3347"/>
                </a:lnTo>
                <a:lnTo>
                  <a:pt x="2976" y="3347"/>
                </a:lnTo>
                <a:lnTo>
                  <a:pt x="2951" y="3347"/>
                </a:lnTo>
                <a:lnTo>
                  <a:pt x="2951" y="3347"/>
                </a:lnTo>
                <a:lnTo>
                  <a:pt x="2951" y="3347"/>
                </a:lnTo>
                <a:lnTo>
                  <a:pt x="2976" y="3347"/>
                </a:lnTo>
                <a:lnTo>
                  <a:pt x="2976" y="3347"/>
                </a:lnTo>
                <a:lnTo>
                  <a:pt x="2976" y="3347"/>
                </a:lnTo>
                <a:lnTo>
                  <a:pt x="2976" y="3347"/>
                </a:lnTo>
                <a:lnTo>
                  <a:pt x="2976" y="3347"/>
                </a:lnTo>
                <a:lnTo>
                  <a:pt x="2976" y="3347"/>
                </a:lnTo>
                <a:lnTo>
                  <a:pt x="2976" y="3347"/>
                </a:lnTo>
                <a:lnTo>
                  <a:pt x="2951" y="3347"/>
                </a:lnTo>
                <a:lnTo>
                  <a:pt x="2951" y="3347"/>
                </a:lnTo>
                <a:lnTo>
                  <a:pt x="2976" y="3347"/>
                </a:lnTo>
                <a:close/>
                <a:moveTo>
                  <a:pt x="2380" y="3495"/>
                </a:moveTo>
                <a:lnTo>
                  <a:pt x="2356" y="3495"/>
                </a:lnTo>
                <a:lnTo>
                  <a:pt x="2356" y="3495"/>
                </a:lnTo>
                <a:lnTo>
                  <a:pt x="2356" y="3495"/>
                </a:lnTo>
                <a:lnTo>
                  <a:pt x="2380" y="3495"/>
                </a:lnTo>
                <a:close/>
                <a:moveTo>
                  <a:pt x="3075" y="3521"/>
                </a:moveTo>
                <a:lnTo>
                  <a:pt x="3075" y="3521"/>
                </a:lnTo>
                <a:lnTo>
                  <a:pt x="3075" y="3521"/>
                </a:lnTo>
                <a:lnTo>
                  <a:pt x="3075" y="3521"/>
                </a:lnTo>
                <a:lnTo>
                  <a:pt x="3050" y="3495"/>
                </a:lnTo>
                <a:lnTo>
                  <a:pt x="3050" y="3495"/>
                </a:lnTo>
                <a:lnTo>
                  <a:pt x="3050" y="3495"/>
                </a:lnTo>
                <a:lnTo>
                  <a:pt x="3050" y="3495"/>
                </a:lnTo>
                <a:lnTo>
                  <a:pt x="3050" y="3521"/>
                </a:lnTo>
                <a:lnTo>
                  <a:pt x="3050" y="3521"/>
                </a:lnTo>
                <a:lnTo>
                  <a:pt x="3050" y="3521"/>
                </a:lnTo>
                <a:lnTo>
                  <a:pt x="3075" y="3521"/>
                </a:lnTo>
                <a:close/>
                <a:moveTo>
                  <a:pt x="2777" y="3495"/>
                </a:moveTo>
                <a:lnTo>
                  <a:pt x="2777" y="3495"/>
                </a:lnTo>
                <a:lnTo>
                  <a:pt x="2753" y="3521"/>
                </a:lnTo>
                <a:lnTo>
                  <a:pt x="2753" y="3521"/>
                </a:lnTo>
                <a:lnTo>
                  <a:pt x="2753" y="3521"/>
                </a:lnTo>
                <a:lnTo>
                  <a:pt x="2777" y="3521"/>
                </a:lnTo>
                <a:lnTo>
                  <a:pt x="2777" y="3521"/>
                </a:lnTo>
                <a:lnTo>
                  <a:pt x="2777" y="3521"/>
                </a:lnTo>
                <a:lnTo>
                  <a:pt x="2777" y="3495"/>
                </a:lnTo>
                <a:close/>
                <a:moveTo>
                  <a:pt x="3000" y="3446"/>
                </a:moveTo>
                <a:lnTo>
                  <a:pt x="3000" y="3446"/>
                </a:lnTo>
                <a:lnTo>
                  <a:pt x="3000" y="3446"/>
                </a:lnTo>
                <a:lnTo>
                  <a:pt x="3000" y="3446"/>
                </a:lnTo>
                <a:lnTo>
                  <a:pt x="3000" y="3446"/>
                </a:lnTo>
                <a:lnTo>
                  <a:pt x="3000" y="3446"/>
                </a:lnTo>
                <a:lnTo>
                  <a:pt x="3000" y="3422"/>
                </a:lnTo>
                <a:lnTo>
                  <a:pt x="3000" y="3422"/>
                </a:lnTo>
                <a:lnTo>
                  <a:pt x="2976" y="3422"/>
                </a:lnTo>
                <a:lnTo>
                  <a:pt x="2976" y="3422"/>
                </a:lnTo>
                <a:lnTo>
                  <a:pt x="2976" y="3422"/>
                </a:lnTo>
                <a:lnTo>
                  <a:pt x="2976" y="3422"/>
                </a:lnTo>
                <a:lnTo>
                  <a:pt x="2976" y="3422"/>
                </a:lnTo>
                <a:lnTo>
                  <a:pt x="2976" y="3422"/>
                </a:lnTo>
                <a:lnTo>
                  <a:pt x="2976" y="3422"/>
                </a:lnTo>
                <a:lnTo>
                  <a:pt x="2976" y="3422"/>
                </a:lnTo>
                <a:lnTo>
                  <a:pt x="2976" y="3422"/>
                </a:lnTo>
                <a:lnTo>
                  <a:pt x="2976" y="3422"/>
                </a:lnTo>
                <a:lnTo>
                  <a:pt x="2976" y="3422"/>
                </a:lnTo>
                <a:lnTo>
                  <a:pt x="2951" y="3422"/>
                </a:lnTo>
                <a:lnTo>
                  <a:pt x="2951" y="3396"/>
                </a:lnTo>
                <a:lnTo>
                  <a:pt x="2951" y="3396"/>
                </a:lnTo>
                <a:lnTo>
                  <a:pt x="2951" y="3396"/>
                </a:lnTo>
                <a:lnTo>
                  <a:pt x="2951" y="3372"/>
                </a:lnTo>
                <a:lnTo>
                  <a:pt x="2951" y="3372"/>
                </a:lnTo>
                <a:lnTo>
                  <a:pt x="2951" y="3372"/>
                </a:lnTo>
                <a:lnTo>
                  <a:pt x="2951" y="3372"/>
                </a:lnTo>
                <a:lnTo>
                  <a:pt x="2951" y="3372"/>
                </a:lnTo>
                <a:lnTo>
                  <a:pt x="2951" y="3372"/>
                </a:lnTo>
                <a:lnTo>
                  <a:pt x="2951" y="3372"/>
                </a:lnTo>
                <a:lnTo>
                  <a:pt x="2951" y="3372"/>
                </a:lnTo>
                <a:lnTo>
                  <a:pt x="2951" y="3372"/>
                </a:lnTo>
                <a:lnTo>
                  <a:pt x="2951" y="3372"/>
                </a:lnTo>
                <a:lnTo>
                  <a:pt x="2951" y="3372"/>
                </a:lnTo>
                <a:lnTo>
                  <a:pt x="2951" y="3347"/>
                </a:lnTo>
                <a:lnTo>
                  <a:pt x="2926" y="3347"/>
                </a:lnTo>
                <a:lnTo>
                  <a:pt x="2926" y="3347"/>
                </a:lnTo>
                <a:lnTo>
                  <a:pt x="2926" y="3347"/>
                </a:lnTo>
                <a:lnTo>
                  <a:pt x="2926" y="3347"/>
                </a:lnTo>
                <a:lnTo>
                  <a:pt x="2926" y="3347"/>
                </a:lnTo>
                <a:lnTo>
                  <a:pt x="2901" y="3347"/>
                </a:lnTo>
                <a:lnTo>
                  <a:pt x="2901" y="3347"/>
                </a:lnTo>
                <a:lnTo>
                  <a:pt x="2901" y="3372"/>
                </a:lnTo>
                <a:lnTo>
                  <a:pt x="2901" y="3372"/>
                </a:lnTo>
                <a:lnTo>
                  <a:pt x="2876" y="3372"/>
                </a:lnTo>
                <a:lnTo>
                  <a:pt x="2876" y="3372"/>
                </a:lnTo>
                <a:lnTo>
                  <a:pt x="2876" y="3372"/>
                </a:lnTo>
                <a:lnTo>
                  <a:pt x="2876" y="3372"/>
                </a:lnTo>
                <a:lnTo>
                  <a:pt x="2852" y="3372"/>
                </a:lnTo>
                <a:lnTo>
                  <a:pt x="2876" y="3372"/>
                </a:lnTo>
                <a:lnTo>
                  <a:pt x="2876" y="3372"/>
                </a:lnTo>
                <a:lnTo>
                  <a:pt x="2852" y="3372"/>
                </a:lnTo>
                <a:lnTo>
                  <a:pt x="2852" y="3372"/>
                </a:lnTo>
                <a:lnTo>
                  <a:pt x="2852" y="3372"/>
                </a:lnTo>
                <a:lnTo>
                  <a:pt x="2852" y="3372"/>
                </a:lnTo>
                <a:lnTo>
                  <a:pt x="2852" y="3372"/>
                </a:lnTo>
                <a:lnTo>
                  <a:pt x="2827" y="3372"/>
                </a:lnTo>
                <a:lnTo>
                  <a:pt x="2827" y="3372"/>
                </a:lnTo>
                <a:lnTo>
                  <a:pt x="2827" y="3372"/>
                </a:lnTo>
                <a:lnTo>
                  <a:pt x="2827" y="3372"/>
                </a:lnTo>
                <a:lnTo>
                  <a:pt x="2827" y="3372"/>
                </a:lnTo>
                <a:lnTo>
                  <a:pt x="2827" y="3372"/>
                </a:lnTo>
                <a:lnTo>
                  <a:pt x="2802" y="3422"/>
                </a:lnTo>
                <a:lnTo>
                  <a:pt x="2802" y="3422"/>
                </a:lnTo>
                <a:lnTo>
                  <a:pt x="2777" y="3422"/>
                </a:lnTo>
                <a:lnTo>
                  <a:pt x="2777" y="3422"/>
                </a:lnTo>
                <a:lnTo>
                  <a:pt x="2777" y="3422"/>
                </a:lnTo>
                <a:lnTo>
                  <a:pt x="2777" y="3422"/>
                </a:lnTo>
                <a:lnTo>
                  <a:pt x="2753" y="3422"/>
                </a:lnTo>
                <a:lnTo>
                  <a:pt x="2777" y="3446"/>
                </a:lnTo>
                <a:lnTo>
                  <a:pt x="2777" y="3446"/>
                </a:lnTo>
                <a:lnTo>
                  <a:pt x="2777" y="3446"/>
                </a:lnTo>
                <a:lnTo>
                  <a:pt x="2777" y="3446"/>
                </a:lnTo>
                <a:lnTo>
                  <a:pt x="2777" y="3446"/>
                </a:lnTo>
                <a:lnTo>
                  <a:pt x="2777" y="3446"/>
                </a:lnTo>
                <a:lnTo>
                  <a:pt x="2777" y="3446"/>
                </a:lnTo>
                <a:lnTo>
                  <a:pt x="2777" y="3446"/>
                </a:lnTo>
                <a:lnTo>
                  <a:pt x="2777" y="3446"/>
                </a:lnTo>
                <a:lnTo>
                  <a:pt x="2777" y="3471"/>
                </a:lnTo>
                <a:lnTo>
                  <a:pt x="2777" y="3471"/>
                </a:lnTo>
                <a:lnTo>
                  <a:pt x="2777" y="3471"/>
                </a:lnTo>
                <a:lnTo>
                  <a:pt x="2802" y="3471"/>
                </a:lnTo>
                <a:lnTo>
                  <a:pt x="2802" y="3471"/>
                </a:lnTo>
                <a:lnTo>
                  <a:pt x="2802" y="3471"/>
                </a:lnTo>
                <a:lnTo>
                  <a:pt x="2802" y="3471"/>
                </a:lnTo>
                <a:lnTo>
                  <a:pt x="2802" y="3471"/>
                </a:lnTo>
                <a:lnTo>
                  <a:pt x="2827" y="3471"/>
                </a:lnTo>
                <a:lnTo>
                  <a:pt x="2827" y="3471"/>
                </a:lnTo>
                <a:lnTo>
                  <a:pt x="2827" y="3471"/>
                </a:lnTo>
                <a:lnTo>
                  <a:pt x="2827" y="3471"/>
                </a:lnTo>
                <a:lnTo>
                  <a:pt x="2827" y="3446"/>
                </a:lnTo>
                <a:lnTo>
                  <a:pt x="2827" y="3446"/>
                </a:lnTo>
                <a:lnTo>
                  <a:pt x="2827" y="3446"/>
                </a:lnTo>
                <a:lnTo>
                  <a:pt x="2827" y="3446"/>
                </a:lnTo>
                <a:lnTo>
                  <a:pt x="2827" y="3446"/>
                </a:lnTo>
                <a:lnTo>
                  <a:pt x="2852" y="3446"/>
                </a:lnTo>
                <a:lnTo>
                  <a:pt x="2852" y="3446"/>
                </a:lnTo>
                <a:lnTo>
                  <a:pt x="2876" y="3446"/>
                </a:lnTo>
                <a:lnTo>
                  <a:pt x="2901" y="3446"/>
                </a:lnTo>
                <a:lnTo>
                  <a:pt x="2926" y="3446"/>
                </a:lnTo>
                <a:lnTo>
                  <a:pt x="2926" y="3446"/>
                </a:lnTo>
                <a:lnTo>
                  <a:pt x="2926" y="3446"/>
                </a:lnTo>
                <a:lnTo>
                  <a:pt x="2951" y="3446"/>
                </a:lnTo>
                <a:lnTo>
                  <a:pt x="2951" y="3446"/>
                </a:lnTo>
                <a:lnTo>
                  <a:pt x="2951" y="3446"/>
                </a:lnTo>
                <a:lnTo>
                  <a:pt x="2951" y="3446"/>
                </a:lnTo>
                <a:lnTo>
                  <a:pt x="2951" y="3446"/>
                </a:lnTo>
                <a:lnTo>
                  <a:pt x="2951" y="3422"/>
                </a:lnTo>
                <a:lnTo>
                  <a:pt x="2951" y="3422"/>
                </a:lnTo>
                <a:lnTo>
                  <a:pt x="2951" y="3422"/>
                </a:lnTo>
                <a:lnTo>
                  <a:pt x="2951" y="3422"/>
                </a:lnTo>
                <a:lnTo>
                  <a:pt x="2951" y="3422"/>
                </a:lnTo>
                <a:lnTo>
                  <a:pt x="2976" y="3422"/>
                </a:lnTo>
                <a:lnTo>
                  <a:pt x="2976" y="3422"/>
                </a:lnTo>
                <a:lnTo>
                  <a:pt x="2976" y="3422"/>
                </a:lnTo>
                <a:lnTo>
                  <a:pt x="2976" y="3422"/>
                </a:lnTo>
                <a:lnTo>
                  <a:pt x="2976" y="3446"/>
                </a:lnTo>
                <a:lnTo>
                  <a:pt x="2976" y="3446"/>
                </a:lnTo>
                <a:lnTo>
                  <a:pt x="2976" y="3446"/>
                </a:lnTo>
                <a:lnTo>
                  <a:pt x="2976" y="3446"/>
                </a:lnTo>
                <a:lnTo>
                  <a:pt x="2976" y="3446"/>
                </a:lnTo>
                <a:lnTo>
                  <a:pt x="2976" y="3446"/>
                </a:lnTo>
                <a:lnTo>
                  <a:pt x="2976" y="3446"/>
                </a:lnTo>
                <a:lnTo>
                  <a:pt x="2976" y="3446"/>
                </a:lnTo>
                <a:lnTo>
                  <a:pt x="2976" y="3446"/>
                </a:lnTo>
                <a:lnTo>
                  <a:pt x="3000" y="3446"/>
                </a:lnTo>
                <a:lnTo>
                  <a:pt x="3000" y="3446"/>
                </a:lnTo>
                <a:lnTo>
                  <a:pt x="2976" y="3446"/>
                </a:lnTo>
                <a:lnTo>
                  <a:pt x="2976" y="3446"/>
                </a:lnTo>
                <a:lnTo>
                  <a:pt x="2976" y="3446"/>
                </a:lnTo>
                <a:lnTo>
                  <a:pt x="3000" y="3446"/>
                </a:lnTo>
                <a:close/>
                <a:moveTo>
                  <a:pt x="3026" y="3396"/>
                </a:moveTo>
                <a:lnTo>
                  <a:pt x="3026" y="3396"/>
                </a:lnTo>
                <a:close/>
                <a:moveTo>
                  <a:pt x="3174" y="3372"/>
                </a:moveTo>
                <a:lnTo>
                  <a:pt x="3174" y="3372"/>
                </a:lnTo>
                <a:lnTo>
                  <a:pt x="3174" y="3372"/>
                </a:lnTo>
                <a:lnTo>
                  <a:pt x="3174" y="3372"/>
                </a:lnTo>
                <a:lnTo>
                  <a:pt x="3174" y="3372"/>
                </a:lnTo>
                <a:lnTo>
                  <a:pt x="3174" y="3372"/>
                </a:lnTo>
                <a:lnTo>
                  <a:pt x="3149" y="3372"/>
                </a:lnTo>
                <a:lnTo>
                  <a:pt x="3149" y="3372"/>
                </a:lnTo>
                <a:lnTo>
                  <a:pt x="3149" y="3372"/>
                </a:lnTo>
                <a:lnTo>
                  <a:pt x="3149" y="3372"/>
                </a:lnTo>
                <a:lnTo>
                  <a:pt x="3149" y="3372"/>
                </a:lnTo>
                <a:lnTo>
                  <a:pt x="3149" y="3372"/>
                </a:lnTo>
                <a:lnTo>
                  <a:pt x="3149" y="3372"/>
                </a:lnTo>
                <a:lnTo>
                  <a:pt x="3149" y="3372"/>
                </a:lnTo>
                <a:lnTo>
                  <a:pt x="3149" y="3372"/>
                </a:lnTo>
                <a:lnTo>
                  <a:pt x="3149" y="3372"/>
                </a:lnTo>
                <a:lnTo>
                  <a:pt x="3149" y="3372"/>
                </a:lnTo>
                <a:lnTo>
                  <a:pt x="3149" y="3372"/>
                </a:lnTo>
                <a:lnTo>
                  <a:pt x="3149" y="3372"/>
                </a:lnTo>
                <a:lnTo>
                  <a:pt x="3149" y="3372"/>
                </a:lnTo>
                <a:lnTo>
                  <a:pt x="3149" y="3372"/>
                </a:lnTo>
                <a:lnTo>
                  <a:pt x="3174" y="3372"/>
                </a:lnTo>
                <a:lnTo>
                  <a:pt x="3174" y="3372"/>
                </a:lnTo>
                <a:lnTo>
                  <a:pt x="3149" y="3372"/>
                </a:lnTo>
                <a:lnTo>
                  <a:pt x="3149" y="3372"/>
                </a:lnTo>
                <a:lnTo>
                  <a:pt x="3149" y="3372"/>
                </a:lnTo>
                <a:lnTo>
                  <a:pt x="3149" y="3372"/>
                </a:lnTo>
                <a:lnTo>
                  <a:pt x="3149" y="3372"/>
                </a:lnTo>
                <a:lnTo>
                  <a:pt x="3174" y="3396"/>
                </a:lnTo>
                <a:lnTo>
                  <a:pt x="3174" y="3372"/>
                </a:lnTo>
                <a:close/>
                <a:moveTo>
                  <a:pt x="3149" y="3396"/>
                </a:moveTo>
                <a:lnTo>
                  <a:pt x="3149" y="3396"/>
                </a:lnTo>
                <a:close/>
                <a:moveTo>
                  <a:pt x="3075" y="3471"/>
                </a:moveTo>
                <a:lnTo>
                  <a:pt x="3075" y="3471"/>
                </a:lnTo>
                <a:close/>
                <a:moveTo>
                  <a:pt x="3149" y="3372"/>
                </a:moveTo>
                <a:lnTo>
                  <a:pt x="3149" y="3372"/>
                </a:lnTo>
                <a:lnTo>
                  <a:pt x="3149" y="3372"/>
                </a:lnTo>
                <a:lnTo>
                  <a:pt x="3149" y="3372"/>
                </a:lnTo>
                <a:lnTo>
                  <a:pt x="3149" y="3396"/>
                </a:lnTo>
                <a:lnTo>
                  <a:pt x="3149" y="3396"/>
                </a:lnTo>
                <a:lnTo>
                  <a:pt x="3149" y="3372"/>
                </a:lnTo>
                <a:close/>
                <a:moveTo>
                  <a:pt x="3099" y="3396"/>
                </a:moveTo>
                <a:lnTo>
                  <a:pt x="3099" y="3396"/>
                </a:lnTo>
                <a:lnTo>
                  <a:pt x="3099" y="3396"/>
                </a:lnTo>
                <a:lnTo>
                  <a:pt x="3075" y="3396"/>
                </a:lnTo>
                <a:lnTo>
                  <a:pt x="3075" y="3396"/>
                </a:lnTo>
                <a:lnTo>
                  <a:pt x="3075" y="3396"/>
                </a:lnTo>
                <a:lnTo>
                  <a:pt x="3075" y="3396"/>
                </a:lnTo>
                <a:lnTo>
                  <a:pt x="3075" y="3396"/>
                </a:lnTo>
                <a:lnTo>
                  <a:pt x="3075" y="3422"/>
                </a:lnTo>
                <a:lnTo>
                  <a:pt x="3075" y="3422"/>
                </a:lnTo>
                <a:lnTo>
                  <a:pt x="3075" y="3422"/>
                </a:lnTo>
                <a:lnTo>
                  <a:pt x="3099" y="3422"/>
                </a:lnTo>
                <a:lnTo>
                  <a:pt x="3099" y="3422"/>
                </a:lnTo>
                <a:lnTo>
                  <a:pt x="3099" y="3422"/>
                </a:lnTo>
                <a:lnTo>
                  <a:pt x="3099" y="3396"/>
                </a:lnTo>
                <a:close/>
                <a:moveTo>
                  <a:pt x="124" y="2975"/>
                </a:moveTo>
                <a:lnTo>
                  <a:pt x="99" y="2975"/>
                </a:lnTo>
                <a:lnTo>
                  <a:pt x="99" y="2975"/>
                </a:lnTo>
                <a:lnTo>
                  <a:pt x="99" y="2975"/>
                </a:lnTo>
                <a:lnTo>
                  <a:pt x="99" y="2975"/>
                </a:lnTo>
                <a:lnTo>
                  <a:pt x="99" y="2975"/>
                </a:lnTo>
                <a:lnTo>
                  <a:pt x="99" y="2975"/>
                </a:lnTo>
                <a:lnTo>
                  <a:pt x="99" y="2975"/>
                </a:lnTo>
                <a:lnTo>
                  <a:pt x="99" y="2975"/>
                </a:lnTo>
                <a:lnTo>
                  <a:pt x="99" y="2975"/>
                </a:lnTo>
                <a:lnTo>
                  <a:pt x="75" y="2975"/>
                </a:lnTo>
                <a:lnTo>
                  <a:pt x="75" y="2975"/>
                </a:lnTo>
                <a:lnTo>
                  <a:pt x="75" y="2975"/>
                </a:lnTo>
                <a:lnTo>
                  <a:pt x="75" y="2975"/>
                </a:lnTo>
                <a:lnTo>
                  <a:pt x="75" y="2975"/>
                </a:lnTo>
                <a:lnTo>
                  <a:pt x="75" y="2975"/>
                </a:lnTo>
                <a:lnTo>
                  <a:pt x="75" y="2975"/>
                </a:lnTo>
                <a:lnTo>
                  <a:pt x="75" y="2975"/>
                </a:lnTo>
                <a:lnTo>
                  <a:pt x="75" y="2975"/>
                </a:lnTo>
                <a:lnTo>
                  <a:pt x="75" y="2975"/>
                </a:lnTo>
                <a:lnTo>
                  <a:pt x="75" y="2975"/>
                </a:lnTo>
                <a:lnTo>
                  <a:pt x="75" y="3000"/>
                </a:lnTo>
                <a:lnTo>
                  <a:pt x="75" y="3000"/>
                </a:lnTo>
                <a:lnTo>
                  <a:pt x="99" y="3000"/>
                </a:lnTo>
                <a:lnTo>
                  <a:pt x="99" y="3000"/>
                </a:lnTo>
                <a:lnTo>
                  <a:pt x="99" y="3000"/>
                </a:lnTo>
                <a:lnTo>
                  <a:pt x="99" y="3000"/>
                </a:lnTo>
                <a:lnTo>
                  <a:pt x="99" y="3000"/>
                </a:lnTo>
                <a:lnTo>
                  <a:pt x="99" y="3000"/>
                </a:lnTo>
                <a:lnTo>
                  <a:pt x="99" y="3000"/>
                </a:lnTo>
                <a:lnTo>
                  <a:pt x="99" y="3000"/>
                </a:lnTo>
                <a:lnTo>
                  <a:pt x="99" y="3000"/>
                </a:lnTo>
                <a:lnTo>
                  <a:pt x="99" y="3000"/>
                </a:lnTo>
                <a:lnTo>
                  <a:pt x="99" y="3000"/>
                </a:lnTo>
                <a:lnTo>
                  <a:pt x="99" y="3025"/>
                </a:lnTo>
                <a:lnTo>
                  <a:pt x="99" y="3000"/>
                </a:lnTo>
                <a:lnTo>
                  <a:pt x="99" y="3000"/>
                </a:lnTo>
                <a:lnTo>
                  <a:pt x="99" y="3000"/>
                </a:lnTo>
                <a:lnTo>
                  <a:pt x="99" y="3000"/>
                </a:lnTo>
                <a:lnTo>
                  <a:pt x="99" y="3000"/>
                </a:lnTo>
                <a:lnTo>
                  <a:pt x="99" y="3000"/>
                </a:lnTo>
                <a:lnTo>
                  <a:pt x="124" y="3000"/>
                </a:lnTo>
                <a:lnTo>
                  <a:pt x="124" y="3000"/>
                </a:lnTo>
                <a:lnTo>
                  <a:pt x="124" y="2975"/>
                </a:lnTo>
                <a:close/>
                <a:moveTo>
                  <a:pt x="943" y="3570"/>
                </a:moveTo>
                <a:lnTo>
                  <a:pt x="943" y="3570"/>
                </a:lnTo>
                <a:close/>
                <a:moveTo>
                  <a:pt x="1289" y="3620"/>
                </a:moveTo>
                <a:lnTo>
                  <a:pt x="1289" y="3620"/>
                </a:lnTo>
                <a:lnTo>
                  <a:pt x="1289" y="3645"/>
                </a:lnTo>
                <a:lnTo>
                  <a:pt x="1265" y="3620"/>
                </a:lnTo>
                <a:lnTo>
                  <a:pt x="1265" y="3620"/>
                </a:lnTo>
                <a:lnTo>
                  <a:pt x="1289" y="3620"/>
                </a:lnTo>
                <a:lnTo>
                  <a:pt x="1289" y="3620"/>
                </a:lnTo>
                <a:lnTo>
                  <a:pt x="1289" y="3620"/>
                </a:lnTo>
                <a:lnTo>
                  <a:pt x="1289" y="3620"/>
                </a:lnTo>
                <a:lnTo>
                  <a:pt x="1289" y="3620"/>
                </a:lnTo>
                <a:lnTo>
                  <a:pt x="1265" y="3620"/>
                </a:lnTo>
                <a:lnTo>
                  <a:pt x="1265" y="3620"/>
                </a:lnTo>
                <a:lnTo>
                  <a:pt x="1265" y="3620"/>
                </a:lnTo>
                <a:lnTo>
                  <a:pt x="1265" y="3620"/>
                </a:lnTo>
                <a:lnTo>
                  <a:pt x="1289" y="3645"/>
                </a:lnTo>
                <a:lnTo>
                  <a:pt x="1289" y="3645"/>
                </a:lnTo>
                <a:lnTo>
                  <a:pt x="1289" y="3645"/>
                </a:lnTo>
                <a:lnTo>
                  <a:pt x="1289" y="3645"/>
                </a:lnTo>
                <a:lnTo>
                  <a:pt x="1289" y="3645"/>
                </a:lnTo>
                <a:lnTo>
                  <a:pt x="1289" y="3620"/>
                </a:lnTo>
                <a:close/>
                <a:moveTo>
                  <a:pt x="967" y="3620"/>
                </a:moveTo>
                <a:lnTo>
                  <a:pt x="967" y="3620"/>
                </a:lnTo>
                <a:close/>
                <a:moveTo>
                  <a:pt x="917" y="3570"/>
                </a:moveTo>
                <a:lnTo>
                  <a:pt x="917" y="3570"/>
                </a:lnTo>
                <a:close/>
                <a:moveTo>
                  <a:pt x="943" y="3570"/>
                </a:moveTo>
                <a:lnTo>
                  <a:pt x="943" y="3570"/>
                </a:lnTo>
                <a:lnTo>
                  <a:pt x="943" y="3570"/>
                </a:lnTo>
                <a:lnTo>
                  <a:pt x="943" y="3570"/>
                </a:lnTo>
                <a:lnTo>
                  <a:pt x="917" y="3570"/>
                </a:lnTo>
                <a:lnTo>
                  <a:pt x="917" y="3570"/>
                </a:lnTo>
                <a:lnTo>
                  <a:pt x="917" y="3570"/>
                </a:lnTo>
                <a:lnTo>
                  <a:pt x="917" y="3570"/>
                </a:lnTo>
                <a:lnTo>
                  <a:pt x="917" y="3570"/>
                </a:lnTo>
                <a:lnTo>
                  <a:pt x="917" y="3570"/>
                </a:lnTo>
                <a:lnTo>
                  <a:pt x="943" y="3570"/>
                </a:lnTo>
                <a:close/>
                <a:moveTo>
                  <a:pt x="1066" y="3570"/>
                </a:moveTo>
                <a:lnTo>
                  <a:pt x="1066" y="3570"/>
                </a:lnTo>
                <a:lnTo>
                  <a:pt x="1066" y="3570"/>
                </a:lnTo>
                <a:lnTo>
                  <a:pt x="1066" y="3570"/>
                </a:lnTo>
                <a:lnTo>
                  <a:pt x="1066" y="3570"/>
                </a:lnTo>
                <a:lnTo>
                  <a:pt x="1066" y="3570"/>
                </a:lnTo>
                <a:lnTo>
                  <a:pt x="1066" y="3570"/>
                </a:lnTo>
                <a:lnTo>
                  <a:pt x="1066" y="3570"/>
                </a:lnTo>
                <a:lnTo>
                  <a:pt x="1066" y="3570"/>
                </a:lnTo>
                <a:lnTo>
                  <a:pt x="1042" y="3570"/>
                </a:lnTo>
                <a:lnTo>
                  <a:pt x="1042" y="3545"/>
                </a:lnTo>
                <a:lnTo>
                  <a:pt x="1042" y="3545"/>
                </a:lnTo>
                <a:lnTo>
                  <a:pt x="1042" y="3545"/>
                </a:lnTo>
                <a:lnTo>
                  <a:pt x="1042" y="3545"/>
                </a:lnTo>
                <a:lnTo>
                  <a:pt x="1042" y="3545"/>
                </a:lnTo>
                <a:lnTo>
                  <a:pt x="1042" y="3545"/>
                </a:lnTo>
                <a:lnTo>
                  <a:pt x="1042" y="3545"/>
                </a:lnTo>
                <a:lnTo>
                  <a:pt x="1042" y="3545"/>
                </a:lnTo>
                <a:lnTo>
                  <a:pt x="1016" y="3521"/>
                </a:lnTo>
                <a:lnTo>
                  <a:pt x="1016" y="3521"/>
                </a:lnTo>
                <a:lnTo>
                  <a:pt x="1016" y="3545"/>
                </a:lnTo>
                <a:lnTo>
                  <a:pt x="1016" y="3545"/>
                </a:lnTo>
                <a:lnTo>
                  <a:pt x="1016" y="3545"/>
                </a:lnTo>
                <a:lnTo>
                  <a:pt x="1016" y="3545"/>
                </a:lnTo>
                <a:lnTo>
                  <a:pt x="1016" y="3570"/>
                </a:lnTo>
                <a:lnTo>
                  <a:pt x="1016" y="3570"/>
                </a:lnTo>
                <a:lnTo>
                  <a:pt x="1016" y="3570"/>
                </a:lnTo>
                <a:lnTo>
                  <a:pt x="1042" y="3570"/>
                </a:lnTo>
                <a:lnTo>
                  <a:pt x="1016" y="3570"/>
                </a:lnTo>
                <a:lnTo>
                  <a:pt x="1016" y="3570"/>
                </a:lnTo>
                <a:lnTo>
                  <a:pt x="1016" y="3570"/>
                </a:lnTo>
                <a:lnTo>
                  <a:pt x="1016" y="3570"/>
                </a:lnTo>
                <a:lnTo>
                  <a:pt x="1016" y="3570"/>
                </a:lnTo>
                <a:lnTo>
                  <a:pt x="1016" y="3570"/>
                </a:lnTo>
                <a:lnTo>
                  <a:pt x="1016" y="3570"/>
                </a:lnTo>
                <a:lnTo>
                  <a:pt x="1016" y="3570"/>
                </a:lnTo>
                <a:lnTo>
                  <a:pt x="1016" y="3570"/>
                </a:lnTo>
                <a:lnTo>
                  <a:pt x="1016" y="3570"/>
                </a:lnTo>
                <a:lnTo>
                  <a:pt x="1016" y="3595"/>
                </a:lnTo>
                <a:lnTo>
                  <a:pt x="1016" y="3595"/>
                </a:lnTo>
                <a:lnTo>
                  <a:pt x="1016" y="3595"/>
                </a:lnTo>
                <a:lnTo>
                  <a:pt x="1016" y="3595"/>
                </a:lnTo>
                <a:lnTo>
                  <a:pt x="1016" y="3595"/>
                </a:lnTo>
                <a:lnTo>
                  <a:pt x="1016" y="3595"/>
                </a:lnTo>
                <a:lnTo>
                  <a:pt x="1016" y="3595"/>
                </a:lnTo>
                <a:lnTo>
                  <a:pt x="1016" y="3595"/>
                </a:lnTo>
                <a:lnTo>
                  <a:pt x="1016" y="3595"/>
                </a:lnTo>
                <a:lnTo>
                  <a:pt x="1016" y="3595"/>
                </a:lnTo>
                <a:lnTo>
                  <a:pt x="1016" y="3595"/>
                </a:lnTo>
                <a:lnTo>
                  <a:pt x="1016" y="3595"/>
                </a:lnTo>
                <a:lnTo>
                  <a:pt x="1016" y="3595"/>
                </a:lnTo>
                <a:lnTo>
                  <a:pt x="1016" y="3595"/>
                </a:lnTo>
                <a:lnTo>
                  <a:pt x="1016" y="3595"/>
                </a:lnTo>
                <a:lnTo>
                  <a:pt x="1016" y="3595"/>
                </a:lnTo>
                <a:lnTo>
                  <a:pt x="1016" y="3595"/>
                </a:lnTo>
                <a:lnTo>
                  <a:pt x="1016" y="3595"/>
                </a:lnTo>
                <a:lnTo>
                  <a:pt x="1042" y="3595"/>
                </a:lnTo>
                <a:lnTo>
                  <a:pt x="1042" y="3595"/>
                </a:lnTo>
                <a:lnTo>
                  <a:pt x="1042" y="3595"/>
                </a:lnTo>
                <a:lnTo>
                  <a:pt x="1042" y="3595"/>
                </a:lnTo>
                <a:lnTo>
                  <a:pt x="1042" y="3595"/>
                </a:lnTo>
                <a:lnTo>
                  <a:pt x="1042" y="3595"/>
                </a:lnTo>
                <a:lnTo>
                  <a:pt x="1042" y="3595"/>
                </a:lnTo>
                <a:lnTo>
                  <a:pt x="1042" y="3595"/>
                </a:lnTo>
                <a:lnTo>
                  <a:pt x="1042" y="3595"/>
                </a:lnTo>
                <a:lnTo>
                  <a:pt x="1042" y="3570"/>
                </a:lnTo>
                <a:lnTo>
                  <a:pt x="1042" y="3570"/>
                </a:lnTo>
                <a:lnTo>
                  <a:pt x="1042" y="3570"/>
                </a:lnTo>
                <a:lnTo>
                  <a:pt x="1042" y="3570"/>
                </a:lnTo>
                <a:lnTo>
                  <a:pt x="1042" y="3570"/>
                </a:lnTo>
                <a:lnTo>
                  <a:pt x="1042" y="3570"/>
                </a:lnTo>
                <a:lnTo>
                  <a:pt x="1042" y="3570"/>
                </a:lnTo>
                <a:lnTo>
                  <a:pt x="1066" y="3570"/>
                </a:lnTo>
                <a:close/>
                <a:moveTo>
                  <a:pt x="1091" y="3570"/>
                </a:moveTo>
                <a:lnTo>
                  <a:pt x="1091" y="3570"/>
                </a:lnTo>
                <a:lnTo>
                  <a:pt x="1116" y="3570"/>
                </a:lnTo>
                <a:lnTo>
                  <a:pt x="1116" y="3570"/>
                </a:lnTo>
                <a:lnTo>
                  <a:pt x="1116" y="3570"/>
                </a:lnTo>
                <a:lnTo>
                  <a:pt x="1116" y="3570"/>
                </a:lnTo>
                <a:lnTo>
                  <a:pt x="1116" y="3570"/>
                </a:lnTo>
                <a:lnTo>
                  <a:pt x="1091" y="3570"/>
                </a:lnTo>
                <a:close/>
                <a:moveTo>
                  <a:pt x="1240" y="3620"/>
                </a:moveTo>
                <a:lnTo>
                  <a:pt x="1240" y="3620"/>
                </a:lnTo>
                <a:lnTo>
                  <a:pt x="1240" y="3620"/>
                </a:lnTo>
                <a:lnTo>
                  <a:pt x="1240" y="3620"/>
                </a:lnTo>
                <a:lnTo>
                  <a:pt x="1240" y="3620"/>
                </a:lnTo>
                <a:lnTo>
                  <a:pt x="1240" y="3620"/>
                </a:lnTo>
                <a:lnTo>
                  <a:pt x="1240" y="3620"/>
                </a:lnTo>
                <a:lnTo>
                  <a:pt x="1215" y="3620"/>
                </a:lnTo>
                <a:lnTo>
                  <a:pt x="1215" y="3620"/>
                </a:lnTo>
                <a:lnTo>
                  <a:pt x="1215" y="3620"/>
                </a:lnTo>
                <a:lnTo>
                  <a:pt x="1215" y="3620"/>
                </a:lnTo>
                <a:lnTo>
                  <a:pt x="1215" y="3620"/>
                </a:lnTo>
                <a:lnTo>
                  <a:pt x="1215" y="3620"/>
                </a:lnTo>
                <a:lnTo>
                  <a:pt x="1215" y="3645"/>
                </a:lnTo>
                <a:lnTo>
                  <a:pt x="1215" y="3645"/>
                </a:lnTo>
                <a:lnTo>
                  <a:pt x="1215" y="3645"/>
                </a:lnTo>
                <a:lnTo>
                  <a:pt x="1215" y="3645"/>
                </a:lnTo>
                <a:lnTo>
                  <a:pt x="1215" y="3645"/>
                </a:lnTo>
                <a:lnTo>
                  <a:pt x="1215" y="3645"/>
                </a:lnTo>
                <a:lnTo>
                  <a:pt x="1215" y="3645"/>
                </a:lnTo>
                <a:lnTo>
                  <a:pt x="1215" y="3645"/>
                </a:lnTo>
                <a:lnTo>
                  <a:pt x="1240" y="3645"/>
                </a:lnTo>
                <a:lnTo>
                  <a:pt x="1240" y="3645"/>
                </a:lnTo>
                <a:lnTo>
                  <a:pt x="1240" y="3645"/>
                </a:lnTo>
                <a:lnTo>
                  <a:pt x="1240" y="3645"/>
                </a:lnTo>
                <a:lnTo>
                  <a:pt x="1240" y="3645"/>
                </a:lnTo>
                <a:lnTo>
                  <a:pt x="1240" y="3645"/>
                </a:lnTo>
                <a:lnTo>
                  <a:pt x="1240" y="3645"/>
                </a:lnTo>
                <a:lnTo>
                  <a:pt x="1240" y="3645"/>
                </a:lnTo>
                <a:lnTo>
                  <a:pt x="1240" y="3645"/>
                </a:lnTo>
                <a:lnTo>
                  <a:pt x="1240" y="3645"/>
                </a:lnTo>
                <a:lnTo>
                  <a:pt x="1240" y="3645"/>
                </a:lnTo>
                <a:lnTo>
                  <a:pt x="1240" y="3645"/>
                </a:lnTo>
                <a:lnTo>
                  <a:pt x="1240" y="3645"/>
                </a:lnTo>
                <a:lnTo>
                  <a:pt x="1240" y="3645"/>
                </a:lnTo>
                <a:lnTo>
                  <a:pt x="1240" y="3645"/>
                </a:lnTo>
                <a:lnTo>
                  <a:pt x="1240" y="3645"/>
                </a:lnTo>
                <a:lnTo>
                  <a:pt x="1240" y="3620"/>
                </a:lnTo>
                <a:lnTo>
                  <a:pt x="1240" y="3620"/>
                </a:lnTo>
                <a:lnTo>
                  <a:pt x="1240" y="3645"/>
                </a:lnTo>
                <a:lnTo>
                  <a:pt x="1240" y="3620"/>
                </a:lnTo>
                <a:close/>
                <a:moveTo>
                  <a:pt x="1265" y="3645"/>
                </a:moveTo>
                <a:lnTo>
                  <a:pt x="1265" y="3645"/>
                </a:lnTo>
                <a:lnTo>
                  <a:pt x="1265" y="3645"/>
                </a:lnTo>
                <a:lnTo>
                  <a:pt x="1265" y="3645"/>
                </a:lnTo>
                <a:lnTo>
                  <a:pt x="1265" y="3645"/>
                </a:lnTo>
                <a:lnTo>
                  <a:pt x="1265" y="3645"/>
                </a:lnTo>
                <a:lnTo>
                  <a:pt x="1265" y="3645"/>
                </a:lnTo>
                <a:lnTo>
                  <a:pt x="1265" y="3645"/>
                </a:lnTo>
                <a:lnTo>
                  <a:pt x="1265" y="3620"/>
                </a:lnTo>
                <a:lnTo>
                  <a:pt x="1265" y="3620"/>
                </a:lnTo>
                <a:lnTo>
                  <a:pt x="1265" y="3620"/>
                </a:lnTo>
                <a:lnTo>
                  <a:pt x="1265" y="3620"/>
                </a:lnTo>
                <a:lnTo>
                  <a:pt x="1265" y="3620"/>
                </a:lnTo>
                <a:lnTo>
                  <a:pt x="1265" y="3620"/>
                </a:lnTo>
                <a:lnTo>
                  <a:pt x="1265" y="3620"/>
                </a:lnTo>
                <a:lnTo>
                  <a:pt x="1240" y="3620"/>
                </a:lnTo>
                <a:lnTo>
                  <a:pt x="1240" y="3620"/>
                </a:lnTo>
                <a:lnTo>
                  <a:pt x="1240" y="3620"/>
                </a:lnTo>
                <a:lnTo>
                  <a:pt x="1240" y="3620"/>
                </a:lnTo>
                <a:lnTo>
                  <a:pt x="1240" y="3645"/>
                </a:lnTo>
                <a:lnTo>
                  <a:pt x="1240" y="3645"/>
                </a:lnTo>
                <a:lnTo>
                  <a:pt x="1240" y="3645"/>
                </a:lnTo>
                <a:lnTo>
                  <a:pt x="1240" y="3645"/>
                </a:lnTo>
                <a:lnTo>
                  <a:pt x="1265" y="3645"/>
                </a:lnTo>
                <a:lnTo>
                  <a:pt x="1265" y="3645"/>
                </a:lnTo>
                <a:lnTo>
                  <a:pt x="1265" y="3645"/>
                </a:lnTo>
                <a:lnTo>
                  <a:pt x="1265" y="3645"/>
                </a:lnTo>
                <a:lnTo>
                  <a:pt x="1240" y="3645"/>
                </a:lnTo>
                <a:lnTo>
                  <a:pt x="1265" y="3645"/>
                </a:lnTo>
                <a:close/>
                <a:moveTo>
                  <a:pt x="1141" y="3595"/>
                </a:moveTo>
                <a:lnTo>
                  <a:pt x="1141" y="3595"/>
                </a:lnTo>
                <a:lnTo>
                  <a:pt x="1141" y="3595"/>
                </a:lnTo>
                <a:lnTo>
                  <a:pt x="1141" y="3595"/>
                </a:lnTo>
                <a:lnTo>
                  <a:pt x="1141" y="3595"/>
                </a:lnTo>
                <a:lnTo>
                  <a:pt x="1141" y="3570"/>
                </a:lnTo>
                <a:lnTo>
                  <a:pt x="1141" y="3570"/>
                </a:lnTo>
                <a:lnTo>
                  <a:pt x="1141" y="3570"/>
                </a:lnTo>
                <a:lnTo>
                  <a:pt x="1141" y="3570"/>
                </a:lnTo>
                <a:lnTo>
                  <a:pt x="1141" y="3570"/>
                </a:lnTo>
                <a:lnTo>
                  <a:pt x="1141" y="3570"/>
                </a:lnTo>
                <a:lnTo>
                  <a:pt x="1141" y="3570"/>
                </a:lnTo>
                <a:lnTo>
                  <a:pt x="1141" y="3570"/>
                </a:lnTo>
                <a:lnTo>
                  <a:pt x="1141" y="3570"/>
                </a:lnTo>
                <a:lnTo>
                  <a:pt x="1141" y="3570"/>
                </a:lnTo>
                <a:lnTo>
                  <a:pt x="1116" y="3595"/>
                </a:lnTo>
                <a:lnTo>
                  <a:pt x="1116" y="3595"/>
                </a:lnTo>
                <a:lnTo>
                  <a:pt x="1091" y="3595"/>
                </a:lnTo>
                <a:lnTo>
                  <a:pt x="1091" y="3595"/>
                </a:lnTo>
                <a:lnTo>
                  <a:pt x="1091" y="3595"/>
                </a:lnTo>
                <a:lnTo>
                  <a:pt x="1091" y="3595"/>
                </a:lnTo>
                <a:lnTo>
                  <a:pt x="1091" y="3595"/>
                </a:lnTo>
                <a:lnTo>
                  <a:pt x="1091" y="3595"/>
                </a:lnTo>
                <a:lnTo>
                  <a:pt x="1091" y="3595"/>
                </a:lnTo>
                <a:lnTo>
                  <a:pt x="1091" y="3595"/>
                </a:lnTo>
                <a:lnTo>
                  <a:pt x="1091" y="3595"/>
                </a:lnTo>
                <a:lnTo>
                  <a:pt x="1091" y="3595"/>
                </a:lnTo>
                <a:lnTo>
                  <a:pt x="1091" y="3595"/>
                </a:lnTo>
                <a:lnTo>
                  <a:pt x="1066" y="3595"/>
                </a:lnTo>
                <a:lnTo>
                  <a:pt x="1066" y="3595"/>
                </a:lnTo>
                <a:lnTo>
                  <a:pt x="1066" y="3595"/>
                </a:lnTo>
                <a:lnTo>
                  <a:pt x="1066" y="3595"/>
                </a:lnTo>
                <a:lnTo>
                  <a:pt x="1066" y="3595"/>
                </a:lnTo>
                <a:lnTo>
                  <a:pt x="1066" y="3595"/>
                </a:lnTo>
                <a:lnTo>
                  <a:pt x="1066" y="3595"/>
                </a:lnTo>
                <a:lnTo>
                  <a:pt x="1066" y="3595"/>
                </a:lnTo>
                <a:lnTo>
                  <a:pt x="1066" y="3595"/>
                </a:lnTo>
                <a:lnTo>
                  <a:pt x="1066" y="3595"/>
                </a:lnTo>
                <a:lnTo>
                  <a:pt x="1066" y="3595"/>
                </a:lnTo>
                <a:lnTo>
                  <a:pt x="1066" y="3595"/>
                </a:lnTo>
                <a:lnTo>
                  <a:pt x="1066" y="3595"/>
                </a:lnTo>
                <a:lnTo>
                  <a:pt x="1066" y="3595"/>
                </a:lnTo>
                <a:lnTo>
                  <a:pt x="1066" y="3595"/>
                </a:lnTo>
                <a:lnTo>
                  <a:pt x="1066" y="3595"/>
                </a:lnTo>
                <a:lnTo>
                  <a:pt x="1066" y="3595"/>
                </a:lnTo>
                <a:lnTo>
                  <a:pt x="1066" y="3595"/>
                </a:lnTo>
                <a:lnTo>
                  <a:pt x="1066" y="3595"/>
                </a:lnTo>
                <a:lnTo>
                  <a:pt x="1091" y="3595"/>
                </a:lnTo>
                <a:lnTo>
                  <a:pt x="1091" y="3595"/>
                </a:lnTo>
                <a:lnTo>
                  <a:pt x="1091" y="3595"/>
                </a:lnTo>
                <a:lnTo>
                  <a:pt x="1091" y="3595"/>
                </a:lnTo>
                <a:lnTo>
                  <a:pt x="1091" y="3595"/>
                </a:lnTo>
                <a:lnTo>
                  <a:pt x="1091" y="3595"/>
                </a:lnTo>
                <a:lnTo>
                  <a:pt x="1091" y="3595"/>
                </a:lnTo>
                <a:lnTo>
                  <a:pt x="1091" y="3595"/>
                </a:lnTo>
                <a:lnTo>
                  <a:pt x="1091" y="3620"/>
                </a:lnTo>
                <a:lnTo>
                  <a:pt x="1091" y="3620"/>
                </a:lnTo>
                <a:lnTo>
                  <a:pt x="1091" y="3620"/>
                </a:lnTo>
                <a:lnTo>
                  <a:pt x="1091" y="3620"/>
                </a:lnTo>
                <a:lnTo>
                  <a:pt x="1091" y="3620"/>
                </a:lnTo>
                <a:lnTo>
                  <a:pt x="1116" y="3620"/>
                </a:lnTo>
                <a:lnTo>
                  <a:pt x="1116" y="3620"/>
                </a:lnTo>
                <a:lnTo>
                  <a:pt x="1116" y="3620"/>
                </a:lnTo>
                <a:lnTo>
                  <a:pt x="1116" y="3620"/>
                </a:lnTo>
                <a:lnTo>
                  <a:pt x="1116" y="3620"/>
                </a:lnTo>
                <a:lnTo>
                  <a:pt x="1116" y="3620"/>
                </a:lnTo>
                <a:lnTo>
                  <a:pt x="1116" y="3620"/>
                </a:lnTo>
                <a:lnTo>
                  <a:pt x="1116" y="3620"/>
                </a:lnTo>
                <a:lnTo>
                  <a:pt x="1116" y="3620"/>
                </a:lnTo>
                <a:lnTo>
                  <a:pt x="1116" y="3620"/>
                </a:lnTo>
                <a:lnTo>
                  <a:pt x="1116" y="3620"/>
                </a:lnTo>
                <a:lnTo>
                  <a:pt x="1116" y="3620"/>
                </a:lnTo>
                <a:lnTo>
                  <a:pt x="1141" y="3620"/>
                </a:lnTo>
                <a:lnTo>
                  <a:pt x="1141" y="3595"/>
                </a:lnTo>
                <a:close/>
                <a:moveTo>
                  <a:pt x="893" y="3545"/>
                </a:moveTo>
                <a:lnTo>
                  <a:pt x="893" y="3545"/>
                </a:lnTo>
                <a:close/>
                <a:moveTo>
                  <a:pt x="1215" y="3645"/>
                </a:moveTo>
                <a:lnTo>
                  <a:pt x="1215" y="3645"/>
                </a:lnTo>
                <a:lnTo>
                  <a:pt x="1215" y="3620"/>
                </a:lnTo>
                <a:lnTo>
                  <a:pt x="1215" y="3620"/>
                </a:lnTo>
                <a:lnTo>
                  <a:pt x="1215" y="3620"/>
                </a:lnTo>
                <a:lnTo>
                  <a:pt x="1215" y="3620"/>
                </a:lnTo>
                <a:lnTo>
                  <a:pt x="1215" y="3620"/>
                </a:lnTo>
                <a:lnTo>
                  <a:pt x="1215" y="3620"/>
                </a:lnTo>
                <a:lnTo>
                  <a:pt x="1215" y="3620"/>
                </a:lnTo>
                <a:lnTo>
                  <a:pt x="1215" y="3620"/>
                </a:lnTo>
                <a:lnTo>
                  <a:pt x="1215" y="3620"/>
                </a:lnTo>
                <a:lnTo>
                  <a:pt x="1215" y="3620"/>
                </a:lnTo>
                <a:lnTo>
                  <a:pt x="1215" y="3620"/>
                </a:lnTo>
                <a:lnTo>
                  <a:pt x="1215" y="3620"/>
                </a:lnTo>
                <a:lnTo>
                  <a:pt x="1215" y="3620"/>
                </a:lnTo>
                <a:lnTo>
                  <a:pt x="1215" y="3620"/>
                </a:lnTo>
                <a:lnTo>
                  <a:pt x="1215" y="3620"/>
                </a:lnTo>
                <a:lnTo>
                  <a:pt x="1215" y="3620"/>
                </a:lnTo>
                <a:lnTo>
                  <a:pt x="1190" y="3620"/>
                </a:lnTo>
                <a:lnTo>
                  <a:pt x="1190" y="3620"/>
                </a:lnTo>
                <a:lnTo>
                  <a:pt x="1190" y="3620"/>
                </a:lnTo>
                <a:lnTo>
                  <a:pt x="1190" y="3620"/>
                </a:lnTo>
                <a:lnTo>
                  <a:pt x="1215" y="3620"/>
                </a:lnTo>
                <a:lnTo>
                  <a:pt x="1190" y="3620"/>
                </a:lnTo>
                <a:lnTo>
                  <a:pt x="1190" y="3620"/>
                </a:lnTo>
                <a:lnTo>
                  <a:pt x="1190" y="3620"/>
                </a:lnTo>
                <a:lnTo>
                  <a:pt x="1190" y="3595"/>
                </a:lnTo>
                <a:lnTo>
                  <a:pt x="1215" y="3595"/>
                </a:lnTo>
                <a:lnTo>
                  <a:pt x="1215" y="3595"/>
                </a:lnTo>
                <a:lnTo>
                  <a:pt x="1215" y="3595"/>
                </a:lnTo>
                <a:lnTo>
                  <a:pt x="1215" y="3595"/>
                </a:lnTo>
                <a:lnTo>
                  <a:pt x="1215" y="3595"/>
                </a:lnTo>
                <a:lnTo>
                  <a:pt x="1215" y="3595"/>
                </a:lnTo>
                <a:lnTo>
                  <a:pt x="1215" y="3595"/>
                </a:lnTo>
                <a:lnTo>
                  <a:pt x="1215" y="3595"/>
                </a:lnTo>
                <a:lnTo>
                  <a:pt x="1215" y="3595"/>
                </a:lnTo>
                <a:lnTo>
                  <a:pt x="1215" y="3595"/>
                </a:lnTo>
                <a:lnTo>
                  <a:pt x="1215" y="3595"/>
                </a:lnTo>
                <a:lnTo>
                  <a:pt x="1215" y="3595"/>
                </a:lnTo>
                <a:lnTo>
                  <a:pt x="1215" y="3595"/>
                </a:lnTo>
                <a:lnTo>
                  <a:pt x="1215" y="3595"/>
                </a:lnTo>
                <a:lnTo>
                  <a:pt x="1215" y="3595"/>
                </a:lnTo>
                <a:lnTo>
                  <a:pt x="1215" y="3595"/>
                </a:lnTo>
                <a:lnTo>
                  <a:pt x="1215" y="3595"/>
                </a:lnTo>
                <a:lnTo>
                  <a:pt x="1215" y="3595"/>
                </a:lnTo>
                <a:lnTo>
                  <a:pt x="1190" y="3595"/>
                </a:lnTo>
                <a:lnTo>
                  <a:pt x="1190" y="3595"/>
                </a:lnTo>
                <a:lnTo>
                  <a:pt x="1190" y="3595"/>
                </a:lnTo>
                <a:lnTo>
                  <a:pt x="1190" y="3595"/>
                </a:lnTo>
                <a:lnTo>
                  <a:pt x="1190" y="3595"/>
                </a:lnTo>
                <a:lnTo>
                  <a:pt x="1190" y="3595"/>
                </a:lnTo>
                <a:lnTo>
                  <a:pt x="1190" y="3595"/>
                </a:lnTo>
                <a:lnTo>
                  <a:pt x="1190" y="3595"/>
                </a:lnTo>
                <a:lnTo>
                  <a:pt x="1190" y="3595"/>
                </a:lnTo>
                <a:lnTo>
                  <a:pt x="1190" y="3595"/>
                </a:lnTo>
                <a:lnTo>
                  <a:pt x="1190" y="3595"/>
                </a:lnTo>
                <a:lnTo>
                  <a:pt x="1190" y="3595"/>
                </a:lnTo>
                <a:lnTo>
                  <a:pt x="1190" y="3595"/>
                </a:lnTo>
                <a:lnTo>
                  <a:pt x="1190" y="3620"/>
                </a:lnTo>
                <a:lnTo>
                  <a:pt x="1190" y="3620"/>
                </a:lnTo>
                <a:lnTo>
                  <a:pt x="1190" y="3620"/>
                </a:lnTo>
                <a:lnTo>
                  <a:pt x="1190" y="3620"/>
                </a:lnTo>
                <a:lnTo>
                  <a:pt x="1190" y="3620"/>
                </a:lnTo>
                <a:lnTo>
                  <a:pt x="1190" y="3620"/>
                </a:lnTo>
                <a:lnTo>
                  <a:pt x="1166" y="3620"/>
                </a:lnTo>
                <a:lnTo>
                  <a:pt x="1166" y="3620"/>
                </a:lnTo>
                <a:lnTo>
                  <a:pt x="1166" y="3620"/>
                </a:lnTo>
                <a:lnTo>
                  <a:pt x="1166" y="3620"/>
                </a:lnTo>
                <a:lnTo>
                  <a:pt x="1166" y="3595"/>
                </a:lnTo>
                <a:lnTo>
                  <a:pt x="1166" y="3595"/>
                </a:lnTo>
                <a:lnTo>
                  <a:pt x="1166" y="3620"/>
                </a:lnTo>
                <a:lnTo>
                  <a:pt x="1166" y="3620"/>
                </a:lnTo>
                <a:lnTo>
                  <a:pt x="1166" y="3620"/>
                </a:lnTo>
                <a:lnTo>
                  <a:pt x="1166" y="3620"/>
                </a:lnTo>
                <a:lnTo>
                  <a:pt x="1166" y="3620"/>
                </a:lnTo>
                <a:lnTo>
                  <a:pt x="1166" y="3620"/>
                </a:lnTo>
                <a:lnTo>
                  <a:pt x="1166" y="3620"/>
                </a:lnTo>
                <a:lnTo>
                  <a:pt x="1166" y="3620"/>
                </a:lnTo>
                <a:lnTo>
                  <a:pt x="1166" y="3620"/>
                </a:lnTo>
                <a:lnTo>
                  <a:pt x="1166" y="3620"/>
                </a:lnTo>
                <a:lnTo>
                  <a:pt x="1166" y="3620"/>
                </a:lnTo>
                <a:lnTo>
                  <a:pt x="1166" y="3620"/>
                </a:lnTo>
                <a:lnTo>
                  <a:pt x="1166" y="3620"/>
                </a:lnTo>
                <a:lnTo>
                  <a:pt x="1166" y="3620"/>
                </a:lnTo>
                <a:lnTo>
                  <a:pt x="1166" y="3620"/>
                </a:lnTo>
                <a:lnTo>
                  <a:pt x="1166" y="3620"/>
                </a:lnTo>
                <a:lnTo>
                  <a:pt x="1166" y="3620"/>
                </a:lnTo>
                <a:lnTo>
                  <a:pt x="1141" y="3645"/>
                </a:lnTo>
                <a:lnTo>
                  <a:pt x="1141" y="3645"/>
                </a:lnTo>
                <a:lnTo>
                  <a:pt x="1141" y="3645"/>
                </a:lnTo>
                <a:lnTo>
                  <a:pt x="1141" y="3645"/>
                </a:lnTo>
                <a:lnTo>
                  <a:pt x="1141" y="3645"/>
                </a:lnTo>
                <a:lnTo>
                  <a:pt x="1141" y="3645"/>
                </a:lnTo>
                <a:lnTo>
                  <a:pt x="1141" y="3645"/>
                </a:lnTo>
                <a:lnTo>
                  <a:pt x="1141" y="3645"/>
                </a:lnTo>
                <a:lnTo>
                  <a:pt x="1141" y="3645"/>
                </a:lnTo>
                <a:lnTo>
                  <a:pt x="1141" y="3645"/>
                </a:lnTo>
                <a:lnTo>
                  <a:pt x="1166" y="3620"/>
                </a:lnTo>
                <a:lnTo>
                  <a:pt x="1166" y="3620"/>
                </a:lnTo>
                <a:lnTo>
                  <a:pt x="1166" y="3645"/>
                </a:lnTo>
                <a:lnTo>
                  <a:pt x="1166" y="3645"/>
                </a:lnTo>
                <a:lnTo>
                  <a:pt x="1166" y="3645"/>
                </a:lnTo>
                <a:lnTo>
                  <a:pt x="1166" y="3645"/>
                </a:lnTo>
                <a:lnTo>
                  <a:pt x="1166" y="3645"/>
                </a:lnTo>
                <a:lnTo>
                  <a:pt x="1166" y="3645"/>
                </a:lnTo>
                <a:lnTo>
                  <a:pt x="1166" y="3645"/>
                </a:lnTo>
                <a:lnTo>
                  <a:pt x="1166" y="3645"/>
                </a:lnTo>
                <a:lnTo>
                  <a:pt x="1166" y="3645"/>
                </a:lnTo>
                <a:lnTo>
                  <a:pt x="1166" y="3645"/>
                </a:lnTo>
                <a:lnTo>
                  <a:pt x="1166" y="3645"/>
                </a:lnTo>
                <a:lnTo>
                  <a:pt x="1166" y="3645"/>
                </a:lnTo>
                <a:lnTo>
                  <a:pt x="1166" y="3645"/>
                </a:lnTo>
                <a:lnTo>
                  <a:pt x="1166" y="3645"/>
                </a:lnTo>
                <a:lnTo>
                  <a:pt x="1166" y="3645"/>
                </a:lnTo>
                <a:lnTo>
                  <a:pt x="1166" y="3645"/>
                </a:lnTo>
                <a:lnTo>
                  <a:pt x="1166" y="3645"/>
                </a:lnTo>
                <a:lnTo>
                  <a:pt x="1166" y="3645"/>
                </a:lnTo>
                <a:lnTo>
                  <a:pt x="1166" y="3645"/>
                </a:lnTo>
                <a:lnTo>
                  <a:pt x="1166" y="3645"/>
                </a:lnTo>
                <a:lnTo>
                  <a:pt x="1190" y="3645"/>
                </a:lnTo>
                <a:lnTo>
                  <a:pt x="1190" y="3645"/>
                </a:lnTo>
                <a:lnTo>
                  <a:pt x="1190" y="3645"/>
                </a:lnTo>
                <a:lnTo>
                  <a:pt x="1190" y="3645"/>
                </a:lnTo>
                <a:lnTo>
                  <a:pt x="1190" y="3645"/>
                </a:lnTo>
                <a:lnTo>
                  <a:pt x="1190" y="3645"/>
                </a:lnTo>
                <a:lnTo>
                  <a:pt x="1190" y="3645"/>
                </a:lnTo>
                <a:lnTo>
                  <a:pt x="1190" y="3645"/>
                </a:lnTo>
                <a:lnTo>
                  <a:pt x="1190" y="3645"/>
                </a:lnTo>
                <a:lnTo>
                  <a:pt x="1190" y="3645"/>
                </a:lnTo>
                <a:lnTo>
                  <a:pt x="1190" y="3645"/>
                </a:lnTo>
                <a:lnTo>
                  <a:pt x="1190" y="3645"/>
                </a:lnTo>
                <a:lnTo>
                  <a:pt x="1190" y="3645"/>
                </a:lnTo>
                <a:lnTo>
                  <a:pt x="1215" y="3645"/>
                </a:lnTo>
                <a:close/>
                <a:moveTo>
                  <a:pt x="943" y="3521"/>
                </a:moveTo>
                <a:lnTo>
                  <a:pt x="917" y="3521"/>
                </a:lnTo>
                <a:lnTo>
                  <a:pt x="917" y="3521"/>
                </a:lnTo>
                <a:lnTo>
                  <a:pt x="917" y="3521"/>
                </a:lnTo>
                <a:lnTo>
                  <a:pt x="917" y="3521"/>
                </a:lnTo>
                <a:lnTo>
                  <a:pt x="917" y="3521"/>
                </a:lnTo>
                <a:lnTo>
                  <a:pt x="917" y="3521"/>
                </a:lnTo>
                <a:lnTo>
                  <a:pt x="917" y="3521"/>
                </a:lnTo>
                <a:lnTo>
                  <a:pt x="943" y="3545"/>
                </a:lnTo>
                <a:lnTo>
                  <a:pt x="943" y="3521"/>
                </a:lnTo>
                <a:close/>
                <a:moveTo>
                  <a:pt x="348" y="3149"/>
                </a:moveTo>
                <a:lnTo>
                  <a:pt x="348" y="3149"/>
                </a:lnTo>
                <a:lnTo>
                  <a:pt x="348" y="3124"/>
                </a:lnTo>
                <a:lnTo>
                  <a:pt x="348" y="3149"/>
                </a:lnTo>
                <a:close/>
                <a:moveTo>
                  <a:pt x="174" y="2975"/>
                </a:moveTo>
                <a:lnTo>
                  <a:pt x="174" y="2975"/>
                </a:lnTo>
                <a:close/>
                <a:moveTo>
                  <a:pt x="868" y="3595"/>
                </a:moveTo>
                <a:lnTo>
                  <a:pt x="868" y="3595"/>
                </a:lnTo>
                <a:lnTo>
                  <a:pt x="868" y="3595"/>
                </a:lnTo>
                <a:lnTo>
                  <a:pt x="868" y="3595"/>
                </a:lnTo>
                <a:lnTo>
                  <a:pt x="868" y="3595"/>
                </a:lnTo>
                <a:lnTo>
                  <a:pt x="868" y="3595"/>
                </a:lnTo>
                <a:lnTo>
                  <a:pt x="868" y="3595"/>
                </a:lnTo>
                <a:lnTo>
                  <a:pt x="868" y="3620"/>
                </a:lnTo>
                <a:lnTo>
                  <a:pt x="868" y="3620"/>
                </a:lnTo>
                <a:lnTo>
                  <a:pt x="868" y="3595"/>
                </a:lnTo>
                <a:lnTo>
                  <a:pt x="868" y="3595"/>
                </a:lnTo>
                <a:lnTo>
                  <a:pt x="893" y="3595"/>
                </a:lnTo>
                <a:lnTo>
                  <a:pt x="893" y="3595"/>
                </a:lnTo>
                <a:lnTo>
                  <a:pt x="893" y="3595"/>
                </a:lnTo>
                <a:lnTo>
                  <a:pt x="868" y="3595"/>
                </a:lnTo>
                <a:close/>
                <a:moveTo>
                  <a:pt x="3645" y="3149"/>
                </a:moveTo>
                <a:lnTo>
                  <a:pt x="3645" y="3149"/>
                </a:lnTo>
                <a:lnTo>
                  <a:pt x="3645" y="3149"/>
                </a:lnTo>
                <a:lnTo>
                  <a:pt x="3645" y="3149"/>
                </a:lnTo>
                <a:lnTo>
                  <a:pt x="3645" y="3149"/>
                </a:lnTo>
                <a:lnTo>
                  <a:pt x="3645" y="3149"/>
                </a:lnTo>
                <a:lnTo>
                  <a:pt x="3645" y="3149"/>
                </a:lnTo>
                <a:lnTo>
                  <a:pt x="3645" y="3149"/>
                </a:lnTo>
                <a:lnTo>
                  <a:pt x="3645" y="3149"/>
                </a:lnTo>
                <a:lnTo>
                  <a:pt x="3645" y="3149"/>
                </a:lnTo>
                <a:lnTo>
                  <a:pt x="3645" y="3173"/>
                </a:lnTo>
                <a:lnTo>
                  <a:pt x="3645" y="3173"/>
                </a:lnTo>
                <a:lnTo>
                  <a:pt x="3645" y="3173"/>
                </a:lnTo>
                <a:lnTo>
                  <a:pt x="3645" y="3149"/>
                </a:lnTo>
                <a:close/>
                <a:moveTo>
                  <a:pt x="620" y="3372"/>
                </a:moveTo>
                <a:lnTo>
                  <a:pt x="620" y="3372"/>
                </a:lnTo>
                <a:lnTo>
                  <a:pt x="620" y="3372"/>
                </a:lnTo>
                <a:lnTo>
                  <a:pt x="620" y="3372"/>
                </a:lnTo>
                <a:lnTo>
                  <a:pt x="620" y="3372"/>
                </a:lnTo>
                <a:lnTo>
                  <a:pt x="620" y="3372"/>
                </a:lnTo>
                <a:lnTo>
                  <a:pt x="620" y="3372"/>
                </a:lnTo>
                <a:lnTo>
                  <a:pt x="620" y="3372"/>
                </a:lnTo>
                <a:lnTo>
                  <a:pt x="620" y="3372"/>
                </a:lnTo>
                <a:lnTo>
                  <a:pt x="620" y="3372"/>
                </a:lnTo>
                <a:lnTo>
                  <a:pt x="620" y="3372"/>
                </a:lnTo>
                <a:lnTo>
                  <a:pt x="620" y="3347"/>
                </a:lnTo>
                <a:lnTo>
                  <a:pt x="620" y="3347"/>
                </a:lnTo>
                <a:lnTo>
                  <a:pt x="620" y="3347"/>
                </a:lnTo>
                <a:lnTo>
                  <a:pt x="620" y="3347"/>
                </a:lnTo>
                <a:lnTo>
                  <a:pt x="620" y="3347"/>
                </a:lnTo>
                <a:lnTo>
                  <a:pt x="620" y="3347"/>
                </a:lnTo>
                <a:lnTo>
                  <a:pt x="620" y="3347"/>
                </a:lnTo>
                <a:lnTo>
                  <a:pt x="620" y="3347"/>
                </a:lnTo>
                <a:lnTo>
                  <a:pt x="620" y="3347"/>
                </a:lnTo>
                <a:lnTo>
                  <a:pt x="620" y="3347"/>
                </a:lnTo>
                <a:lnTo>
                  <a:pt x="620" y="3347"/>
                </a:lnTo>
                <a:lnTo>
                  <a:pt x="620" y="3347"/>
                </a:lnTo>
                <a:lnTo>
                  <a:pt x="620" y="3372"/>
                </a:lnTo>
                <a:close/>
                <a:moveTo>
                  <a:pt x="75" y="2876"/>
                </a:moveTo>
                <a:lnTo>
                  <a:pt x="75" y="2876"/>
                </a:lnTo>
                <a:lnTo>
                  <a:pt x="75" y="2876"/>
                </a:lnTo>
                <a:lnTo>
                  <a:pt x="75" y="2900"/>
                </a:lnTo>
                <a:lnTo>
                  <a:pt x="75" y="2900"/>
                </a:lnTo>
                <a:lnTo>
                  <a:pt x="75" y="2900"/>
                </a:lnTo>
                <a:lnTo>
                  <a:pt x="75" y="2900"/>
                </a:lnTo>
                <a:lnTo>
                  <a:pt x="75" y="2900"/>
                </a:lnTo>
                <a:lnTo>
                  <a:pt x="75" y="2900"/>
                </a:lnTo>
                <a:lnTo>
                  <a:pt x="75" y="2900"/>
                </a:lnTo>
                <a:lnTo>
                  <a:pt x="75" y="2900"/>
                </a:lnTo>
                <a:lnTo>
                  <a:pt x="75" y="2900"/>
                </a:lnTo>
                <a:lnTo>
                  <a:pt x="75" y="2900"/>
                </a:lnTo>
                <a:lnTo>
                  <a:pt x="75" y="2900"/>
                </a:lnTo>
                <a:lnTo>
                  <a:pt x="75" y="2900"/>
                </a:lnTo>
                <a:lnTo>
                  <a:pt x="75" y="2900"/>
                </a:lnTo>
                <a:lnTo>
                  <a:pt x="99" y="2900"/>
                </a:lnTo>
                <a:lnTo>
                  <a:pt x="99" y="2900"/>
                </a:lnTo>
                <a:lnTo>
                  <a:pt x="99" y="2900"/>
                </a:lnTo>
                <a:lnTo>
                  <a:pt x="99" y="2900"/>
                </a:lnTo>
                <a:lnTo>
                  <a:pt x="99" y="2900"/>
                </a:lnTo>
                <a:lnTo>
                  <a:pt x="99" y="2900"/>
                </a:lnTo>
                <a:lnTo>
                  <a:pt x="99" y="2900"/>
                </a:lnTo>
                <a:lnTo>
                  <a:pt x="99" y="2900"/>
                </a:lnTo>
                <a:lnTo>
                  <a:pt x="99" y="2900"/>
                </a:lnTo>
                <a:lnTo>
                  <a:pt x="99" y="2900"/>
                </a:lnTo>
                <a:lnTo>
                  <a:pt x="99" y="2900"/>
                </a:lnTo>
                <a:lnTo>
                  <a:pt x="124" y="2900"/>
                </a:lnTo>
                <a:lnTo>
                  <a:pt x="99" y="2900"/>
                </a:lnTo>
                <a:lnTo>
                  <a:pt x="99" y="2900"/>
                </a:lnTo>
                <a:lnTo>
                  <a:pt x="99" y="2900"/>
                </a:lnTo>
                <a:lnTo>
                  <a:pt x="99" y="2900"/>
                </a:lnTo>
                <a:lnTo>
                  <a:pt x="99" y="2900"/>
                </a:lnTo>
                <a:lnTo>
                  <a:pt x="99" y="2900"/>
                </a:lnTo>
                <a:lnTo>
                  <a:pt x="99" y="2900"/>
                </a:lnTo>
                <a:lnTo>
                  <a:pt x="99" y="2876"/>
                </a:lnTo>
                <a:lnTo>
                  <a:pt x="99" y="2876"/>
                </a:lnTo>
                <a:lnTo>
                  <a:pt x="99" y="2876"/>
                </a:lnTo>
                <a:lnTo>
                  <a:pt x="99" y="2876"/>
                </a:lnTo>
                <a:lnTo>
                  <a:pt x="99" y="2876"/>
                </a:lnTo>
                <a:lnTo>
                  <a:pt x="99" y="2876"/>
                </a:lnTo>
                <a:lnTo>
                  <a:pt x="99" y="2876"/>
                </a:lnTo>
                <a:lnTo>
                  <a:pt x="99" y="2876"/>
                </a:lnTo>
                <a:lnTo>
                  <a:pt x="99" y="2876"/>
                </a:lnTo>
                <a:lnTo>
                  <a:pt x="75" y="2876"/>
                </a:lnTo>
                <a:lnTo>
                  <a:pt x="99" y="2876"/>
                </a:lnTo>
                <a:lnTo>
                  <a:pt x="99" y="2876"/>
                </a:lnTo>
                <a:lnTo>
                  <a:pt x="99" y="2876"/>
                </a:lnTo>
                <a:lnTo>
                  <a:pt x="99" y="2876"/>
                </a:lnTo>
                <a:lnTo>
                  <a:pt x="99" y="2851"/>
                </a:lnTo>
                <a:lnTo>
                  <a:pt x="99" y="2851"/>
                </a:lnTo>
                <a:lnTo>
                  <a:pt x="75" y="2851"/>
                </a:lnTo>
                <a:lnTo>
                  <a:pt x="75" y="2851"/>
                </a:lnTo>
                <a:lnTo>
                  <a:pt x="75" y="2851"/>
                </a:lnTo>
                <a:lnTo>
                  <a:pt x="75" y="2851"/>
                </a:lnTo>
                <a:lnTo>
                  <a:pt x="75" y="2851"/>
                </a:lnTo>
                <a:lnTo>
                  <a:pt x="75" y="2851"/>
                </a:lnTo>
                <a:lnTo>
                  <a:pt x="75" y="2851"/>
                </a:lnTo>
                <a:lnTo>
                  <a:pt x="75" y="2851"/>
                </a:lnTo>
                <a:lnTo>
                  <a:pt x="75" y="2851"/>
                </a:lnTo>
                <a:lnTo>
                  <a:pt x="75" y="2851"/>
                </a:lnTo>
                <a:lnTo>
                  <a:pt x="50" y="2827"/>
                </a:lnTo>
                <a:lnTo>
                  <a:pt x="50" y="2827"/>
                </a:lnTo>
                <a:lnTo>
                  <a:pt x="50" y="2827"/>
                </a:lnTo>
                <a:lnTo>
                  <a:pt x="50" y="2827"/>
                </a:lnTo>
                <a:lnTo>
                  <a:pt x="50" y="2827"/>
                </a:lnTo>
                <a:lnTo>
                  <a:pt x="25" y="2827"/>
                </a:lnTo>
                <a:lnTo>
                  <a:pt x="25" y="2827"/>
                </a:lnTo>
                <a:lnTo>
                  <a:pt x="25" y="2827"/>
                </a:lnTo>
                <a:lnTo>
                  <a:pt x="0" y="2827"/>
                </a:lnTo>
                <a:lnTo>
                  <a:pt x="25" y="2827"/>
                </a:lnTo>
                <a:lnTo>
                  <a:pt x="25" y="2827"/>
                </a:lnTo>
                <a:lnTo>
                  <a:pt x="25" y="2827"/>
                </a:lnTo>
                <a:lnTo>
                  <a:pt x="25" y="2851"/>
                </a:lnTo>
                <a:lnTo>
                  <a:pt x="25" y="2851"/>
                </a:lnTo>
                <a:lnTo>
                  <a:pt x="25" y="2851"/>
                </a:lnTo>
                <a:lnTo>
                  <a:pt x="25" y="2851"/>
                </a:lnTo>
                <a:lnTo>
                  <a:pt x="25" y="2851"/>
                </a:lnTo>
                <a:lnTo>
                  <a:pt x="25" y="2851"/>
                </a:lnTo>
                <a:lnTo>
                  <a:pt x="25" y="2851"/>
                </a:lnTo>
                <a:lnTo>
                  <a:pt x="25" y="2851"/>
                </a:lnTo>
                <a:lnTo>
                  <a:pt x="25" y="2851"/>
                </a:lnTo>
                <a:lnTo>
                  <a:pt x="50" y="2851"/>
                </a:lnTo>
                <a:lnTo>
                  <a:pt x="50" y="2851"/>
                </a:lnTo>
                <a:lnTo>
                  <a:pt x="50" y="2851"/>
                </a:lnTo>
                <a:lnTo>
                  <a:pt x="50" y="2851"/>
                </a:lnTo>
                <a:lnTo>
                  <a:pt x="50" y="2851"/>
                </a:lnTo>
                <a:lnTo>
                  <a:pt x="50" y="2851"/>
                </a:lnTo>
                <a:lnTo>
                  <a:pt x="50" y="2876"/>
                </a:lnTo>
                <a:lnTo>
                  <a:pt x="25" y="2876"/>
                </a:lnTo>
                <a:lnTo>
                  <a:pt x="25" y="2876"/>
                </a:lnTo>
                <a:lnTo>
                  <a:pt x="25" y="2876"/>
                </a:lnTo>
                <a:lnTo>
                  <a:pt x="25" y="2876"/>
                </a:lnTo>
                <a:lnTo>
                  <a:pt x="25" y="2876"/>
                </a:lnTo>
                <a:lnTo>
                  <a:pt x="25" y="2876"/>
                </a:lnTo>
                <a:lnTo>
                  <a:pt x="25" y="2876"/>
                </a:lnTo>
                <a:lnTo>
                  <a:pt x="25" y="2876"/>
                </a:lnTo>
                <a:lnTo>
                  <a:pt x="50" y="2876"/>
                </a:lnTo>
                <a:lnTo>
                  <a:pt x="50" y="2876"/>
                </a:lnTo>
                <a:lnTo>
                  <a:pt x="50" y="2876"/>
                </a:lnTo>
                <a:lnTo>
                  <a:pt x="50" y="2876"/>
                </a:lnTo>
                <a:lnTo>
                  <a:pt x="50" y="2876"/>
                </a:lnTo>
                <a:lnTo>
                  <a:pt x="50" y="2876"/>
                </a:lnTo>
                <a:lnTo>
                  <a:pt x="50" y="2876"/>
                </a:lnTo>
                <a:lnTo>
                  <a:pt x="50" y="2876"/>
                </a:lnTo>
                <a:lnTo>
                  <a:pt x="50" y="2876"/>
                </a:lnTo>
                <a:lnTo>
                  <a:pt x="50" y="2876"/>
                </a:lnTo>
                <a:lnTo>
                  <a:pt x="50" y="2900"/>
                </a:lnTo>
                <a:lnTo>
                  <a:pt x="50" y="2900"/>
                </a:lnTo>
                <a:lnTo>
                  <a:pt x="50" y="2900"/>
                </a:lnTo>
                <a:lnTo>
                  <a:pt x="50" y="2900"/>
                </a:lnTo>
                <a:lnTo>
                  <a:pt x="50" y="2900"/>
                </a:lnTo>
                <a:lnTo>
                  <a:pt x="75" y="2876"/>
                </a:lnTo>
                <a:close/>
                <a:moveTo>
                  <a:pt x="769" y="3422"/>
                </a:moveTo>
                <a:lnTo>
                  <a:pt x="769" y="3422"/>
                </a:lnTo>
                <a:lnTo>
                  <a:pt x="769" y="3396"/>
                </a:lnTo>
                <a:lnTo>
                  <a:pt x="769" y="3396"/>
                </a:lnTo>
                <a:lnTo>
                  <a:pt x="769" y="3396"/>
                </a:lnTo>
                <a:lnTo>
                  <a:pt x="769" y="3396"/>
                </a:lnTo>
                <a:lnTo>
                  <a:pt x="769" y="3396"/>
                </a:lnTo>
                <a:lnTo>
                  <a:pt x="769" y="3396"/>
                </a:lnTo>
                <a:lnTo>
                  <a:pt x="769" y="3396"/>
                </a:lnTo>
                <a:lnTo>
                  <a:pt x="769" y="3396"/>
                </a:lnTo>
                <a:lnTo>
                  <a:pt x="744" y="3396"/>
                </a:lnTo>
                <a:lnTo>
                  <a:pt x="744" y="3396"/>
                </a:lnTo>
                <a:lnTo>
                  <a:pt x="744" y="3396"/>
                </a:lnTo>
                <a:lnTo>
                  <a:pt x="744" y="3396"/>
                </a:lnTo>
                <a:lnTo>
                  <a:pt x="744" y="3396"/>
                </a:lnTo>
                <a:lnTo>
                  <a:pt x="744" y="3396"/>
                </a:lnTo>
                <a:lnTo>
                  <a:pt x="744" y="3396"/>
                </a:lnTo>
                <a:lnTo>
                  <a:pt x="744" y="3396"/>
                </a:lnTo>
                <a:lnTo>
                  <a:pt x="744" y="3396"/>
                </a:lnTo>
                <a:lnTo>
                  <a:pt x="744" y="3396"/>
                </a:lnTo>
                <a:lnTo>
                  <a:pt x="744" y="3422"/>
                </a:lnTo>
                <a:lnTo>
                  <a:pt x="744" y="3422"/>
                </a:lnTo>
                <a:lnTo>
                  <a:pt x="744" y="3422"/>
                </a:lnTo>
                <a:lnTo>
                  <a:pt x="744" y="3422"/>
                </a:lnTo>
                <a:lnTo>
                  <a:pt x="744" y="3422"/>
                </a:lnTo>
                <a:lnTo>
                  <a:pt x="744" y="3422"/>
                </a:lnTo>
                <a:lnTo>
                  <a:pt x="744" y="3422"/>
                </a:lnTo>
                <a:lnTo>
                  <a:pt x="744" y="3422"/>
                </a:lnTo>
                <a:lnTo>
                  <a:pt x="744" y="3422"/>
                </a:lnTo>
                <a:lnTo>
                  <a:pt x="744" y="3422"/>
                </a:lnTo>
                <a:lnTo>
                  <a:pt x="744" y="3422"/>
                </a:lnTo>
                <a:lnTo>
                  <a:pt x="744" y="3422"/>
                </a:lnTo>
                <a:lnTo>
                  <a:pt x="769" y="3422"/>
                </a:lnTo>
                <a:close/>
                <a:moveTo>
                  <a:pt x="868" y="3595"/>
                </a:moveTo>
                <a:lnTo>
                  <a:pt x="843" y="3595"/>
                </a:lnTo>
                <a:lnTo>
                  <a:pt x="843" y="3595"/>
                </a:lnTo>
                <a:lnTo>
                  <a:pt x="843" y="3620"/>
                </a:lnTo>
                <a:lnTo>
                  <a:pt x="843" y="3620"/>
                </a:lnTo>
                <a:lnTo>
                  <a:pt x="843" y="3620"/>
                </a:lnTo>
                <a:lnTo>
                  <a:pt x="843" y="3620"/>
                </a:lnTo>
                <a:lnTo>
                  <a:pt x="843" y="3620"/>
                </a:lnTo>
                <a:lnTo>
                  <a:pt x="843" y="3620"/>
                </a:lnTo>
                <a:lnTo>
                  <a:pt x="843" y="3620"/>
                </a:lnTo>
                <a:lnTo>
                  <a:pt x="843" y="3620"/>
                </a:lnTo>
                <a:lnTo>
                  <a:pt x="843" y="3620"/>
                </a:lnTo>
                <a:lnTo>
                  <a:pt x="868" y="3620"/>
                </a:lnTo>
                <a:lnTo>
                  <a:pt x="843" y="3620"/>
                </a:lnTo>
                <a:lnTo>
                  <a:pt x="868" y="3620"/>
                </a:lnTo>
                <a:lnTo>
                  <a:pt x="868" y="3595"/>
                </a:lnTo>
                <a:close/>
                <a:moveTo>
                  <a:pt x="595" y="3372"/>
                </a:moveTo>
                <a:lnTo>
                  <a:pt x="595" y="3372"/>
                </a:lnTo>
                <a:lnTo>
                  <a:pt x="571" y="3372"/>
                </a:lnTo>
                <a:lnTo>
                  <a:pt x="571" y="3372"/>
                </a:lnTo>
                <a:lnTo>
                  <a:pt x="571" y="3372"/>
                </a:lnTo>
                <a:lnTo>
                  <a:pt x="571" y="3372"/>
                </a:lnTo>
                <a:lnTo>
                  <a:pt x="571" y="3372"/>
                </a:lnTo>
                <a:lnTo>
                  <a:pt x="571" y="3372"/>
                </a:lnTo>
                <a:lnTo>
                  <a:pt x="571" y="3372"/>
                </a:lnTo>
                <a:lnTo>
                  <a:pt x="571" y="3372"/>
                </a:lnTo>
                <a:lnTo>
                  <a:pt x="571" y="3372"/>
                </a:lnTo>
                <a:lnTo>
                  <a:pt x="571" y="3372"/>
                </a:lnTo>
                <a:lnTo>
                  <a:pt x="571" y="3372"/>
                </a:lnTo>
                <a:lnTo>
                  <a:pt x="571" y="3372"/>
                </a:lnTo>
                <a:lnTo>
                  <a:pt x="571" y="3396"/>
                </a:lnTo>
                <a:lnTo>
                  <a:pt x="595" y="3396"/>
                </a:lnTo>
                <a:lnTo>
                  <a:pt x="595" y="3396"/>
                </a:lnTo>
                <a:lnTo>
                  <a:pt x="595" y="3396"/>
                </a:lnTo>
                <a:lnTo>
                  <a:pt x="595" y="3372"/>
                </a:lnTo>
                <a:close/>
                <a:moveTo>
                  <a:pt x="670" y="3521"/>
                </a:moveTo>
                <a:lnTo>
                  <a:pt x="670" y="3521"/>
                </a:lnTo>
                <a:lnTo>
                  <a:pt x="670" y="3495"/>
                </a:lnTo>
                <a:lnTo>
                  <a:pt x="670" y="3495"/>
                </a:lnTo>
                <a:lnTo>
                  <a:pt x="670" y="3495"/>
                </a:lnTo>
                <a:lnTo>
                  <a:pt x="670" y="3495"/>
                </a:lnTo>
                <a:lnTo>
                  <a:pt x="670" y="3495"/>
                </a:lnTo>
                <a:lnTo>
                  <a:pt x="670" y="3495"/>
                </a:lnTo>
                <a:lnTo>
                  <a:pt x="670" y="3495"/>
                </a:lnTo>
                <a:lnTo>
                  <a:pt x="670" y="3495"/>
                </a:lnTo>
                <a:lnTo>
                  <a:pt x="670" y="3495"/>
                </a:lnTo>
                <a:lnTo>
                  <a:pt x="670" y="3495"/>
                </a:lnTo>
                <a:lnTo>
                  <a:pt x="670" y="3495"/>
                </a:lnTo>
                <a:lnTo>
                  <a:pt x="670" y="3495"/>
                </a:lnTo>
                <a:lnTo>
                  <a:pt x="645" y="3471"/>
                </a:lnTo>
                <a:lnTo>
                  <a:pt x="645" y="3471"/>
                </a:lnTo>
                <a:lnTo>
                  <a:pt x="645" y="3471"/>
                </a:lnTo>
                <a:lnTo>
                  <a:pt x="645" y="3471"/>
                </a:lnTo>
                <a:lnTo>
                  <a:pt x="645" y="3471"/>
                </a:lnTo>
                <a:lnTo>
                  <a:pt x="645" y="3471"/>
                </a:lnTo>
                <a:lnTo>
                  <a:pt x="645" y="3446"/>
                </a:lnTo>
                <a:lnTo>
                  <a:pt x="645" y="3446"/>
                </a:lnTo>
                <a:lnTo>
                  <a:pt x="645" y="3446"/>
                </a:lnTo>
                <a:lnTo>
                  <a:pt x="645" y="3446"/>
                </a:lnTo>
                <a:lnTo>
                  <a:pt x="645" y="3446"/>
                </a:lnTo>
                <a:lnTo>
                  <a:pt x="645" y="3446"/>
                </a:lnTo>
                <a:lnTo>
                  <a:pt x="645" y="3446"/>
                </a:lnTo>
                <a:lnTo>
                  <a:pt x="645" y="3446"/>
                </a:lnTo>
                <a:lnTo>
                  <a:pt x="645" y="3446"/>
                </a:lnTo>
                <a:lnTo>
                  <a:pt x="645" y="3446"/>
                </a:lnTo>
                <a:lnTo>
                  <a:pt x="645" y="3446"/>
                </a:lnTo>
                <a:lnTo>
                  <a:pt x="645" y="3446"/>
                </a:lnTo>
                <a:lnTo>
                  <a:pt x="645" y="3446"/>
                </a:lnTo>
                <a:lnTo>
                  <a:pt x="620" y="3446"/>
                </a:lnTo>
                <a:lnTo>
                  <a:pt x="620" y="3446"/>
                </a:lnTo>
                <a:lnTo>
                  <a:pt x="620" y="3446"/>
                </a:lnTo>
                <a:lnTo>
                  <a:pt x="620" y="3446"/>
                </a:lnTo>
                <a:lnTo>
                  <a:pt x="620" y="3446"/>
                </a:lnTo>
                <a:lnTo>
                  <a:pt x="620" y="3446"/>
                </a:lnTo>
                <a:lnTo>
                  <a:pt x="620" y="3422"/>
                </a:lnTo>
                <a:lnTo>
                  <a:pt x="620" y="3422"/>
                </a:lnTo>
                <a:lnTo>
                  <a:pt x="620" y="3422"/>
                </a:lnTo>
                <a:lnTo>
                  <a:pt x="620" y="3422"/>
                </a:lnTo>
                <a:lnTo>
                  <a:pt x="595" y="3422"/>
                </a:lnTo>
                <a:lnTo>
                  <a:pt x="620" y="3422"/>
                </a:lnTo>
                <a:lnTo>
                  <a:pt x="620" y="3446"/>
                </a:lnTo>
                <a:lnTo>
                  <a:pt x="620" y="3446"/>
                </a:lnTo>
                <a:lnTo>
                  <a:pt x="620" y="3446"/>
                </a:lnTo>
                <a:lnTo>
                  <a:pt x="620" y="3446"/>
                </a:lnTo>
                <a:lnTo>
                  <a:pt x="620" y="3446"/>
                </a:lnTo>
                <a:lnTo>
                  <a:pt x="620" y="3446"/>
                </a:lnTo>
                <a:lnTo>
                  <a:pt x="620" y="3446"/>
                </a:lnTo>
                <a:lnTo>
                  <a:pt x="620" y="3446"/>
                </a:lnTo>
                <a:lnTo>
                  <a:pt x="620" y="3446"/>
                </a:lnTo>
                <a:lnTo>
                  <a:pt x="645" y="3446"/>
                </a:lnTo>
                <a:lnTo>
                  <a:pt x="645" y="3471"/>
                </a:lnTo>
                <a:lnTo>
                  <a:pt x="645" y="3471"/>
                </a:lnTo>
                <a:lnTo>
                  <a:pt x="645" y="3471"/>
                </a:lnTo>
                <a:lnTo>
                  <a:pt x="645" y="3471"/>
                </a:lnTo>
                <a:lnTo>
                  <a:pt x="645" y="3471"/>
                </a:lnTo>
                <a:lnTo>
                  <a:pt x="645" y="3471"/>
                </a:lnTo>
                <a:lnTo>
                  <a:pt x="645" y="3471"/>
                </a:lnTo>
                <a:lnTo>
                  <a:pt x="645" y="3471"/>
                </a:lnTo>
                <a:lnTo>
                  <a:pt x="645" y="3495"/>
                </a:lnTo>
                <a:lnTo>
                  <a:pt x="670" y="3495"/>
                </a:lnTo>
                <a:lnTo>
                  <a:pt x="670" y="3495"/>
                </a:lnTo>
                <a:lnTo>
                  <a:pt x="645" y="3495"/>
                </a:lnTo>
                <a:lnTo>
                  <a:pt x="645" y="3521"/>
                </a:lnTo>
                <a:lnTo>
                  <a:pt x="645" y="3521"/>
                </a:lnTo>
                <a:lnTo>
                  <a:pt x="670" y="3521"/>
                </a:lnTo>
                <a:lnTo>
                  <a:pt x="670" y="3521"/>
                </a:lnTo>
                <a:lnTo>
                  <a:pt x="670" y="3521"/>
                </a:lnTo>
                <a:lnTo>
                  <a:pt x="670" y="3521"/>
                </a:lnTo>
                <a:lnTo>
                  <a:pt x="670" y="3521"/>
                </a:lnTo>
                <a:lnTo>
                  <a:pt x="670" y="3521"/>
                </a:lnTo>
                <a:lnTo>
                  <a:pt x="670" y="3521"/>
                </a:lnTo>
                <a:lnTo>
                  <a:pt x="670" y="3521"/>
                </a:lnTo>
                <a:lnTo>
                  <a:pt x="670" y="3521"/>
                </a:lnTo>
                <a:lnTo>
                  <a:pt x="670" y="3521"/>
                </a:lnTo>
                <a:lnTo>
                  <a:pt x="670" y="3521"/>
                </a:lnTo>
                <a:lnTo>
                  <a:pt x="670" y="3521"/>
                </a:lnTo>
                <a:lnTo>
                  <a:pt x="670" y="3521"/>
                </a:lnTo>
                <a:lnTo>
                  <a:pt x="670" y="3521"/>
                </a:lnTo>
                <a:lnTo>
                  <a:pt x="670" y="3521"/>
                </a:lnTo>
                <a:lnTo>
                  <a:pt x="670" y="3521"/>
                </a:lnTo>
                <a:lnTo>
                  <a:pt x="670" y="3521"/>
                </a:lnTo>
                <a:lnTo>
                  <a:pt x="694" y="3521"/>
                </a:lnTo>
                <a:lnTo>
                  <a:pt x="694" y="3521"/>
                </a:lnTo>
                <a:lnTo>
                  <a:pt x="694" y="3521"/>
                </a:lnTo>
                <a:lnTo>
                  <a:pt x="670" y="3521"/>
                </a:lnTo>
                <a:close/>
                <a:moveTo>
                  <a:pt x="521" y="3272"/>
                </a:moveTo>
                <a:lnTo>
                  <a:pt x="521" y="3272"/>
                </a:lnTo>
                <a:lnTo>
                  <a:pt x="521" y="3272"/>
                </a:lnTo>
                <a:lnTo>
                  <a:pt x="521" y="3272"/>
                </a:lnTo>
                <a:lnTo>
                  <a:pt x="521" y="3272"/>
                </a:lnTo>
                <a:lnTo>
                  <a:pt x="496" y="3297"/>
                </a:lnTo>
                <a:lnTo>
                  <a:pt x="496" y="3297"/>
                </a:lnTo>
                <a:lnTo>
                  <a:pt x="496" y="3297"/>
                </a:lnTo>
                <a:lnTo>
                  <a:pt x="496" y="3297"/>
                </a:lnTo>
                <a:lnTo>
                  <a:pt x="496" y="3297"/>
                </a:lnTo>
                <a:lnTo>
                  <a:pt x="496" y="3297"/>
                </a:lnTo>
                <a:lnTo>
                  <a:pt x="496" y="3297"/>
                </a:lnTo>
                <a:lnTo>
                  <a:pt x="496" y="3297"/>
                </a:lnTo>
                <a:lnTo>
                  <a:pt x="496" y="3297"/>
                </a:lnTo>
                <a:lnTo>
                  <a:pt x="496" y="3297"/>
                </a:lnTo>
                <a:lnTo>
                  <a:pt x="471" y="3297"/>
                </a:lnTo>
                <a:lnTo>
                  <a:pt x="471" y="3297"/>
                </a:lnTo>
                <a:lnTo>
                  <a:pt x="471" y="3297"/>
                </a:lnTo>
                <a:lnTo>
                  <a:pt x="471" y="3297"/>
                </a:lnTo>
                <a:lnTo>
                  <a:pt x="471" y="3297"/>
                </a:lnTo>
                <a:lnTo>
                  <a:pt x="471" y="3297"/>
                </a:lnTo>
                <a:lnTo>
                  <a:pt x="471" y="3297"/>
                </a:lnTo>
                <a:lnTo>
                  <a:pt x="471" y="3322"/>
                </a:lnTo>
                <a:lnTo>
                  <a:pt x="471" y="3322"/>
                </a:lnTo>
                <a:lnTo>
                  <a:pt x="471" y="3322"/>
                </a:lnTo>
                <a:lnTo>
                  <a:pt x="471" y="3322"/>
                </a:lnTo>
                <a:lnTo>
                  <a:pt x="471" y="3322"/>
                </a:lnTo>
                <a:lnTo>
                  <a:pt x="471" y="3322"/>
                </a:lnTo>
                <a:lnTo>
                  <a:pt x="471" y="3322"/>
                </a:lnTo>
                <a:lnTo>
                  <a:pt x="471" y="3322"/>
                </a:lnTo>
                <a:lnTo>
                  <a:pt x="471" y="3297"/>
                </a:lnTo>
                <a:lnTo>
                  <a:pt x="471" y="3297"/>
                </a:lnTo>
                <a:lnTo>
                  <a:pt x="471" y="3297"/>
                </a:lnTo>
                <a:lnTo>
                  <a:pt x="496" y="3297"/>
                </a:lnTo>
                <a:lnTo>
                  <a:pt x="496" y="3297"/>
                </a:lnTo>
                <a:lnTo>
                  <a:pt x="496" y="3297"/>
                </a:lnTo>
                <a:lnTo>
                  <a:pt x="496" y="3322"/>
                </a:lnTo>
                <a:lnTo>
                  <a:pt x="496" y="3322"/>
                </a:lnTo>
                <a:lnTo>
                  <a:pt x="496" y="3297"/>
                </a:lnTo>
                <a:lnTo>
                  <a:pt x="496" y="3297"/>
                </a:lnTo>
                <a:lnTo>
                  <a:pt x="496" y="3297"/>
                </a:lnTo>
                <a:lnTo>
                  <a:pt x="496" y="3322"/>
                </a:lnTo>
                <a:lnTo>
                  <a:pt x="496" y="3322"/>
                </a:lnTo>
                <a:lnTo>
                  <a:pt x="496" y="3322"/>
                </a:lnTo>
                <a:lnTo>
                  <a:pt x="496" y="3322"/>
                </a:lnTo>
                <a:lnTo>
                  <a:pt x="496" y="3322"/>
                </a:lnTo>
                <a:lnTo>
                  <a:pt x="496" y="3322"/>
                </a:lnTo>
                <a:lnTo>
                  <a:pt x="496" y="3322"/>
                </a:lnTo>
                <a:lnTo>
                  <a:pt x="521" y="3322"/>
                </a:lnTo>
                <a:lnTo>
                  <a:pt x="521" y="3322"/>
                </a:lnTo>
                <a:lnTo>
                  <a:pt x="521" y="3322"/>
                </a:lnTo>
                <a:lnTo>
                  <a:pt x="521" y="3322"/>
                </a:lnTo>
                <a:lnTo>
                  <a:pt x="496" y="3297"/>
                </a:lnTo>
                <a:lnTo>
                  <a:pt x="496" y="3297"/>
                </a:lnTo>
                <a:lnTo>
                  <a:pt x="496" y="3297"/>
                </a:lnTo>
                <a:lnTo>
                  <a:pt x="521" y="3297"/>
                </a:lnTo>
                <a:lnTo>
                  <a:pt x="521" y="3297"/>
                </a:lnTo>
                <a:lnTo>
                  <a:pt x="521" y="3297"/>
                </a:lnTo>
                <a:lnTo>
                  <a:pt x="521" y="3297"/>
                </a:lnTo>
                <a:lnTo>
                  <a:pt x="521" y="3297"/>
                </a:lnTo>
                <a:lnTo>
                  <a:pt x="521" y="3297"/>
                </a:lnTo>
                <a:lnTo>
                  <a:pt x="521" y="3297"/>
                </a:lnTo>
                <a:lnTo>
                  <a:pt x="521" y="3297"/>
                </a:lnTo>
                <a:lnTo>
                  <a:pt x="521" y="3297"/>
                </a:lnTo>
                <a:lnTo>
                  <a:pt x="521" y="3297"/>
                </a:lnTo>
                <a:lnTo>
                  <a:pt x="521" y="3297"/>
                </a:lnTo>
                <a:lnTo>
                  <a:pt x="521" y="3272"/>
                </a:lnTo>
                <a:close/>
                <a:moveTo>
                  <a:pt x="2157" y="1983"/>
                </a:moveTo>
                <a:lnTo>
                  <a:pt x="2157" y="1983"/>
                </a:lnTo>
                <a:close/>
                <a:moveTo>
                  <a:pt x="2107" y="3669"/>
                </a:moveTo>
                <a:lnTo>
                  <a:pt x="2107" y="3669"/>
                </a:lnTo>
                <a:lnTo>
                  <a:pt x="2107" y="3669"/>
                </a:lnTo>
                <a:lnTo>
                  <a:pt x="2107" y="3669"/>
                </a:lnTo>
                <a:lnTo>
                  <a:pt x="2107" y="3669"/>
                </a:lnTo>
                <a:lnTo>
                  <a:pt x="2107" y="3669"/>
                </a:lnTo>
                <a:lnTo>
                  <a:pt x="2107" y="3669"/>
                </a:lnTo>
                <a:lnTo>
                  <a:pt x="2107" y="3669"/>
                </a:lnTo>
                <a:lnTo>
                  <a:pt x="2107" y="3669"/>
                </a:lnTo>
                <a:lnTo>
                  <a:pt x="2107" y="3645"/>
                </a:lnTo>
                <a:lnTo>
                  <a:pt x="2107" y="3645"/>
                </a:lnTo>
                <a:lnTo>
                  <a:pt x="2107" y="3645"/>
                </a:lnTo>
                <a:lnTo>
                  <a:pt x="2107" y="3645"/>
                </a:lnTo>
                <a:lnTo>
                  <a:pt x="2083" y="3645"/>
                </a:lnTo>
                <a:lnTo>
                  <a:pt x="2083" y="3669"/>
                </a:lnTo>
                <a:lnTo>
                  <a:pt x="2083" y="3669"/>
                </a:lnTo>
                <a:lnTo>
                  <a:pt x="2083" y="3669"/>
                </a:lnTo>
                <a:lnTo>
                  <a:pt x="2083" y="3645"/>
                </a:lnTo>
                <a:lnTo>
                  <a:pt x="2083" y="3645"/>
                </a:lnTo>
                <a:lnTo>
                  <a:pt x="2083" y="3669"/>
                </a:lnTo>
                <a:lnTo>
                  <a:pt x="2083" y="3669"/>
                </a:lnTo>
                <a:lnTo>
                  <a:pt x="2083" y="3669"/>
                </a:lnTo>
                <a:lnTo>
                  <a:pt x="2083" y="3669"/>
                </a:lnTo>
                <a:lnTo>
                  <a:pt x="2083" y="3669"/>
                </a:lnTo>
                <a:lnTo>
                  <a:pt x="2083" y="3669"/>
                </a:lnTo>
                <a:lnTo>
                  <a:pt x="2083" y="3669"/>
                </a:lnTo>
                <a:lnTo>
                  <a:pt x="2083" y="3669"/>
                </a:lnTo>
                <a:lnTo>
                  <a:pt x="2083" y="3669"/>
                </a:lnTo>
                <a:lnTo>
                  <a:pt x="2083" y="3669"/>
                </a:lnTo>
                <a:lnTo>
                  <a:pt x="2083" y="3669"/>
                </a:lnTo>
                <a:lnTo>
                  <a:pt x="2083" y="3669"/>
                </a:lnTo>
                <a:lnTo>
                  <a:pt x="2107" y="3669"/>
                </a:lnTo>
                <a:close/>
                <a:moveTo>
                  <a:pt x="2133" y="3620"/>
                </a:moveTo>
                <a:lnTo>
                  <a:pt x="2133" y="3620"/>
                </a:lnTo>
                <a:lnTo>
                  <a:pt x="2107" y="3620"/>
                </a:lnTo>
                <a:lnTo>
                  <a:pt x="2107" y="3620"/>
                </a:lnTo>
                <a:lnTo>
                  <a:pt x="2107" y="3645"/>
                </a:lnTo>
                <a:lnTo>
                  <a:pt x="2107" y="3645"/>
                </a:lnTo>
                <a:lnTo>
                  <a:pt x="2107" y="3645"/>
                </a:lnTo>
                <a:lnTo>
                  <a:pt x="2107" y="3645"/>
                </a:lnTo>
                <a:lnTo>
                  <a:pt x="2107" y="3645"/>
                </a:lnTo>
                <a:lnTo>
                  <a:pt x="2107" y="3645"/>
                </a:lnTo>
                <a:lnTo>
                  <a:pt x="2107" y="3645"/>
                </a:lnTo>
                <a:lnTo>
                  <a:pt x="2133" y="3645"/>
                </a:lnTo>
                <a:lnTo>
                  <a:pt x="2133" y="3645"/>
                </a:lnTo>
                <a:lnTo>
                  <a:pt x="2133" y="3645"/>
                </a:lnTo>
                <a:lnTo>
                  <a:pt x="2133" y="3620"/>
                </a:lnTo>
                <a:close/>
                <a:moveTo>
                  <a:pt x="2306" y="2900"/>
                </a:moveTo>
                <a:lnTo>
                  <a:pt x="2306" y="2900"/>
                </a:lnTo>
                <a:lnTo>
                  <a:pt x="2306" y="2900"/>
                </a:lnTo>
                <a:lnTo>
                  <a:pt x="2306" y="2926"/>
                </a:lnTo>
                <a:lnTo>
                  <a:pt x="2306" y="2926"/>
                </a:lnTo>
                <a:lnTo>
                  <a:pt x="2306" y="2926"/>
                </a:lnTo>
                <a:lnTo>
                  <a:pt x="2306" y="2900"/>
                </a:lnTo>
                <a:lnTo>
                  <a:pt x="2331" y="2900"/>
                </a:lnTo>
                <a:lnTo>
                  <a:pt x="2331" y="2900"/>
                </a:lnTo>
                <a:lnTo>
                  <a:pt x="2306" y="2900"/>
                </a:lnTo>
                <a:lnTo>
                  <a:pt x="2306" y="2900"/>
                </a:lnTo>
                <a:lnTo>
                  <a:pt x="2306" y="2900"/>
                </a:lnTo>
                <a:lnTo>
                  <a:pt x="2306" y="2900"/>
                </a:lnTo>
                <a:lnTo>
                  <a:pt x="2306" y="2900"/>
                </a:lnTo>
                <a:lnTo>
                  <a:pt x="2281" y="2900"/>
                </a:lnTo>
                <a:lnTo>
                  <a:pt x="2281" y="2900"/>
                </a:lnTo>
                <a:lnTo>
                  <a:pt x="2306" y="2900"/>
                </a:lnTo>
                <a:close/>
                <a:moveTo>
                  <a:pt x="2083" y="3645"/>
                </a:moveTo>
                <a:lnTo>
                  <a:pt x="2083" y="3645"/>
                </a:lnTo>
                <a:lnTo>
                  <a:pt x="2083" y="3645"/>
                </a:lnTo>
                <a:lnTo>
                  <a:pt x="2058" y="3645"/>
                </a:lnTo>
                <a:lnTo>
                  <a:pt x="2058" y="3645"/>
                </a:lnTo>
                <a:lnTo>
                  <a:pt x="2058" y="3645"/>
                </a:lnTo>
                <a:lnTo>
                  <a:pt x="2058" y="3645"/>
                </a:lnTo>
                <a:lnTo>
                  <a:pt x="2058" y="3645"/>
                </a:lnTo>
                <a:lnTo>
                  <a:pt x="2058" y="3645"/>
                </a:lnTo>
                <a:lnTo>
                  <a:pt x="2058" y="3645"/>
                </a:lnTo>
                <a:lnTo>
                  <a:pt x="2058" y="3645"/>
                </a:lnTo>
                <a:lnTo>
                  <a:pt x="2058" y="3645"/>
                </a:lnTo>
                <a:lnTo>
                  <a:pt x="2083" y="3645"/>
                </a:lnTo>
                <a:close/>
                <a:moveTo>
                  <a:pt x="2058" y="3669"/>
                </a:moveTo>
                <a:lnTo>
                  <a:pt x="2058" y="3669"/>
                </a:lnTo>
                <a:close/>
                <a:moveTo>
                  <a:pt x="2257" y="2777"/>
                </a:moveTo>
                <a:lnTo>
                  <a:pt x="2257" y="2777"/>
                </a:lnTo>
                <a:lnTo>
                  <a:pt x="2257" y="2777"/>
                </a:lnTo>
                <a:lnTo>
                  <a:pt x="2257" y="2777"/>
                </a:lnTo>
                <a:lnTo>
                  <a:pt x="2257" y="2777"/>
                </a:lnTo>
                <a:lnTo>
                  <a:pt x="2257" y="2777"/>
                </a:lnTo>
                <a:lnTo>
                  <a:pt x="2257" y="2777"/>
                </a:lnTo>
                <a:lnTo>
                  <a:pt x="2257" y="2777"/>
                </a:lnTo>
                <a:lnTo>
                  <a:pt x="2257" y="2777"/>
                </a:lnTo>
                <a:lnTo>
                  <a:pt x="2257" y="2777"/>
                </a:lnTo>
                <a:lnTo>
                  <a:pt x="2257" y="2777"/>
                </a:lnTo>
                <a:lnTo>
                  <a:pt x="2257" y="2777"/>
                </a:lnTo>
                <a:lnTo>
                  <a:pt x="2257" y="2777"/>
                </a:lnTo>
                <a:lnTo>
                  <a:pt x="2281" y="2777"/>
                </a:lnTo>
                <a:lnTo>
                  <a:pt x="2281" y="2777"/>
                </a:lnTo>
                <a:lnTo>
                  <a:pt x="2281" y="2777"/>
                </a:lnTo>
                <a:lnTo>
                  <a:pt x="2281" y="2777"/>
                </a:lnTo>
                <a:lnTo>
                  <a:pt x="2281" y="2777"/>
                </a:lnTo>
                <a:lnTo>
                  <a:pt x="2281" y="2777"/>
                </a:lnTo>
                <a:lnTo>
                  <a:pt x="2281" y="2777"/>
                </a:lnTo>
                <a:lnTo>
                  <a:pt x="2281" y="2752"/>
                </a:lnTo>
                <a:lnTo>
                  <a:pt x="2281" y="2752"/>
                </a:lnTo>
                <a:lnTo>
                  <a:pt x="2281" y="2752"/>
                </a:lnTo>
                <a:lnTo>
                  <a:pt x="2281" y="2752"/>
                </a:lnTo>
                <a:lnTo>
                  <a:pt x="2281" y="2752"/>
                </a:lnTo>
                <a:lnTo>
                  <a:pt x="2281" y="2752"/>
                </a:lnTo>
                <a:lnTo>
                  <a:pt x="2257" y="2752"/>
                </a:lnTo>
                <a:lnTo>
                  <a:pt x="2257" y="2752"/>
                </a:lnTo>
                <a:lnTo>
                  <a:pt x="2257" y="2752"/>
                </a:lnTo>
                <a:lnTo>
                  <a:pt x="2257" y="2752"/>
                </a:lnTo>
                <a:lnTo>
                  <a:pt x="2257" y="2752"/>
                </a:lnTo>
                <a:lnTo>
                  <a:pt x="2257" y="2752"/>
                </a:lnTo>
                <a:lnTo>
                  <a:pt x="2257" y="2752"/>
                </a:lnTo>
                <a:lnTo>
                  <a:pt x="2257" y="2752"/>
                </a:lnTo>
                <a:lnTo>
                  <a:pt x="2257" y="2752"/>
                </a:lnTo>
                <a:lnTo>
                  <a:pt x="2257" y="2777"/>
                </a:lnTo>
                <a:close/>
                <a:moveTo>
                  <a:pt x="1984" y="3669"/>
                </a:moveTo>
                <a:lnTo>
                  <a:pt x="1984" y="3669"/>
                </a:lnTo>
                <a:lnTo>
                  <a:pt x="1984" y="3669"/>
                </a:lnTo>
                <a:lnTo>
                  <a:pt x="1984" y="3669"/>
                </a:lnTo>
                <a:lnTo>
                  <a:pt x="1984" y="3669"/>
                </a:lnTo>
                <a:lnTo>
                  <a:pt x="1984" y="3669"/>
                </a:lnTo>
                <a:lnTo>
                  <a:pt x="1984" y="3669"/>
                </a:lnTo>
                <a:lnTo>
                  <a:pt x="1984" y="3669"/>
                </a:lnTo>
                <a:lnTo>
                  <a:pt x="1984" y="3669"/>
                </a:lnTo>
                <a:lnTo>
                  <a:pt x="1984" y="3669"/>
                </a:lnTo>
                <a:lnTo>
                  <a:pt x="1984" y="3669"/>
                </a:lnTo>
                <a:lnTo>
                  <a:pt x="1984" y="3669"/>
                </a:lnTo>
                <a:lnTo>
                  <a:pt x="1984" y="3669"/>
                </a:lnTo>
                <a:lnTo>
                  <a:pt x="1984" y="3669"/>
                </a:lnTo>
                <a:lnTo>
                  <a:pt x="1984" y="3669"/>
                </a:lnTo>
                <a:lnTo>
                  <a:pt x="1959" y="3669"/>
                </a:lnTo>
                <a:lnTo>
                  <a:pt x="1959" y="3694"/>
                </a:lnTo>
                <a:lnTo>
                  <a:pt x="1959" y="3694"/>
                </a:lnTo>
                <a:lnTo>
                  <a:pt x="1959" y="3694"/>
                </a:lnTo>
                <a:lnTo>
                  <a:pt x="1959" y="3694"/>
                </a:lnTo>
                <a:lnTo>
                  <a:pt x="1959" y="3694"/>
                </a:lnTo>
                <a:lnTo>
                  <a:pt x="1959" y="3694"/>
                </a:lnTo>
                <a:lnTo>
                  <a:pt x="1959" y="3694"/>
                </a:lnTo>
                <a:lnTo>
                  <a:pt x="1959" y="3694"/>
                </a:lnTo>
                <a:lnTo>
                  <a:pt x="1984" y="3694"/>
                </a:lnTo>
                <a:lnTo>
                  <a:pt x="1984" y="3694"/>
                </a:lnTo>
                <a:lnTo>
                  <a:pt x="1984" y="3694"/>
                </a:lnTo>
                <a:lnTo>
                  <a:pt x="1984" y="3694"/>
                </a:lnTo>
                <a:lnTo>
                  <a:pt x="1984" y="3694"/>
                </a:lnTo>
                <a:lnTo>
                  <a:pt x="1984" y="3669"/>
                </a:lnTo>
                <a:lnTo>
                  <a:pt x="2008" y="3669"/>
                </a:lnTo>
                <a:lnTo>
                  <a:pt x="2008" y="3669"/>
                </a:lnTo>
                <a:lnTo>
                  <a:pt x="2008" y="3669"/>
                </a:lnTo>
                <a:lnTo>
                  <a:pt x="2008" y="3669"/>
                </a:lnTo>
                <a:lnTo>
                  <a:pt x="1984" y="3669"/>
                </a:lnTo>
                <a:close/>
                <a:moveTo>
                  <a:pt x="2356" y="3595"/>
                </a:moveTo>
                <a:lnTo>
                  <a:pt x="2356" y="3595"/>
                </a:lnTo>
                <a:lnTo>
                  <a:pt x="2356" y="3595"/>
                </a:lnTo>
                <a:lnTo>
                  <a:pt x="2356" y="3595"/>
                </a:lnTo>
                <a:lnTo>
                  <a:pt x="2356" y="3595"/>
                </a:lnTo>
                <a:lnTo>
                  <a:pt x="2380" y="3595"/>
                </a:lnTo>
                <a:lnTo>
                  <a:pt x="2380" y="3595"/>
                </a:lnTo>
                <a:lnTo>
                  <a:pt x="2380" y="3595"/>
                </a:lnTo>
                <a:lnTo>
                  <a:pt x="2380" y="3570"/>
                </a:lnTo>
                <a:lnTo>
                  <a:pt x="2380" y="3570"/>
                </a:lnTo>
                <a:lnTo>
                  <a:pt x="2356" y="3570"/>
                </a:lnTo>
                <a:lnTo>
                  <a:pt x="2356" y="3570"/>
                </a:lnTo>
                <a:lnTo>
                  <a:pt x="2356" y="3570"/>
                </a:lnTo>
                <a:lnTo>
                  <a:pt x="2356" y="3570"/>
                </a:lnTo>
                <a:lnTo>
                  <a:pt x="2356" y="3570"/>
                </a:lnTo>
                <a:lnTo>
                  <a:pt x="2356" y="3570"/>
                </a:lnTo>
                <a:lnTo>
                  <a:pt x="2356" y="3570"/>
                </a:lnTo>
                <a:lnTo>
                  <a:pt x="2331" y="3570"/>
                </a:lnTo>
                <a:lnTo>
                  <a:pt x="2331" y="3570"/>
                </a:lnTo>
                <a:lnTo>
                  <a:pt x="2331" y="3570"/>
                </a:lnTo>
                <a:lnTo>
                  <a:pt x="2331" y="3570"/>
                </a:lnTo>
                <a:lnTo>
                  <a:pt x="2331" y="3570"/>
                </a:lnTo>
                <a:lnTo>
                  <a:pt x="2306" y="3570"/>
                </a:lnTo>
                <a:lnTo>
                  <a:pt x="2306" y="3570"/>
                </a:lnTo>
                <a:lnTo>
                  <a:pt x="2306" y="3570"/>
                </a:lnTo>
                <a:lnTo>
                  <a:pt x="2306" y="3570"/>
                </a:lnTo>
                <a:lnTo>
                  <a:pt x="2306" y="3595"/>
                </a:lnTo>
                <a:lnTo>
                  <a:pt x="2306" y="3595"/>
                </a:lnTo>
                <a:lnTo>
                  <a:pt x="2306" y="3595"/>
                </a:lnTo>
                <a:lnTo>
                  <a:pt x="2306" y="3595"/>
                </a:lnTo>
                <a:lnTo>
                  <a:pt x="2306" y="3595"/>
                </a:lnTo>
                <a:lnTo>
                  <a:pt x="2306" y="3595"/>
                </a:lnTo>
                <a:lnTo>
                  <a:pt x="2306" y="3595"/>
                </a:lnTo>
                <a:lnTo>
                  <a:pt x="2306" y="3595"/>
                </a:lnTo>
                <a:lnTo>
                  <a:pt x="2281" y="3595"/>
                </a:lnTo>
                <a:lnTo>
                  <a:pt x="2281" y="3595"/>
                </a:lnTo>
                <a:lnTo>
                  <a:pt x="2306" y="3595"/>
                </a:lnTo>
                <a:lnTo>
                  <a:pt x="2306" y="3595"/>
                </a:lnTo>
                <a:lnTo>
                  <a:pt x="2306" y="3620"/>
                </a:lnTo>
                <a:lnTo>
                  <a:pt x="2306" y="3620"/>
                </a:lnTo>
                <a:lnTo>
                  <a:pt x="2306" y="3620"/>
                </a:lnTo>
                <a:lnTo>
                  <a:pt x="2306" y="3620"/>
                </a:lnTo>
                <a:lnTo>
                  <a:pt x="2306" y="3620"/>
                </a:lnTo>
                <a:lnTo>
                  <a:pt x="2306" y="3620"/>
                </a:lnTo>
                <a:lnTo>
                  <a:pt x="2306" y="3620"/>
                </a:lnTo>
                <a:lnTo>
                  <a:pt x="2281" y="3620"/>
                </a:lnTo>
                <a:lnTo>
                  <a:pt x="2281" y="3620"/>
                </a:lnTo>
                <a:lnTo>
                  <a:pt x="2281" y="3620"/>
                </a:lnTo>
                <a:lnTo>
                  <a:pt x="2281" y="3620"/>
                </a:lnTo>
                <a:lnTo>
                  <a:pt x="2281" y="3620"/>
                </a:lnTo>
                <a:lnTo>
                  <a:pt x="2281" y="3620"/>
                </a:lnTo>
                <a:lnTo>
                  <a:pt x="2281" y="3620"/>
                </a:lnTo>
                <a:lnTo>
                  <a:pt x="2281" y="3620"/>
                </a:lnTo>
                <a:lnTo>
                  <a:pt x="2281" y="3620"/>
                </a:lnTo>
                <a:lnTo>
                  <a:pt x="2281" y="3620"/>
                </a:lnTo>
                <a:lnTo>
                  <a:pt x="2281" y="3620"/>
                </a:lnTo>
                <a:lnTo>
                  <a:pt x="2281" y="3620"/>
                </a:lnTo>
                <a:lnTo>
                  <a:pt x="2281" y="3620"/>
                </a:lnTo>
                <a:lnTo>
                  <a:pt x="2281" y="3620"/>
                </a:lnTo>
                <a:lnTo>
                  <a:pt x="2257" y="3620"/>
                </a:lnTo>
                <a:lnTo>
                  <a:pt x="2257" y="3620"/>
                </a:lnTo>
                <a:lnTo>
                  <a:pt x="2257" y="3620"/>
                </a:lnTo>
                <a:lnTo>
                  <a:pt x="2257" y="3620"/>
                </a:lnTo>
                <a:lnTo>
                  <a:pt x="2257" y="3620"/>
                </a:lnTo>
                <a:lnTo>
                  <a:pt x="2257" y="3620"/>
                </a:lnTo>
                <a:lnTo>
                  <a:pt x="2257" y="3620"/>
                </a:lnTo>
                <a:lnTo>
                  <a:pt x="2257" y="3620"/>
                </a:lnTo>
                <a:lnTo>
                  <a:pt x="2232" y="3620"/>
                </a:lnTo>
                <a:lnTo>
                  <a:pt x="2232" y="3620"/>
                </a:lnTo>
                <a:lnTo>
                  <a:pt x="2232" y="3645"/>
                </a:lnTo>
                <a:lnTo>
                  <a:pt x="2232" y="3645"/>
                </a:lnTo>
                <a:lnTo>
                  <a:pt x="2232" y="3645"/>
                </a:lnTo>
                <a:lnTo>
                  <a:pt x="2232" y="3645"/>
                </a:lnTo>
                <a:lnTo>
                  <a:pt x="2232" y="3645"/>
                </a:lnTo>
                <a:lnTo>
                  <a:pt x="2232" y="3669"/>
                </a:lnTo>
                <a:lnTo>
                  <a:pt x="2232" y="3645"/>
                </a:lnTo>
                <a:lnTo>
                  <a:pt x="2232" y="3669"/>
                </a:lnTo>
                <a:lnTo>
                  <a:pt x="2232" y="3669"/>
                </a:lnTo>
                <a:lnTo>
                  <a:pt x="2232" y="3669"/>
                </a:lnTo>
                <a:lnTo>
                  <a:pt x="2207" y="3669"/>
                </a:lnTo>
                <a:lnTo>
                  <a:pt x="2207" y="3669"/>
                </a:lnTo>
                <a:lnTo>
                  <a:pt x="2207" y="3669"/>
                </a:lnTo>
                <a:lnTo>
                  <a:pt x="2207" y="3669"/>
                </a:lnTo>
                <a:lnTo>
                  <a:pt x="2207" y="3669"/>
                </a:lnTo>
                <a:lnTo>
                  <a:pt x="2207" y="3669"/>
                </a:lnTo>
                <a:lnTo>
                  <a:pt x="2207" y="3669"/>
                </a:lnTo>
                <a:lnTo>
                  <a:pt x="2207" y="3694"/>
                </a:lnTo>
                <a:lnTo>
                  <a:pt x="2182" y="3669"/>
                </a:lnTo>
                <a:lnTo>
                  <a:pt x="2182" y="3694"/>
                </a:lnTo>
                <a:lnTo>
                  <a:pt x="2182" y="3694"/>
                </a:lnTo>
                <a:lnTo>
                  <a:pt x="2182" y="3694"/>
                </a:lnTo>
                <a:lnTo>
                  <a:pt x="2182" y="3694"/>
                </a:lnTo>
                <a:lnTo>
                  <a:pt x="2182" y="3694"/>
                </a:lnTo>
                <a:lnTo>
                  <a:pt x="2182" y="3694"/>
                </a:lnTo>
                <a:lnTo>
                  <a:pt x="2182" y="3694"/>
                </a:lnTo>
                <a:lnTo>
                  <a:pt x="2182" y="3694"/>
                </a:lnTo>
                <a:lnTo>
                  <a:pt x="2207" y="3694"/>
                </a:lnTo>
                <a:lnTo>
                  <a:pt x="2207" y="3694"/>
                </a:lnTo>
                <a:lnTo>
                  <a:pt x="2207" y="3694"/>
                </a:lnTo>
                <a:lnTo>
                  <a:pt x="2207" y="3694"/>
                </a:lnTo>
                <a:lnTo>
                  <a:pt x="2207" y="3694"/>
                </a:lnTo>
                <a:lnTo>
                  <a:pt x="2207" y="3669"/>
                </a:lnTo>
                <a:lnTo>
                  <a:pt x="2207" y="3669"/>
                </a:lnTo>
                <a:lnTo>
                  <a:pt x="2207" y="3669"/>
                </a:lnTo>
                <a:lnTo>
                  <a:pt x="2232" y="3669"/>
                </a:lnTo>
                <a:lnTo>
                  <a:pt x="2232" y="3669"/>
                </a:lnTo>
                <a:lnTo>
                  <a:pt x="2232" y="3669"/>
                </a:lnTo>
                <a:lnTo>
                  <a:pt x="2232" y="3669"/>
                </a:lnTo>
                <a:lnTo>
                  <a:pt x="2232" y="3669"/>
                </a:lnTo>
                <a:lnTo>
                  <a:pt x="2232" y="3669"/>
                </a:lnTo>
                <a:lnTo>
                  <a:pt x="2232" y="3669"/>
                </a:lnTo>
                <a:lnTo>
                  <a:pt x="2232" y="3669"/>
                </a:lnTo>
                <a:lnTo>
                  <a:pt x="2232" y="3669"/>
                </a:lnTo>
                <a:lnTo>
                  <a:pt x="2232" y="3669"/>
                </a:lnTo>
                <a:lnTo>
                  <a:pt x="2232" y="3669"/>
                </a:lnTo>
                <a:lnTo>
                  <a:pt x="2232" y="3669"/>
                </a:lnTo>
                <a:lnTo>
                  <a:pt x="2232" y="3669"/>
                </a:lnTo>
                <a:lnTo>
                  <a:pt x="2257" y="3669"/>
                </a:lnTo>
                <a:lnTo>
                  <a:pt x="2257" y="3669"/>
                </a:lnTo>
                <a:lnTo>
                  <a:pt x="2257" y="3669"/>
                </a:lnTo>
                <a:lnTo>
                  <a:pt x="2257" y="3669"/>
                </a:lnTo>
                <a:lnTo>
                  <a:pt x="2257" y="3669"/>
                </a:lnTo>
                <a:lnTo>
                  <a:pt x="2257" y="3669"/>
                </a:lnTo>
                <a:lnTo>
                  <a:pt x="2257" y="3669"/>
                </a:lnTo>
                <a:lnTo>
                  <a:pt x="2257" y="3669"/>
                </a:lnTo>
                <a:lnTo>
                  <a:pt x="2281" y="3669"/>
                </a:lnTo>
                <a:lnTo>
                  <a:pt x="2281" y="3669"/>
                </a:lnTo>
                <a:lnTo>
                  <a:pt x="2281" y="3669"/>
                </a:lnTo>
                <a:lnTo>
                  <a:pt x="2281" y="3645"/>
                </a:lnTo>
                <a:lnTo>
                  <a:pt x="2281" y="3645"/>
                </a:lnTo>
                <a:lnTo>
                  <a:pt x="2281" y="3645"/>
                </a:lnTo>
                <a:lnTo>
                  <a:pt x="2281" y="3645"/>
                </a:lnTo>
                <a:lnTo>
                  <a:pt x="2281" y="3645"/>
                </a:lnTo>
                <a:lnTo>
                  <a:pt x="2306" y="3645"/>
                </a:lnTo>
                <a:lnTo>
                  <a:pt x="2306" y="3645"/>
                </a:lnTo>
                <a:lnTo>
                  <a:pt x="2306" y="3645"/>
                </a:lnTo>
                <a:lnTo>
                  <a:pt x="2306" y="3645"/>
                </a:lnTo>
                <a:lnTo>
                  <a:pt x="2306" y="3645"/>
                </a:lnTo>
                <a:lnTo>
                  <a:pt x="2306" y="3620"/>
                </a:lnTo>
                <a:lnTo>
                  <a:pt x="2306" y="3620"/>
                </a:lnTo>
                <a:lnTo>
                  <a:pt x="2306" y="3620"/>
                </a:lnTo>
                <a:lnTo>
                  <a:pt x="2306" y="3620"/>
                </a:lnTo>
                <a:lnTo>
                  <a:pt x="2306" y="3620"/>
                </a:lnTo>
                <a:lnTo>
                  <a:pt x="2306" y="3620"/>
                </a:lnTo>
                <a:lnTo>
                  <a:pt x="2331" y="3620"/>
                </a:lnTo>
                <a:lnTo>
                  <a:pt x="2331" y="3620"/>
                </a:lnTo>
                <a:lnTo>
                  <a:pt x="2356" y="3620"/>
                </a:lnTo>
                <a:lnTo>
                  <a:pt x="2356" y="3620"/>
                </a:lnTo>
                <a:lnTo>
                  <a:pt x="2356" y="3620"/>
                </a:lnTo>
                <a:lnTo>
                  <a:pt x="2356" y="3620"/>
                </a:lnTo>
                <a:lnTo>
                  <a:pt x="2356" y="3620"/>
                </a:lnTo>
                <a:lnTo>
                  <a:pt x="2356" y="3595"/>
                </a:lnTo>
                <a:close/>
                <a:moveTo>
                  <a:pt x="2281" y="3669"/>
                </a:moveTo>
                <a:lnTo>
                  <a:pt x="2281" y="3669"/>
                </a:lnTo>
                <a:close/>
                <a:moveTo>
                  <a:pt x="2182" y="2058"/>
                </a:moveTo>
                <a:lnTo>
                  <a:pt x="2182" y="2058"/>
                </a:lnTo>
                <a:lnTo>
                  <a:pt x="2207" y="2058"/>
                </a:lnTo>
                <a:lnTo>
                  <a:pt x="2207" y="2058"/>
                </a:lnTo>
                <a:lnTo>
                  <a:pt x="2207" y="2058"/>
                </a:lnTo>
                <a:lnTo>
                  <a:pt x="2207" y="2058"/>
                </a:lnTo>
                <a:lnTo>
                  <a:pt x="2207" y="2058"/>
                </a:lnTo>
                <a:lnTo>
                  <a:pt x="2207" y="2058"/>
                </a:lnTo>
                <a:lnTo>
                  <a:pt x="2232" y="2082"/>
                </a:lnTo>
                <a:lnTo>
                  <a:pt x="2232" y="2082"/>
                </a:lnTo>
                <a:lnTo>
                  <a:pt x="2232" y="2082"/>
                </a:lnTo>
                <a:lnTo>
                  <a:pt x="2232" y="2082"/>
                </a:lnTo>
                <a:lnTo>
                  <a:pt x="2232" y="2082"/>
                </a:lnTo>
                <a:lnTo>
                  <a:pt x="2232" y="2082"/>
                </a:lnTo>
                <a:lnTo>
                  <a:pt x="2232" y="2058"/>
                </a:lnTo>
                <a:lnTo>
                  <a:pt x="2232" y="2058"/>
                </a:lnTo>
                <a:lnTo>
                  <a:pt x="2207" y="2058"/>
                </a:lnTo>
                <a:lnTo>
                  <a:pt x="2207" y="2058"/>
                </a:lnTo>
                <a:lnTo>
                  <a:pt x="2207" y="2058"/>
                </a:lnTo>
                <a:lnTo>
                  <a:pt x="2207" y="2058"/>
                </a:lnTo>
                <a:lnTo>
                  <a:pt x="2182" y="2033"/>
                </a:lnTo>
                <a:lnTo>
                  <a:pt x="2182" y="2008"/>
                </a:lnTo>
                <a:lnTo>
                  <a:pt x="2182" y="2008"/>
                </a:lnTo>
                <a:lnTo>
                  <a:pt x="2182" y="2008"/>
                </a:lnTo>
                <a:lnTo>
                  <a:pt x="2182" y="2008"/>
                </a:lnTo>
                <a:lnTo>
                  <a:pt x="2182" y="2008"/>
                </a:lnTo>
                <a:lnTo>
                  <a:pt x="2182" y="2008"/>
                </a:lnTo>
                <a:lnTo>
                  <a:pt x="2182" y="2008"/>
                </a:lnTo>
                <a:lnTo>
                  <a:pt x="2182" y="2008"/>
                </a:lnTo>
                <a:lnTo>
                  <a:pt x="2157" y="2008"/>
                </a:lnTo>
                <a:lnTo>
                  <a:pt x="2157" y="2008"/>
                </a:lnTo>
                <a:lnTo>
                  <a:pt x="2157" y="2008"/>
                </a:lnTo>
                <a:lnTo>
                  <a:pt x="2157" y="2008"/>
                </a:lnTo>
                <a:lnTo>
                  <a:pt x="2157" y="2008"/>
                </a:lnTo>
                <a:lnTo>
                  <a:pt x="2157" y="2008"/>
                </a:lnTo>
                <a:lnTo>
                  <a:pt x="2157" y="2008"/>
                </a:lnTo>
                <a:lnTo>
                  <a:pt x="2157" y="2008"/>
                </a:lnTo>
                <a:lnTo>
                  <a:pt x="2157" y="2008"/>
                </a:lnTo>
                <a:lnTo>
                  <a:pt x="2157" y="2008"/>
                </a:lnTo>
                <a:lnTo>
                  <a:pt x="2157" y="2008"/>
                </a:lnTo>
                <a:lnTo>
                  <a:pt x="2157" y="2008"/>
                </a:lnTo>
                <a:lnTo>
                  <a:pt x="2157" y="2008"/>
                </a:lnTo>
                <a:lnTo>
                  <a:pt x="2157" y="2008"/>
                </a:lnTo>
                <a:lnTo>
                  <a:pt x="2157" y="2008"/>
                </a:lnTo>
                <a:lnTo>
                  <a:pt x="2182" y="2033"/>
                </a:lnTo>
                <a:lnTo>
                  <a:pt x="2182" y="2033"/>
                </a:lnTo>
                <a:lnTo>
                  <a:pt x="2182" y="2033"/>
                </a:lnTo>
                <a:lnTo>
                  <a:pt x="2182" y="2058"/>
                </a:lnTo>
                <a:close/>
                <a:moveTo>
                  <a:pt x="2182" y="3694"/>
                </a:moveTo>
                <a:lnTo>
                  <a:pt x="2157" y="3694"/>
                </a:lnTo>
                <a:lnTo>
                  <a:pt x="2157" y="3694"/>
                </a:lnTo>
                <a:lnTo>
                  <a:pt x="2157" y="3694"/>
                </a:lnTo>
                <a:lnTo>
                  <a:pt x="2157" y="3694"/>
                </a:lnTo>
                <a:lnTo>
                  <a:pt x="2157" y="3694"/>
                </a:lnTo>
                <a:lnTo>
                  <a:pt x="2182" y="3694"/>
                </a:lnTo>
                <a:close/>
                <a:moveTo>
                  <a:pt x="1314" y="3645"/>
                </a:moveTo>
                <a:lnTo>
                  <a:pt x="1314" y="3620"/>
                </a:lnTo>
                <a:lnTo>
                  <a:pt x="1314" y="3620"/>
                </a:lnTo>
                <a:lnTo>
                  <a:pt x="1314" y="3620"/>
                </a:lnTo>
                <a:lnTo>
                  <a:pt x="1314" y="3620"/>
                </a:lnTo>
                <a:lnTo>
                  <a:pt x="1314" y="3620"/>
                </a:lnTo>
                <a:lnTo>
                  <a:pt x="1289" y="3620"/>
                </a:lnTo>
                <a:lnTo>
                  <a:pt x="1289" y="3620"/>
                </a:lnTo>
                <a:lnTo>
                  <a:pt x="1289" y="3620"/>
                </a:lnTo>
                <a:lnTo>
                  <a:pt x="1289" y="3620"/>
                </a:lnTo>
                <a:lnTo>
                  <a:pt x="1289" y="3620"/>
                </a:lnTo>
                <a:lnTo>
                  <a:pt x="1314" y="3620"/>
                </a:lnTo>
                <a:lnTo>
                  <a:pt x="1314" y="3620"/>
                </a:lnTo>
                <a:lnTo>
                  <a:pt x="1314" y="3620"/>
                </a:lnTo>
                <a:lnTo>
                  <a:pt x="1314" y="3645"/>
                </a:lnTo>
                <a:close/>
                <a:moveTo>
                  <a:pt x="1265" y="3620"/>
                </a:moveTo>
                <a:lnTo>
                  <a:pt x="1265" y="3620"/>
                </a:lnTo>
                <a:close/>
                <a:moveTo>
                  <a:pt x="1314" y="3620"/>
                </a:moveTo>
                <a:lnTo>
                  <a:pt x="1314" y="3620"/>
                </a:lnTo>
                <a:lnTo>
                  <a:pt x="1314" y="3620"/>
                </a:lnTo>
                <a:lnTo>
                  <a:pt x="1314" y="3620"/>
                </a:lnTo>
                <a:lnTo>
                  <a:pt x="1314" y="3645"/>
                </a:lnTo>
                <a:lnTo>
                  <a:pt x="1314" y="3645"/>
                </a:lnTo>
                <a:lnTo>
                  <a:pt x="1314" y="3645"/>
                </a:lnTo>
                <a:lnTo>
                  <a:pt x="1314" y="3620"/>
                </a:lnTo>
                <a:close/>
                <a:moveTo>
                  <a:pt x="1364" y="3645"/>
                </a:moveTo>
                <a:lnTo>
                  <a:pt x="1364" y="3645"/>
                </a:lnTo>
                <a:lnTo>
                  <a:pt x="1339" y="3645"/>
                </a:lnTo>
                <a:lnTo>
                  <a:pt x="1364" y="3645"/>
                </a:lnTo>
                <a:close/>
                <a:moveTo>
                  <a:pt x="1289" y="3595"/>
                </a:moveTo>
                <a:lnTo>
                  <a:pt x="1289" y="3595"/>
                </a:lnTo>
                <a:lnTo>
                  <a:pt x="1289" y="3595"/>
                </a:lnTo>
                <a:lnTo>
                  <a:pt x="1289" y="3595"/>
                </a:lnTo>
                <a:lnTo>
                  <a:pt x="1289" y="3595"/>
                </a:lnTo>
                <a:lnTo>
                  <a:pt x="1289" y="3595"/>
                </a:lnTo>
                <a:lnTo>
                  <a:pt x="1289" y="3595"/>
                </a:lnTo>
                <a:lnTo>
                  <a:pt x="1289" y="3595"/>
                </a:lnTo>
                <a:lnTo>
                  <a:pt x="1289" y="3595"/>
                </a:lnTo>
                <a:lnTo>
                  <a:pt x="1265" y="3570"/>
                </a:lnTo>
                <a:lnTo>
                  <a:pt x="1265" y="3595"/>
                </a:lnTo>
                <a:lnTo>
                  <a:pt x="1265" y="3595"/>
                </a:lnTo>
                <a:lnTo>
                  <a:pt x="1265" y="3595"/>
                </a:lnTo>
                <a:lnTo>
                  <a:pt x="1265" y="3595"/>
                </a:lnTo>
                <a:lnTo>
                  <a:pt x="1265" y="3595"/>
                </a:lnTo>
                <a:lnTo>
                  <a:pt x="1265" y="3595"/>
                </a:lnTo>
                <a:lnTo>
                  <a:pt x="1265" y="3595"/>
                </a:lnTo>
                <a:lnTo>
                  <a:pt x="1265" y="3595"/>
                </a:lnTo>
                <a:lnTo>
                  <a:pt x="1265" y="3595"/>
                </a:lnTo>
                <a:lnTo>
                  <a:pt x="1265" y="3595"/>
                </a:lnTo>
                <a:lnTo>
                  <a:pt x="1265" y="3595"/>
                </a:lnTo>
                <a:lnTo>
                  <a:pt x="1265" y="3620"/>
                </a:lnTo>
                <a:lnTo>
                  <a:pt x="1265" y="3620"/>
                </a:lnTo>
                <a:lnTo>
                  <a:pt x="1289" y="3620"/>
                </a:lnTo>
                <a:lnTo>
                  <a:pt x="1289" y="3620"/>
                </a:lnTo>
                <a:lnTo>
                  <a:pt x="1289" y="3620"/>
                </a:lnTo>
                <a:lnTo>
                  <a:pt x="1289" y="3620"/>
                </a:lnTo>
                <a:lnTo>
                  <a:pt x="1289" y="3620"/>
                </a:lnTo>
                <a:lnTo>
                  <a:pt x="1289" y="3620"/>
                </a:lnTo>
                <a:lnTo>
                  <a:pt x="1289" y="3595"/>
                </a:lnTo>
                <a:close/>
                <a:moveTo>
                  <a:pt x="1314" y="3620"/>
                </a:moveTo>
                <a:lnTo>
                  <a:pt x="1314" y="3620"/>
                </a:lnTo>
                <a:lnTo>
                  <a:pt x="1314" y="3620"/>
                </a:lnTo>
                <a:lnTo>
                  <a:pt x="1314" y="3620"/>
                </a:lnTo>
                <a:lnTo>
                  <a:pt x="1289" y="3620"/>
                </a:lnTo>
                <a:lnTo>
                  <a:pt x="1289" y="3620"/>
                </a:lnTo>
                <a:lnTo>
                  <a:pt x="1289" y="3620"/>
                </a:lnTo>
                <a:lnTo>
                  <a:pt x="1289" y="3620"/>
                </a:lnTo>
                <a:lnTo>
                  <a:pt x="1289" y="3620"/>
                </a:lnTo>
                <a:lnTo>
                  <a:pt x="1289" y="3620"/>
                </a:lnTo>
                <a:lnTo>
                  <a:pt x="1289" y="3620"/>
                </a:lnTo>
                <a:lnTo>
                  <a:pt x="1289" y="3620"/>
                </a:lnTo>
                <a:lnTo>
                  <a:pt x="1289" y="3620"/>
                </a:lnTo>
                <a:lnTo>
                  <a:pt x="1289" y="3620"/>
                </a:lnTo>
                <a:lnTo>
                  <a:pt x="1289" y="3620"/>
                </a:lnTo>
                <a:lnTo>
                  <a:pt x="1289" y="3620"/>
                </a:lnTo>
                <a:lnTo>
                  <a:pt x="1314" y="3620"/>
                </a:lnTo>
                <a:close/>
                <a:moveTo>
                  <a:pt x="1761" y="3669"/>
                </a:moveTo>
                <a:lnTo>
                  <a:pt x="1761" y="3669"/>
                </a:lnTo>
                <a:lnTo>
                  <a:pt x="1761" y="3669"/>
                </a:lnTo>
                <a:lnTo>
                  <a:pt x="1761" y="3669"/>
                </a:lnTo>
                <a:lnTo>
                  <a:pt x="1761" y="3669"/>
                </a:lnTo>
                <a:lnTo>
                  <a:pt x="1736" y="3669"/>
                </a:lnTo>
                <a:lnTo>
                  <a:pt x="1736" y="3669"/>
                </a:lnTo>
                <a:lnTo>
                  <a:pt x="1736" y="3669"/>
                </a:lnTo>
                <a:lnTo>
                  <a:pt x="1736" y="3669"/>
                </a:lnTo>
                <a:lnTo>
                  <a:pt x="1711" y="3694"/>
                </a:lnTo>
                <a:lnTo>
                  <a:pt x="1736" y="3694"/>
                </a:lnTo>
                <a:lnTo>
                  <a:pt x="1736" y="3694"/>
                </a:lnTo>
                <a:lnTo>
                  <a:pt x="1736" y="3694"/>
                </a:lnTo>
                <a:lnTo>
                  <a:pt x="1736" y="3694"/>
                </a:lnTo>
                <a:lnTo>
                  <a:pt x="1736" y="3694"/>
                </a:lnTo>
                <a:lnTo>
                  <a:pt x="1736" y="3694"/>
                </a:lnTo>
                <a:lnTo>
                  <a:pt x="1761" y="3694"/>
                </a:lnTo>
                <a:lnTo>
                  <a:pt x="1761" y="3694"/>
                </a:lnTo>
                <a:lnTo>
                  <a:pt x="1761" y="3694"/>
                </a:lnTo>
                <a:lnTo>
                  <a:pt x="1761" y="3694"/>
                </a:lnTo>
                <a:lnTo>
                  <a:pt x="1761" y="3669"/>
                </a:lnTo>
                <a:close/>
                <a:moveTo>
                  <a:pt x="1909" y="3694"/>
                </a:moveTo>
                <a:lnTo>
                  <a:pt x="1909" y="3694"/>
                </a:lnTo>
                <a:lnTo>
                  <a:pt x="1884" y="3694"/>
                </a:lnTo>
                <a:lnTo>
                  <a:pt x="1884" y="3694"/>
                </a:lnTo>
                <a:lnTo>
                  <a:pt x="1909" y="3694"/>
                </a:lnTo>
                <a:close/>
                <a:moveTo>
                  <a:pt x="1909" y="3669"/>
                </a:moveTo>
                <a:lnTo>
                  <a:pt x="1909" y="3669"/>
                </a:lnTo>
                <a:lnTo>
                  <a:pt x="1909" y="3669"/>
                </a:lnTo>
                <a:lnTo>
                  <a:pt x="1909" y="3669"/>
                </a:lnTo>
                <a:lnTo>
                  <a:pt x="1909" y="3669"/>
                </a:lnTo>
                <a:lnTo>
                  <a:pt x="1909" y="3669"/>
                </a:lnTo>
                <a:lnTo>
                  <a:pt x="1934" y="3669"/>
                </a:lnTo>
                <a:lnTo>
                  <a:pt x="1934" y="3669"/>
                </a:lnTo>
                <a:lnTo>
                  <a:pt x="1934" y="3669"/>
                </a:lnTo>
                <a:lnTo>
                  <a:pt x="1934" y="3669"/>
                </a:lnTo>
                <a:lnTo>
                  <a:pt x="1909" y="3669"/>
                </a:lnTo>
                <a:close/>
                <a:moveTo>
                  <a:pt x="1364" y="3595"/>
                </a:moveTo>
                <a:lnTo>
                  <a:pt x="1364" y="3595"/>
                </a:lnTo>
                <a:close/>
                <a:moveTo>
                  <a:pt x="1662" y="3694"/>
                </a:moveTo>
                <a:lnTo>
                  <a:pt x="1637" y="3694"/>
                </a:lnTo>
                <a:lnTo>
                  <a:pt x="1637" y="3694"/>
                </a:lnTo>
                <a:lnTo>
                  <a:pt x="1637" y="3694"/>
                </a:lnTo>
                <a:lnTo>
                  <a:pt x="1637" y="3694"/>
                </a:lnTo>
                <a:lnTo>
                  <a:pt x="1637" y="3694"/>
                </a:lnTo>
                <a:lnTo>
                  <a:pt x="1637" y="3694"/>
                </a:lnTo>
                <a:lnTo>
                  <a:pt x="1637" y="3694"/>
                </a:lnTo>
                <a:lnTo>
                  <a:pt x="1637" y="3694"/>
                </a:lnTo>
                <a:lnTo>
                  <a:pt x="1637" y="3694"/>
                </a:lnTo>
                <a:lnTo>
                  <a:pt x="1637" y="3694"/>
                </a:lnTo>
                <a:lnTo>
                  <a:pt x="1637" y="3694"/>
                </a:lnTo>
                <a:lnTo>
                  <a:pt x="1637" y="3694"/>
                </a:lnTo>
                <a:lnTo>
                  <a:pt x="1637" y="3694"/>
                </a:lnTo>
                <a:lnTo>
                  <a:pt x="1637" y="3694"/>
                </a:lnTo>
                <a:lnTo>
                  <a:pt x="1612" y="3694"/>
                </a:lnTo>
                <a:lnTo>
                  <a:pt x="1612" y="3694"/>
                </a:lnTo>
                <a:lnTo>
                  <a:pt x="1612" y="3694"/>
                </a:lnTo>
                <a:lnTo>
                  <a:pt x="1612" y="3694"/>
                </a:lnTo>
                <a:lnTo>
                  <a:pt x="1612" y="3694"/>
                </a:lnTo>
                <a:lnTo>
                  <a:pt x="1612" y="3694"/>
                </a:lnTo>
                <a:lnTo>
                  <a:pt x="1612" y="3694"/>
                </a:lnTo>
                <a:lnTo>
                  <a:pt x="1612" y="3694"/>
                </a:lnTo>
                <a:lnTo>
                  <a:pt x="1612" y="3694"/>
                </a:lnTo>
                <a:lnTo>
                  <a:pt x="1612" y="3694"/>
                </a:lnTo>
                <a:lnTo>
                  <a:pt x="1612" y="3694"/>
                </a:lnTo>
                <a:lnTo>
                  <a:pt x="1612" y="3694"/>
                </a:lnTo>
                <a:lnTo>
                  <a:pt x="1612" y="3694"/>
                </a:lnTo>
                <a:lnTo>
                  <a:pt x="1587" y="3694"/>
                </a:lnTo>
                <a:lnTo>
                  <a:pt x="1587" y="3694"/>
                </a:lnTo>
                <a:lnTo>
                  <a:pt x="1612" y="3669"/>
                </a:lnTo>
                <a:lnTo>
                  <a:pt x="1587" y="3669"/>
                </a:lnTo>
                <a:lnTo>
                  <a:pt x="1587" y="3669"/>
                </a:lnTo>
                <a:lnTo>
                  <a:pt x="1587" y="3669"/>
                </a:lnTo>
                <a:lnTo>
                  <a:pt x="1587" y="3669"/>
                </a:lnTo>
                <a:lnTo>
                  <a:pt x="1587" y="3669"/>
                </a:lnTo>
                <a:lnTo>
                  <a:pt x="1587" y="3669"/>
                </a:lnTo>
                <a:lnTo>
                  <a:pt x="1587" y="3669"/>
                </a:lnTo>
                <a:lnTo>
                  <a:pt x="1587" y="3669"/>
                </a:lnTo>
                <a:lnTo>
                  <a:pt x="1587" y="3669"/>
                </a:lnTo>
                <a:lnTo>
                  <a:pt x="1587" y="3669"/>
                </a:lnTo>
                <a:lnTo>
                  <a:pt x="1562" y="3669"/>
                </a:lnTo>
                <a:lnTo>
                  <a:pt x="1562" y="3669"/>
                </a:lnTo>
                <a:lnTo>
                  <a:pt x="1562" y="3669"/>
                </a:lnTo>
                <a:lnTo>
                  <a:pt x="1562" y="3669"/>
                </a:lnTo>
                <a:lnTo>
                  <a:pt x="1562" y="3669"/>
                </a:lnTo>
                <a:lnTo>
                  <a:pt x="1562" y="3669"/>
                </a:lnTo>
                <a:lnTo>
                  <a:pt x="1562" y="3669"/>
                </a:lnTo>
                <a:lnTo>
                  <a:pt x="1562" y="3669"/>
                </a:lnTo>
                <a:lnTo>
                  <a:pt x="1562" y="3669"/>
                </a:lnTo>
                <a:lnTo>
                  <a:pt x="1562" y="3669"/>
                </a:lnTo>
                <a:lnTo>
                  <a:pt x="1562" y="3669"/>
                </a:lnTo>
                <a:lnTo>
                  <a:pt x="1562" y="3669"/>
                </a:lnTo>
                <a:lnTo>
                  <a:pt x="1562"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38" y="3669"/>
                </a:lnTo>
                <a:lnTo>
                  <a:pt x="1562" y="3694"/>
                </a:lnTo>
                <a:lnTo>
                  <a:pt x="1562" y="3694"/>
                </a:lnTo>
                <a:lnTo>
                  <a:pt x="1562" y="3694"/>
                </a:lnTo>
                <a:lnTo>
                  <a:pt x="1562" y="3694"/>
                </a:lnTo>
                <a:lnTo>
                  <a:pt x="1587" y="3694"/>
                </a:lnTo>
                <a:lnTo>
                  <a:pt x="1587" y="3694"/>
                </a:lnTo>
                <a:lnTo>
                  <a:pt x="1587" y="3694"/>
                </a:lnTo>
                <a:lnTo>
                  <a:pt x="1587" y="3694"/>
                </a:lnTo>
                <a:lnTo>
                  <a:pt x="1587" y="3694"/>
                </a:lnTo>
                <a:lnTo>
                  <a:pt x="1587" y="3694"/>
                </a:lnTo>
                <a:lnTo>
                  <a:pt x="1587" y="3694"/>
                </a:lnTo>
                <a:lnTo>
                  <a:pt x="1587" y="3694"/>
                </a:lnTo>
                <a:lnTo>
                  <a:pt x="1587" y="3694"/>
                </a:lnTo>
                <a:lnTo>
                  <a:pt x="1587" y="3694"/>
                </a:lnTo>
                <a:lnTo>
                  <a:pt x="1587" y="3694"/>
                </a:lnTo>
                <a:lnTo>
                  <a:pt x="1587" y="3694"/>
                </a:lnTo>
                <a:lnTo>
                  <a:pt x="1587" y="3694"/>
                </a:lnTo>
                <a:lnTo>
                  <a:pt x="1587" y="3694"/>
                </a:lnTo>
                <a:lnTo>
                  <a:pt x="1587" y="3694"/>
                </a:lnTo>
                <a:lnTo>
                  <a:pt x="1612" y="3694"/>
                </a:lnTo>
                <a:lnTo>
                  <a:pt x="1612" y="3694"/>
                </a:lnTo>
                <a:lnTo>
                  <a:pt x="1612" y="3694"/>
                </a:lnTo>
                <a:lnTo>
                  <a:pt x="1612" y="3694"/>
                </a:lnTo>
                <a:lnTo>
                  <a:pt x="1612" y="3694"/>
                </a:lnTo>
                <a:lnTo>
                  <a:pt x="1612" y="3694"/>
                </a:lnTo>
                <a:lnTo>
                  <a:pt x="1637" y="3694"/>
                </a:lnTo>
                <a:lnTo>
                  <a:pt x="1637" y="3694"/>
                </a:lnTo>
                <a:lnTo>
                  <a:pt x="1637" y="3694"/>
                </a:lnTo>
                <a:lnTo>
                  <a:pt x="1637" y="3694"/>
                </a:lnTo>
                <a:lnTo>
                  <a:pt x="1637" y="3694"/>
                </a:lnTo>
                <a:lnTo>
                  <a:pt x="1637" y="3694"/>
                </a:lnTo>
                <a:lnTo>
                  <a:pt x="1637" y="3694"/>
                </a:lnTo>
                <a:lnTo>
                  <a:pt x="1637" y="3719"/>
                </a:lnTo>
                <a:lnTo>
                  <a:pt x="1637" y="3719"/>
                </a:lnTo>
                <a:lnTo>
                  <a:pt x="1637" y="3719"/>
                </a:lnTo>
                <a:lnTo>
                  <a:pt x="1662" y="3719"/>
                </a:lnTo>
                <a:lnTo>
                  <a:pt x="1662" y="3719"/>
                </a:lnTo>
                <a:lnTo>
                  <a:pt x="1662" y="3719"/>
                </a:lnTo>
                <a:lnTo>
                  <a:pt x="1662" y="3719"/>
                </a:lnTo>
                <a:lnTo>
                  <a:pt x="1662" y="3719"/>
                </a:lnTo>
                <a:lnTo>
                  <a:pt x="1662" y="3719"/>
                </a:lnTo>
                <a:lnTo>
                  <a:pt x="1662" y="3694"/>
                </a:lnTo>
                <a:close/>
                <a:moveTo>
                  <a:pt x="1538" y="3645"/>
                </a:moveTo>
                <a:lnTo>
                  <a:pt x="1512" y="3645"/>
                </a:lnTo>
                <a:lnTo>
                  <a:pt x="1512" y="3645"/>
                </a:lnTo>
                <a:lnTo>
                  <a:pt x="1512" y="3645"/>
                </a:lnTo>
                <a:lnTo>
                  <a:pt x="1512" y="3645"/>
                </a:lnTo>
                <a:lnTo>
                  <a:pt x="1538" y="3645"/>
                </a:lnTo>
                <a:lnTo>
                  <a:pt x="1538" y="3645"/>
                </a:lnTo>
                <a:lnTo>
                  <a:pt x="1538" y="3645"/>
                </a:lnTo>
                <a:lnTo>
                  <a:pt x="1538" y="3645"/>
                </a:lnTo>
                <a:lnTo>
                  <a:pt x="1538" y="3645"/>
                </a:lnTo>
                <a:lnTo>
                  <a:pt x="1538" y="3645"/>
                </a:lnTo>
                <a:lnTo>
                  <a:pt x="1538" y="3645"/>
                </a:lnTo>
                <a:lnTo>
                  <a:pt x="1538" y="3645"/>
                </a:lnTo>
                <a:lnTo>
                  <a:pt x="1538" y="3645"/>
                </a:lnTo>
                <a:lnTo>
                  <a:pt x="1562" y="3645"/>
                </a:lnTo>
                <a:lnTo>
                  <a:pt x="1562" y="3620"/>
                </a:lnTo>
                <a:lnTo>
                  <a:pt x="1562" y="3620"/>
                </a:lnTo>
                <a:lnTo>
                  <a:pt x="1562" y="3620"/>
                </a:lnTo>
                <a:lnTo>
                  <a:pt x="1562" y="3620"/>
                </a:lnTo>
                <a:lnTo>
                  <a:pt x="1562" y="3620"/>
                </a:lnTo>
                <a:lnTo>
                  <a:pt x="1562" y="3620"/>
                </a:lnTo>
                <a:lnTo>
                  <a:pt x="1538" y="3620"/>
                </a:lnTo>
                <a:lnTo>
                  <a:pt x="1538" y="3620"/>
                </a:lnTo>
                <a:lnTo>
                  <a:pt x="1538" y="3595"/>
                </a:lnTo>
                <a:lnTo>
                  <a:pt x="1538" y="3620"/>
                </a:lnTo>
                <a:lnTo>
                  <a:pt x="1538" y="3595"/>
                </a:lnTo>
                <a:lnTo>
                  <a:pt x="1538" y="3595"/>
                </a:lnTo>
                <a:lnTo>
                  <a:pt x="1538" y="3595"/>
                </a:lnTo>
                <a:lnTo>
                  <a:pt x="1538" y="3595"/>
                </a:lnTo>
                <a:lnTo>
                  <a:pt x="1538" y="3595"/>
                </a:lnTo>
                <a:lnTo>
                  <a:pt x="1512" y="3595"/>
                </a:lnTo>
                <a:lnTo>
                  <a:pt x="1512" y="3595"/>
                </a:lnTo>
                <a:lnTo>
                  <a:pt x="1512" y="3595"/>
                </a:lnTo>
                <a:lnTo>
                  <a:pt x="1512" y="3595"/>
                </a:lnTo>
                <a:lnTo>
                  <a:pt x="1512" y="3595"/>
                </a:lnTo>
                <a:lnTo>
                  <a:pt x="1512" y="3595"/>
                </a:lnTo>
                <a:lnTo>
                  <a:pt x="1512" y="3595"/>
                </a:lnTo>
                <a:lnTo>
                  <a:pt x="1512" y="3620"/>
                </a:lnTo>
                <a:lnTo>
                  <a:pt x="1512" y="3620"/>
                </a:lnTo>
                <a:lnTo>
                  <a:pt x="1488" y="3620"/>
                </a:lnTo>
                <a:lnTo>
                  <a:pt x="1488" y="3620"/>
                </a:lnTo>
                <a:lnTo>
                  <a:pt x="1488" y="3620"/>
                </a:lnTo>
                <a:lnTo>
                  <a:pt x="1512" y="3620"/>
                </a:lnTo>
                <a:lnTo>
                  <a:pt x="1512" y="3620"/>
                </a:lnTo>
                <a:lnTo>
                  <a:pt x="1512" y="3620"/>
                </a:lnTo>
                <a:lnTo>
                  <a:pt x="1512" y="3620"/>
                </a:lnTo>
                <a:lnTo>
                  <a:pt x="1512" y="3620"/>
                </a:lnTo>
                <a:lnTo>
                  <a:pt x="1512" y="3620"/>
                </a:lnTo>
                <a:lnTo>
                  <a:pt x="1512" y="3620"/>
                </a:lnTo>
                <a:lnTo>
                  <a:pt x="1512" y="3620"/>
                </a:lnTo>
                <a:lnTo>
                  <a:pt x="1512" y="3620"/>
                </a:lnTo>
                <a:lnTo>
                  <a:pt x="1512" y="3620"/>
                </a:lnTo>
                <a:lnTo>
                  <a:pt x="1512" y="3620"/>
                </a:lnTo>
                <a:lnTo>
                  <a:pt x="1512" y="3620"/>
                </a:lnTo>
                <a:lnTo>
                  <a:pt x="1512" y="3620"/>
                </a:lnTo>
                <a:lnTo>
                  <a:pt x="1512" y="3645"/>
                </a:lnTo>
                <a:lnTo>
                  <a:pt x="1512" y="3620"/>
                </a:lnTo>
                <a:lnTo>
                  <a:pt x="1512" y="3645"/>
                </a:lnTo>
                <a:lnTo>
                  <a:pt x="1512" y="3645"/>
                </a:lnTo>
                <a:lnTo>
                  <a:pt x="1512" y="3645"/>
                </a:lnTo>
                <a:lnTo>
                  <a:pt x="1512" y="3645"/>
                </a:lnTo>
                <a:lnTo>
                  <a:pt x="1512" y="3645"/>
                </a:lnTo>
                <a:lnTo>
                  <a:pt x="1512" y="3645"/>
                </a:lnTo>
                <a:lnTo>
                  <a:pt x="1512" y="3645"/>
                </a:lnTo>
                <a:lnTo>
                  <a:pt x="1512" y="3645"/>
                </a:lnTo>
                <a:lnTo>
                  <a:pt x="1512" y="3645"/>
                </a:lnTo>
                <a:lnTo>
                  <a:pt x="1488" y="3645"/>
                </a:lnTo>
                <a:lnTo>
                  <a:pt x="1488" y="3620"/>
                </a:lnTo>
                <a:lnTo>
                  <a:pt x="1488" y="3620"/>
                </a:lnTo>
                <a:lnTo>
                  <a:pt x="1488" y="3645"/>
                </a:lnTo>
                <a:lnTo>
                  <a:pt x="1488" y="3645"/>
                </a:lnTo>
                <a:lnTo>
                  <a:pt x="1488" y="3645"/>
                </a:lnTo>
                <a:lnTo>
                  <a:pt x="1488" y="3645"/>
                </a:lnTo>
                <a:lnTo>
                  <a:pt x="1488" y="3645"/>
                </a:lnTo>
                <a:lnTo>
                  <a:pt x="1488" y="3645"/>
                </a:lnTo>
                <a:lnTo>
                  <a:pt x="1463" y="3645"/>
                </a:lnTo>
                <a:lnTo>
                  <a:pt x="1488" y="3645"/>
                </a:lnTo>
                <a:lnTo>
                  <a:pt x="1488" y="3645"/>
                </a:lnTo>
                <a:lnTo>
                  <a:pt x="1488" y="3645"/>
                </a:lnTo>
                <a:lnTo>
                  <a:pt x="1463" y="3645"/>
                </a:lnTo>
                <a:lnTo>
                  <a:pt x="1488" y="3645"/>
                </a:lnTo>
                <a:lnTo>
                  <a:pt x="1488" y="3645"/>
                </a:lnTo>
                <a:lnTo>
                  <a:pt x="1488" y="3645"/>
                </a:lnTo>
                <a:lnTo>
                  <a:pt x="1488" y="3645"/>
                </a:lnTo>
                <a:lnTo>
                  <a:pt x="1488" y="3645"/>
                </a:lnTo>
                <a:lnTo>
                  <a:pt x="1463" y="3645"/>
                </a:lnTo>
                <a:lnTo>
                  <a:pt x="1463" y="3645"/>
                </a:lnTo>
                <a:lnTo>
                  <a:pt x="1463" y="3645"/>
                </a:lnTo>
                <a:lnTo>
                  <a:pt x="1463" y="3645"/>
                </a:lnTo>
                <a:lnTo>
                  <a:pt x="1463" y="3645"/>
                </a:lnTo>
                <a:lnTo>
                  <a:pt x="1463" y="3645"/>
                </a:lnTo>
                <a:lnTo>
                  <a:pt x="1463" y="3645"/>
                </a:lnTo>
                <a:lnTo>
                  <a:pt x="1463" y="3645"/>
                </a:lnTo>
                <a:lnTo>
                  <a:pt x="1463" y="3645"/>
                </a:lnTo>
                <a:lnTo>
                  <a:pt x="1463" y="3645"/>
                </a:lnTo>
                <a:lnTo>
                  <a:pt x="1439" y="3645"/>
                </a:lnTo>
                <a:lnTo>
                  <a:pt x="1439" y="3645"/>
                </a:lnTo>
                <a:lnTo>
                  <a:pt x="1439" y="3645"/>
                </a:lnTo>
                <a:lnTo>
                  <a:pt x="1439" y="3645"/>
                </a:lnTo>
                <a:lnTo>
                  <a:pt x="1439" y="3645"/>
                </a:lnTo>
                <a:lnTo>
                  <a:pt x="1439" y="3645"/>
                </a:lnTo>
                <a:lnTo>
                  <a:pt x="1439" y="3645"/>
                </a:lnTo>
                <a:lnTo>
                  <a:pt x="1439" y="3645"/>
                </a:lnTo>
                <a:lnTo>
                  <a:pt x="1439" y="3645"/>
                </a:lnTo>
                <a:lnTo>
                  <a:pt x="1439" y="3645"/>
                </a:lnTo>
                <a:lnTo>
                  <a:pt x="1439" y="3645"/>
                </a:lnTo>
                <a:lnTo>
                  <a:pt x="1439" y="3620"/>
                </a:lnTo>
                <a:lnTo>
                  <a:pt x="1439"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413" y="3645"/>
                </a:lnTo>
                <a:lnTo>
                  <a:pt x="1389" y="3645"/>
                </a:lnTo>
                <a:lnTo>
                  <a:pt x="1389" y="3645"/>
                </a:lnTo>
                <a:lnTo>
                  <a:pt x="1389" y="3645"/>
                </a:lnTo>
                <a:lnTo>
                  <a:pt x="1389" y="3645"/>
                </a:lnTo>
                <a:lnTo>
                  <a:pt x="1389" y="3645"/>
                </a:lnTo>
                <a:lnTo>
                  <a:pt x="1389" y="3645"/>
                </a:lnTo>
                <a:lnTo>
                  <a:pt x="1389" y="3645"/>
                </a:lnTo>
                <a:lnTo>
                  <a:pt x="1389" y="3645"/>
                </a:lnTo>
                <a:lnTo>
                  <a:pt x="1364" y="3645"/>
                </a:lnTo>
                <a:lnTo>
                  <a:pt x="1364" y="3645"/>
                </a:lnTo>
                <a:lnTo>
                  <a:pt x="1364" y="3645"/>
                </a:lnTo>
                <a:lnTo>
                  <a:pt x="1413" y="3645"/>
                </a:lnTo>
                <a:lnTo>
                  <a:pt x="1413" y="3645"/>
                </a:lnTo>
                <a:lnTo>
                  <a:pt x="1413" y="3645"/>
                </a:lnTo>
                <a:lnTo>
                  <a:pt x="1413" y="3645"/>
                </a:lnTo>
                <a:lnTo>
                  <a:pt x="1413" y="3645"/>
                </a:lnTo>
                <a:lnTo>
                  <a:pt x="1413" y="3645"/>
                </a:lnTo>
                <a:lnTo>
                  <a:pt x="1413" y="3645"/>
                </a:lnTo>
                <a:lnTo>
                  <a:pt x="1439" y="3645"/>
                </a:lnTo>
                <a:lnTo>
                  <a:pt x="1439" y="3645"/>
                </a:lnTo>
                <a:lnTo>
                  <a:pt x="1439" y="3645"/>
                </a:lnTo>
                <a:lnTo>
                  <a:pt x="1439" y="3669"/>
                </a:lnTo>
                <a:lnTo>
                  <a:pt x="1439" y="3669"/>
                </a:lnTo>
                <a:lnTo>
                  <a:pt x="1439" y="3669"/>
                </a:lnTo>
                <a:lnTo>
                  <a:pt x="1439" y="3645"/>
                </a:lnTo>
                <a:lnTo>
                  <a:pt x="1439" y="3645"/>
                </a:lnTo>
                <a:lnTo>
                  <a:pt x="1439" y="3645"/>
                </a:lnTo>
                <a:lnTo>
                  <a:pt x="1439" y="3645"/>
                </a:lnTo>
                <a:lnTo>
                  <a:pt x="1439" y="3645"/>
                </a:lnTo>
                <a:lnTo>
                  <a:pt x="1439" y="3645"/>
                </a:lnTo>
                <a:lnTo>
                  <a:pt x="1463" y="3669"/>
                </a:lnTo>
                <a:lnTo>
                  <a:pt x="1463" y="3669"/>
                </a:lnTo>
                <a:lnTo>
                  <a:pt x="1463" y="3669"/>
                </a:lnTo>
                <a:lnTo>
                  <a:pt x="1463" y="3669"/>
                </a:lnTo>
                <a:lnTo>
                  <a:pt x="1463" y="3669"/>
                </a:lnTo>
                <a:lnTo>
                  <a:pt x="1463" y="3669"/>
                </a:lnTo>
                <a:lnTo>
                  <a:pt x="1463" y="3669"/>
                </a:lnTo>
                <a:lnTo>
                  <a:pt x="1463" y="3669"/>
                </a:lnTo>
                <a:lnTo>
                  <a:pt x="1463" y="3669"/>
                </a:lnTo>
                <a:lnTo>
                  <a:pt x="1463" y="3669"/>
                </a:lnTo>
                <a:lnTo>
                  <a:pt x="1463" y="3669"/>
                </a:lnTo>
                <a:lnTo>
                  <a:pt x="1463" y="3669"/>
                </a:lnTo>
                <a:lnTo>
                  <a:pt x="1463" y="3645"/>
                </a:lnTo>
                <a:lnTo>
                  <a:pt x="1463" y="3669"/>
                </a:lnTo>
                <a:lnTo>
                  <a:pt x="1463" y="3669"/>
                </a:lnTo>
                <a:lnTo>
                  <a:pt x="1463" y="3669"/>
                </a:lnTo>
                <a:lnTo>
                  <a:pt x="1463" y="3669"/>
                </a:lnTo>
                <a:lnTo>
                  <a:pt x="1463" y="3645"/>
                </a:lnTo>
                <a:lnTo>
                  <a:pt x="1463" y="3645"/>
                </a:lnTo>
                <a:lnTo>
                  <a:pt x="1463" y="3645"/>
                </a:lnTo>
                <a:lnTo>
                  <a:pt x="1488" y="3645"/>
                </a:lnTo>
                <a:lnTo>
                  <a:pt x="1488" y="3669"/>
                </a:lnTo>
                <a:lnTo>
                  <a:pt x="1488" y="3645"/>
                </a:lnTo>
                <a:lnTo>
                  <a:pt x="1488" y="3669"/>
                </a:lnTo>
                <a:lnTo>
                  <a:pt x="1488" y="3669"/>
                </a:lnTo>
                <a:lnTo>
                  <a:pt x="1488" y="3669"/>
                </a:lnTo>
                <a:lnTo>
                  <a:pt x="1488" y="3669"/>
                </a:lnTo>
                <a:lnTo>
                  <a:pt x="1488" y="3669"/>
                </a:lnTo>
                <a:lnTo>
                  <a:pt x="1488" y="3645"/>
                </a:lnTo>
                <a:lnTo>
                  <a:pt x="1488" y="3645"/>
                </a:lnTo>
                <a:lnTo>
                  <a:pt x="1488" y="3645"/>
                </a:lnTo>
                <a:lnTo>
                  <a:pt x="1488" y="3645"/>
                </a:lnTo>
                <a:lnTo>
                  <a:pt x="1488" y="3645"/>
                </a:lnTo>
                <a:lnTo>
                  <a:pt x="1488" y="3645"/>
                </a:lnTo>
                <a:lnTo>
                  <a:pt x="1488" y="3645"/>
                </a:lnTo>
                <a:lnTo>
                  <a:pt x="1488" y="3645"/>
                </a:lnTo>
                <a:lnTo>
                  <a:pt x="1488" y="3645"/>
                </a:lnTo>
                <a:lnTo>
                  <a:pt x="1488" y="3645"/>
                </a:lnTo>
                <a:lnTo>
                  <a:pt x="1488" y="3645"/>
                </a:lnTo>
                <a:lnTo>
                  <a:pt x="1512" y="3645"/>
                </a:lnTo>
                <a:lnTo>
                  <a:pt x="1512" y="3645"/>
                </a:lnTo>
                <a:lnTo>
                  <a:pt x="1512" y="3645"/>
                </a:lnTo>
                <a:lnTo>
                  <a:pt x="1512" y="3669"/>
                </a:lnTo>
                <a:lnTo>
                  <a:pt x="1512" y="3669"/>
                </a:lnTo>
                <a:lnTo>
                  <a:pt x="1512" y="3669"/>
                </a:lnTo>
                <a:lnTo>
                  <a:pt x="1512" y="3669"/>
                </a:lnTo>
                <a:lnTo>
                  <a:pt x="1512" y="3669"/>
                </a:lnTo>
                <a:lnTo>
                  <a:pt x="1512" y="3669"/>
                </a:lnTo>
                <a:lnTo>
                  <a:pt x="1512" y="3669"/>
                </a:lnTo>
                <a:lnTo>
                  <a:pt x="1512" y="3645"/>
                </a:lnTo>
                <a:lnTo>
                  <a:pt x="1512" y="3669"/>
                </a:lnTo>
                <a:lnTo>
                  <a:pt x="1512" y="3669"/>
                </a:lnTo>
                <a:lnTo>
                  <a:pt x="1512" y="3669"/>
                </a:lnTo>
                <a:lnTo>
                  <a:pt x="1512" y="3669"/>
                </a:lnTo>
                <a:lnTo>
                  <a:pt x="1512" y="3669"/>
                </a:lnTo>
                <a:lnTo>
                  <a:pt x="1512" y="3669"/>
                </a:lnTo>
                <a:lnTo>
                  <a:pt x="1512" y="3669"/>
                </a:lnTo>
                <a:lnTo>
                  <a:pt x="1538" y="3669"/>
                </a:lnTo>
                <a:lnTo>
                  <a:pt x="1538" y="3669"/>
                </a:lnTo>
                <a:lnTo>
                  <a:pt x="1538" y="3669"/>
                </a:lnTo>
                <a:lnTo>
                  <a:pt x="1538" y="3669"/>
                </a:lnTo>
                <a:lnTo>
                  <a:pt x="1538" y="3645"/>
                </a:lnTo>
                <a:close/>
                <a:moveTo>
                  <a:pt x="2901" y="1066"/>
                </a:moveTo>
                <a:lnTo>
                  <a:pt x="2901" y="1066"/>
                </a:lnTo>
                <a:lnTo>
                  <a:pt x="2901" y="1066"/>
                </a:lnTo>
                <a:lnTo>
                  <a:pt x="2901" y="1066"/>
                </a:lnTo>
                <a:lnTo>
                  <a:pt x="2901" y="1066"/>
                </a:lnTo>
                <a:lnTo>
                  <a:pt x="2901" y="1066"/>
                </a:lnTo>
                <a:lnTo>
                  <a:pt x="2926" y="1066"/>
                </a:lnTo>
                <a:lnTo>
                  <a:pt x="2926" y="1066"/>
                </a:lnTo>
                <a:lnTo>
                  <a:pt x="2926" y="1066"/>
                </a:lnTo>
                <a:lnTo>
                  <a:pt x="2901" y="1066"/>
                </a:lnTo>
                <a:close/>
                <a:moveTo>
                  <a:pt x="6621" y="2777"/>
                </a:moveTo>
                <a:lnTo>
                  <a:pt x="6621" y="2777"/>
                </a:lnTo>
                <a:lnTo>
                  <a:pt x="6621" y="2777"/>
                </a:lnTo>
                <a:lnTo>
                  <a:pt x="6621" y="2777"/>
                </a:lnTo>
                <a:lnTo>
                  <a:pt x="6621" y="2752"/>
                </a:lnTo>
                <a:lnTo>
                  <a:pt x="6596" y="2752"/>
                </a:lnTo>
                <a:lnTo>
                  <a:pt x="6596" y="2752"/>
                </a:lnTo>
                <a:lnTo>
                  <a:pt x="6596" y="2752"/>
                </a:lnTo>
                <a:lnTo>
                  <a:pt x="6596" y="2752"/>
                </a:lnTo>
                <a:lnTo>
                  <a:pt x="6596" y="2752"/>
                </a:lnTo>
                <a:lnTo>
                  <a:pt x="6596" y="2752"/>
                </a:lnTo>
                <a:lnTo>
                  <a:pt x="6596" y="2752"/>
                </a:lnTo>
                <a:lnTo>
                  <a:pt x="6596" y="2752"/>
                </a:lnTo>
                <a:lnTo>
                  <a:pt x="6596" y="2752"/>
                </a:lnTo>
                <a:lnTo>
                  <a:pt x="6571" y="2752"/>
                </a:lnTo>
                <a:lnTo>
                  <a:pt x="6571" y="2752"/>
                </a:lnTo>
                <a:lnTo>
                  <a:pt x="6571" y="2752"/>
                </a:lnTo>
                <a:lnTo>
                  <a:pt x="6571" y="2727"/>
                </a:lnTo>
                <a:lnTo>
                  <a:pt x="6571" y="2727"/>
                </a:lnTo>
                <a:lnTo>
                  <a:pt x="6571" y="2727"/>
                </a:lnTo>
                <a:lnTo>
                  <a:pt x="6546" y="2727"/>
                </a:lnTo>
                <a:lnTo>
                  <a:pt x="6546" y="2727"/>
                </a:lnTo>
                <a:lnTo>
                  <a:pt x="6546" y="2727"/>
                </a:lnTo>
                <a:lnTo>
                  <a:pt x="6571" y="2752"/>
                </a:lnTo>
                <a:lnTo>
                  <a:pt x="6571" y="2752"/>
                </a:lnTo>
                <a:lnTo>
                  <a:pt x="6571" y="2752"/>
                </a:lnTo>
                <a:lnTo>
                  <a:pt x="6571" y="2752"/>
                </a:lnTo>
                <a:lnTo>
                  <a:pt x="6571" y="2752"/>
                </a:lnTo>
                <a:lnTo>
                  <a:pt x="6571" y="2752"/>
                </a:lnTo>
                <a:lnTo>
                  <a:pt x="6571" y="2752"/>
                </a:lnTo>
                <a:lnTo>
                  <a:pt x="6571" y="2752"/>
                </a:lnTo>
                <a:lnTo>
                  <a:pt x="6571" y="2752"/>
                </a:lnTo>
                <a:lnTo>
                  <a:pt x="6571" y="2752"/>
                </a:lnTo>
                <a:lnTo>
                  <a:pt x="6571" y="2752"/>
                </a:lnTo>
                <a:lnTo>
                  <a:pt x="6571" y="2777"/>
                </a:lnTo>
                <a:lnTo>
                  <a:pt x="6571" y="2777"/>
                </a:lnTo>
                <a:lnTo>
                  <a:pt x="6571" y="2777"/>
                </a:lnTo>
                <a:lnTo>
                  <a:pt x="6596" y="2777"/>
                </a:lnTo>
                <a:lnTo>
                  <a:pt x="6596" y="2777"/>
                </a:lnTo>
                <a:lnTo>
                  <a:pt x="6596" y="2777"/>
                </a:lnTo>
                <a:lnTo>
                  <a:pt x="6596" y="2777"/>
                </a:lnTo>
                <a:lnTo>
                  <a:pt x="6596" y="2801"/>
                </a:lnTo>
                <a:lnTo>
                  <a:pt x="6596" y="2801"/>
                </a:lnTo>
                <a:lnTo>
                  <a:pt x="6596" y="2801"/>
                </a:lnTo>
                <a:lnTo>
                  <a:pt x="6596" y="2777"/>
                </a:lnTo>
                <a:lnTo>
                  <a:pt x="6596" y="2777"/>
                </a:lnTo>
                <a:lnTo>
                  <a:pt x="6621" y="2801"/>
                </a:lnTo>
                <a:lnTo>
                  <a:pt x="6621" y="2801"/>
                </a:lnTo>
                <a:lnTo>
                  <a:pt x="6621" y="2801"/>
                </a:lnTo>
                <a:lnTo>
                  <a:pt x="6621" y="2801"/>
                </a:lnTo>
                <a:lnTo>
                  <a:pt x="6621" y="2801"/>
                </a:lnTo>
                <a:lnTo>
                  <a:pt x="6621" y="2801"/>
                </a:lnTo>
                <a:lnTo>
                  <a:pt x="6621" y="2777"/>
                </a:lnTo>
                <a:close/>
                <a:moveTo>
                  <a:pt x="4240" y="2355"/>
                </a:moveTo>
                <a:lnTo>
                  <a:pt x="4240" y="2355"/>
                </a:lnTo>
                <a:lnTo>
                  <a:pt x="4240" y="2355"/>
                </a:lnTo>
                <a:lnTo>
                  <a:pt x="4240" y="2355"/>
                </a:lnTo>
                <a:lnTo>
                  <a:pt x="4240" y="2355"/>
                </a:lnTo>
                <a:lnTo>
                  <a:pt x="4240" y="2355"/>
                </a:lnTo>
                <a:lnTo>
                  <a:pt x="4240" y="2355"/>
                </a:lnTo>
                <a:lnTo>
                  <a:pt x="4240" y="2355"/>
                </a:lnTo>
                <a:lnTo>
                  <a:pt x="4240" y="2380"/>
                </a:lnTo>
                <a:lnTo>
                  <a:pt x="4240" y="2380"/>
                </a:lnTo>
                <a:lnTo>
                  <a:pt x="4240" y="2380"/>
                </a:lnTo>
                <a:lnTo>
                  <a:pt x="4240" y="2380"/>
                </a:lnTo>
                <a:lnTo>
                  <a:pt x="4240" y="2355"/>
                </a:lnTo>
                <a:close/>
                <a:moveTo>
                  <a:pt x="4141" y="2529"/>
                </a:moveTo>
                <a:lnTo>
                  <a:pt x="4141" y="2529"/>
                </a:lnTo>
                <a:lnTo>
                  <a:pt x="4141" y="2529"/>
                </a:lnTo>
                <a:lnTo>
                  <a:pt x="4141" y="2529"/>
                </a:lnTo>
                <a:lnTo>
                  <a:pt x="4141" y="2529"/>
                </a:lnTo>
                <a:lnTo>
                  <a:pt x="4141" y="2529"/>
                </a:lnTo>
                <a:lnTo>
                  <a:pt x="4141" y="2529"/>
                </a:lnTo>
                <a:lnTo>
                  <a:pt x="4141" y="2529"/>
                </a:lnTo>
                <a:lnTo>
                  <a:pt x="4141" y="2529"/>
                </a:lnTo>
                <a:lnTo>
                  <a:pt x="4141" y="2529"/>
                </a:lnTo>
                <a:lnTo>
                  <a:pt x="4141" y="2529"/>
                </a:lnTo>
                <a:lnTo>
                  <a:pt x="4141" y="2529"/>
                </a:lnTo>
                <a:lnTo>
                  <a:pt x="4141" y="2554"/>
                </a:lnTo>
                <a:lnTo>
                  <a:pt x="4166" y="2529"/>
                </a:lnTo>
                <a:lnTo>
                  <a:pt x="4166" y="2529"/>
                </a:lnTo>
                <a:lnTo>
                  <a:pt x="4166" y="2529"/>
                </a:lnTo>
                <a:lnTo>
                  <a:pt x="4166" y="2529"/>
                </a:lnTo>
                <a:lnTo>
                  <a:pt x="4166" y="2529"/>
                </a:lnTo>
                <a:lnTo>
                  <a:pt x="4141" y="2529"/>
                </a:lnTo>
                <a:close/>
                <a:moveTo>
                  <a:pt x="6894" y="2876"/>
                </a:moveTo>
                <a:lnTo>
                  <a:pt x="6894" y="2876"/>
                </a:lnTo>
                <a:lnTo>
                  <a:pt x="6894" y="2876"/>
                </a:lnTo>
                <a:lnTo>
                  <a:pt x="6894" y="2851"/>
                </a:lnTo>
                <a:lnTo>
                  <a:pt x="6894" y="2851"/>
                </a:lnTo>
                <a:lnTo>
                  <a:pt x="6894" y="2851"/>
                </a:lnTo>
                <a:lnTo>
                  <a:pt x="6868" y="2851"/>
                </a:lnTo>
                <a:lnTo>
                  <a:pt x="6868" y="2851"/>
                </a:lnTo>
                <a:lnTo>
                  <a:pt x="6868" y="2851"/>
                </a:lnTo>
                <a:lnTo>
                  <a:pt x="6868" y="2827"/>
                </a:lnTo>
                <a:lnTo>
                  <a:pt x="6868" y="2827"/>
                </a:lnTo>
                <a:lnTo>
                  <a:pt x="6868" y="2827"/>
                </a:lnTo>
                <a:lnTo>
                  <a:pt x="6868" y="2827"/>
                </a:lnTo>
                <a:lnTo>
                  <a:pt x="6868" y="2827"/>
                </a:lnTo>
                <a:lnTo>
                  <a:pt x="6868" y="2827"/>
                </a:lnTo>
                <a:lnTo>
                  <a:pt x="6868" y="2801"/>
                </a:lnTo>
                <a:lnTo>
                  <a:pt x="6868" y="2801"/>
                </a:lnTo>
                <a:lnTo>
                  <a:pt x="6868" y="2801"/>
                </a:lnTo>
                <a:lnTo>
                  <a:pt x="6844" y="2801"/>
                </a:lnTo>
                <a:lnTo>
                  <a:pt x="6844" y="2801"/>
                </a:lnTo>
                <a:lnTo>
                  <a:pt x="6844" y="2801"/>
                </a:lnTo>
                <a:lnTo>
                  <a:pt x="6844" y="2801"/>
                </a:lnTo>
                <a:lnTo>
                  <a:pt x="6844" y="2801"/>
                </a:lnTo>
                <a:lnTo>
                  <a:pt x="6844" y="2801"/>
                </a:lnTo>
                <a:lnTo>
                  <a:pt x="6844" y="2801"/>
                </a:lnTo>
                <a:lnTo>
                  <a:pt x="6844" y="2801"/>
                </a:lnTo>
                <a:lnTo>
                  <a:pt x="6844" y="2801"/>
                </a:lnTo>
                <a:lnTo>
                  <a:pt x="6844" y="2777"/>
                </a:lnTo>
                <a:lnTo>
                  <a:pt x="6844" y="2777"/>
                </a:lnTo>
                <a:lnTo>
                  <a:pt x="6844" y="2777"/>
                </a:lnTo>
                <a:lnTo>
                  <a:pt x="6844" y="2777"/>
                </a:lnTo>
                <a:lnTo>
                  <a:pt x="6844" y="2752"/>
                </a:lnTo>
                <a:lnTo>
                  <a:pt x="6844" y="2752"/>
                </a:lnTo>
                <a:lnTo>
                  <a:pt x="6844" y="2752"/>
                </a:lnTo>
                <a:lnTo>
                  <a:pt x="6844" y="2752"/>
                </a:lnTo>
                <a:lnTo>
                  <a:pt x="6844" y="2727"/>
                </a:lnTo>
                <a:lnTo>
                  <a:pt x="6844" y="2727"/>
                </a:lnTo>
                <a:lnTo>
                  <a:pt x="6844" y="2727"/>
                </a:lnTo>
                <a:lnTo>
                  <a:pt x="6844" y="2727"/>
                </a:lnTo>
                <a:lnTo>
                  <a:pt x="6844" y="2727"/>
                </a:lnTo>
                <a:lnTo>
                  <a:pt x="6819" y="2727"/>
                </a:lnTo>
                <a:lnTo>
                  <a:pt x="6819" y="2727"/>
                </a:lnTo>
                <a:lnTo>
                  <a:pt x="6819" y="2727"/>
                </a:lnTo>
                <a:lnTo>
                  <a:pt x="6819" y="2727"/>
                </a:lnTo>
                <a:lnTo>
                  <a:pt x="6794" y="2727"/>
                </a:lnTo>
                <a:lnTo>
                  <a:pt x="6794" y="2727"/>
                </a:lnTo>
                <a:lnTo>
                  <a:pt x="6794" y="2727"/>
                </a:lnTo>
                <a:lnTo>
                  <a:pt x="6794" y="2727"/>
                </a:lnTo>
                <a:lnTo>
                  <a:pt x="6769" y="2702"/>
                </a:lnTo>
                <a:lnTo>
                  <a:pt x="6769" y="2702"/>
                </a:lnTo>
                <a:lnTo>
                  <a:pt x="6769" y="2702"/>
                </a:lnTo>
                <a:lnTo>
                  <a:pt x="6769" y="2702"/>
                </a:lnTo>
                <a:lnTo>
                  <a:pt x="6745" y="2702"/>
                </a:lnTo>
                <a:lnTo>
                  <a:pt x="6720" y="2702"/>
                </a:lnTo>
                <a:lnTo>
                  <a:pt x="6720" y="2702"/>
                </a:lnTo>
                <a:lnTo>
                  <a:pt x="6695" y="2702"/>
                </a:lnTo>
                <a:lnTo>
                  <a:pt x="6695" y="2702"/>
                </a:lnTo>
                <a:lnTo>
                  <a:pt x="6670" y="2702"/>
                </a:lnTo>
                <a:lnTo>
                  <a:pt x="6645" y="2677"/>
                </a:lnTo>
                <a:lnTo>
                  <a:pt x="6645" y="2677"/>
                </a:lnTo>
                <a:lnTo>
                  <a:pt x="6645" y="2677"/>
                </a:lnTo>
                <a:lnTo>
                  <a:pt x="6645" y="2677"/>
                </a:lnTo>
                <a:lnTo>
                  <a:pt x="6621" y="2677"/>
                </a:lnTo>
                <a:lnTo>
                  <a:pt x="6621" y="2702"/>
                </a:lnTo>
                <a:lnTo>
                  <a:pt x="6596" y="2702"/>
                </a:lnTo>
                <a:lnTo>
                  <a:pt x="6596" y="2702"/>
                </a:lnTo>
                <a:lnTo>
                  <a:pt x="6596" y="2677"/>
                </a:lnTo>
                <a:lnTo>
                  <a:pt x="6596" y="2677"/>
                </a:lnTo>
                <a:lnTo>
                  <a:pt x="6596" y="2677"/>
                </a:lnTo>
                <a:lnTo>
                  <a:pt x="6596" y="2677"/>
                </a:lnTo>
                <a:lnTo>
                  <a:pt x="6596" y="2677"/>
                </a:lnTo>
                <a:lnTo>
                  <a:pt x="6596" y="2677"/>
                </a:lnTo>
                <a:lnTo>
                  <a:pt x="6596" y="2653"/>
                </a:lnTo>
                <a:lnTo>
                  <a:pt x="6596" y="2653"/>
                </a:lnTo>
                <a:lnTo>
                  <a:pt x="6596" y="2653"/>
                </a:lnTo>
                <a:lnTo>
                  <a:pt x="6596" y="2653"/>
                </a:lnTo>
                <a:lnTo>
                  <a:pt x="6596" y="2653"/>
                </a:lnTo>
                <a:lnTo>
                  <a:pt x="6571" y="2653"/>
                </a:lnTo>
                <a:lnTo>
                  <a:pt x="6546" y="2603"/>
                </a:lnTo>
                <a:lnTo>
                  <a:pt x="6546" y="2603"/>
                </a:lnTo>
                <a:lnTo>
                  <a:pt x="6522" y="2603"/>
                </a:lnTo>
                <a:lnTo>
                  <a:pt x="6522" y="2603"/>
                </a:lnTo>
                <a:lnTo>
                  <a:pt x="6522" y="2578"/>
                </a:lnTo>
                <a:lnTo>
                  <a:pt x="6522" y="2578"/>
                </a:lnTo>
                <a:lnTo>
                  <a:pt x="6497" y="2554"/>
                </a:lnTo>
                <a:lnTo>
                  <a:pt x="6472" y="2554"/>
                </a:lnTo>
                <a:lnTo>
                  <a:pt x="6472" y="2529"/>
                </a:lnTo>
                <a:lnTo>
                  <a:pt x="6447" y="2529"/>
                </a:lnTo>
                <a:lnTo>
                  <a:pt x="6447" y="2504"/>
                </a:lnTo>
                <a:lnTo>
                  <a:pt x="6422" y="2479"/>
                </a:lnTo>
                <a:lnTo>
                  <a:pt x="6397" y="2479"/>
                </a:lnTo>
                <a:lnTo>
                  <a:pt x="6372" y="2454"/>
                </a:lnTo>
                <a:lnTo>
                  <a:pt x="6348" y="2430"/>
                </a:lnTo>
                <a:lnTo>
                  <a:pt x="6323" y="2404"/>
                </a:lnTo>
                <a:lnTo>
                  <a:pt x="6323" y="2404"/>
                </a:lnTo>
                <a:lnTo>
                  <a:pt x="6323" y="2380"/>
                </a:lnTo>
                <a:lnTo>
                  <a:pt x="6273" y="2355"/>
                </a:lnTo>
                <a:lnTo>
                  <a:pt x="6249" y="2331"/>
                </a:lnTo>
                <a:lnTo>
                  <a:pt x="6199" y="2331"/>
                </a:lnTo>
                <a:lnTo>
                  <a:pt x="6199" y="2305"/>
                </a:lnTo>
                <a:lnTo>
                  <a:pt x="6199" y="2305"/>
                </a:lnTo>
                <a:lnTo>
                  <a:pt x="6174" y="2305"/>
                </a:lnTo>
                <a:lnTo>
                  <a:pt x="6174" y="2281"/>
                </a:lnTo>
                <a:lnTo>
                  <a:pt x="6149" y="2281"/>
                </a:lnTo>
                <a:lnTo>
                  <a:pt x="6149" y="2281"/>
                </a:lnTo>
                <a:lnTo>
                  <a:pt x="6125" y="2281"/>
                </a:lnTo>
                <a:lnTo>
                  <a:pt x="6125" y="2256"/>
                </a:lnTo>
                <a:lnTo>
                  <a:pt x="6100" y="2256"/>
                </a:lnTo>
                <a:lnTo>
                  <a:pt x="6100" y="2256"/>
                </a:lnTo>
                <a:lnTo>
                  <a:pt x="6100" y="2231"/>
                </a:lnTo>
                <a:lnTo>
                  <a:pt x="6075" y="2231"/>
                </a:lnTo>
                <a:lnTo>
                  <a:pt x="6075" y="2231"/>
                </a:lnTo>
                <a:lnTo>
                  <a:pt x="6075" y="2231"/>
                </a:lnTo>
                <a:lnTo>
                  <a:pt x="6075" y="2206"/>
                </a:lnTo>
                <a:lnTo>
                  <a:pt x="6075" y="2206"/>
                </a:lnTo>
                <a:lnTo>
                  <a:pt x="6050" y="2206"/>
                </a:lnTo>
                <a:lnTo>
                  <a:pt x="6050" y="2181"/>
                </a:lnTo>
                <a:lnTo>
                  <a:pt x="6050" y="2181"/>
                </a:lnTo>
                <a:lnTo>
                  <a:pt x="6026" y="2181"/>
                </a:lnTo>
                <a:lnTo>
                  <a:pt x="6026" y="2181"/>
                </a:lnTo>
                <a:lnTo>
                  <a:pt x="5976" y="2206"/>
                </a:lnTo>
                <a:lnTo>
                  <a:pt x="5951" y="2231"/>
                </a:lnTo>
                <a:lnTo>
                  <a:pt x="5951" y="2231"/>
                </a:lnTo>
                <a:lnTo>
                  <a:pt x="5951" y="2231"/>
                </a:lnTo>
                <a:lnTo>
                  <a:pt x="5951" y="2231"/>
                </a:lnTo>
                <a:lnTo>
                  <a:pt x="5951" y="2256"/>
                </a:lnTo>
                <a:lnTo>
                  <a:pt x="5951" y="2256"/>
                </a:lnTo>
                <a:lnTo>
                  <a:pt x="5951" y="2281"/>
                </a:lnTo>
                <a:lnTo>
                  <a:pt x="5926" y="2256"/>
                </a:lnTo>
                <a:lnTo>
                  <a:pt x="5951" y="2305"/>
                </a:lnTo>
                <a:lnTo>
                  <a:pt x="5951" y="2331"/>
                </a:lnTo>
                <a:lnTo>
                  <a:pt x="5926" y="2331"/>
                </a:lnTo>
                <a:lnTo>
                  <a:pt x="5876" y="2380"/>
                </a:lnTo>
                <a:lnTo>
                  <a:pt x="5876" y="2404"/>
                </a:lnTo>
                <a:lnTo>
                  <a:pt x="5852" y="2404"/>
                </a:lnTo>
                <a:lnTo>
                  <a:pt x="5852" y="2380"/>
                </a:lnTo>
                <a:lnTo>
                  <a:pt x="5827" y="2355"/>
                </a:lnTo>
                <a:lnTo>
                  <a:pt x="5777" y="2305"/>
                </a:lnTo>
                <a:lnTo>
                  <a:pt x="5703" y="2256"/>
                </a:lnTo>
                <a:lnTo>
                  <a:pt x="5703" y="2256"/>
                </a:lnTo>
                <a:lnTo>
                  <a:pt x="5678" y="2231"/>
                </a:lnTo>
                <a:lnTo>
                  <a:pt x="5653" y="2231"/>
                </a:lnTo>
                <a:lnTo>
                  <a:pt x="5629" y="2206"/>
                </a:lnTo>
                <a:lnTo>
                  <a:pt x="5629" y="2157"/>
                </a:lnTo>
                <a:lnTo>
                  <a:pt x="5629" y="2157"/>
                </a:lnTo>
                <a:lnTo>
                  <a:pt x="5554" y="2157"/>
                </a:lnTo>
                <a:lnTo>
                  <a:pt x="5554" y="2206"/>
                </a:lnTo>
                <a:lnTo>
                  <a:pt x="5480" y="2181"/>
                </a:lnTo>
                <a:lnTo>
                  <a:pt x="5480" y="2206"/>
                </a:lnTo>
                <a:lnTo>
                  <a:pt x="5431" y="2206"/>
                </a:lnTo>
                <a:lnTo>
                  <a:pt x="5431" y="2181"/>
                </a:lnTo>
                <a:lnTo>
                  <a:pt x="5431" y="2132"/>
                </a:lnTo>
                <a:lnTo>
                  <a:pt x="5406" y="2107"/>
                </a:lnTo>
                <a:lnTo>
                  <a:pt x="5406" y="2082"/>
                </a:lnTo>
                <a:lnTo>
                  <a:pt x="5406" y="2058"/>
                </a:lnTo>
                <a:lnTo>
                  <a:pt x="5406" y="2008"/>
                </a:lnTo>
                <a:lnTo>
                  <a:pt x="5381" y="1983"/>
                </a:lnTo>
                <a:lnTo>
                  <a:pt x="5381" y="1959"/>
                </a:lnTo>
                <a:lnTo>
                  <a:pt x="5381" y="1934"/>
                </a:lnTo>
                <a:lnTo>
                  <a:pt x="5356" y="1859"/>
                </a:lnTo>
                <a:lnTo>
                  <a:pt x="5356" y="1835"/>
                </a:lnTo>
                <a:lnTo>
                  <a:pt x="5356" y="1809"/>
                </a:lnTo>
                <a:lnTo>
                  <a:pt x="5356" y="1785"/>
                </a:lnTo>
                <a:lnTo>
                  <a:pt x="5331" y="1760"/>
                </a:lnTo>
                <a:lnTo>
                  <a:pt x="5331" y="1710"/>
                </a:lnTo>
                <a:lnTo>
                  <a:pt x="5331" y="1686"/>
                </a:lnTo>
                <a:lnTo>
                  <a:pt x="5331" y="1661"/>
                </a:lnTo>
                <a:lnTo>
                  <a:pt x="5331" y="1636"/>
                </a:lnTo>
                <a:lnTo>
                  <a:pt x="5307" y="1586"/>
                </a:lnTo>
                <a:lnTo>
                  <a:pt x="5307" y="1562"/>
                </a:lnTo>
                <a:lnTo>
                  <a:pt x="5307" y="1537"/>
                </a:lnTo>
                <a:lnTo>
                  <a:pt x="5307" y="1512"/>
                </a:lnTo>
                <a:lnTo>
                  <a:pt x="5281" y="1487"/>
                </a:lnTo>
                <a:lnTo>
                  <a:pt x="5281" y="1438"/>
                </a:lnTo>
                <a:lnTo>
                  <a:pt x="5281" y="1413"/>
                </a:lnTo>
                <a:lnTo>
                  <a:pt x="5281" y="1388"/>
                </a:lnTo>
                <a:lnTo>
                  <a:pt x="5257" y="1363"/>
                </a:lnTo>
                <a:lnTo>
                  <a:pt x="5257" y="1339"/>
                </a:lnTo>
                <a:lnTo>
                  <a:pt x="5257" y="1289"/>
                </a:lnTo>
                <a:lnTo>
                  <a:pt x="5232" y="1165"/>
                </a:lnTo>
                <a:lnTo>
                  <a:pt x="5232" y="1140"/>
                </a:lnTo>
                <a:lnTo>
                  <a:pt x="5207" y="1090"/>
                </a:lnTo>
                <a:lnTo>
                  <a:pt x="5207" y="1066"/>
                </a:lnTo>
                <a:lnTo>
                  <a:pt x="5182" y="991"/>
                </a:lnTo>
                <a:lnTo>
                  <a:pt x="5182" y="967"/>
                </a:lnTo>
                <a:lnTo>
                  <a:pt x="5182" y="942"/>
                </a:lnTo>
                <a:lnTo>
                  <a:pt x="5182" y="917"/>
                </a:lnTo>
                <a:lnTo>
                  <a:pt x="5182" y="868"/>
                </a:lnTo>
                <a:lnTo>
                  <a:pt x="5158" y="818"/>
                </a:lnTo>
                <a:lnTo>
                  <a:pt x="5158" y="793"/>
                </a:lnTo>
                <a:lnTo>
                  <a:pt x="5158" y="768"/>
                </a:lnTo>
                <a:lnTo>
                  <a:pt x="5133" y="718"/>
                </a:lnTo>
                <a:lnTo>
                  <a:pt x="5133" y="669"/>
                </a:lnTo>
                <a:lnTo>
                  <a:pt x="5133" y="645"/>
                </a:lnTo>
                <a:lnTo>
                  <a:pt x="5108" y="619"/>
                </a:lnTo>
                <a:lnTo>
                  <a:pt x="5108" y="545"/>
                </a:lnTo>
                <a:lnTo>
                  <a:pt x="5083" y="495"/>
                </a:lnTo>
                <a:lnTo>
                  <a:pt x="5083" y="471"/>
                </a:lnTo>
                <a:lnTo>
                  <a:pt x="5083" y="421"/>
                </a:lnTo>
                <a:lnTo>
                  <a:pt x="5083" y="396"/>
                </a:lnTo>
                <a:lnTo>
                  <a:pt x="5058" y="372"/>
                </a:lnTo>
                <a:lnTo>
                  <a:pt x="5058" y="347"/>
                </a:lnTo>
                <a:lnTo>
                  <a:pt x="5058" y="322"/>
                </a:lnTo>
                <a:lnTo>
                  <a:pt x="5058" y="272"/>
                </a:lnTo>
                <a:lnTo>
                  <a:pt x="5058" y="272"/>
                </a:lnTo>
                <a:lnTo>
                  <a:pt x="5034" y="272"/>
                </a:lnTo>
                <a:lnTo>
                  <a:pt x="5034" y="272"/>
                </a:lnTo>
                <a:lnTo>
                  <a:pt x="5034" y="272"/>
                </a:lnTo>
                <a:lnTo>
                  <a:pt x="5034" y="272"/>
                </a:lnTo>
                <a:lnTo>
                  <a:pt x="5034" y="272"/>
                </a:lnTo>
                <a:lnTo>
                  <a:pt x="5034" y="272"/>
                </a:lnTo>
                <a:lnTo>
                  <a:pt x="5034" y="272"/>
                </a:lnTo>
                <a:lnTo>
                  <a:pt x="5034" y="297"/>
                </a:lnTo>
                <a:lnTo>
                  <a:pt x="5034" y="297"/>
                </a:lnTo>
                <a:lnTo>
                  <a:pt x="5034" y="297"/>
                </a:lnTo>
                <a:lnTo>
                  <a:pt x="5009" y="297"/>
                </a:lnTo>
                <a:lnTo>
                  <a:pt x="5009" y="272"/>
                </a:lnTo>
                <a:lnTo>
                  <a:pt x="5009" y="272"/>
                </a:lnTo>
                <a:lnTo>
                  <a:pt x="5009" y="272"/>
                </a:lnTo>
                <a:lnTo>
                  <a:pt x="5009" y="272"/>
                </a:lnTo>
                <a:lnTo>
                  <a:pt x="5009" y="272"/>
                </a:lnTo>
                <a:lnTo>
                  <a:pt x="4984" y="272"/>
                </a:lnTo>
                <a:lnTo>
                  <a:pt x="4984" y="272"/>
                </a:lnTo>
                <a:lnTo>
                  <a:pt x="4984" y="272"/>
                </a:lnTo>
                <a:lnTo>
                  <a:pt x="4984" y="272"/>
                </a:lnTo>
                <a:lnTo>
                  <a:pt x="4984" y="272"/>
                </a:lnTo>
                <a:lnTo>
                  <a:pt x="4984" y="272"/>
                </a:lnTo>
                <a:lnTo>
                  <a:pt x="4984" y="272"/>
                </a:lnTo>
                <a:lnTo>
                  <a:pt x="4959" y="272"/>
                </a:lnTo>
                <a:lnTo>
                  <a:pt x="4959" y="248"/>
                </a:lnTo>
                <a:lnTo>
                  <a:pt x="4959" y="248"/>
                </a:lnTo>
                <a:lnTo>
                  <a:pt x="4959" y="248"/>
                </a:lnTo>
                <a:lnTo>
                  <a:pt x="4959" y="248"/>
                </a:lnTo>
                <a:lnTo>
                  <a:pt x="4959" y="248"/>
                </a:lnTo>
                <a:lnTo>
                  <a:pt x="4959" y="248"/>
                </a:lnTo>
                <a:lnTo>
                  <a:pt x="4935" y="248"/>
                </a:lnTo>
                <a:lnTo>
                  <a:pt x="4935" y="248"/>
                </a:lnTo>
                <a:lnTo>
                  <a:pt x="4935" y="248"/>
                </a:lnTo>
                <a:lnTo>
                  <a:pt x="4935" y="248"/>
                </a:lnTo>
                <a:lnTo>
                  <a:pt x="4935" y="248"/>
                </a:lnTo>
                <a:lnTo>
                  <a:pt x="4935" y="248"/>
                </a:lnTo>
                <a:lnTo>
                  <a:pt x="4935" y="248"/>
                </a:lnTo>
                <a:lnTo>
                  <a:pt x="4935" y="248"/>
                </a:lnTo>
                <a:lnTo>
                  <a:pt x="4935" y="248"/>
                </a:lnTo>
                <a:lnTo>
                  <a:pt x="4935" y="248"/>
                </a:lnTo>
                <a:lnTo>
                  <a:pt x="4935" y="248"/>
                </a:lnTo>
                <a:lnTo>
                  <a:pt x="4935" y="248"/>
                </a:lnTo>
                <a:lnTo>
                  <a:pt x="4935" y="248"/>
                </a:lnTo>
                <a:lnTo>
                  <a:pt x="4935" y="248"/>
                </a:lnTo>
                <a:lnTo>
                  <a:pt x="4935" y="248"/>
                </a:lnTo>
                <a:lnTo>
                  <a:pt x="4935" y="248"/>
                </a:lnTo>
                <a:lnTo>
                  <a:pt x="4935" y="248"/>
                </a:lnTo>
                <a:lnTo>
                  <a:pt x="4935" y="248"/>
                </a:lnTo>
                <a:lnTo>
                  <a:pt x="4935" y="248"/>
                </a:lnTo>
                <a:lnTo>
                  <a:pt x="4935" y="248"/>
                </a:lnTo>
                <a:lnTo>
                  <a:pt x="4935" y="222"/>
                </a:lnTo>
                <a:lnTo>
                  <a:pt x="4935" y="248"/>
                </a:lnTo>
                <a:lnTo>
                  <a:pt x="4935" y="248"/>
                </a:lnTo>
                <a:lnTo>
                  <a:pt x="4935" y="248"/>
                </a:lnTo>
                <a:lnTo>
                  <a:pt x="4935" y="248"/>
                </a:lnTo>
                <a:lnTo>
                  <a:pt x="4935" y="248"/>
                </a:lnTo>
                <a:lnTo>
                  <a:pt x="4935" y="222"/>
                </a:lnTo>
                <a:lnTo>
                  <a:pt x="4935" y="222"/>
                </a:lnTo>
                <a:lnTo>
                  <a:pt x="4910" y="222"/>
                </a:lnTo>
                <a:lnTo>
                  <a:pt x="4910" y="222"/>
                </a:lnTo>
                <a:lnTo>
                  <a:pt x="4885" y="222"/>
                </a:lnTo>
                <a:lnTo>
                  <a:pt x="4910" y="222"/>
                </a:lnTo>
                <a:lnTo>
                  <a:pt x="4885" y="222"/>
                </a:lnTo>
                <a:lnTo>
                  <a:pt x="4885" y="222"/>
                </a:lnTo>
                <a:lnTo>
                  <a:pt x="4885" y="222"/>
                </a:lnTo>
                <a:lnTo>
                  <a:pt x="4885" y="222"/>
                </a:lnTo>
                <a:lnTo>
                  <a:pt x="4885" y="222"/>
                </a:lnTo>
                <a:lnTo>
                  <a:pt x="4885" y="222"/>
                </a:lnTo>
                <a:lnTo>
                  <a:pt x="4885" y="222"/>
                </a:lnTo>
                <a:lnTo>
                  <a:pt x="4885" y="222"/>
                </a:lnTo>
                <a:lnTo>
                  <a:pt x="4885" y="222"/>
                </a:lnTo>
                <a:lnTo>
                  <a:pt x="4885" y="222"/>
                </a:lnTo>
                <a:lnTo>
                  <a:pt x="4885" y="222"/>
                </a:lnTo>
                <a:lnTo>
                  <a:pt x="4885" y="222"/>
                </a:lnTo>
                <a:lnTo>
                  <a:pt x="4885" y="222"/>
                </a:lnTo>
                <a:lnTo>
                  <a:pt x="4860" y="222"/>
                </a:lnTo>
                <a:lnTo>
                  <a:pt x="4860" y="222"/>
                </a:lnTo>
                <a:lnTo>
                  <a:pt x="4860" y="222"/>
                </a:lnTo>
                <a:lnTo>
                  <a:pt x="4860" y="222"/>
                </a:lnTo>
                <a:lnTo>
                  <a:pt x="4860" y="222"/>
                </a:lnTo>
                <a:lnTo>
                  <a:pt x="4885" y="222"/>
                </a:lnTo>
                <a:lnTo>
                  <a:pt x="4860" y="222"/>
                </a:lnTo>
                <a:lnTo>
                  <a:pt x="4860" y="222"/>
                </a:lnTo>
                <a:lnTo>
                  <a:pt x="4860" y="222"/>
                </a:lnTo>
                <a:lnTo>
                  <a:pt x="4860" y="222"/>
                </a:lnTo>
                <a:lnTo>
                  <a:pt x="4860" y="222"/>
                </a:lnTo>
                <a:lnTo>
                  <a:pt x="4860" y="222"/>
                </a:lnTo>
                <a:lnTo>
                  <a:pt x="4860" y="222"/>
                </a:lnTo>
                <a:lnTo>
                  <a:pt x="4860" y="222"/>
                </a:lnTo>
                <a:lnTo>
                  <a:pt x="4860" y="222"/>
                </a:lnTo>
                <a:lnTo>
                  <a:pt x="4860" y="222"/>
                </a:lnTo>
                <a:lnTo>
                  <a:pt x="4860" y="222"/>
                </a:lnTo>
                <a:lnTo>
                  <a:pt x="4860" y="222"/>
                </a:lnTo>
                <a:lnTo>
                  <a:pt x="4860" y="222"/>
                </a:lnTo>
                <a:lnTo>
                  <a:pt x="4860" y="222"/>
                </a:lnTo>
                <a:lnTo>
                  <a:pt x="4835" y="222"/>
                </a:lnTo>
                <a:lnTo>
                  <a:pt x="4835" y="222"/>
                </a:lnTo>
                <a:lnTo>
                  <a:pt x="4835" y="222"/>
                </a:lnTo>
                <a:lnTo>
                  <a:pt x="4835" y="222"/>
                </a:lnTo>
                <a:lnTo>
                  <a:pt x="4835" y="222"/>
                </a:lnTo>
                <a:lnTo>
                  <a:pt x="4835" y="222"/>
                </a:lnTo>
                <a:lnTo>
                  <a:pt x="4835" y="222"/>
                </a:lnTo>
                <a:lnTo>
                  <a:pt x="4835" y="222"/>
                </a:lnTo>
                <a:lnTo>
                  <a:pt x="4835" y="222"/>
                </a:lnTo>
                <a:lnTo>
                  <a:pt x="4835" y="222"/>
                </a:lnTo>
                <a:lnTo>
                  <a:pt x="4835" y="222"/>
                </a:lnTo>
                <a:lnTo>
                  <a:pt x="4835" y="222"/>
                </a:lnTo>
                <a:lnTo>
                  <a:pt x="4835" y="222"/>
                </a:lnTo>
                <a:lnTo>
                  <a:pt x="4810" y="222"/>
                </a:lnTo>
                <a:lnTo>
                  <a:pt x="4810" y="222"/>
                </a:lnTo>
                <a:lnTo>
                  <a:pt x="4810" y="222"/>
                </a:lnTo>
                <a:lnTo>
                  <a:pt x="4810" y="222"/>
                </a:lnTo>
                <a:lnTo>
                  <a:pt x="4810" y="222"/>
                </a:lnTo>
                <a:lnTo>
                  <a:pt x="4810" y="222"/>
                </a:lnTo>
                <a:lnTo>
                  <a:pt x="4810" y="248"/>
                </a:lnTo>
                <a:lnTo>
                  <a:pt x="4810" y="248"/>
                </a:lnTo>
                <a:lnTo>
                  <a:pt x="4810" y="248"/>
                </a:lnTo>
                <a:lnTo>
                  <a:pt x="4810" y="248"/>
                </a:lnTo>
                <a:lnTo>
                  <a:pt x="4810" y="248"/>
                </a:lnTo>
                <a:lnTo>
                  <a:pt x="4810" y="248"/>
                </a:lnTo>
                <a:lnTo>
                  <a:pt x="4810" y="248"/>
                </a:lnTo>
                <a:lnTo>
                  <a:pt x="4810" y="248"/>
                </a:lnTo>
                <a:lnTo>
                  <a:pt x="4810" y="248"/>
                </a:lnTo>
                <a:lnTo>
                  <a:pt x="4810" y="248"/>
                </a:lnTo>
                <a:lnTo>
                  <a:pt x="4810" y="248"/>
                </a:lnTo>
                <a:lnTo>
                  <a:pt x="4810" y="248"/>
                </a:lnTo>
                <a:lnTo>
                  <a:pt x="4810" y="248"/>
                </a:lnTo>
                <a:lnTo>
                  <a:pt x="4810" y="248"/>
                </a:lnTo>
                <a:lnTo>
                  <a:pt x="4810" y="248"/>
                </a:lnTo>
                <a:lnTo>
                  <a:pt x="4810" y="248"/>
                </a:lnTo>
                <a:lnTo>
                  <a:pt x="4810" y="248"/>
                </a:lnTo>
                <a:lnTo>
                  <a:pt x="4810" y="248"/>
                </a:lnTo>
                <a:lnTo>
                  <a:pt x="4785" y="248"/>
                </a:lnTo>
                <a:lnTo>
                  <a:pt x="4785" y="248"/>
                </a:lnTo>
                <a:lnTo>
                  <a:pt x="4785" y="248"/>
                </a:lnTo>
                <a:lnTo>
                  <a:pt x="4785" y="248"/>
                </a:lnTo>
                <a:lnTo>
                  <a:pt x="4761" y="272"/>
                </a:lnTo>
                <a:lnTo>
                  <a:pt x="4761" y="272"/>
                </a:lnTo>
                <a:lnTo>
                  <a:pt x="4761" y="248"/>
                </a:lnTo>
                <a:lnTo>
                  <a:pt x="4761" y="248"/>
                </a:lnTo>
                <a:lnTo>
                  <a:pt x="4761" y="272"/>
                </a:lnTo>
                <a:lnTo>
                  <a:pt x="4736" y="272"/>
                </a:lnTo>
                <a:lnTo>
                  <a:pt x="4736" y="272"/>
                </a:lnTo>
                <a:lnTo>
                  <a:pt x="4736" y="272"/>
                </a:lnTo>
                <a:lnTo>
                  <a:pt x="4736" y="248"/>
                </a:lnTo>
                <a:lnTo>
                  <a:pt x="4736" y="248"/>
                </a:lnTo>
                <a:lnTo>
                  <a:pt x="4736" y="248"/>
                </a:lnTo>
                <a:lnTo>
                  <a:pt x="4736" y="248"/>
                </a:lnTo>
                <a:lnTo>
                  <a:pt x="4712" y="248"/>
                </a:lnTo>
                <a:lnTo>
                  <a:pt x="4712" y="248"/>
                </a:lnTo>
                <a:lnTo>
                  <a:pt x="4712" y="248"/>
                </a:lnTo>
                <a:lnTo>
                  <a:pt x="4712" y="248"/>
                </a:lnTo>
                <a:lnTo>
                  <a:pt x="4712" y="248"/>
                </a:lnTo>
                <a:lnTo>
                  <a:pt x="4712" y="248"/>
                </a:lnTo>
                <a:lnTo>
                  <a:pt x="4712" y="248"/>
                </a:lnTo>
                <a:lnTo>
                  <a:pt x="4712" y="248"/>
                </a:lnTo>
                <a:lnTo>
                  <a:pt x="4712" y="248"/>
                </a:lnTo>
                <a:lnTo>
                  <a:pt x="4712" y="248"/>
                </a:lnTo>
                <a:lnTo>
                  <a:pt x="4712" y="248"/>
                </a:lnTo>
                <a:lnTo>
                  <a:pt x="4712" y="248"/>
                </a:lnTo>
                <a:lnTo>
                  <a:pt x="4712" y="248"/>
                </a:lnTo>
                <a:lnTo>
                  <a:pt x="4712" y="248"/>
                </a:lnTo>
                <a:lnTo>
                  <a:pt x="4712" y="248"/>
                </a:lnTo>
                <a:lnTo>
                  <a:pt x="4686" y="248"/>
                </a:lnTo>
                <a:lnTo>
                  <a:pt x="4686" y="248"/>
                </a:lnTo>
                <a:lnTo>
                  <a:pt x="4686" y="222"/>
                </a:lnTo>
                <a:lnTo>
                  <a:pt x="4686" y="222"/>
                </a:lnTo>
                <a:lnTo>
                  <a:pt x="4686" y="248"/>
                </a:lnTo>
                <a:lnTo>
                  <a:pt x="4686" y="248"/>
                </a:lnTo>
                <a:lnTo>
                  <a:pt x="4686" y="222"/>
                </a:lnTo>
                <a:lnTo>
                  <a:pt x="4686" y="222"/>
                </a:lnTo>
                <a:lnTo>
                  <a:pt x="4686" y="248"/>
                </a:lnTo>
                <a:lnTo>
                  <a:pt x="4686" y="248"/>
                </a:lnTo>
                <a:lnTo>
                  <a:pt x="4662" y="248"/>
                </a:lnTo>
                <a:lnTo>
                  <a:pt x="4662" y="222"/>
                </a:lnTo>
                <a:lnTo>
                  <a:pt x="4637" y="222"/>
                </a:lnTo>
                <a:lnTo>
                  <a:pt x="4612" y="248"/>
                </a:lnTo>
                <a:lnTo>
                  <a:pt x="4612" y="248"/>
                </a:lnTo>
                <a:lnTo>
                  <a:pt x="4612" y="248"/>
                </a:lnTo>
                <a:lnTo>
                  <a:pt x="4612" y="248"/>
                </a:lnTo>
                <a:lnTo>
                  <a:pt x="4587" y="248"/>
                </a:lnTo>
                <a:lnTo>
                  <a:pt x="4587" y="248"/>
                </a:lnTo>
                <a:lnTo>
                  <a:pt x="4587" y="248"/>
                </a:lnTo>
                <a:lnTo>
                  <a:pt x="4587" y="248"/>
                </a:lnTo>
                <a:lnTo>
                  <a:pt x="4587" y="248"/>
                </a:lnTo>
                <a:lnTo>
                  <a:pt x="4587" y="248"/>
                </a:lnTo>
                <a:lnTo>
                  <a:pt x="4587" y="248"/>
                </a:lnTo>
                <a:lnTo>
                  <a:pt x="4587" y="248"/>
                </a:lnTo>
                <a:lnTo>
                  <a:pt x="4562" y="248"/>
                </a:lnTo>
                <a:lnTo>
                  <a:pt x="4562" y="248"/>
                </a:lnTo>
                <a:lnTo>
                  <a:pt x="4538" y="248"/>
                </a:lnTo>
                <a:lnTo>
                  <a:pt x="4538" y="222"/>
                </a:lnTo>
                <a:lnTo>
                  <a:pt x="4538" y="222"/>
                </a:lnTo>
                <a:lnTo>
                  <a:pt x="4538" y="222"/>
                </a:lnTo>
                <a:lnTo>
                  <a:pt x="4538" y="222"/>
                </a:lnTo>
                <a:lnTo>
                  <a:pt x="4538" y="222"/>
                </a:lnTo>
                <a:lnTo>
                  <a:pt x="4538" y="222"/>
                </a:lnTo>
                <a:lnTo>
                  <a:pt x="4538" y="222"/>
                </a:lnTo>
                <a:lnTo>
                  <a:pt x="4538" y="222"/>
                </a:lnTo>
                <a:lnTo>
                  <a:pt x="4538" y="222"/>
                </a:lnTo>
                <a:lnTo>
                  <a:pt x="4538" y="222"/>
                </a:lnTo>
                <a:lnTo>
                  <a:pt x="4538" y="222"/>
                </a:lnTo>
                <a:lnTo>
                  <a:pt x="4538" y="222"/>
                </a:lnTo>
                <a:lnTo>
                  <a:pt x="4538" y="222"/>
                </a:lnTo>
                <a:lnTo>
                  <a:pt x="4538" y="222"/>
                </a:lnTo>
                <a:lnTo>
                  <a:pt x="4538" y="222"/>
                </a:lnTo>
                <a:lnTo>
                  <a:pt x="4538" y="222"/>
                </a:lnTo>
                <a:lnTo>
                  <a:pt x="4538" y="222"/>
                </a:lnTo>
                <a:lnTo>
                  <a:pt x="4538" y="222"/>
                </a:lnTo>
                <a:lnTo>
                  <a:pt x="4538" y="222"/>
                </a:lnTo>
                <a:lnTo>
                  <a:pt x="4538" y="222"/>
                </a:lnTo>
                <a:lnTo>
                  <a:pt x="4513" y="222"/>
                </a:lnTo>
                <a:lnTo>
                  <a:pt x="4513" y="222"/>
                </a:lnTo>
                <a:lnTo>
                  <a:pt x="4513" y="222"/>
                </a:lnTo>
                <a:lnTo>
                  <a:pt x="4513" y="222"/>
                </a:lnTo>
                <a:lnTo>
                  <a:pt x="4513" y="222"/>
                </a:lnTo>
                <a:lnTo>
                  <a:pt x="4513" y="222"/>
                </a:lnTo>
                <a:lnTo>
                  <a:pt x="4513" y="222"/>
                </a:lnTo>
                <a:lnTo>
                  <a:pt x="4513" y="222"/>
                </a:lnTo>
                <a:lnTo>
                  <a:pt x="4513" y="222"/>
                </a:lnTo>
                <a:lnTo>
                  <a:pt x="4488" y="222"/>
                </a:lnTo>
                <a:lnTo>
                  <a:pt x="4488" y="222"/>
                </a:lnTo>
                <a:lnTo>
                  <a:pt x="4488" y="222"/>
                </a:lnTo>
                <a:lnTo>
                  <a:pt x="4488" y="222"/>
                </a:lnTo>
                <a:lnTo>
                  <a:pt x="4488" y="222"/>
                </a:lnTo>
                <a:lnTo>
                  <a:pt x="4488" y="198"/>
                </a:lnTo>
                <a:lnTo>
                  <a:pt x="4488" y="198"/>
                </a:lnTo>
                <a:lnTo>
                  <a:pt x="4488" y="198"/>
                </a:lnTo>
                <a:lnTo>
                  <a:pt x="4488" y="198"/>
                </a:lnTo>
                <a:lnTo>
                  <a:pt x="4463" y="198"/>
                </a:lnTo>
                <a:lnTo>
                  <a:pt x="4463" y="198"/>
                </a:lnTo>
                <a:lnTo>
                  <a:pt x="4463" y="198"/>
                </a:lnTo>
                <a:lnTo>
                  <a:pt x="4463" y="198"/>
                </a:lnTo>
                <a:lnTo>
                  <a:pt x="4463" y="198"/>
                </a:lnTo>
                <a:lnTo>
                  <a:pt x="4463" y="198"/>
                </a:lnTo>
                <a:lnTo>
                  <a:pt x="4463" y="198"/>
                </a:lnTo>
                <a:lnTo>
                  <a:pt x="4463" y="198"/>
                </a:lnTo>
                <a:lnTo>
                  <a:pt x="4463" y="198"/>
                </a:lnTo>
                <a:lnTo>
                  <a:pt x="4463" y="198"/>
                </a:lnTo>
                <a:lnTo>
                  <a:pt x="4463" y="198"/>
                </a:lnTo>
                <a:lnTo>
                  <a:pt x="4463" y="198"/>
                </a:lnTo>
                <a:lnTo>
                  <a:pt x="4439" y="198"/>
                </a:lnTo>
                <a:lnTo>
                  <a:pt x="4439" y="198"/>
                </a:lnTo>
                <a:lnTo>
                  <a:pt x="4413" y="198"/>
                </a:lnTo>
                <a:lnTo>
                  <a:pt x="4439" y="198"/>
                </a:lnTo>
                <a:lnTo>
                  <a:pt x="4413" y="198"/>
                </a:lnTo>
                <a:lnTo>
                  <a:pt x="4413" y="198"/>
                </a:lnTo>
                <a:lnTo>
                  <a:pt x="4413" y="198"/>
                </a:lnTo>
                <a:lnTo>
                  <a:pt x="4413" y="198"/>
                </a:lnTo>
                <a:lnTo>
                  <a:pt x="4413" y="198"/>
                </a:lnTo>
                <a:lnTo>
                  <a:pt x="4413" y="198"/>
                </a:lnTo>
                <a:lnTo>
                  <a:pt x="4413" y="173"/>
                </a:lnTo>
                <a:lnTo>
                  <a:pt x="4413" y="173"/>
                </a:lnTo>
                <a:lnTo>
                  <a:pt x="4413" y="198"/>
                </a:lnTo>
                <a:lnTo>
                  <a:pt x="4389" y="198"/>
                </a:lnTo>
                <a:lnTo>
                  <a:pt x="4389" y="198"/>
                </a:lnTo>
                <a:lnTo>
                  <a:pt x="4389" y="198"/>
                </a:lnTo>
                <a:lnTo>
                  <a:pt x="4389" y="198"/>
                </a:lnTo>
                <a:lnTo>
                  <a:pt x="4389" y="198"/>
                </a:lnTo>
                <a:lnTo>
                  <a:pt x="4364" y="198"/>
                </a:lnTo>
                <a:lnTo>
                  <a:pt x="4364" y="198"/>
                </a:lnTo>
                <a:lnTo>
                  <a:pt x="4364" y="222"/>
                </a:lnTo>
                <a:lnTo>
                  <a:pt x="4339" y="222"/>
                </a:lnTo>
                <a:lnTo>
                  <a:pt x="4339" y="198"/>
                </a:lnTo>
                <a:lnTo>
                  <a:pt x="4364" y="198"/>
                </a:lnTo>
                <a:lnTo>
                  <a:pt x="4364" y="198"/>
                </a:lnTo>
                <a:lnTo>
                  <a:pt x="4364" y="198"/>
                </a:lnTo>
                <a:lnTo>
                  <a:pt x="4339" y="198"/>
                </a:lnTo>
                <a:lnTo>
                  <a:pt x="4339" y="198"/>
                </a:lnTo>
                <a:lnTo>
                  <a:pt x="4339" y="198"/>
                </a:lnTo>
                <a:lnTo>
                  <a:pt x="4339" y="198"/>
                </a:lnTo>
                <a:lnTo>
                  <a:pt x="4339" y="198"/>
                </a:lnTo>
                <a:lnTo>
                  <a:pt x="4339" y="198"/>
                </a:lnTo>
                <a:lnTo>
                  <a:pt x="4339" y="198"/>
                </a:lnTo>
                <a:lnTo>
                  <a:pt x="4339" y="198"/>
                </a:lnTo>
                <a:lnTo>
                  <a:pt x="4339" y="198"/>
                </a:lnTo>
                <a:lnTo>
                  <a:pt x="4339" y="198"/>
                </a:lnTo>
                <a:lnTo>
                  <a:pt x="4339" y="198"/>
                </a:lnTo>
                <a:lnTo>
                  <a:pt x="4339" y="198"/>
                </a:lnTo>
                <a:lnTo>
                  <a:pt x="4339" y="198"/>
                </a:lnTo>
                <a:lnTo>
                  <a:pt x="4315" y="198"/>
                </a:lnTo>
                <a:lnTo>
                  <a:pt x="4315" y="198"/>
                </a:lnTo>
                <a:lnTo>
                  <a:pt x="4315" y="198"/>
                </a:lnTo>
                <a:lnTo>
                  <a:pt x="4339" y="198"/>
                </a:lnTo>
                <a:lnTo>
                  <a:pt x="4315" y="198"/>
                </a:lnTo>
                <a:lnTo>
                  <a:pt x="4315" y="198"/>
                </a:lnTo>
                <a:lnTo>
                  <a:pt x="4315" y="198"/>
                </a:lnTo>
                <a:lnTo>
                  <a:pt x="4315" y="198"/>
                </a:lnTo>
                <a:lnTo>
                  <a:pt x="4315" y="198"/>
                </a:lnTo>
                <a:lnTo>
                  <a:pt x="4315" y="198"/>
                </a:lnTo>
                <a:lnTo>
                  <a:pt x="4315" y="198"/>
                </a:lnTo>
                <a:lnTo>
                  <a:pt x="4315" y="198"/>
                </a:lnTo>
                <a:lnTo>
                  <a:pt x="4315" y="198"/>
                </a:lnTo>
                <a:lnTo>
                  <a:pt x="4315" y="198"/>
                </a:lnTo>
                <a:lnTo>
                  <a:pt x="4290" y="198"/>
                </a:lnTo>
                <a:lnTo>
                  <a:pt x="4290" y="198"/>
                </a:lnTo>
                <a:lnTo>
                  <a:pt x="4290" y="222"/>
                </a:lnTo>
                <a:lnTo>
                  <a:pt x="4290" y="222"/>
                </a:lnTo>
                <a:lnTo>
                  <a:pt x="4290" y="222"/>
                </a:lnTo>
                <a:lnTo>
                  <a:pt x="4290" y="222"/>
                </a:lnTo>
                <a:lnTo>
                  <a:pt x="4290" y="222"/>
                </a:lnTo>
                <a:lnTo>
                  <a:pt x="4290" y="222"/>
                </a:lnTo>
                <a:lnTo>
                  <a:pt x="4290" y="222"/>
                </a:lnTo>
                <a:lnTo>
                  <a:pt x="4290" y="222"/>
                </a:lnTo>
                <a:lnTo>
                  <a:pt x="4290" y="222"/>
                </a:lnTo>
                <a:lnTo>
                  <a:pt x="4290" y="222"/>
                </a:lnTo>
                <a:lnTo>
                  <a:pt x="4290" y="222"/>
                </a:lnTo>
                <a:lnTo>
                  <a:pt x="4265" y="198"/>
                </a:lnTo>
                <a:lnTo>
                  <a:pt x="4265" y="222"/>
                </a:lnTo>
                <a:lnTo>
                  <a:pt x="4240" y="198"/>
                </a:lnTo>
                <a:lnTo>
                  <a:pt x="4240" y="198"/>
                </a:lnTo>
                <a:lnTo>
                  <a:pt x="4240" y="198"/>
                </a:lnTo>
                <a:lnTo>
                  <a:pt x="4240" y="198"/>
                </a:lnTo>
                <a:lnTo>
                  <a:pt x="4240" y="198"/>
                </a:lnTo>
                <a:lnTo>
                  <a:pt x="4240" y="198"/>
                </a:lnTo>
                <a:lnTo>
                  <a:pt x="4240" y="198"/>
                </a:lnTo>
                <a:lnTo>
                  <a:pt x="4240" y="198"/>
                </a:lnTo>
                <a:lnTo>
                  <a:pt x="4240" y="198"/>
                </a:lnTo>
                <a:lnTo>
                  <a:pt x="4265" y="198"/>
                </a:lnTo>
                <a:lnTo>
                  <a:pt x="4265" y="198"/>
                </a:lnTo>
                <a:lnTo>
                  <a:pt x="4265" y="198"/>
                </a:lnTo>
                <a:lnTo>
                  <a:pt x="4265" y="173"/>
                </a:lnTo>
                <a:lnTo>
                  <a:pt x="4240" y="198"/>
                </a:lnTo>
                <a:lnTo>
                  <a:pt x="4240" y="173"/>
                </a:lnTo>
                <a:lnTo>
                  <a:pt x="4216" y="198"/>
                </a:lnTo>
                <a:lnTo>
                  <a:pt x="4190" y="198"/>
                </a:lnTo>
                <a:lnTo>
                  <a:pt x="4190" y="198"/>
                </a:lnTo>
                <a:lnTo>
                  <a:pt x="4190" y="198"/>
                </a:lnTo>
                <a:lnTo>
                  <a:pt x="4190" y="198"/>
                </a:lnTo>
                <a:lnTo>
                  <a:pt x="4190" y="198"/>
                </a:lnTo>
                <a:lnTo>
                  <a:pt x="4190" y="198"/>
                </a:lnTo>
                <a:lnTo>
                  <a:pt x="4190" y="198"/>
                </a:lnTo>
                <a:lnTo>
                  <a:pt x="4190" y="173"/>
                </a:lnTo>
                <a:lnTo>
                  <a:pt x="4190" y="173"/>
                </a:lnTo>
                <a:lnTo>
                  <a:pt x="4190" y="173"/>
                </a:lnTo>
                <a:lnTo>
                  <a:pt x="4190" y="173"/>
                </a:lnTo>
                <a:lnTo>
                  <a:pt x="4216" y="173"/>
                </a:lnTo>
                <a:lnTo>
                  <a:pt x="4216" y="173"/>
                </a:lnTo>
                <a:lnTo>
                  <a:pt x="4216" y="173"/>
                </a:lnTo>
                <a:lnTo>
                  <a:pt x="4240" y="173"/>
                </a:lnTo>
                <a:lnTo>
                  <a:pt x="4240" y="173"/>
                </a:lnTo>
                <a:lnTo>
                  <a:pt x="4240" y="173"/>
                </a:lnTo>
                <a:lnTo>
                  <a:pt x="4216" y="173"/>
                </a:lnTo>
                <a:lnTo>
                  <a:pt x="4216" y="173"/>
                </a:lnTo>
                <a:lnTo>
                  <a:pt x="4216" y="173"/>
                </a:lnTo>
                <a:lnTo>
                  <a:pt x="4190" y="173"/>
                </a:lnTo>
                <a:lnTo>
                  <a:pt x="4190" y="173"/>
                </a:lnTo>
                <a:lnTo>
                  <a:pt x="4190" y="149"/>
                </a:lnTo>
                <a:lnTo>
                  <a:pt x="4190" y="149"/>
                </a:lnTo>
                <a:lnTo>
                  <a:pt x="4190" y="149"/>
                </a:lnTo>
                <a:lnTo>
                  <a:pt x="4216" y="149"/>
                </a:lnTo>
                <a:lnTo>
                  <a:pt x="4216" y="149"/>
                </a:lnTo>
                <a:lnTo>
                  <a:pt x="4216" y="149"/>
                </a:lnTo>
                <a:lnTo>
                  <a:pt x="4216" y="149"/>
                </a:lnTo>
                <a:lnTo>
                  <a:pt x="4216" y="149"/>
                </a:lnTo>
                <a:lnTo>
                  <a:pt x="4216" y="149"/>
                </a:lnTo>
                <a:lnTo>
                  <a:pt x="4216" y="149"/>
                </a:lnTo>
                <a:lnTo>
                  <a:pt x="4216" y="149"/>
                </a:lnTo>
                <a:lnTo>
                  <a:pt x="4216" y="123"/>
                </a:lnTo>
                <a:lnTo>
                  <a:pt x="4216" y="123"/>
                </a:lnTo>
                <a:lnTo>
                  <a:pt x="4216" y="123"/>
                </a:lnTo>
                <a:lnTo>
                  <a:pt x="4190" y="123"/>
                </a:lnTo>
                <a:lnTo>
                  <a:pt x="4190" y="123"/>
                </a:lnTo>
                <a:lnTo>
                  <a:pt x="4190" y="123"/>
                </a:lnTo>
                <a:lnTo>
                  <a:pt x="4190" y="123"/>
                </a:lnTo>
                <a:lnTo>
                  <a:pt x="4190" y="123"/>
                </a:lnTo>
                <a:lnTo>
                  <a:pt x="4190" y="123"/>
                </a:lnTo>
                <a:lnTo>
                  <a:pt x="4190" y="123"/>
                </a:lnTo>
                <a:lnTo>
                  <a:pt x="4190" y="123"/>
                </a:lnTo>
                <a:lnTo>
                  <a:pt x="4190" y="123"/>
                </a:lnTo>
                <a:lnTo>
                  <a:pt x="4190" y="123"/>
                </a:lnTo>
                <a:lnTo>
                  <a:pt x="4190" y="123"/>
                </a:lnTo>
                <a:lnTo>
                  <a:pt x="4190" y="123"/>
                </a:lnTo>
                <a:lnTo>
                  <a:pt x="4190"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66" y="123"/>
                </a:lnTo>
                <a:lnTo>
                  <a:pt x="4141" y="123"/>
                </a:lnTo>
                <a:lnTo>
                  <a:pt x="4141" y="123"/>
                </a:lnTo>
                <a:lnTo>
                  <a:pt x="4141" y="123"/>
                </a:lnTo>
                <a:lnTo>
                  <a:pt x="4141" y="123"/>
                </a:lnTo>
                <a:lnTo>
                  <a:pt x="4141" y="123"/>
                </a:lnTo>
                <a:lnTo>
                  <a:pt x="4141" y="123"/>
                </a:lnTo>
                <a:lnTo>
                  <a:pt x="4117" y="123"/>
                </a:lnTo>
                <a:lnTo>
                  <a:pt x="4091" y="123"/>
                </a:lnTo>
                <a:lnTo>
                  <a:pt x="4091" y="123"/>
                </a:lnTo>
                <a:lnTo>
                  <a:pt x="4091" y="123"/>
                </a:lnTo>
                <a:lnTo>
                  <a:pt x="4091" y="123"/>
                </a:lnTo>
                <a:lnTo>
                  <a:pt x="4091" y="123"/>
                </a:lnTo>
                <a:lnTo>
                  <a:pt x="4091" y="149"/>
                </a:lnTo>
                <a:lnTo>
                  <a:pt x="4091" y="149"/>
                </a:lnTo>
                <a:lnTo>
                  <a:pt x="4067" y="149"/>
                </a:lnTo>
                <a:lnTo>
                  <a:pt x="4067" y="149"/>
                </a:lnTo>
                <a:lnTo>
                  <a:pt x="4067" y="149"/>
                </a:lnTo>
                <a:lnTo>
                  <a:pt x="4067" y="149"/>
                </a:lnTo>
                <a:lnTo>
                  <a:pt x="4067" y="149"/>
                </a:lnTo>
                <a:lnTo>
                  <a:pt x="4067" y="123"/>
                </a:lnTo>
                <a:lnTo>
                  <a:pt x="4067" y="123"/>
                </a:lnTo>
                <a:lnTo>
                  <a:pt x="4067" y="123"/>
                </a:lnTo>
                <a:lnTo>
                  <a:pt x="4067" y="123"/>
                </a:lnTo>
                <a:lnTo>
                  <a:pt x="4067" y="123"/>
                </a:lnTo>
                <a:lnTo>
                  <a:pt x="4042" y="123"/>
                </a:lnTo>
                <a:lnTo>
                  <a:pt x="4042" y="123"/>
                </a:lnTo>
                <a:lnTo>
                  <a:pt x="4042" y="123"/>
                </a:lnTo>
                <a:lnTo>
                  <a:pt x="4042" y="123"/>
                </a:lnTo>
                <a:lnTo>
                  <a:pt x="4042" y="123"/>
                </a:lnTo>
                <a:lnTo>
                  <a:pt x="4042" y="123"/>
                </a:lnTo>
                <a:lnTo>
                  <a:pt x="4042" y="123"/>
                </a:lnTo>
                <a:lnTo>
                  <a:pt x="4042" y="123"/>
                </a:lnTo>
                <a:lnTo>
                  <a:pt x="4042" y="123"/>
                </a:lnTo>
                <a:lnTo>
                  <a:pt x="4042" y="123"/>
                </a:lnTo>
                <a:lnTo>
                  <a:pt x="4042" y="123"/>
                </a:lnTo>
                <a:lnTo>
                  <a:pt x="4042" y="123"/>
                </a:lnTo>
                <a:lnTo>
                  <a:pt x="4042" y="123"/>
                </a:lnTo>
                <a:lnTo>
                  <a:pt x="4042" y="123"/>
                </a:lnTo>
                <a:lnTo>
                  <a:pt x="4042" y="99"/>
                </a:lnTo>
                <a:lnTo>
                  <a:pt x="4042" y="99"/>
                </a:lnTo>
                <a:lnTo>
                  <a:pt x="4042" y="99"/>
                </a:lnTo>
                <a:lnTo>
                  <a:pt x="4042" y="99"/>
                </a:lnTo>
                <a:lnTo>
                  <a:pt x="4042" y="99"/>
                </a:lnTo>
                <a:lnTo>
                  <a:pt x="4042" y="99"/>
                </a:lnTo>
                <a:lnTo>
                  <a:pt x="4042" y="99"/>
                </a:lnTo>
                <a:lnTo>
                  <a:pt x="4042" y="99"/>
                </a:lnTo>
                <a:lnTo>
                  <a:pt x="4042" y="99"/>
                </a:lnTo>
                <a:lnTo>
                  <a:pt x="4042" y="99"/>
                </a:lnTo>
                <a:lnTo>
                  <a:pt x="4042" y="99"/>
                </a:lnTo>
                <a:lnTo>
                  <a:pt x="4042" y="99"/>
                </a:lnTo>
                <a:lnTo>
                  <a:pt x="4042" y="74"/>
                </a:lnTo>
                <a:lnTo>
                  <a:pt x="4042" y="74"/>
                </a:lnTo>
                <a:lnTo>
                  <a:pt x="4042" y="74"/>
                </a:lnTo>
                <a:lnTo>
                  <a:pt x="4042" y="74"/>
                </a:lnTo>
                <a:lnTo>
                  <a:pt x="4042" y="74"/>
                </a:lnTo>
                <a:lnTo>
                  <a:pt x="4042" y="74"/>
                </a:lnTo>
                <a:lnTo>
                  <a:pt x="4042" y="74"/>
                </a:lnTo>
                <a:lnTo>
                  <a:pt x="4042" y="74"/>
                </a:lnTo>
                <a:lnTo>
                  <a:pt x="4017" y="74"/>
                </a:lnTo>
                <a:lnTo>
                  <a:pt x="4017" y="74"/>
                </a:lnTo>
                <a:lnTo>
                  <a:pt x="4017" y="74"/>
                </a:lnTo>
                <a:lnTo>
                  <a:pt x="4017" y="74"/>
                </a:lnTo>
                <a:lnTo>
                  <a:pt x="4017" y="74"/>
                </a:lnTo>
                <a:lnTo>
                  <a:pt x="4017" y="74"/>
                </a:lnTo>
                <a:lnTo>
                  <a:pt x="4017" y="74"/>
                </a:lnTo>
                <a:lnTo>
                  <a:pt x="4017" y="74"/>
                </a:lnTo>
                <a:lnTo>
                  <a:pt x="4017" y="99"/>
                </a:lnTo>
                <a:lnTo>
                  <a:pt x="4017" y="99"/>
                </a:lnTo>
                <a:lnTo>
                  <a:pt x="4017" y="99"/>
                </a:lnTo>
                <a:lnTo>
                  <a:pt x="4017" y="99"/>
                </a:lnTo>
                <a:lnTo>
                  <a:pt x="4017" y="99"/>
                </a:lnTo>
                <a:lnTo>
                  <a:pt x="4017" y="99"/>
                </a:lnTo>
                <a:lnTo>
                  <a:pt x="4017" y="74"/>
                </a:lnTo>
                <a:lnTo>
                  <a:pt x="4017" y="74"/>
                </a:lnTo>
                <a:lnTo>
                  <a:pt x="4017" y="74"/>
                </a:lnTo>
                <a:lnTo>
                  <a:pt x="4017" y="74"/>
                </a:lnTo>
                <a:lnTo>
                  <a:pt x="4017" y="74"/>
                </a:lnTo>
                <a:lnTo>
                  <a:pt x="4017" y="74"/>
                </a:lnTo>
                <a:lnTo>
                  <a:pt x="4017" y="74"/>
                </a:lnTo>
                <a:lnTo>
                  <a:pt x="4017" y="74"/>
                </a:lnTo>
                <a:lnTo>
                  <a:pt x="4017" y="74"/>
                </a:lnTo>
                <a:lnTo>
                  <a:pt x="4017" y="74"/>
                </a:lnTo>
                <a:lnTo>
                  <a:pt x="4017" y="74"/>
                </a:lnTo>
                <a:lnTo>
                  <a:pt x="4017" y="74"/>
                </a:lnTo>
                <a:lnTo>
                  <a:pt x="4017" y="74"/>
                </a:lnTo>
                <a:lnTo>
                  <a:pt x="4017" y="74"/>
                </a:lnTo>
                <a:lnTo>
                  <a:pt x="4017" y="74"/>
                </a:lnTo>
                <a:lnTo>
                  <a:pt x="4017" y="74"/>
                </a:lnTo>
                <a:lnTo>
                  <a:pt x="4017" y="74"/>
                </a:lnTo>
                <a:lnTo>
                  <a:pt x="4017" y="74"/>
                </a:lnTo>
                <a:lnTo>
                  <a:pt x="4017" y="74"/>
                </a:lnTo>
                <a:lnTo>
                  <a:pt x="4017" y="74"/>
                </a:lnTo>
                <a:lnTo>
                  <a:pt x="4017" y="74"/>
                </a:lnTo>
                <a:lnTo>
                  <a:pt x="3992" y="74"/>
                </a:lnTo>
                <a:lnTo>
                  <a:pt x="4017" y="74"/>
                </a:lnTo>
                <a:lnTo>
                  <a:pt x="4017" y="74"/>
                </a:lnTo>
                <a:lnTo>
                  <a:pt x="4017" y="99"/>
                </a:lnTo>
                <a:lnTo>
                  <a:pt x="4017" y="99"/>
                </a:lnTo>
                <a:lnTo>
                  <a:pt x="4017" y="99"/>
                </a:lnTo>
                <a:lnTo>
                  <a:pt x="4017" y="99"/>
                </a:lnTo>
                <a:lnTo>
                  <a:pt x="4017" y="99"/>
                </a:lnTo>
                <a:lnTo>
                  <a:pt x="4017" y="99"/>
                </a:lnTo>
                <a:lnTo>
                  <a:pt x="4017" y="99"/>
                </a:lnTo>
                <a:lnTo>
                  <a:pt x="3992" y="99"/>
                </a:lnTo>
                <a:lnTo>
                  <a:pt x="3992" y="99"/>
                </a:lnTo>
                <a:lnTo>
                  <a:pt x="3992" y="99"/>
                </a:lnTo>
                <a:lnTo>
                  <a:pt x="3992" y="99"/>
                </a:lnTo>
                <a:lnTo>
                  <a:pt x="3992" y="99"/>
                </a:lnTo>
                <a:lnTo>
                  <a:pt x="3992" y="99"/>
                </a:lnTo>
                <a:lnTo>
                  <a:pt x="3992" y="99"/>
                </a:lnTo>
                <a:lnTo>
                  <a:pt x="3992" y="99"/>
                </a:lnTo>
                <a:lnTo>
                  <a:pt x="3992" y="99"/>
                </a:lnTo>
                <a:lnTo>
                  <a:pt x="3992" y="123"/>
                </a:lnTo>
                <a:lnTo>
                  <a:pt x="3992" y="123"/>
                </a:lnTo>
                <a:lnTo>
                  <a:pt x="3992" y="123"/>
                </a:lnTo>
                <a:lnTo>
                  <a:pt x="3992" y="123"/>
                </a:lnTo>
                <a:lnTo>
                  <a:pt x="3992" y="123"/>
                </a:lnTo>
                <a:lnTo>
                  <a:pt x="3992" y="123"/>
                </a:lnTo>
                <a:lnTo>
                  <a:pt x="3992" y="123"/>
                </a:lnTo>
                <a:lnTo>
                  <a:pt x="3967" y="123"/>
                </a:lnTo>
                <a:lnTo>
                  <a:pt x="3967" y="123"/>
                </a:lnTo>
                <a:lnTo>
                  <a:pt x="3967" y="123"/>
                </a:lnTo>
                <a:lnTo>
                  <a:pt x="3967" y="123"/>
                </a:lnTo>
                <a:lnTo>
                  <a:pt x="3967" y="123"/>
                </a:lnTo>
                <a:lnTo>
                  <a:pt x="3967" y="123"/>
                </a:lnTo>
                <a:lnTo>
                  <a:pt x="3967" y="123"/>
                </a:lnTo>
                <a:lnTo>
                  <a:pt x="3967" y="123"/>
                </a:lnTo>
                <a:lnTo>
                  <a:pt x="3967" y="123"/>
                </a:lnTo>
                <a:lnTo>
                  <a:pt x="3967" y="123"/>
                </a:lnTo>
                <a:lnTo>
                  <a:pt x="3967" y="123"/>
                </a:lnTo>
                <a:lnTo>
                  <a:pt x="3967" y="123"/>
                </a:lnTo>
                <a:lnTo>
                  <a:pt x="3967" y="123"/>
                </a:lnTo>
                <a:lnTo>
                  <a:pt x="3967" y="123"/>
                </a:lnTo>
                <a:lnTo>
                  <a:pt x="3967" y="123"/>
                </a:lnTo>
                <a:lnTo>
                  <a:pt x="3967" y="123"/>
                </a:lnTo>
                <a:lnTo>
                  <a:pt x="3967" y="123"/>
                </a:lnTo>
                <a:lnTo>
                  <a:pt x="3967" y="149"/>
                </a:lnTo>
                <a:lnTo>
                  <a:pt x="3967" y="149"/>
                </a:lnTo>
                <a:lnTo>
                  <a:pt x="3967" y="149"/>
                </a:lnTo>
                <a:lnTo>
                  <a:pt x="3967" y="149"/>
                </a:lnTo>
                <a:lnTo>
                  <a:pt x="3967" y="149"/>
                </a:lnTo>
                <a:lnTo>
                  <a:pt x="3943" y="149"/>
                </a:lnTo>
                <a:lnTo>
                  <a:pt x="3943" y="149"/>
                </a:lnTo>
                <a:lnTo>
                  <a:pt x="3943" y="149"/>
                </a:lnTo>
                <a:lnTo>
                  <a:pt x="3943" y="149"/>
                </a:lnTo>
                <a:lnTo>
                  <a:pt x="3943" y="149"/>
                </a:lnTo>
                <a:lnTo>
                  <a:pt x="3943" y="123"/>
                </a:lnTo>
                <a:lnTo>
                  <a:pt x="3943" y="123"/>
                </a:lnTo>
                <a:lnTo>
                  <a:pt x="3943" y="123"/>
                </a:lnTo>
                <a:lnTo>
                  <a:pt x="3967" y="123"/>
                </a:lnTo>
                <a:lnTo>
                  <a:pt x="3967" y="123"/>
                </a:lnTo>
                <a:lnTo>
                  <a:pt x="3967" y="123"/>
                </a:lnTo>
                <a:lnTo>
                  <a:pt x="3967" y="123"/>
                </a:lnTo>
                <a:lnTo>
                  <a:pt x="3943" y="123"/>
                </a:lnTo>
                <a:lnTo>
                  <a:pt x="3943" y="123"/>
                </a:lnTo>
                <a:lnTo>
                  <a:pt x="3943" y="123"/>
                </a:lnTo>
                <a:lnTo>
                  <a:pt x="3943" y="123"/>
                </a:lnTo>
                <a:lnTo>
                  <a:pt x="3943" y="123"/>
                </a:lnTo>
                <a:lnTo>
                  <a:pt x="3943" y="123"/>
                </a:lnTo>
                <a:lnTo>
                  <a:pt x="3943" y="123"/>
                </a:lnTo>
                <a:lnTo>
                  <a:pt x="3943" y="123"/>
                </a:lnTo>
                <a:lnTo>
                  <a:pt x="3943" y="99"/>
                </a:lnTo>
                <a:lnTo>
                  <a:pt x="3943" y="123"/>
                </a:lnTo>
                <a:lnTo>
                  <a:pt x="3943" y="123"/>
                </a:lnTo>
                <a:lnTo>
                  <a:pt x="3943" y="99"/>
                </a:lnTo>
                <a:lnTo>
                  <a:pt x="3943" y="99"/>
                </a:lnTo>
                <a:lnTo>
                  <a:pt x="3943" y="99"/>
                </a:lnTo>
                <a:lnTo>
                  <a:pt x="3943" y="99"/>
                </a:lnTo>
                <a:lnTo>
                  <a:pt x="3943" y="99"/>
                </a:lnTo>
                <a:lnTo>
                  <a:pt x="3943" y="99"/>
                </a:lnTo>
                <a:lnTo>
                  <a:pt x="3943" y="99"/>
                </a:lnTo>
                <a:lnTo>
                  <a:pt x="3943" y="99"/>
                </a:lnTo>
                <a:lnTo>
                  <a:pt x="3943" y="99"/>
                </a:lnTo>
                <a:lnTo>
                  <a:pt x="3967" y="99"/>
                </a:lnTo>
                <a:lnTo>
                  <a:pt x="3967" y="99"/>
                </a:lnTo>
                <a:lnTo>
                  <a:pt x="3967" y="99"/>
                </a:lnTo>
                <a:lnTo>
                  <a:pt x="3967" y="99"/>
                </a:lnTo>
                <a:lnTo>
                  <a:pt x="3967" y="99"/>
                </a:lnTo>
                <a:lnTo>
                  <a:pt x="3967" y="99"/>
                </a:lnTo>
                <a:lnTo>
                  <a:pt x="3967" y="99"/>
                </a:lnTo>
                <a:lnTo>
                  <a:pt x="3967" y="99"/>
                </a:lnTo>
                <a:lnTo>
                  <a:pt x="3967" y="99"/>
                </a:lnTo>
                <a:lnTo>
                  <a:pt x="3967" y="99"/>
                </a:lnTo>
                <a:lnTo>
                  <a:pt x="3967" y="99"/>
                </a:lnTo>
                <a:lnTo>
                  <a:pt x="3967" y="99"/>
                </a:lnTo>
                <a:lnTo>
                  <a:pt x="3967" y="74"/>
                </a:lnTo>
                <a:lnTo>
                  <a:pt x="3967" y="74"/>
                </a:lnTo>
                <a:lnTo>
                  <a:pt x="3992" y="74"/>
                </a:lnTo>
                <a:lnTo>
                  <a:pt x="3992" y="74"/>
                </a:lnTo>
                <a:lnTo>
                  <a:pt x="3992" y="74"/>
                </a:lnTo>
                <a:lnTo>
                  <a:pt x="3992" y="74"/>
                </a:lnTo>
                <a:lnTo>
                  <a:pt x="3992" y="74"/>
                </a:lnTo>
                <a:lnTo>
                  <a:pt x="3992" y="74"/>
                </a:lnTo>
                <a:lnTo>
                  <a:pt x="3992" y="49"/>
                </a:lnTo>
                <a:lnTo>
                  <a:pt x="3967" y="49"/>
                </a:lnTo>
                <a:lnTo>
                  <a:pt x="3967" y="49"/>
                </a:lnTo>
                <a:lnTo>
                  <a:pt x="3967" y="49"/>
                </a:lnTo>
                <a:lnTo>
                  <a:pt x="3967" y="49"/>
                </a:lnTo>
                <a:lnTo>
                  <a:pt x="3967" y="49"/>
                </a:lnTo>
                <a:lnTo>
                  <a:pt x="3967" y="49"/>
                </a:lnTo>
                <a:lnTo>
                  <a:pt x="3967" y="49"/>
                </a:lnTo>
                <a:lnTo>
                  <a:pt x="3967" y="49"/>
                </a:lnTo>
                <a:lnTo>
                  <a:pt x="3967" y="49"/>
                </a:lnTo>
                <a:lnTo>
                  <a:pt x="3967" y="49"/>
                </a:lnTo>
                <a:lnTo>
                  <a:pt x="3943" y="49"/>
                </a:lnTo>
                <a:lnTo>
                  <a:pt x="3943" y="49"/>
                </a:lnTo>
                <a:lnTo>
                  <a:pt x="3943" y="49"/>
                </a:lnTo>
                <a:lnTo>
                  <a:pt x="3943" y="49"/>
                </a:lnTo>
                <a:lnTo>
                  <a:pt x="3943" y="49"/>
                </a:lnTo>
                <a:lnTo>
                  <a:pt x="3943" y="49"/>
                </a:lnTo>
                <a:lnTo>
                  <a:pt x="3943" y="49"/>
                </a:lnTo>
                <a:lnTo>
                  <a:pt x="3943" y="49"/>
                </a:lnTo>
                <a:lnTo>
                  <a:pt x="3943" y="49"/>
                </a:lnTo>
                <a:lnTo>
                  <a:pt x="3943" y="49"/>
                </a:lnTo>
                <a:lnTo>
                  <a:pt x="3943" y="49"/>
                </a:lnTo>
                <a:lnTo>
                  <a:pt x="3943" y="49"/>
                </a:lnTo>
                <a:lnTo>
                  <a:pt x="3918" y="49"/>
                </a:lnTo>
                <a:lnTo>
                  <a:pt x="3918" y="49"/>
                </a:lnTo>
                <a:lnTo>
                  <a:pt x="3918" y="49"/>
                </a:lnTo>
                <a:lnTo>
                  <a:pt x="3918" y="24"/>
                </a:lnTo>
                <a:lnTo>
                  <a:pt x="3918" y="24"/>
                </a:lnTo>
                <a:lnTo>
                  <a:pt x="3918" y="24"/>
                </a:lnTo>
                <a:lnTo>
                  <a:pt x="3918" y="24"/>
                </a:lnTo>
                <a:lnTo>
                  <a:pt x="3918" y="24"/>
                </a:lnTo>
                <a:lnTo>
                  <a:pt x="3918" y="24"/>
                </a:lnTo>
                <a:lnTo>
                  <a:pt x="3918" y="24"/>
                </a:lnTo>
                <a:lnTo>
                  <a:pt x="3918" y="24"/>
                </a:lnTo>
                <a:lnTo>
                  <a:pt x="3918" y="24"/>
                </a:lnTo>
                <a:lnTo>
                  <a:pt x="3918" y="24"/>
                </a:lnTo>
                <a:lnTo>
                  <a:pt x="3918" y="24"/>
                </a:lnTo>
                <a:lnTo>
                  <a:pt x="3943" y="24"/>
                </a:lnTo>
                <a:lnTo>
                  <a:pt x="3918" y="24"/>
                </a:lnTo>
                <a:lnTo>
                  <a:pt x="3918" y="0"/>
                </a:lnTo>
                <a:lnTo>
                  <a:pt x="3918" y="0"/>
                </a:lnTo>
                <a:lnTo>
                  <a:pt x="3918" y="0"/>
                </a:lnTo>
                <a:lnTo>
                  <a:pt x="3918" y="24"/>
                </a:lnTo>
                <a:lnTo>
                  <a:pt x="3918" y="24"/>
                </a:lnTo>
                <a:lnTo>
                  <a:pt x="3918" y="24"/>
                </a:lnTo>
                <a:lnTo>
                  <a:pt x="3893" y="24"/>
                </a:lnTo>
                <a:lnTo>
                  <a:pt x="3893" y="49"/>
                </a:lnTo>
                <a:lnTo>
                  <a:pt x="3868" y="49"/>
                </a:lnTo>
                <a:lnTo>
                  <a:pt x="3868" y="74"/>
                </a:lnTo>
                <a:lnTo>
                  <a:pt x="3844" y="99"/>
                </a:lnTo>
                <a:lnTo>
                  <a:pt x="3844" y="99"/>
                </a:lnTo>
                <a:lnTo>
                  <a:pt x="3844" y="99"/>
                </a:lnTo>
                <a:lnTo>
                  <a:pt x="3844" y="99"/>
                </a:lnTo>
                <a:lnTo>
                  <a:pt x="3844" y="99"/>
                </a:lnTo>
                <a:lnTo>
                  <a:pt x="3819" y="123"/>
                </a:lnTo>
                <a:lnTo>
                  <a:pt x="3819" y="123"/>
                </a:lnTo>
                <a:lnTo>
                  <a:pt x="3794" y="123"/>
                </a:lnTo>
                <a:lnTo>
                  <a:pt x="3769" y="123"/>
                </a:lnTo>
                <a:lnTo>
                  <a:pt x="3769" y="123"/>
                </a:lnTo>
                <a:lnTo>
                  <a:pt x="3769" y="123"/>
                </a:lnTo>
                <a:lnTo>
                  <a:pt x="3769" y="123"/>
                </a:lnTo>
                <a:lnTo>
                  <a:pt x="3794" y="123"/>
                </a:lnTo>
                <a:lnTo>
                  <a:pt x="3769" y="123"/>
                </a:lnTo>
                <a:lnTo>
                  <a:pt x="3744" y="123"/>
                </a:lnTo>
                <a:lnTo>
                  <a:pt x="3744" y="123"/>
                </a:lnTo>
                <a:lnTo>
                  <a:pt x="3744" y="123"/>
                </a:lnTo>
                <a:lnTo>
                  <a:pt x="3744" y="123"/>
                </a:lnTo>
                <a:lnTo>
                  <a:pt x="3744" y="123"/>
                </a:lnTo>
                <a:lnTo>
                  <a:pt x="3720" y="123"/>
                </a:lnTo>
                <a:lnTo>
                  <a:pt x="3720" y="123"/>
                </a:lnTo>
                <a:lnTo>
                  <a:pt x="3720" y="123"/>
                </a:lnTo>
                <a:lnTo>
                  <a:pt x="3720" y="123"/>
                </a:lnTo>
                <a:lnTo>
                  <a:pt x="3720" y="149"/>
                </a:lnTo>
                <a:lnTo>
                  <a:pt x="3720" y="149"/>
                </a:lnTo>
                <a:lnTo>
                  <a:pt x="3720" y="149"/>
                </a:lnTo>
                <a:lnTo>
                  <a:pt x="3720" y="149"/>
                </a:lnTo>
                <a:lnTo>
                  <a:pt x="3720" y="123"/>
                </a:lnTo>
                <a:lnTo>
                  <a:pt x="3720" y="123"/>
                </a:lnTo>
                <a:lnTo>
                  <a:pt x="3720" y="123"/>
                </a:lnTo>
                <a:lnTo>
                  <a:pt x="3720" y="123"/>
                </a:lnTo>
                <a:lnTo>
                  <a:pt x="3720" y="123"/>
                </a:lnTo>
                <a:lnTo>
                  <a:pt x="3720" y="123"/>
                </a:lnTo>
                <a:lnTo>
                  <a:pt x="3720" y="123"/>
                </a:lnTo>
                <a:lnTo>
                  <a:pt x="3720" y="123"/>
                </a:lnTo>
                <a:lnTo>
                  <a:pt x="3720" y="123"/>
                </a:lnTo>
                <a:lnTo>
                  <a:pt x="3720" y="123"/>
                </a:lnTo>
                <a:lnTo>
                  <a:pt x="3720" y="123"/>
                </a:lnTo>
                <a:lnTo>
                  <a:pt x="3720" y="123"/>
                </a:lnTo>
                <a:lnTo>
                  <a:pt x="3720" y="123"/>
                </a:lnTo>
                <a:lnTo>
                  <a:pt x="3720" y="123"/>
                </a:lnTo>
                <a:lnTo>
                  <a:pt x="3720" y="123"/>
                </a:lnTo>
                <a:lnTo>
                  <a:pt x="3720" y="123"/>
                </a:lnTo>
                <a:lnTo>
                  <a:pt x="3720" y="123"/>
                </a:lnTo>
                <a:lnTo>
                  <a:pt x="3720" y="123"/>
                </a:lnTo>
                <a:lnTo>
                  <a:pt x="3720" y="123"/>
                </a:lnTo>
                <a:lnTo>
                  <a:pt x="3720" y="99"/>
                </a:lnTo>
                <a:lnTo>
                  <a:pt x="3720" y="99"/>
                </a:lnTo>
                <a:lnTo>
                  <a:pt x="3720" y="99"/>
                </a:lnTo>
                <a:lnTo>
                  <a:pt x="3720" y="123"/>
                </a:lnTo>
                <a:lnTo>
                  <a:pt x="3720" y="123"/>
                </a:lnTo>
                <a:lnTo>
                  <a:pt x="3694" y="123"/>
                </a:lnTo>
                <a:lnTo>
                  <a:pt x="3694" y="123"/>
                </a:lnTo>
                <a:lnTo>
                  <a:pt x="3694" y="123"/>
                </a:lnTo>
                <a:lnTo>
                  <a:pt x="3694" y="123"/>
                </a:lnTo>
                <a:lnTo>
                  <a:pt x="3694" y="123"/>
                </a:lnTo>
                <a:lnTo>
                  <a:pt x="3694" y="123"/>
                </a:lnTo>
                <a:lnTo>
                  <a:pt x="3694" y="123"/>
                </a:lnTo>
                <a:lnTo>
                  <a:pt x="3694" y="123"/>
                </a:lnTo>
                <a:lnTo>
                  <a:pt x="3670" y="149"/>
                </a:lnTo>
                <a:lnTo>
                  <a:pt x="3670" y="149"/>
                </a:lnTo>
                <a:lnTo>
                  <a:pt x="3670" y="149"/>
                </a:lnTo>
                <a:lnTo>
                  <a:pt x="3670" y="149"/>
                </a:lnTo>
                <a:lnTo>
                  <a:pt x="3670" y="149"/>
                </a:lnTo>
                <a:lnTo>
                  <a:pt x="3670" y="149"/>
                </a:lnTo>
                <a:lnTo>
                  <a:pt x="3670" y="149"/>
                </a:lnTo>
                <a:lnTo>
                  <a:pt x="3670" y="149"/>
                </a:lnTo>
                <a:lnTo>
                  <a:pt x="3670" y="149"/>
                </a:lnTo>
                <a:lnTo>
                  <a:pt x="3670" y="149"/>
                </a:lnTo>
                <a:lnTo>
                  <a:pt x="3670" y="149"/>
                </a:lnTo>
                <a:lnTo>
                  <a:pt x="3670" y="149"/>
                </a:lnTo>
                <a:lnTo>
                  <a:pt x="3670" y="149"/>
                </a:lnTo>
                <a:lnTo>
                  <a:pt x="3670" y="149"/>
                </a:lnTo>
                <a:lnTo>
                  <a:pt x="3670" y="173"/>
                </a:lnTo>
                <a:lnTo>
                  <a:pt x="3670" y="173"/>
                </a:lnTo>
                <a:lnTo>
                  <a:pt x="3670" y="173"/>
                </a:lnTo>
                <a:lnTo>
                  <a:pt x="3670" y="173"/>
                </a:lnTo>
                <a:lnTo>
                  <a:pt x="3670" y="173"/>
                </a:lnTo>
                <a:lnTo>
                  <a:pt x="3670" y="173"/>
                </a:lnTo>
                <a:lnTo>
                  <a:pt x="3670" y="173"/>
                </a:lnTo>
                <a:lnTo>
                  <a:pt x="3670" y="173"/>
                </a:lnTo>
                <a:lnTo>
                  <a:pt x="3670" y="173"/>
                </a:lnTo>
                <a:lnTo>
                  <a:pt x="3694" y="173"/>
                </a:lnTo>
                <a:lnTo>
                  <a:pt x="3694" y="173"/>
                </a:lnTo>
                <a:lnTo>
                  <a:pt x="3694" y="173"/>
                </a:lnTo>
                <a:lnTo>
                  <a:pt x="3694" y="173"/>
                </a:lnTo>
                <a:lnTo>
                  <a:pt x="3694" y="173"/>
                </a:lnTo>
                <a:lnTo>
                  <a:pt x="3694" y="173"/>
                </a:lnTo>
                <a:lnTo>
                  <a:pt x="3694" y="173"/>
                </a:lnTo>
                <a:lnTo>
                  <a:pt x="3694" y="173"/>
                </a:lnTo>
                <a:lnTo>
                  <a:pt x="3694" y="173"/>
                </a:lnTo>
                <a:lnTo>
                  <a:pt x="3694" y="173"/>
                </a:lnTo>
                <a:lnTo>
                  <a:pt x="3694" y="173"/>
                </a:lnTo>
                <a:lnTo>
                  <a:pt x="3694" y="173"/>
                </a:lnTo>
                <a:lnTo>
                  <a:pt x="3694" y="173"/>
                </a:lnTo>
                <a:lnTo>
                  <a:pt x="3694" y="173"/>
                </a:lnTo>
                <a:lnTo>
                  <a:pt x="3694" y="173"/>
                </a:lnTo>
                <a:lnTo>
                  <a:pt x="3694" y="173"/>
                </a:lnTo>
                <a:lnTo>
                  <a:pt x="3720" y="173"/>
                </a:lnTo>
                <a:lnTo>
                  <a:pt x="3720" y="173"/>
                </a:lnTo>
                <a:lnTo>
                  <a:pt x="3720" y="173"/>
                </a:lnTo>
                <a:lnTo>
                  <a:pt x="3720" y="173"/>
                </a:lnTo>
                <a:lnTo>
                  <a:pt x="3694" y="173"/>
                </a:lnTo>
                <a:lnTo>
                  <a:pt x="3694" y="173"/>
                </a:lnTo>
                <a:lnTo>
                  <a:pt x="3694" y="173"/>
                </a:lnTo>
                <a:lnTo>
                  <a:pt x="3694" y="173"/>
                </a:lnTo>
                <a:lnTo>
                  <a:pt x="3694" y="173"/>
                </a:lnTo>
                <a:lnTo>
                  <a:pt x="3694" y="173"/>
                </a:lnTo>
                <a:lnTo>
                  <a:pt x="3694" y="173"/>
                </a:lnTo>
                <a:lnTo>
                  <a:pt x="3694" y="198"/>
                </a:lnTo>
                <a:lnTo>
                  <a:pt x="3694" y="198"/>
                </a:lnTo>
                <a:lnTo>
                  <a:pt x="3694" y="198"/>
                </a:lnTo>
                <a:lnTo>
                  <a:pt x="3670" y="173"/>
                </a:lnTo>
                <a:lnTo>
                  <a:pt x="3670" y="173"/>
                </a:lnTo>
                <a:lnTo>
                  <a:pt x="3670" y="173"/>
                </a:lnTo>
                <a:lnTo>
                  <a:pt x="3670" y="198"/>
                </a:lnTo>
                <a:lnTo>
                  <a:pt x="3670" y="198"/>
                </a:lnTo>
                <a:lnTo>
                  <a:pt x="3670" y="198"/>
                </a:lnTo>
                <a:lnTo>
                  <a:pt x="3670" y="198"/>
                </a:lnTo>
                <a:lnTo>
                  <a:pt x="3670" y="198"/>
                </a:lnTo>
                <a:lnTo>
                  <a:pt x="3670" y="198"/>
                </a:lnTo>
                <a:lnTo>
                  <a:pt x="3670" y="198"/>
                </a:lnTo>
                <a:lnTo>
                  <a:pt x="3670" y="198"/>
                </a:lnTo>
                <a:lnTo>
                  <a:pt x="3670" y="198"/>
                </a:lnTo>
                <a:lnTo>
                  <a:pt x="3670" y="222"/>
                </a:lnTo>
                <a:lnTo>
                  <a:pt x="3670" y="222"/>
                </a:lnTo>
                <a:lnTo>
                  <a:pt x="3670" y="222"/>
                </a:lnTo>
                <a:lnTo>
                  <a:pt x="3670" y="222"/>
                </a:lnTo>
                <a:lnTo>
                  <a:pt x="3670" y="222"/>
                </a:lnTo>
                <a:lnTo>
                  <a:pt x="3670" y="222"/>
                </a:lnTo>
                <a:lnTo>
                  <a:pt x="3670" y="222"/>
                </a:lnTo>
                <a:lnTo>
                  <a:pt x="3670" y="222"/>
                </a:lnTo>
                <a:lnTo>
                  <a:pt x="3670" y="222"/>
                </a:lnTo>
                <a:lnTo>
                  <a:pt x="3670" y="222"/>
                </a:lnTo>
                <a:lnTo>
                  <a:pt x="3670" y="222"/>
                </a:lnTo>
                <a:lnTo>
                  <a:pt x="3670" y="222"/>
                </a:lnTo>
                <a:lnTo>
                  <a:pt x="3670" y="248"/>
                </a:lnTo>
                <a:lnTo>
                  <a:pt x="3670" y="248"/>
                </a:lnTo>
                <a:lnTo>
                  <a:pt x="3670" y="248"/>
                </a:lnTo>
                <a:lnTo>
                  <a:pt x="3670" y="248"/>
                </a:lnTo>
                <a:lnTo>
                  <a:pt x="3670" y="222"/>
                </a:lnTo>
                <a:lnTo>
                  <a:pt x="3670" y="222"/>
                </a:lnTo>
                <a:lnTo>
                  <a:pt x="3670" y="222"/>
                </a:lnTo>
                <a:lnTo>
                  <a:pt x="3670" y="222"/>
                </a:lnTo>
                <a:lnTo>
                  <a:pt x="3670" y="222"/>
                </a:lnTo>
                <a:lnTo>
                  <a:pt x="3670" y="222"/>
                </a:lnTo>
                <a:lnTo>
                  <a:pt x="3670" y="222"/>
                </a:lnTo>
                <a:lnTo>
                  <a:pt x="3670" y="222"/>
                </a:lnTo>
                <a:lnTo>
                  <a:pt x="3670" y="222"/>
                </a:lnTo>
                <a:lnTo>
                  <a:pt x="3670" y="222"/>
                </a:lnTo>
                <a:lnTo>
                  <a:pt x="3670" y="222"/>
                </a:lnTo>
                <a:lnTo>
                  <a:pt x="3670" y="222"/>
                </a:lnTo>
                <a:lnTo>
                  <a:pt x="3670" y="222"/>
                </a:lnTo>
                <a:lnTo>
                  <a:pt x="3670" y="222"/>
                </a:lnTo>
                <a:lnTo>
                  <a:pt x="3670" y="222"/>
                </a:lnTo>
                <a:lnTo>
                  <a:pt x="3670" y="222"/>
                </a:lnTo>
                <a:lnTo>
                  <a:pt x="3670" y="198"/>
                </a:lnTo>
                <a:lnTo>
                  <a:pt x="3670" y="198"/>
                </a:lnTo>
                <a:lnTo>
                  <a:pt x="3670" y="198"/>
                </a:lnTo>
                <a:lnTo>
                  <a:pt x="3670" y="198"/>
                </a:lnTo>
                <a:lnTo>
                  <a:pt x="3645" y="222"/>
                </a:lnTo>
                <a:lnTo>
                  <a:pt x="3645" y="222"/>
                </a:lnTo>
                <a:lnTo>
                  <a:pt x="3645" y="222"/>
                </a:lnTo>
                <a:lnTo>
                  <a:pt x="3670" y="198"/>
                </a:lnTo>
                <a:lnTo>
                  <a:pt x="3670" y="198"/>
                </a:lnTo>
                <a:lnTo>
                  <a:pt x="3670" y="198"/>
                </a:lnTo>
                <a:lnTo>
                  <a:pt x="3670" y="198"/>
                </a:lnTo>
                <a:lnTo>
                  <a:pt x="3670" y="198"/>
                </a:lnTo>
                <a:lnTo>
                  <a:pt x="3670" y="198"/>
                </a:lnTo>
                <a:lnTo>
                  <a:pt x="3670" y="198"/>
                </a:lnTo>
                <a:lnTo>
                  <a:pt x="3670" y="173"/>
                </a:lnTo>
                <a:lnTo>
                  <a:pt x="3670" y="173"/>
                </a:lnTo>
                <a:lnTo>
                  <a:pt x="3645" y="198"/>
                </a:lnTo>
                <a:lnTo>
                  <a:pt x="3645" y="198"/>
                </a:lnTo>
                <a:lnTo>
                  <a:pt x="3645" y="173"/>
                </a:lnTo>
                <a:lnTo>
                  <a:pt x="3645" y="173"/>
                </a:lnTo>
                <a:lnTo>
                  <a:pt x="3670" y="173"/>
                </a:lnTo>
                <a:lnTo>
                  <a:pt x="3670" y="173"/>
                </a:lnTo>
                <a:lnTo>
                  <a:pt x="3670" y="173"/>
                </a:lnTo>
                <a:lnTo>
                  <a:pt x="3670" y="173"/>
                </a:lnTo>
                <a:lnTo>
                  <a:pt x="3670" y="173"/>
                </a:lnTo>
                <a:lnTo>
                  <a:pt x="3670" y="173"/>
                </a:lnTo>
                <a:lnTo>
                  <a:pt x="3670" y="173"/>
                </a:lnTo>
                <a:lnTo>
                  <a:pt x="3670" y="173"/>
                </a:lnTo>
                <a:lnTo>
                  <a:pt x="3670" y="173"/>
                </a:lnTo>
                <a:lnTo>
                  <a:pt x="3670" y="173"/>
                </a:lnTo>
                <a:lnTo>
                  <a:pt x="3670" y="173"/>
                </a:lnTo>
                <a:lnTo>
                  <a:pt x="3670" y="173"/>
                </a:lnTo>
                <a:lnTo>
                  <a:pt x="3670" y="173"/>
                </a:lnTo>
                <a:lnTo>
                  <a:pt x="3670" y="173"/>
                </a:lnTo>
                <a:lnTo>
                  <a:pt x="3670" y="173"/>
                </a:lnTo>
                <a:lnTo>
                  <a:pt x="3645" y="173"/>
                </a:lnTo>
                <a:lnTo>
                  <a:pt x="3645" y="173"/>
                </a:lnTo>
                <a:lnTo>
                  <a:pt x="3645" y="173"/>
                </a:lnTo>
                <a:lnTo>
                  <a:pt x="3645" y="149"/>
                </a:lnTo>
                <a:lnTo>
                  <a:pt x="3645" y="149"/>
                </a:lnTo>
                <a:lnTo>
                  <a:pt x="3645" y="149"/>
                </a:lnTo>
                <a:lnTo>
                  <a:pt x="3645" y="149"/>
                </a:lnTo>
                <a:lnTo>
                  <a:pt x="3645" y="173"/>
                </a:lnTo>
                <a:lnTo>
                  <a:pt x="3621" y="173"/>
                </a:lnTo>
                <a:lnTo>
                  <a:pt x="3621" y="198"/>
                </a:lnTo>
                <a:lnTo>
                  <a:pt x="3595" y="198"/>
                </a:lnTo>
                <a:lnTo>
                  <a:pt x="3595" y="198"/>
                </a:lnTo>
                <a:lnTo>
                  <a:pt x="3621" y="198"/>
                </a:lnTo>
                <a:lnTo>
                  <a:pt x="3621" y="198"/>
                </a:lnTo>
                <a:lnTo>
                  <a:pt x="3621" y="198"/>
                </a:lnTo>
                <a:lnTo>
                  <a:pt x="3621" y="198"/>
                </a:lnTo>
                <a:lnTo>
                  <a:pt x="3595" y="198"/>
                </a:lnTo>
                <a:lnTo>
                  <a:pt x="3595" y="198"/>
                </a:lnTo>
                <a:lnTo>
                  <a:pt x="3595" y="222"/>
                </a:lnTo>
                <a:lnTo>
                  <a:pt x="3595" y="222"/>
                </a:lnTo>
                <a:lnTo>
                  <a:pt x="3595" y="222"/>
                </a:lnTo>
                <a:lnTo>
                  <a:pt x="3595" y="222"/>
                </a:lnTo>
                <a:lnTo>
                  <a:pt x="3595" y="222"/>
                </a:lnTo>
                <a:lnTo>
                  <a:pt x="3595" y="222"/>
                </a:lnTo>
                <a:lnTo>
                  <a:pt x="3595" y="222"/>
                </a:lnTo>
                <a:lnTo>
                  <a:pt x="3595" y="222"/>
                </a:lnTo>
                <a:lnTo>
                  <a:pt x="3595" y="222"/>
                </a:lnTo>
                <a:lnTo>
                  <a:pt x="3595" y="222"/>
                </a:lnTo>
                <a:lnTo>
                  <a:pt x="3571" y="222"/>
                </a:lnTo>
                <a:lnTo>
                  <a:pt x="3571" y="222"/>
                </a:lnTo>
                <a:lnTo>
                  <a:pt x="3546" y="222"/>
                </a:lnTo>
                <a:lnTo>
                  <a:pt x="3546" y="222"/>
                </a:lnTo>
                <a:lnTo>
                  <a:pt x="3546" y="222"/>
                </a:lnTo>
                <a:lnTo>
                  <a:pt x="3546" y="222"/>
                </a:lnTo>
                <a:lnTo>
                  <a:pt x="3546" y="222"/>
                </a:lnTo>
                <a:lnTo>
                  <a:pt x="3546" y="222"/>
                </a:lnTo>
                <a:lnTo>
                  <a:pt x="3546" y="222"/>
                </a:lnTo>
                <a:lnTo>
                  <a:pt x="3546" y="222"/>
                </a:lnTo>
                <a:lnTo>
                  <a:pt x="3546" y="222"/>
                </a:lnTo>
                <a:lnTo>
                  <a:pt x="3546" y="222"/>
                </a:lnTo>
                <a:lnTo>
                  <a:pt x="3546" y="222"/>
                </a:lnTo>
                <a:lnTo>
                  <a:pt x="3546" y="222"/>
                </a:lnTo>
                <a:lnTo>
                  <a:pt x="3546" y="222"/>
                </a:lnTo>
                <a:lnTo>
                  <a:pt x="3546" y="222"/>
                </a:lnTo>
                <a:lnTo>
                  <a:pt x="3521" y="222"/>
                </a:lnTo>
                <a:lnTo>
                  <a:pt x="3521" y="222"/>
                </a:lnTo>
                <a:lnTo>
                  <a:pt x="3521" y="222"/>
                </a:lnTo>
                <a:lnTo>
                  <a:pt x="3521" y="248"/>
                </a:lnTo>
                <a:lnTo>
                  <a:pt x="3496" y="248"/>
                </a:lnTo>
                <a:lnTo>
                  <a:pt x="3496" y="222"/>
                </a:lnTo>
                <a:lnTo>
                  <a:pt x="3496" y="222"/>
                </a:lnTo>
                <a:lnTo>
                  <a:pt x="3521" y="222"/>
                </a:lnTo>
                <a:lnTo>
                  <a:pt x="3521" y="222"/>
                </a:lnTo>
                <a:lnTo>
                  <a:pt x="3521" y="222"/>
                </a:lnTo>
                <a:lnTo>
                  <a:pt x="3521" y="222"/>
                </a:lnTo>
                <a:lnTo>
                  <a:pt x="3521" y="222"/>
                </a:lnTo>
                <a:lnTo>
                  <a:pt x="3521" y="222"/>
                </a:lnTo>
                <a:lnTo>
                  <a:pt x="3521" y="222"/>
                </a:lnTo>
                <a:lnTo>
                  <a:pt x="3521" y="222"/>
                </a:lnTo>
                <a:lnTo>
                  <a:pt x="3521" y="222"/>
                </a:lnTo>
                <a:lnTo>
                  <a:pt x="3521" y="222"/>
                </a:lnTo>
                <a:lnTo>
                  <a:pt x="3521" y="222"/>
                </a:lnTo>
                <a:lnTo>
                  <a:pt x="3521" y="222"/>
                </a:lnTo>
                <a:lnTo>
                  <a:pt x="3521" y="222"/>
                </a:lnTo>
                <a:lnTo>
                  <a:pt x="3521" y="222"/>
                </a:lnTo>
                <a:lnTo>
                  <a:pt x="3521" y="222"/>
                </a:lnTo>
                <a:lnTo>
                  <a:pt x="3546" y="222"/>
                </a:lnTo>
                <a:lnTo>
                  <a:pt x="3546" y="222"/>
                </a:lnTo>
                <a:lnTo>
                  <a:pt x="3546" y="222"/>
                </a:lnTo>
                <a:lnTo>
                  <a:pt x="3521" y="222"/>
                </a:lnTo>
                <a:lnTo>
                  <a:pt x="3521" y="198"/>
                </a:lnTo>
                <a:lnTo>
                  <a:pt x="3521" y="198"/>
                </a:lnTo>
                <a:lnTo>
                  <a:pt x="3521" y="198"/>
                </a:lnTo>
                <a:lnTo>
                  <a:pt x="3521" y="198"/>
                </a:lnTo>
                <a:lnTo>
                  <a:pt x="3521" y="198"/>
                </a:lnTo>
                <a:lnTo>
                  <a:pt x="3521" y="198"/>
                </a:lnTo>
                <a:lnTo>
                  <a:pt x="3521" y="198"/>
                </a:lnTo>
                <a:lnTo>
                  <a:pt x="3521" y="198"/>
                </a:lnTo>
                <a:lnTo>
                  <a:pt x="3521" y="198"/>
                </a:lnTo>
                <a:lnTo>
                  <a:pt x="3521" y="198"/>
                </a:lnTo>
                <a:lnTo>
                  <a:pt x="3521" y="222"/>
                </a:lnTo>
                <a:lnTo>
                  <a:pt x="3521" y="222"/>
                </a:lnTo>
                <a:lnTo>
                  <a:pt x="3521" y="222"/>
                </a:lnTo>
                <a:lnTo>
                  <a:pt x="3496" y="222"/>
                </a:lnTo>
                <a:lnTo>
                  <a:pt x="3496" y="222"/>
                </a:lnTo>
                <a:lnTo>
                  <a:pt x="3496" y="222"/>
                </a:lnTo>
                <a:lnTo>
                  <a:pt x="3496" y="222"/>
                </a:lnTo>
                <a:lnTo>
                  <a:pt x="3496" y="222"/>
                </a:lnTo>
                <a:lnTo>
                  <a:pt x="3496" y="222"/>
                </a:lnTo>
                <a:lnTo>
                  <a:pt x="3496" y="222"/>
                </a:lnTo>
                <a:lnTo>
                  <a:pt x="3496" y="222"/>
                </a:lnTo>
                <a:lnTo>
                  <a:pt x="3496" y="222"/>
                </a:lnTo>
                <a:lnTo>
                  <a:pt x="3496" y="248"/>
                </a:lnTo>
                <a:lnTo>
                  <a:pt x="3496" y="248"/>
                </a:lnTo>
                <a:lnTo>
                  <a:pt x="3496" y="248"/>
                </a:lnTo>
                <a:lnTo>
                  <a:pt x="3496" y="248"/>
                </a:lnTo>
                <a:lnTo>
                  <a:pt x="3496" y="248"/>
                </a:lnTo>
                <a:lnTo>
                  <a:pt x="3496" y="248"/>
                </a:lnTo>
                <a:lnTo>
                  <a:pt x="3496" y="248"/>
                </a:lnTo>
                <a:lnTo>
                  <a:pt x="3471" y="248"/>
                </a:lnTo>
                <a:lnTo>
                  <a:pt x="3471" y="248"/>
                </a:lnTo>
                <a:lnTo>
                  <a:pt x="3471" y="248"/>
                </a:lnTo>
                <a:lnTo>
                  <a:pt x="3471" y="248"/>
                </a:lnTo>
                <a:lnTo>
                  <a:pt x="3471" y="272"/>
                </a:lnTo>
                <a:lnTo>
                  <a:pt x="3471" y="272"/>
                </a:lnTo>
                <a:lnTo>
                  <a:pt x="3471" y="272"/>
                </a:lnTo>
                <a:lnTo>
                  <a:pt x="3471" y="272"/>
                </a:lnTo>
                <a:lnTo>
                  <a:pt x="3447" y="272"/>
                </a:lnTo>
                <a:lnTo>
                  <a:pt x="3447" y="297"/>
                </a:lnTo>
                <a:lnTo>
                  <a:pt x="3447" y="297"/>
                </a:lnTo>
                <a:lnTo>
                  <a:pt x="3447" y="297"/>
                </a:lnTo>
                <a:lnTo>
                  <a:pt x="3447" y="297"/>
                </a:lnTo>
                <a:lnTo>
                  <a:pt x="3422" y="297"/>
                </a:lnTo>
                <a:lnTo>
                  <a:pt x="3422" y="297"/>
                </a:lnTo>
                <a:lnTo>
                  <a:pt x="3422" y="297"/>
                </a:lnTo>
                <a:lnTo>
                  <a:pt x="3422" y="322"/>
                </a:lnTo>
                <a:lnTo>
                  <a:pt x="3422" y="322"/>
                </a:lnTo>
                <a:lnTo>
                  <a:pt x="3422" y="322"/>
                </a:lnTo>
                <a:lnTo>
                  <a:pt x="3422" y="322"/>
                </a:lnTo>
                <a:lnTo>
                  <a:pt x="3422" y="322"/>
                </a:lnTo>
                <a:lnTo>
                  <a:pt x="3422" y="322"/>
                </a:lnTo>
                <a:lnTo>
                  <a:pt x="3422" y="322"/>
                </a:lnTo>
                <a:lnTo>
                  <a:pt x="3422" y="322"/>
                </a:lnTo>
                <a:lnTo>
                  <a:pt x="3422" y="322"/>
                </a:lnTo>
                <a:lnTo>
                  <a:pt x="3422" y="322"/>
                </a:lnTo>
                <a:lnTo>
                  <a:pt x="3422" y="322"/>
                </a:lnTo>
                <a:lnTo>
                  <a:pt x="3422" y="322"/>
                </a:lnTo>
                <a:lnTo>
                  <a:pt x="3422" y="322"/>
                </a:lnTo>
                <a:lnTo>
                  <a:pt x="3422" y="347"/>
                </a:lnTo>
                <a:lnTo>
                  <a:pt x="3422" y="347"/>
                </a:lnTo>
                <a:lnTo>
                  <a:pt x="3422" y="347"/>
                </a:lnTo>
                <a:lnTo>
                  <a:pt x="3422" y="347"/>
                </a:lnTo>
                <a:lnTo>
                  <a:pt x="3422" y="347"/>
                </a:lnTo>
                <a:lnTo>
                  <a:pt x="3422" y="347"/>
                </a:lnTo>
                <a:lnTo>
                  <a:pt x="3422" y="347"/>
                </a:lnTo>
                <a:lnTo>
                  <a:pt x="3422" y="347"/>
                </a:lnTo>
                <a:lnTo>
                  <a:pt x="3422" y="347"/>
                </a:lnTo>
                <a:lnTo>
                  <a:pt x="3422" y="347"/>
                </a:lnTo>
                <a:lnTo>
                  <a:pt x="3422" y="347"/>
                </a:lnTo>
                <a:lnTo>
                  <a:pt x="3422" y="347"/>
                </a:lnTo>
                <a:lnTo>
                  <a:pt x="3422" y="347"/>
                </a:lnTo>
                <a:lnTo>
                  <a:pt x="3422" y="347"/>
                </a:lnTo>
                <a:lnTo>
                  <a:pt x="3422" y="372"/>
                </a:lnTo>
                <a:lnTo>
                  <a:pt x="3422" y="372"/>
                </a:lnTo>
                <a:lnTo>
                  <a:pt x="3422" y="372"/>
                </a:lnTo>
                <a:lnTo>
                  <a:pt x="3422" y="372"/>
                </a:lnTo>
                <a:lnTo>
                  <a:pt x="3422" y="372"/>
                </a:lnTo>
                <a:lnTo>
                  <a:pt x="3422" y="372"/>
                </a:lnTo>
                <a:lnTo>
                  <a:pt x="3422" y="372"/>
                </a:lnTo>
                <a:lnTo>
                  <a:pt x="3422" y="372"/>
                </a:lnTo>
                <a:lnTo>
                  <a:pt x="3422" y="372"/>
                </a:lnTo>
                <a:lnTo>
                  <a:pt x="3422" y="372"/>
                </a:lnTo>
                <a:lnTo>
                  <a:pt x="3422" y="372"/>
                </a:lnTo>
                <a:lnTo>
                  <a:pt x="3422" y="372"/>
                </a:lnTo>
                <a:lnTo>
                  <a:pt x="3397" y="396"/>
                </a:lnTo>
                <a:lnTo>
                  <a:pt x="3397" y="396"/>
                </a:lnTo>
                <a:lnTo>
                  <a:pt x="3397" y="396"/>
                </a:lnTo>
                <a:lnTo>
                  <a:pt x="3397" y="396"/>
                </a:lnTo>
                <a:lnTo>
                  <a:pt x="3397" y="396"/>
                </a:lnTo>
                <a:lnTo>
                  <a:pt x="3397" y="396"/>
                </a:lnTo>
                <a:lnTo>
                  <a:pt x="3397" y="396"/>
                </a:lnTo>
                <a:lnTo>
                  <a:pt x="3422" y="372"/>
                </a:lnTo>
                <a:lnTo>
                  <a:pt x="3397" y="372"/>
                </a:lnTo>
                <a:lnTo>
                  <a:pt x="3397" y="372"/>
                </a:lnTo>
                <a:lnTo>
                  <a:pt x="3397" y="396"/>
                </a:lnTo>
                <a:lnTo>
                  <a:pt x="3397" y="396"/>
                </a:lnTo>
                <a:lnTo>
                  <a:pt x="3372" y="446"/>
                </a:lnTo>
                <a:lnTo>
                  <a:pt x="3348" y="446"/>
                </a:lnTo>
                <a:lnTo>
                  <a:pt x="3348" y="446"/>
                </a:lnTo>
                <a:lnTo>
                  <a:pt x="3348" y="446"/>
                </a:lnTo>
                <a:lnTo>
                  <a:pt x="3348" y="446"/>
                </a:lnTo>
                <a:lnTo>
                  <a:pt x="3323" y="446"/>
                </a:lnTo>
                <a:lnTo>
                  <a:pt x="3323" y="471"/>
                </a:lnTo>
                <a:lnTo>
                  <a:pt x="3323" y="471"/>
                </a:lnTo>
                <a:lnTo>
                  <a:pt x="3298" y="471"/>
                </a:lnTo>
                <a:lnTo>
                  <a:pt x="3273" y="471"/>
                </a:lnTo>
                <a:lnTo>
                  <a:pt x="3248" y="471"/>
                </a:lnTo>
                <a:lnTo>
                  <a:pt x="3224" y="471"/>
                </a:lnTo>
                <a:lnTo>
                  <a:pt x="3198" y="471"/>
                </a:lnTo>
                <a:lnTo>
                  <a:pt x="3198" y="446"/>
                </a:lnTo>
                <a:lnTo>
                  <a:pt x="3174" y="446"/>
                </a:lnTo>
                <a:lnTo>
                  <a:pt x="3174" y="446"/>
                </a:lnTo>
                <a:lnTo>
                  <a:pt x="3174" y="446"/>
                </a:lnTo>
                <a:lnTo>
                  <a:pt x="3149" y="446"/>
                </a:lnTo>
                <a:lnTo>
                  <a:pt x="3149" y="446"/>
                </a:lnTo>
                <a:lnTo>
                  <a:pt x="3149" y="471"/>
                </a:lnTo>
                <a:lnTo>
                  <a:pt x="3149" y="471"/>
                </a:lnTo>
                <a:lnTo>
                  <a:pt x="3149" y="471"/>
                </a:lnTo>
                <a:lnTo>
                  <a:pt x="3149" y="471"/>
                </a:lnTo>
                <a:lnTo>
                  <a:pt x="3149" y="495"/>
                </a:lnTo>
                <a:lnTo>
                  <a:pt x="3149" y="495"/>
                </a:lnTo>
                <a:lnTo>
                  <a:pt x="3149" y="495"/>
                </a:lnTo>
                <a:lnTo>
                  <a:pt x="3149" y="495"/>
                </a:lnTo>
                <a:lnTo>
                  <a:pt x="3149" y="495"/>
                </a:lnTo>
                <a:lnTo>
                  <a:pt x="3149" y="495"/>
                </a:lnTo>
                <a:lnTo>
                  <a:pt x="3149" y="495"/>
                </a:lnTo>
                <a:lnTo>
                  <a:pt x="3149" y="495"/>
                </a:lnTo>
                <a:lnTo>
                  <a:pt x="3149" y="495"/>
                </a:lnTo>
                <a:lnTo>
                  <a:pt x="3149" y="495"/>
                </a:lnTo>
                <a:lnTo>
                  <a:pt x="3149" y="520"/>
                </a:lnTo>
                <a:lnTo>
                  <a:pt x="3149" y="520"/>
                </a:lnTo>
                <a:lnTo>
                  <a:pt x="3149" y="520"/>
                </a:lnTo>
                <a:lnTo>
                  <a:pt x="3149" y="520"/>
                </a:lnTo>
                <a:lnTo>
                  <a:pt x="3149" y="520"/>
                </a:lnTo>
                <a:lnTo>
                  <a:pt x="3149" y="520"/>
                </a:lnTo>
                <a:lnTo>
                  <a:pt x="3149" y="520"/>
                </a:lnTo>
                <a:lnTo>
                  <a:pt x="3149" y="520"/>
                </a:lnTo>
                <a:lnTo>
                  <a:pt x="3149" y="520"/>
                </a:lnTo>
                <a:lnTo>
                  <a:pt x="3149" y="545"/>
                </a:lnTo>
                <a:lnTo>
                  <a:pt x="3125" y="545"/>
                </a:lnTo>
                <a:lnTo>
                  <a:pt x="3125" y="545"/>
                </a:lnTo>
                <a:lnTo>
                  <a:pt x="3125" y="545"/>
                </a:lnTo>
                <a:lnTo>
                  <a:pt x="3149" y="545"/>
                </a:lnTo>
                <a:lnTo>
                  <a:pt x="3125" y="545"/>
                </a:lnTo>
                <a:lnTo>
                  <a:pt x="3125" y="545"/>
                </a:lnTo>
                <a:lnTo>
                  <a:pt x="3125" y="545"/>
                </a:lnTo>
                <a:lnTo>
                  <a:pt x="3125" y="545"/>
                </a:lnTo>
                <a:lnTo>
                  <a:pt x="3125" y="545"/>
                </a:lnTo>
                <a:lnTo>
                  <a:pt x="3125" y="545"/>
                </a:lnTo>
                <a:lnTo>
                  <a:pt x="3125" y="545"/>
                </a:lnTo>
                <a:lnTo>
                  <a:pt x="3125" y="545"/>
                </a:lnTo>
                <a:lnTo>
                  <a:pt x="3099" y="545"/>
                </a:lnTo>
                <a:lnTo>
                  <a:pt x="3099" y="545"/>
                </a:lnTo>
                <a:lnTo>
                  <a:pt x="3099" y="545"/>
                </a:lnTo>
                <a:lnTo>
                  <a:pt x="3125" y="545"/>
                </a:lnTo>
                <a:lnTo>
                  <a:pt x="3125" y="545"/>
                </a:lnTo>
                <a:lnTo>
                  <a:pt x="3125" y="545"/>
                </a:lnTo>
                <a:lnTo>
                  <a:pt x="3125" y="545"/>
                </a:lnTo>
                <a:lnTo>
                  <a:pt x="3099" y="545"/>
                </a:lnTo>
                <a:lnTo>
                  <a:pt x="3099" y="545"/>
                </a:lnTo>
                <a:lnTo>
                  <a:pt x="3099" y="545"/>
                </a:lnTo>
                <a:lnTo>
                  <a:pt x="3099" y="545"/>
                </a:lnTo>
                <a:lnTo>
                  <a:pt x="3099" y="545"/>
                </a:lnTo>
                <a:lnTo>
                  <a:pt x="3125" y="570"/>
                </a:lnTo>
                <a:lnTo>
                  <a:pt x="3149" y="570"/>
                </a:lnTo>
                <a:lnTo>
                  <a:pt x="3149" y="595"/>
                </a:lnTo>
                <a:lnTo>
                  <a:pt x="3149" y="595"/>
                </a:lnTo>
                <a:lnTo>
                  <a:pt x="3149" y="595"/>
                </a:lnTo>
                <a:lnTo>
                  <a:pt x="3149" y="595"/>
                </a:lnTo>
                <a:lnTo>
                  <a:pt x="3149" y="595"/>
                </a:lnTo>
                <a:lnTo>
                  <a:pt x="3149" y="595"/>
                </a:lnTo>
                <a:lnTo>
                  <a:pt x="3174" y="619"/>
                </a:lnTo>
                <a:lnTo>
                  <a:pt x="3174" y="619"/>
                </a:lnTo>
                <a:lnTo>
                  <a:pt x="3198" y="619"/>
                </a:lnTo>
                <a:lnTo>
                  <a:pt x="3198" y="645"/>
                </a:lnTo>
                <a:lnTo>
                  <a:pt x="3224" y="669"/>
                </a:lnTo>
                <a:lnTo>
                  <a:pt x="3224" y="669"/>
                </a:lnTo>
                <a:lnTo>
                  <a:pt x="3224" y="694"/>
                </a:lnTo>
                <a:lnTo>
                  <a:pt x="3248" y="694"/>
                </a:lnTo>
                <a:lnTo>
                  <a:pt x="3248" y="694"/>
                </a:lnTo>
                <a:lnTo>
                  <a:pt x="3248" y="694"/>
                </a:lnTo>
                <a:lnTo>
                  <a:pt x="3248" y="694"/>
                </a:lnTo>
                <a:lnTo>
                  <a:pt x="3248" y="694"/>
                </a:lnTo>
                <a:lnTo>
                  <a:pt x="3248" y="694"/>
                </a:lnTo>
                <a:lnTo>
                  <a:pt x="3248" y="694"/>
                </a:lnTo>
                <a:lnTo>
                  <a:pt x="3248" y="694"/>
                </a:lnTo>
                <a:lnTo>
                  <a:pt x="3248" y="694"/>
                </a:lnTo>
                <a:lnTo>
                  <a:pt x="3248" y="694"/>
                </a:lnTo>
                <a:lnTo>
                  <a:pt x="3248" y="694"/>
                </a:lnTo>
                <a:lnTo>
                  <a:pt x="3248" y="718"/>
                </a:lnTo>
                <a:lnTo>
                  <a:pt x="3273" y="744"/>
                </a:lnTo>
                <a:lnTo>
                  <a:pt x="3273" y="744"/>
                </a:lnTo>
                <a:lnTo>
                  <a:pt x="3298" y="768"/>
                </a:lnTo>
                <a:lnTo>
                  <a:pt x="3298" y="793"/>
                </a:lnTo>
                <a:lnTo>
                  <a:pt x="3298" y="793"/>
                </a:lnTo>
                <a:lnTo>
                  <a:pt x="3298" y="818"/>
                </a:lnTo>
                <a:lnTo>
                  <a:pt x="3298" y="818"/>
                </a:lnTo>
                <a:lnTo>
                  <a:pt x="3298" y="818"/>
                </a:lnTo>
                <a:lnTo>
                  <a:pt x="3298" y="843"/>
                </a:lnTo>
                <a:lnTo>
                  <a:pt x="3298" y="843"/>
                </a:lnTo>
                <a:lnTo>
                  <a:pt x="3298" y="843"/>
                </a:lnTo>
                <a:lnTo>
                  <a:pt x="3298" y="843"/>
                </a:lnTo>
                <a:lnTo>
                  <a:pt x="3323" y="868"/>
                </a:lnTo>
                <a:lnTo>
                  <a:pt x="3323" y="868"/>
                </a:lnTo>
                <a:lnTo>
                  <a:pt x="3348" y="868"/>
                </a:lnTo>
                <a:lnTo>
                  <a:pt x="3348" y="868"/>
                </a:lnTo>
                <a:lnTo>
                  <a:pt x="3372" y="868"/>
                </a:lnTo>
                <a:lnTo>
                  <a:pt x="3372" y="868"/>
                </a:lnTo>
                <a:lnTo>
                  <a:pt x="3372" y="868"/>
                </a:lnTo>
                <a:lnTo>
                  <a:pt x="3372" y="868"/>
                </a:lnTo>
                <a:lnTo>
                  <a:pt x="3348" y="868"/>
                </a:lnTo>
                <a:lnTo>
                  <a:pt x="3348" y="868"/>
                </a:lnTo>
                <a:lnTo>
                  <a:pt x="3348" y="868"/>
                </a:lnTo>
                <a:lnTo>
                  <a:pt x="3372" y="868"/>
                </a:lnTo>
                <a:lnTo>
                  <a:pt x="3372" y="868"/>
                </a:lnTo>
                <a:lnTo>
                  <a:pt x="3372" y="868"/>
                </a:lnTo>
                <a:lnTo>
                  <a:pt x="3372" y="868"/>
                </a:lnTo>
                <a:lnTo>
                  <a:pt x="3372" y="868"/>
                </a:lnTo>
                <a:lnTo>
                  <a:pt x="3372" y="868"/>
                </a:lnTo>
                <a:lnTo>
                  <a:pt x="3372" y="868"/>
                </a:lnTo>
                <a:lnTo>
                  <a:pt x="3372" y="868"/>
                </a:lnTo>
                <a:lnTo>
                  <a:pt x="3397" y="868"/>
                </a:lnTo>
                <a:lnTo>
                  <a:pt x="3397" y="868"/>
                </a:lnTo>
                <a:lnTo>
                  <a:pt x="3397" y="868"/>
                </a:lnTo>
                <a:lnTo>
                  <a:pt x="3397" y="868"/>
                </a:lnTo>
                <a:lnTo>
                  <a:pt x="3397" y="868"/>
                </a:lnTo>
                <a:lnTo>
                  <a:pt x="3397" y="843"/>
                </a:lnTo>
                <a:lnTo>
                  <a:pt x="3397" y="843"/>
                </a:lnTo>
                <a:lnTo>
                  <a:pt x="3397" y="843"/>
                </a:lnTo>
                <a:lnTo>
                  <a:pt x="3397" y="843"/>
                </a:lnTo>
                <a:lnTo>
                  <a:pt x="3397" y="843"/>
                </a:lnTo>
                <a:lnTo>
                  <a:pt x="3422" y="843"/>
                </a:lnTo>
                <a:lnTo>
                  <a:pt x="3422" y="843"/>
                </a:lnTo>
                <a:lnTo>
                  <a:pt x="3422" y="843"/>
                </a:lnTo>
                <a:lnTo>
                  <a:pt x="3422" y="843"/>
                </a:lnTo>
                <a:lnTo>
                  <a:pt x="3397" y="868"/>
                </a:lnTo>
                <a:lnTo>
                  <a:pt x="3397" y="868"/>
                </a:lnTo>
                <a:lnTo>
                  <a:pt x="3397" y="868"/>
                </a:lnTo>
                <a:lnTo>
                  <a:pt x="3397" y="868"/>
                </a:lnTo>
                <a:lnTo>
                  <a:pt x="3397" y="868"/>
                </a:lnTo>
                <a:lnTo>
                  <a:pt x="3397" y="892"/>
                </a:lnTo>
                <a:lnTo>
                  <a:pt x="3397" y="892"/>
                </a:lnTo>
                <a:lnTo>
                  <a:pt x="3397" y="892"/>
                </a:lnTo>
                <a:lnTo>
                  <a:pt x="3397" y="892"/>
                </a:lnTo>
                <a:lnTo>
                  <a:pt x="3397" y="892"/>
                </a:lnTo>
                <a:lnTo>
                  <a:pt x="3422" y="892"/>
                </a:lnTo>
                <a:lnTo>
                  <a:pt x="3422" y="892"/>
                </a:lnTo>
                <a:lnTo>
                  <a:pt x="3422" y="868"/>
                </a:lnTo>
                <a:lnTo>
                  <a:pt x="3422" y="868"/>
                </a:lnTo>
                <a:lnTo>
                  <a:pt x="3422" y="868"/>
                </a:lnTo>
                <a:lnTo>
                  <a:pt x="3422" y="868"/>
                </a:lnTo>
                <a:lnTo>
                  <a:pt x="3422" y="868"/>
                </a:lnTo>
                <a:lnTo>
                  <a:pt x="3422" y="868"/>
                </a:lnTo>
                <a:lnTo>
                  <a:pt x="3422" y="868"/>
                </a:lnTo>
                <a:lnTo>
                  <a:pt x="3422" y="868"/>
                </a:lnTo>
                <a:lnTo>
                  <a:pt x="3422" y="868"/>
                </a:lnTo>
                <a:lnTo>
                  <a:pt x="3422" y="868"/>
                </a:lnTo>
                <a:lnTo>
                  <a:pt x="3422" y="892"/>
                </a:lnTo>
                <a:lnTo>
                  <a:pt x="3422" y="892"/>
                </a:lnTo>
                <a:lnTo>
                  <a:pt x="3447" y="868"/>
                </a:lnTo>
                <a:lnTo>
                  <a:pt x="3447" y="868"/>
                </a:lnTo>
                <a:lnTo>
                  <a:pt x="3447" y="892"/>
                </a:lnTo>
                <a:lnTo>
                  <a:pt x="3447" y="892"/>
                </a:lnTo>
                <a:lnTo>
                  <a:pt x="3447" y="892"/>
                </a:lnTo>
                <a:lnTo>
                  <a:pt x="3447" y="892"/>
                </a:lnTo>
                <a:lnTo>
                  <a:pt x="3447" y="892"/>
                </a:lnTo>
                <a:lnTo>
                  <a:pt x="3471" y="892"/>
                </a:lnTo>
                <a:lnTo>
                  <a:pt x="3471" y="892"/>
                </a:lnTo>
                <a:lnTo>
                  <a:pt x="3471" y="892"/>
                </a:lnTo>
                <a:lnTo>
                  <a:pt x="3471" y="892"/>
                </a:lnTo>
                <a:lnTo>
                  <a:pt x="3471" y="892"/>
                </a:lnTo>
                <a:lnTo>
                  <a:pt x="3471" y="892"/>
                </a:lnTo>
                <a:lnTo>
                  <a:pt x="3471" y="892"/>
                </a:lnTo>
                <a:lnTo>
                  <a:pt x="3471" y="892"/>
                </a:lnTo>
                <a:lnTo>
                  <a:pt x="3471" y="892"/>
                </a:lnTo>
                <a:lnTo>
                  <a:pt x="3471" y="892"/>
                </a:lnTo>
                <a:lnTo>
                  <a:pt x="3471" y="892"/>
                </a:lnTo>
                <a:lnTo>
                  <a:pt x="3471" y="892"/>
                </a:lnTo>
                <a:lnTo>
                  <a:pt x="3471" y="892"/>
                </a:lnTo>
                <a:lnTo>
                  <a:pt x="3471" y="892"/>
                </a:lnTo>
                <a:lnTo>
                  <a:pt x="3471" y="892"/>
                </a:lnTo>
                <a:lnTo>
                  <a:pt x="3471" y="892"/>
                </a:lnTo>
                <a:lnTo>
                  <a:pt x="3471" y="892"/>
                </a:lnTo>
                <a:lnTo>
                  <a:pt x="3447" y="892"/>
                </a:lnTo>
                <a:lnTo>
                  <a:pt x="3447" y="892"/>
                </a:lnTo>
                <a:lnTo>
                  <a:pt x="3447" y="892"/>
                </a:lnTo>
                <a:lnTo>
                  <a:pt x="3447" y="892"/>
                </a:lnTo>
                <a:lnTo>
                  <a:pt x="3447" y="892"/>
                </a:lnTo>
                <a:lnTo>
                  <a:pt x="3447" y="917"/>
                </a:lnTo>
                <a:lnTo>
                  <a:pt x="3447" y="917"/>
                </a:lnTo>
                <a:lnTo>
                  <a:pt x="3447" y="917"/>
                </a:lnTo>
                <a:lnTo>
                  <a:pt x="3447" y="917"/>
                </a:lnTo>
                <a:lnTo>
                  <a:pt x="3447" y="917"/>
                </a:lnTo>
                <a:lnTo>
                  <a:pt x="3447" y="917"/>
                </a:lnTo>
                <a:lnTo>
                  <a:pt x="3447" y="917"/>
                </a:lnTo>
                <a:lnTo>
                  <a:pt x="3447" y="917"/>
                </a:lnTo>
                <a:lnTo>
                  <a:pt x="3447" y="917"/>
                </a:lnTo>
                <a:lnTo>
                  <a:pt x="3447" y="917"/>
                </a:lnTo>
                <a:lnTo>
                  <a:pt x="3447" y="942"/>
                </a:lnTo>
                <a:lnTo>
                  <a:pt x="3447" y="942"/>
                </a:lnTo>
                <a:lnTo>
                  <a:pt x="3447" y="942"/>
                </a:lnTo>
                <a:lnTo>
                  <a:pt x="3447" y="942"/>
                </a:lnTo>
                <a:lnTo>
                  <a:pt x="3447" y="942"/>
                </a:lnTo>
                <a:lnTo>
                  <a:pt x="3447" y="942"/>
                </a:lnTo>
                <a:lnTo>
                  <a:pt x="3447" y="967"/>
                </a:lnTo>
                <a:lnTo>
                  <a:pt x="3447" y="967"/>
                </a:lnTo>
                <a:lnTo>
                  <a:pt x="3471" y="967"/>
                </a:lnTo>
                <a:lnTo>
                  <a:pt x="3471" y="991"/>
                </a:lnTo>
                <a:lnTo>
                  <a:pt x="3471" y="991"/>
                </a:lnTo>
                <a:lnTo>
                  <a:pt x="3471" y="991"/>
                </a:lnTo>
                <a:lnTo>
                  <a:pt x="3471" y="991"/>
                </a:lnTo>
                <a:lnTo>
                  <a:pt x="3471" y="991"/>
                </a:lnTo>
                <a:lnTo>
                  <a:pt x="3471" y="991"/>
                </a:lnTo>
                <a:lnTo>
                  <a:pt x="3471" y="991"/>
                </a:lnTo>
                <a:lnTo>
                  <a:pt x="3471" y="991"/>
                </a:lnTo>
                <a:lnTo>
                  <a:pt x="3471" y="991"/>
                </a:lnTo>
                <a:lnTo>
                  <a:pt x="3496" y="991"/>
                </a:lnTo>
                <a:lnTo>
                  <a:pt x="3496" y="991"/>
                </a:lnTo>
                <a:lnTo>
                  <a:pt x="3496" y="991"/>
                </a:lnTo>
                <a:lnTo>
                  <a:pt x="3496" y="991"/>
                </a:lnTo>
                <a:lnTo>
                  <a:pt x="3496" y="991"/>
                </a:lnTo>
                <a:lnTo>
                  <a:pt x="3496" y="991"/>
                </a:lnTo>
                <a:lnTo>
                  <a:pt x="3496" y="967"/>
                </a:lnTo>
                <a:lnTo>
                  <a:pt x="3496" y="967"/>
                </a:lnTo>
                <a:lnTo>
                  <a:pt x="3496" y="967"/>
                </a:lnTo>
                <a:lnTo>
                  <a:pt x="3496" y="967"/>
                </a:lnTo>
                <a:lnTo>
                  <a:pt x="3496" y="967"/>
                </a:lnTo>
                <a:lnTo>
                  <a:pt x="3496" y="967"/>
                </a:lnTo>
                <a:lnTo>
                  <a:pt x="3496" y="967"/>
                </a:lnTo>
                <a:lnTo>
                  <a:pt x="3496" y="967"/>
                </a:lnTo>
                <a:lnTo>
                  <a:pt x="3496" y="967"/>
                </a:lnTo>
                <a:lnTo>
                  <a:pt x="3521" y="967"/>
                </a:lnTo>
                <a:lnTo>
                  <a:pt x="3521" y="967"/>
                </a:lnTo>
                <a:lnTo>
                  <a:pt x="3546" y="991"/>
                </a:lnTo>
                <a:lnTo>
                  <a:pt x="3546" y="991"/>
                </a:lnTo>
                <a:lnTo>
                  <a:pt x="3546" y="991"/>
                </a:lnTo>
                <a:lnTo>
                  <a:pt x="3546" y="991"/>
                </a:lnTo>
                <a:lnTo>
                  <a:pt x="3546" y="991"/>
                </a:lnTo>
                <a:lnTo>
                  <a:pt x="3546" y="991"/>
                </a:lnTo>
                <a:lnTo>
                  <a:pt x="3546" y="991"/>
                </a:lnTo>
                <a:lnTo>
                  <a:pt x="3546" y="967"/>
                </a:lnTo>
                <a:lnTo>
                  <a:pt x="3546" y="967"/>
                </a:lnTo>
                <a:lnTo>
                  <a:pt x="3571" y="991"/>
                </a:lnTo>
                <a:lnTo>
                  <a:pt x="3571" y="991"/>
                </a:lnTo>
                <a:lnTo>
                  <a:pt x="3571" y="967"/>
                </a:lnTo>
                <a:lnTo>
                  <a:pt x="3571" y="967"/>
                </a:lnTo>
                <a:lnTo>
                  <a:pt x="3571" y="967"/>
                </a:lnTo>
                <a:lnTo>
                  <a:pt x="3571" y="967"/>
                </a:lnTo>
                <a:lnTo>
                  <a:pt x="3571" y="967"/>
                </a:lnTo>
                <a:lnTo>
                  <a:pt x="3571" y="967"/>
                </a:lnTo>
                <a:lnTo>
                  <a:pt x="3571" y="991"/>
                </a:lnTo>
                <a:lnTo>
                  <a:pt x="3571" y="991"/>
                </a:lnTo>
                <a:lnTo>
                  <a:pt x="3571" y="991"/>
                </a:lnTo>
                <a:lnTo>
                  <a:pt x="3571" y="991"/>
                </a:lnTo>
                <a:lnTo>
                  <a:pt x="3571" y="991"/>
                </a:lnTo>
                <a:lnTo>
                  <a:pt x="3571" y="991"/>
                </a:lnTo>
                <a:lnTo>
                  <a:pt x="3571" y="991"/>
                </a:lnTo>
                <a:lnTo>
                  <a:pt x="3571" y="1016"/>
                </a:lnTo>
                <a:lnTo>
                  <a:pt x="3571" y="1016"/>
                </a:lnTo>
                <a:lnTo>
                  <a:pt x="3571" y="1016"/>
                </a:lnTo>
                <a:lnTo>
                  <a:pt x="3571" y="1016"/>
                </a:lnTo>
                <a:lnTo>
                  <a:pt x="3571" y="1016"/>
                </a:lnTo>
                <a:lnTo>
                  <a:pt x="3546" y="1016"/>
                </a:lnTo>
                <a:lnTo>
                  <a:pt x="3546" y="1041"/>
                </a:lnTo>
                <a:lnTo>
                  <a:pt x="3521" y="1041"/>
                </a:lnTo>
                <a:lnTo>
                  <a:pt x="3521" y="1041"/>
                </a:lnTo>
                <a:lnTo>
                  <a:pt x="3521" y="1041"/>
                </a:lnTo>
                <a:lnTo>
                  <a:pt x="3496" y="1016"/>
                </a:lnTo>
                <a:lnTo>
                  <a:pt x="3496" y="1016"/>
                </a:lnTo>
                <a:lnTo>
                  <a:pt x="3496" y="1016"/>
                </a:lnTo>
                <a:lnTo>
                  <a:pt x="3496" y="991"/>
                </a:lnTo>
                <a:lnTo>
                  <a:pt x="3496" y="991"/>
                </a:lnTo>
                <a:lnTo>
                  <a:pt x="3496" y="991"/>
                </a:lnTo>
                <a:lnTo>
                  <a:pt x="3496" y="991"/>
                </a:lnTo>
                <a:lnTo>
                  <a:pt x="3496" y="991"/>
                </a:lnTo>
                <a:lnTo>
                  <a:pt x="3496" y="991"/>
                </a:lnTo>
                <a:lnTo>
                  <a:pt x="3471" y="991"/>
                </a:lnTo>
                <a:lnTo>
                  <a:pt x="3471" y="991"/>
                </a:lnTo>
                <a:lnTo>
                  <a:pt x="3471" y="991"/>
                </a:lnTo>
                <a:lnTo>
                  <a:pt x="3471" y="991"/>
                </a:lnTo>
                <a:lnTo>
                  <a:pt x="3471" y="991"/>
                </a:lnTo>
                <a:lnTo>
                  <a:pt x="3471" y="1016"/>
                </a:lnTo>
                <a:lnTo>
                  <a:pt x="3447" y="1016"/>
                </a:lnTo>
                <a:lnTo>
                  <a:pt x="3447" y="1016"/>
                </a:lnTo>
                <a:lnTo>
                  <a:pt x="3422" y="991"/>
                </a:lnTo>
                <a:lnTo>
                  <a:pt x="3422" y="991"/>
                </a:lnTo>
                <a:lnTo>
                  <a:pt x="3422" y="967"/>
                </a:lnTo>
                <a:lnTo>
                  <a:pt x="3422" y="967"/>
                </a:lnTo>
                <a:lnTo>
                  <a:pt x="3422" y="967"/>
                </a:lnTo>
                <a:lnTo>
                  <a:pt x="3422" y="967"/>
                </a:lnTo>
                <a:lnTo>
                  <a:pt x="3422" y="942"/>
                </a:lnTo>
                <a:lnTo>
                  <a:pt x="3422" y="942"/>
                </a:lnTo>
                <a:lnTo>
                  <a:pt x="3422" y="942"/>
                </a:lnTo>
                <a:lnTo>
                  <a:pt x="3422" y="942"/>
                </a:lnTo>
                <a:lnTo>
                  <a:pt x="3422" y="942"/>
                </a:lnTo>
                <a:lnTo>
                  <a:pt x="3422" y="942"/>
                </a:lnTo>
                <a:lnTo>
                  <a:pt x="3422" y="942"/>
                </a:lnTo>
                <a:lnTo>
                  <a:pt x="3422" y="917"/>
                </a:lnTo>
                <a:lnTo>
                  <a:pt x="3422" y="917"/>
                </a:lnTo>
                <a:lnTo>
                  <a:pt x="3422" y="892"/>
                </a:lnTo>
                <a:lnTo>
                  <a:pt x="3397" y="892"/>
                </a:lnTo>
                <a:lnTo>
                  <a:pt x="3397" y="892"/>
                </a:lnTo>
                <a:lnTo>
                  <a:pt x="3397" y="892"/>
                </a:lnTo>
                <a:lnTo>
                  <a:pt x="3397" y="892"/>
                </a:lnTo>
                <a:lnTo>
                  <a:pt x="3397" y="892"/>
                </a:lnTo>
                <a:lnTo>
                  <a:pt x="3397" y="892"/>
                </a:lnTo>
                <a:lnTo>
                  <a:pt x="3397" y="892"/>
                </a:lnTo>
                <a:lnTo>
                  <a:pt x="3397" y="892"/>
                </a:lnTo>
                <a:lnTo>
                  <a:pt x="3397" y="892"/>
                </a:lnTo>
                <a:lnTo>
                  <a:pt x="3397" y="892"/>
                </a:lnTo>
                <a:lnTo>
                  <a:pt x="3397" y="892"/>
                </a:lnTo>
                <a:lnTo>
                  <a:pt x="3397" y="892"/>
                </a:lnTo>
                <a:lnTo>
                  <a:pt x="3397" y="892"/>
                </a:lnTo>
                <a:lnTo>
                  <a:pt x="3397" y="892"/>
                </a:lnTo>
                <a:lnTo>
                  <a:pt x="3397" y="892"/>
                </a:lnTo>
                <a:lnTo>
                  <a:pt x="3397" y="892"/>
                </a:lnTo>
                <a:lnTo>
                  <a:pt x="3372" y="892"/>
                </a:lnTo>
                <a:lnTo>
                  <a:pt x="3372" y="892"/>
                </a:lnTo>
                <a:lnTo>
                  <a:pt x="3372" y="917"/>
                </a:lnTo>
                <a:lnTo>
                  <a:pt x="3372" y="917"/>
                </a:lnTo>
                <a:lnTo>
                  <a:pt x="3372" y="917"/>
                </a:lnTo>
                <a:lnTo>
                  <a:pt x="3372" y="917"/>
                </a:lnTo>
                <a:lnTo>
                  <a:pt x="3372" y="917"/>
                </a:lnTo>
                <a:lnTo>
                  <a:pt x="3397" y="917"/>
                </a:lnTo>
                <a:lnTo>
                  <a:pt x="3397" y="917"/>
                </a:lnTo>
                <a:lnTo>
                  <a:pt x="3397" y="917"/>
                </a:lnTo>
                <a:lnTo>
                  <a:pt x="3397" y="942"/>
                </a:lnTo>
                <a:lnTo>
                  <a:pt x="3397" y="942"/>
                </a:lnTo>
                <a:lnTo>
                  <a:pt x="3397" y="942"/>
                </a:lnTo>
                <a:lnTo>
                  <a:pt x="3397" y="942"/>
                </a:lnTo>
                <a:lnTo>
                  <a:pt x="3397" y="942"/>
                </a:lnTo>
                <a:lnTo>
                  <a:pt x="3397" y="942"/>
                </a:lnTo>
                <a:lnTo>
                  <a:pt x="3397" y="942"/>
                </a:lnTo>
                <a:lnTo>
                  <a:pt x="3397" y="942"/>
                </a:lnTo>
                <a:lnTo>
                  <a:pt x="3422" y="942"/>
                </a:lnTo>
                <a:lnTo>
                  <a:pt x="3422" y="942"/>
                </a:lnTo>
                <a:lnTo>
                  <a:pt x="3422" y="967"/>
                </a:lnTo>
                <a:lnTo>
                  <a:pt x="3422" y="991"/>
                </a:lnTo>
                <a:lnTo>
                  <a:pt x="3422" y="991"/>
                </a:lnTo>
                <a:lnTo>
                  <a:pt x="3422" y="991"/>
                </a:lnTo>
                <a:lnTo>
                  <a:pt x="3422" y="991"/>
                </a:lnTo>
                <a:lnTo>
                  <a:pt x="3422" y="1016"/>
                </a:lnTo>
                <a:lnTo>
                  <a:pt x="3422" y="1016"/>
                </a:lnTo>
                <a:lnTo>
                  <a:pt x="3422" y="1016"/>
                </a:lnTo>
                <a:lnTo>
                  <a:pt x="3422" y="1016"/>
                </a:lnTo>
                <a:lnTo>
                  <a:pt x="3422" y="1016"/>
                </a:lnTo>
                <a:lnTo>
                  <a:pt x="3422" y="1016"/>
                </a:lnTo>
                <a:lnTo>
                  <a:pt x="3422" y="1016"/>
                </a:lnTo>
                <a:lnTo>
                  <a:pt x="3422" y="1041"/>
                </a:lnTo>
                <a:lnTo>
                  <a:pt x="3422" y="1041"/>
                </a:lnTo>
                <a:lnTo>
                  <a:pt x="3422" y="1041"/>
                </a:lnTo>
                <a:lnTo>
                  <a:pt x="3422" y="1041"/>
                </a:lnTo>
                <a:lnTo>
                  <a:pt x="3422" y="1041"/>
                </a:lnTo>
                <a:lnTo>
                  <a:pt x="3422" y="1041"/>
                </a:lnTo>
                <a:lnTo>
                  <a:pt x="3422" y="1041"/>
                </a:lnTo>
                <a:lnTo>
                  <a:pt x="3422" y="1041"/>
                </a:lnTo>
                <a:lnTo>
                  <a:pt x="3422" y="1041"/>
                </a:lnTo>
                <a:lnTo>
                  <a:pt x="3422" y="1041"/>
                </a:lnTo>
                <a:lnTo>
                  <a:pt x="3422" y="1041"/>
                </a:lnTo>
                <a:lnTo>
                  <a:pt x="3422" y="1041"/>
                </a:lnTo>
                <a:lnTo>
                  <a:pt x="3422" y="1041"/>
                </a:lnTo>
                <a:lnTo>
                  <a:pt x="3422" y="1041"/>
                </a:lnTo>
                <a:lnTo>
                  <a:pt x="3422" y="1041"/>
                </a:lnTo>
                <a:lnTo>
                  <a:pt x="3422" y="1016"/>
                </a:lnTo>
                <a:lnTo>
                  <a:pt x="3422" y="1016"/>
                </a:lnTo>
                <a:lnTo>
                  <a:pt x="3422" y="1016"/>
                </a:lnTo>
                <a:lnTo>
                  <a:pt x="3447" y="1016"/>
                </a:lnTo>
                <a:lnTo>
                  <a:pt x="3447" y="1016"/>
                </a:lnTo>
                <a:lnTo>
                  <a:pt x="3447" y="1016"/>
                </a:lnTo>
                <a:lnTo>
                  <a:pt x="3447" y="1016"/>
                </a:lnTo>
                <a:lnTo>
                  <a:pt x="3471" y="1016"/>
                </a:lnTo>
                <a:lnTo>
                  <a:pt x="3471" y="1016"/>
                </a:lnTo>
                <a:lnTo>
                  <a:pt x="3471" y="1016"/>
                </a:lnTo>
                <a:lnTo>
                  <a:pt x="3471" y="1016"/>
                </a:lnTo>
                <a:lnTo>
                  <a:pt x="3471" y="1016"/>
                </a:lnTo>
                <a:lnTo>
                  <a:pt x="3471" y="1016"/>
                </a:lnTo>
                <a:lnTo>
                  <a:pt x="3496" y="1041"/>
                </a:lnTo>
                <a:lnTo>
                  <a:pt x="3496" y="1041"/>
                </a:lnTo>
                <a:lnTo>
                  <a:pt x="3496" y="1041"/>
                </a:lnTo>
                <a:lnTo>
                  <a:pt x="3496" y="1041"/>
                </a:lnTo>
                <a:lnTo>
                  <a:pt x="3496" y="1041"/>
                </a:lnTo>
                <a:lnTo>
                  <a:pt x="3496" y="1041"/>
                </a:lnTo>
                <a:lnTo>
                  <a:pt x="3496" y="1066"/>
                </a:lnTo>
                <a:lnTo>
                  <a:pt x="3496" y="1066"/>
                </a:lnTo>
                <a:lnTo>
                  <a:pt x="3496" y="1066"/>
                </a:lnTo>
                <a:lnTo>
                  <a:pt x="3496" y="1066"/>
                </a:lnTo>
                <a:lnTo>
                  <a:pt x="3496" y="1066"/>
                </a:lnTo>
                <a:lnTo>
                  <a:pt x="3496" y="1066"/>
                </a:lnTo>
                <a:lnTo>
                  <a:pt x="3496" y="1066"/>
                </a:lnTo>
                <a:lnTo>
                  <a:pt x="3496" y="1090"/>
                </a:lnTo>
                <a:lnTo>
                  <a:pt x="3496" y="1090"/>
                </a:lnTo>
                <a:lnTo>
                  <a:pt x="3496" y="1090"/>
                </a:lnTo>
                <a:lnTo>
                  <a:pt x="3496" y="1090"/>
                </a:lnTo>
                <a:lnTo>
                  <a:pt x="3471" y="1066"/>
                </a:lnTo>
                <a:lnTo>
                  <a:pt x="3471" y="1066"/>
                </a:lnTo>
                <a:lnTo>
                  <a:pt x="3496" y="1066"/>
                </a:lnTo>
                <a:lnTo>
                  <a:pt x="3496" y="1066"/>
                </a:lnTo>
                <a:lnTo>
                  <a:pt x="3496" y="1066"/>
                </a:lnTo>
                <a:lnTo>
                  <a:pt x="3496" y="1066"/>
                </a:lnTo>
                <a:lnTo>
                  <a:pt x="3496" y="1066"/>
                </a:lnTo>
                <a:lnTo>
                  <a:pt x="3496" y="1066"/>
                </a:lnTo>
                <a:lnTo>
                  <a:pt x="3496" y="1066"/>
                </a:lnTo>
                <a:lnTo>
                  <a:pt x="3496" y="1066"/>
                </a:lnTo>
                <a:lnTo>
                  <a:pt x="3496" y="1066"/>
                </a:lnTo>
                <a:lnTo>
                  <a:pt x="3496" y="1066"/>
                </a:lnTo>
                <a:lnTo>
                  <a:pt x="3496" y="1066"/>
                </a:lnTo>
                <a:lnTo>
                  <a:pt x="3496" y="1066"/>
                </a:lnTo>
                <a:lnTo>
                  <a:pt x="3496" y="1066"/>
                </a:lnTo>
                <a:lnTo>
                  <a:pt x="3496" y="1066"/>
                </a:lnTo>
                <a:lnTo>
                  <a:pt x="3496" y="1066"/>
                </a:lnTo>
                <a:lnTo>
                  <a:pt x="3496" y="1041"/>
                </a:lnTo>
                <a:lnTo>
                  <a:pt x="3496" y="1041"/>
                </a:lnTo>
                <a:lnTo>
                  <a:pt x="3496" y="1066"/>
                </a:lnTo>
                <a:lnTo>
                  <a:pt x="3471" y="1066"/>
                </a:lnTo>
                <a:lnTo>
                  <a:pt x="3471" y="1066"/>
                </a:lnTo>
                <a:lnTo>
                  <a:pt x="3471" y="1066"/>
                </a:lnTo>
                <a:lnTo>
                  <a:pt x="3471" y="1041"/>
                </a:lnTo>
                <a:lnTo>
                  <a:pt x="3471" y="1041"/>
                </a:lnTo>
                <a:lnTo>
                  <a:pt x="3471" y="1041"/>
                </a:lnTo>
                <a:lnTo>
                  <a:pt x="3447" y="1041"/>
                </a:lnTo>
                <a:lnTo>
                  <a:pt x="3447" y="1041"/>
                </a:lnTo>
                <a:lnTo>
                  <a:pt x="3447" y="1041"/>
                </a:lnTo>
                <a:lnTo>
                  <a:pt x="3447" y="1041"/>
                </a:lnTo>
                <a:lnTo>
                  <a:pt x="3447" y="1041"/>
                </a:lnTo>
                <a:lnTo>
                  <a:pt x="3447" y="1041"/>
                </a:lnTo>
                <a:lnTo>
                  <a:pt x="3447" y="1066"/>
                </a:lnTo>
                <a:lnTo>
                  <a:pt x="3447" y="1066"/>
                </a:lnTo>
                <a:lnTo>
                  <a:pt x="3447" y="1066"/>
                </a:lnTo>
                <a:lnTo>
                  <a:pt x="3447" y="1066"/>
                </a:lnTo>
                <a:lnTo>
                  <a:pt x="3447" y="1066"/>
                </a:lnTo>
                <a:lnTo>
                  <a:pt x="3447" y="1066"/>
                </a:lnTo>
                <a:lnTo>
                  <a:pt x="3447" y="1066"/>
                </a:lnTo>
                <a:lnTo>
                  <a:pt x="3422" y="1090"/>
                </a:lnTo>
                <a:lnTo>
                  <a:pt x="3422" y="1090"/>
                </a:lnTo>
                <a:lnTo>
                  <a:pt x="3422" y="1090"/>
                </a:lnTo>
                <a:lnTo>
                  <a:pt x="3447" y="1090"/>
                </a:lnTo>
                <a:lnTo>
                  <a:pt x="3447" y="1090"/>
                </a:lnTo>
                <a:lnTo>
                  <a:pt x="3447"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422" y="1090"/>
                </a:lnTo>
                <a:lnTo>
                  <a:pt x="3397" y="1090"/>
                </a:lnTo>
                <a:lnTo>
                  <a:pt x="3397" y="1090"/>
                </a:lnTo>
                <a:lnTo>
                  <a:pt x="3397" y="1090"/>
                </a:lnTo>
                <a:lnTo>
                  <a:pt x="3372" y="1090"/>
                </a:lnTo>
                <a:lnTo>
                  <a:pt x="3372" y="1090"/>
                </a:lnTo>
                <a:lnTo>
                  <a:pt x="3372" y="1090"/>
                </a:lnTo>
                <a:lnTo>
                  <a:pt x="3372" y="1090"/>
                </a:lnTo>
                <a:lnTo>
                  <a:pt x="3372" y="1090"/>
                </a:lnTo>
                <a:lnTo>
                  <a:pt x="3372" y="1090"/>
                </a:lnTo>
                <a:lnTo>
                  <a:pt x="3372" y="1090"/>
                </a:lnTo>
                <a:lnTo>
                  <a:pt x="3372" y="1066"/>
                </a:lnTo>
                <a:lnTo>
                  <a:pt x="3372" y="1066"/>
                </a:lnTo>
                <a:lnTo>
                  <a:pt x="3372" y="1066"/>
                </a:lnTo>
                <a:lnTo>
                  <a:pt x="3372" y="1066"/>
                </a:lnTo>
                <a:lnTo>
                  <a:pt x="3372" y="1066"/>
                </a:lnTo>
                <a:lnTo>
                  <a:pt x="3372" y="1066"/>
                </a:lnTo>
                <a:lnTo>
                  <a:pt x="3372" y="1090"/>
                </a:lnTo>
                <a:lnTo>
                  <a:pt x="3348" y="1090"/>
                </a:lnTo>
                <a:lnTo>
                  <a:pt x="3348" y="1090"/>
                </a:lnTo>
                <a:lnTo>
                  <a:pt x="3348" y="1090"/>
                </a:lnTo>
                <a:lnTo>
                  <a:pt x="3348" y="1090"/>
                </a:lnTo>
                <a:lnTo>
                  <a:pt x="3348" y="1090"/>
                </a:lnTo>
                <a:lnTo>
                  <a:pt x="3348" y="1090"/>
                </a:lnTo>
                <a:lnTo>
                  <a:pt x="3348" y="1090"/>
                </a:lnTo>
                <a:lnTo>
                  <a:pt x="3348" y="1090"/>
                </a:lnTo>
                <a:lnTo>
                  <a:pt x="3348" y="1090"/>
                </a:lnTo>
                <a:lnTo>
                  <a:pt x="3348" y="1090"/>
                </a:lnTo>
                <a:lnTo>
                  <a:pt x="3348" y="1090"/>
                </a:lnTo>
                <a:lnTo>
                  <a:pt x="3348" y="1090"/>
                </a:lnTo>
                <a:lnTo>
                  <a:pt x="3348" y="1066"/>
                </a:lnTo>
                <a:lnTo>
                  <a:pt x="3348" y="1066"/>
                </a:lnTo>
                <a:lnTo>
                  <a:pt x="3348" y="1066"/>
                </a:lnTo>
                <a:lnTo>
                  <a:pt x="3348" y="1066"/>
                </a:lnTo>
                <a:lnTo>
                  <a:pt x="3348" y="1066"/>
                </a:lnTo>
                <a:lnTo>
                  <a:pt x="3348" y="1066"/>
                </a:lnTo>
                <a:lnTo>
                  <a:pt x="3348" y="1066"/>
                </a:lnTo>
                <a:lnTo>
                  <a:pt x="3323" y="1066"/>
                </a:lnTo>
                <a:lnTo>
                  <a:pt x="3323" y="1066"/>
                </a:lnTo>
                <a:lnTo>
                  <a:pt x="3323" y="1066"/>
                </a:lnTo>
                <a:lnTo>
                  <a:pt x="3323" y="1066"/>
                </a:lnTo>
                <a:lnTo>
                  <a:pt x="3323" y="1066"/>
                </a:lnTo>
                <a:lnTo>
                  <a:pt x="3298" y="1066"/>
                </a:lnTo>
                <a:lnTo>
                  <a:pt x="3298" y="1066"/>
                </a:lnTo>
                <a:lnTo>
                  <a:pt x="3298" y="1066"/>
                </a:lnTo>
                <a:lnTo>
                  <a:pt x="3298" y="1066"/>
                </a:lnTo>
                <a:lnTo>
                  <a:pt x="3273" y="1066"/>
                </a:lnTo>
                <a:lnTo>
                  <a:pt x="3273" y="1066"/>
                </a:lnTo>
                <a:lnTo>
                  <a:pt x="3248" y="1041"/>
                </a:lnTo>
                <a:lnTo>
                  <a:pt x="3248" y="1041"/>
                </a:lnTo>
                <a:lnTo>
                  <a:pt x="3248" y="1041"/>
                </a:lnTo>
                <a:lnTo>
                  <a:pt x="3248" y="1041"/>
                </a:lnTo>
                <a:lnTo>
                  <a:pt x="3248" y="1041"/>
                </a:lnTo>
                <a:lnTo>
                  <a:pt x="3248" y="1041"/>
                </a:lnTo>
                <a:lnTo>
                  <a:pt x="3248" y="1041"/>
                </a:lnTo>
                <a:lnTo>
                  <a:pt x="3248" y="1041"/>
                </a:lnTo>
                <a:lnTo>
                  <a:pt x="3248" y="1041"/>
                </a:lnTo>
                <a:lnTo>
                  <a:pt x="3248" y="1041"/>
                </a:lnTo>
                <a:lnTo>
                  <a:pt x="3248" y="1041"/>
                </a:lnTo>
                <a:lnTo>
                  <a:pt x="3248" y="1041"/>
                </a:lnTo>
                <a:lnTo>
                  <a:pt x="3248" y="1041"/>
                </a:lnTo>
                <a:lnTo>
                  <a:pt x="3224" y="1041"/>
                </a:lnTo>
                <a:lnTo>
                  <a:pt x="3224" y="1016"/>
                </a:lnTo>
                <a:lnTo>
                  <a:pt x="3248" y="1041"/>
                </a:lnTo>
                <a:lnTo>
                  <a:pt x="3248" y="1016"/>
                </a:lnTo>
                <a:lnTo>
                  <a:pt x="3248" y="1016"/>
                </a:lnTo>
                <a:lnTo>
                  <a:pt x="3248" y="1016"/>
                </a:lnTo>
                <a:lnTo>
                  <a:pt x="3248" y="1016"/>
                </a:lnTo>
                <a:lnTo>
                  <a:pt x="3248" y="1016"/>
                </a:lnTo>
                <a:lnTo>
                  <a:pt x="3248" y="1016"/>
                </a:lnTo>
                <a:lnTo>
                  <a:pt x="3248" y="1016"/>
                </a:lnTo>
                <a:lnTo>
                  <a:pt x="3273" y="1016"/>
                </a:lnTo>
                <a:lnTo>
                  <a:pt x="3248" y="1016"/>
                </a:lnTo>
                <a:lnTo>
                  <a:pt x="3248" y="1016"/>
                </a:lnTo>
                <a:lnTo>
                  <a:pt x="3248" y="1016"/>
                </a:lnTo>
                <a:lnTo>
                  <a:pt x="3273" y="1016"/>
                </a:lnTo>
                <a:lnTo>
                  <a:pt x="3248" y="1016"/>
                </a:lnTo>
                <a:lnTo>
                  <a:pt x="3248" y="991"/>
                </a:lnTo>
                <a:lnTo>
                  <a:pt x="3273" y="991"/>
                </a:lnTo>
                <a:lnTo>
                  <a:pt x="3273" y="991"/>
                </a:lnTo>
                <a:lnTo>
                  <a:pt x="3273" y="991"/>
                </a:lnTo>
                <a:lnTo>
                  <a:pt x="3273" y="991"/>
                </a:lnTo>
                <a:lnTo>
                  <a:pt x="3273" y="991"/>
                </a:lnTo>
                <a:lnTo>
                  <a:pt x="3273" y="991"/>
                </a:lnTo>
                <a:lnTo>
                  <a:pt x="3273" y="991"/>
                </a:lnTo>
                <a:lnTo>
                  <a:pt x="3273" y="991"/>
                </a:lnTo>
                <a:lnTo>
                  <a:pt x="3273" y="967"/>
                </a:lnTo>
                <a:lnTo>
                  <a:pt x="3273" y="967"/>
                </a:lnTo>
                <a:lnTo>
                  <a:pt x="3273" y="967"/>
                </a:lnTo>
                <a:lnTo>
                  <a:pt x="3273" y="967"/>
                </a:lnTo>
                <a:lnTo>
                  <a:pt x="3273" y="967"/>
                </a:lnTo>
                <a:lnTo>
                  <a:pt x="3273" y="967"/>
                </a:lnTo>
                <a:lnTo>
                  <a:pt x="3273" y="967"/>
                </a:lnTo>
                <a:lnTo>
                  <a:pt x="3273" y="967"/>
                </a:lnTo>
                <a:lnTo>
                  <a:pt x="3273" y="967"/>
                </a:lnTo>
                <a:lnTo>
                  <a:pt x="3273" y="942"/>
                </a:lnTo>
                <a:lnTo>
                  <a:pt x="3273" y="942"/>
                </a:lnTo>
                <a:lnTo>
                  <a:pt x="3298" y="967"/>
                </a:lnTo>
                <a:lnTo>
                  <a:pt x="3298" y="967"/>
                </a:lnTo>
                <a:lnTo>
                  <a:pt x="3273" y="942"/>
                </a:lnTo>
                <a:lnTo>
                  <a:pt x="3248" y="942"/>
                </a:lnTo>
                <a:lnTo>
                  <a:pt x="3248" y="942"/>
                </a:lnTo>
                <a:lnTo>
                  <a:pt x="3224" y="942"/>
                </a:lnTo>
                <a:lnTo>
                  <a:pt x="3198" y="942"/>
                </a:lnTo>
                <a:lnTo>
                  <a:pt x="3198" y="942"/>
                </a:lnTo>
                <a:lnTo>
                  <a:pt x="3174" y="967"/>
                </a:lnTo>
                <a:lnTo>
                  <a:pt x="3174" y="967"/>
                </a:lnTo>
                <a:lnTo>
                  <a:pt x="3174" y="967"/>
                </a:lnTo>
                <a:lnTo>
                  <a:pt x="3174" y="967"/>
                </a:lnTo>
                <a:lnTo>
                  <a:pt x="3174" y="967"/>
                </a:lnTo>
                <a:lnTo>
                  <a:pt x="3174" y="967"/>
                </a:lnTo>
                <a:lnTo>
                  <a:pt x="3174" y="967"/>
                </a:lnTo>
                <a:lnTo>
                  <a:pt x="3174" y="967"/>
                </a:lnTo>
                <a:lnTo>
                  <a:pt x="3174" y="967"/>
                </a:lnTo>
                <a:lnTo>
                  <a:pt x="3174" y="967"/>
                </a:lnTo>
                <a:lnTo>
                  <a:pt x="3174" y="967"/>
                </a:lnTo>
                <a:lnTo>
                  <a:pt x="3174" y="967"/>
                </a:lnTo>
                <a:lnTo>
                  <a:pt x="3174" y="967"/>
                </a:lnTo>
                <a:lnTo>
                  <a:pt x="3174" y="967"/>
                </a:lnTo>
                <a:lnTo>
                  <a:pt x="3174" y="967"/>
                </a:lnTo>
                <a:lnTo>
                  <a:pt x="3174" y="967"/>
                </a:lnTo>
                <a:lnTo>
                  <a:pt x="3174" y="967"/>
                </a:lnTo>
                <a:lnTo>
                  <a:pt x="3174" y="967"/>
                </a:lnTo>
                <a:lnTo>
                  <a:pt x="3174" y="967"/>
                </a:lnTo>
                <a:lnTo>
                  <a:pt x="3149" y="967"/>
                </a:lnTo>
                <a:lnTo>
                  <a:pt x="3149" y="967"/>
                </a:lnTo>
                <a:lnTo>
                  <a:pt x="3149" y="967"/>
                </a:lnTo>
                <a:lnTo>
                  <a:pt x="3125" y="967"/>
                </a:lnTo>
                <a:lnTo>
                  <a:pt x="3099" y="991"/>
                </a:lnTo>
                <a:lnTo>
                  <a:pt x="3099" y="991"/>
                </a:lnTo>
                <a:lnTo>
                  <a:pt x="3099" y="991"/>
                </a:lnTo>
                <a:lnTo>
                  <a:pt x="3099" y="991"/>
                </a:lnTo>
                <a:lnTo>
                  <a:pt x="3099" y="991"/>
                </a:lnTo>
                <a:lnTo>
                  <a:pt x="3099" y="991"/>
                </a:lnTo>
                <a:lnTo>
                  <a:pt x="3099" y="991"/>
                </a:lnTo>
                <a:lnTo>
                  <a:pt x="3099" y="1016"/>
                </a:lnTo>
                <a:lnTo>
                  <a:pt x="3099" y="1016"/>
                </a:lnTo>
                <a:lnTo>
                  <a:pt x="3125" y="1016"/>
                </a:lnTo>
                <a:lnTo>
                  <a:pt x="3125" y="1016"/>
                </a:lnTo>
                <a:lnTo>
                  <a:pt x="3125" y="1016"/>
                </a:lnTo>
                <a:lnTo>
                  <a:pt x="3099" y="1016"/>
                </a:lnTo>
                <a:lnTo>
                  <a:pt x="3075" y="1016"/>
                </a:lnTo>
                <a:lnTo>
                  <a:pt x="3075" y="1016"/>
                </a:lnTo>
                <a:lnTo>
                  <a:pt x="3075" y="1016"/>
                </a:lnTo>
                <a:lnTo>
                  <a:pt x="3075" y="1016"/>
                </a:lnTo>
                <a:lnTo>
                  <a:pt x="3075" y="1016"/>
                </a:lnTo>
                <a:lnTo>
                  <a:pt x="3075" y="1016"/>
                </a:lnTo>
                <a:lnTo>
                  <a:pt x="3050" y="1016"/>
                </a:lnTo>
                <a:lnTo>
                  <a:pt x="3050" y="991"/>
                </a:lnTo>
                <a:lnTo>
                  <a:pt x="3050" y="991"/>
                </a:lnTo>
                <a:lnTo>
                  <a:pt x="3050" y="1016"/>
                </a:lnTo>
                <a:lnTo>
                  <a:pt x="3050" y="1016"/>
                </a:lnTo>
                <a:lnTo>
                  <a:pt x="3026" y="1016"/>
                </a:lnTo>
                <a:lnTo>
                  <a:pt x="3026" y="1016"/>
                </a:lnTo>
                <a:lnTo>
                  <a:pt x="3000" y="1016"/>
                </a:lnTo>
                <a:lnTo>
                  <a:pt x="3000" y="1016"/>
                </a:lnTo>
                <a:lnTo>
                  <a:pt x="3000" y="1041"/>
                </a:lnTo>
                <a:lnTo>
                  <a:pt x="3000" y="1041"/>
                </a:lnTo>
                <a:lnTo>
                  <a:pt x="3000" y="1041"/>
                </a:lnTo>
                <a:lnTo>
                  <a:pt x="3000" y="1041"/>
                </a:lnTo>
                <a:lnTo>
                  <a:pt x="3000" y="1041"/>
                </a:lnTo>
                <a:lnTo>
                  <a:pt x="3000" y="1041"/>
                </a:lnTo>
                <a:lnTo>
                  <a:pt x="3000" y="1041"/>
                </a:lnTo>
                <a:lnTo>
                  <a:pt x="3000" y="1041"/>
                </a:lnTo>
                <a:lnTo>
                  <a:pt x="3000" y="1041"/>
                </a:lnTo>
                <a:lnTo>
                  <a:pt x="3000" y="1041"/>
                </a:lnTo>
                <a:lnTo>
                  <a:pt x="3000" y="1041"/>
                </a:lnTo>
                <a:lnTo>
                  <a:pt x="3000" y="1016"/>
                </a:lnTo>
                <a:lnTo>
                  <a:pt x="3000" y="1041"/>
                </a:lnTo>
                <a:lnTo>
                  <a:pt x="3000" y="1041"/>
                </a:lnTo>
                <a:lnTo>
                  <a:pt x="3000" y="1041"/>
                </a:lnTo>
                <a:lnTo>
                  <a:pt x="3000" y="1041"/>
                </a:lnTo>
                <a:lnTo>
                  <a:pt x="3000" y="1041"/>
                </a:lnTo>
                <a:lnTo>
                  <a:pt x="3000" y="1041"/>
                </a:lnTo>
                <a:lnTo>
                  <a:pt x="2976" y="1041"/>
                </a:lnTo>
                <a:lnTo>
                  <a:pt x="2976" y="1041"/>
                </a:lnTo>
                <a:lnTo>
                  <a:pt x="2976" y="1066"/>
                </a:lnTo>
                <a:lnTo>
                  <a:pt x="2976" y="1066"/>
                </a:lnTo>
                <a:lnTo>
                  <a:pt x="2976" y="1041"/>
                </a:lnTo>
                <a:lnTo>
                  <a:pt x="2951" y="1041"/>
                </a:lnTo>
                <a:lnTo>
                  <a:pt x="2951" y="1041"/>
                </a:lnTo>
                <a:lnTo>
                  <a:pt x="2951" y="1041"/>
                </a:lnTo>
                <a:lnTo>
                  <a:pt x="2951" y="1041"/>
                </a:lnTo>
                <a:lnTo>
                  <a:pt x="2926" y="1066"/>
                </a:lnTo>
                <a:lnTo>
                  <a:pt x="2926" y="1066"/>
                </a:lnTo>
                <a:lnTo>
                  <a:pt x="2926" y="1066"/>
                </a:lnTo>
                <a:lnTo>
                  <a:pt x="2951" y="1066"/>
                </a:lnTo>
                <a:lnTo>
                  <a:pt x="2951" y="1066"/>
                </a:lnTo>
                <a:lnTo>
                  <a:pt x="2951" y="1066"/>
                </a:lnTo>
                <a:lnTo>
                  <a:pt x="2926" y="1066"/>
                </a:lnTo>
                <a:lnTo>
                  <a:pt x="2926" y="1066"/>
                </a:lnTo>
                <a:lnTo>
                  <a:pt x="2926" y="1066"/>
                </a:lnTo>
                <a:lnTo>
                  <a:pt x="2926" y="1066"/>
                </a:lnTo>
                <a:lnTo>
                  <a:pt x="2926" y="1066"/>
                </a:lnTo>
                <a:lnTo>
                  <a:pt x="2926" y="1066"/>
                </a:lnTo>
                <a:lnTo>
                  <a:pt x="2926" y="1066"/>
                </a:lnTo>
                <a:lnTo>
                  <a:pt x="2926" y="1066"/>
                </a:lnTo>
                <a:lnTo>
                  <a:pt x="2926" y="1066"/>
                </a:lnTo>
                <a:lnTo>
                  <a:pt x="2901" y="1066"/>
                </a:lnTo>
                <a:lnTo>
                  <a:pt x="2901" y="1066"/>
                </a:lnTo>
                <a:lnTo>
                  <a:pt x="2901" y="1090"/>
                </a:lnTo>
                <a:lnTo>
                  <a:pt x="2901" y="1090"/>
                </a:lnTo>
                <a:lnTo>
                  <a:pt x="2901" y="1090"/>
                </a:lnTo>
                <a:lnTo>
                  <a:pt x="2876" y="1090"/>
                </a:lnTo>
                <a:lnTo>
                  <a:pt x="2876" y="1090"/>
                </a:lnTo>
                <a:lnTo>
                  <a:pt x="2876" y="1090"/>
                </a:lnTo>
                <a:lnTo>
                  <a:pt x="2876" y="1066"/>
                </a:lnTo>
                <a:lnTo>
                  <a:pt x="2876" y="1066"/>
                </a:lnTo>
                <a:lnTo>
                  <a:pt x="2901" y="1066"/>
                </a:lnTo>
                <a:lnTo>
                  <a:pt x="2901" y="1066"/>
                </a:lnTo>
                <a:lnTo>
                  <a:pt x="2901" y="1066"/>
                </a:lnTo>
                <a:lnTo>
                  <a:pt x="2901" y="1066"/>
                </a:lnTo>
                <a:lnTo>
                  <a:pt x="2901" y="1066"/>
                </a:lnTo>
                <a:lnTo>
                  <a:pt x="2901" y="1066"/>
                </a:lnTo>
                <a:lnTo>
                  <a:pt x="2901" y="1066"/>
                </a:lnTo>
                <a:lnTo>
                  <a:pt x="2901" y="1066"/>
                </a:lnTo>
                <a:lnTo>
                  <a:pt x="2901" y="1066"/>
                </a:lnTo>
                <a:lnTo>
                  <a:pt x="2876" y="1066"/>
                </a:lnTo>
                <a:lnTo>
                  <a:pt x="2876" y="1066"/>
                </a:lnTo>
                <a:lnTo>
                  <a:pt x="2876" y="1066"/>
                </a:lnTo>
                <a:lnTo>
                  <a:pt x="2876" y="1066"/>
                </a:lnTo>
                <a:lnTo>
                  <a:pt x="2876" y="1066"/>
                </a:lnTo>
                <a:lnTo>
                  <a:pt x="2876" y="1066"/>
                </a:lnTo>
                <a:lnTo>
                  <a:pt x="2876" y="1090"/>
                </a:lnTo>
                <a:lnTo>
                  <a:pt x="2876" y="1090"/>
                </a:lnTo>
                <a:lnTo>
                  <a:pt x="2876" y="1090"/>
                </a:lnTo>
                <a:lnTo>
                  <a:pt x="2876" y="1090"/>
                </a:lnTo>
                <a:lnTo>
                  <a:pt x="2876" y="1090"/>
                </a:lnTo>
                <a:lnTo>
                  <a:pt x="2876" y="1090"/>
                </a:lnTo>
                <a:lnTo>
                  <a:pt x="2876" y="1090"/>
                </a:lnTo>
                <a:lnTo>
                  <a:pt x="2876" y="1090"/>
                </a:lnTo>
                <a:lnTo>
                  <a:pt x="2876" y="1090"/>
                </a:lnTo>
                <a:lnTo>
                  <a:pt x="2876" y="1090"/>
                </a:lnTo>
                <a:lnTo>
                  <a:pt x="2876" y="1090"/>
                </a:lnTo>
                <a:lnTo>
                  <a:pt x="2901" y="1090"/>
                </a:lnTo>
                <a:lnTo>
                  <a:pt x="2901" y="1115"/>
                </a:lnTo>
                <a:lnTo>
                  <a:pt x="2901" y="1115"/>
                </a:lnTo>
                <a:lnTo>
                  <a:pt x="2901" y="1115"/>
                </a:lnTo>
                <a:lnTo>
                  <a:pt x="2926" y="1140"/>
                </a:lnTo>
                <a:lnTo>
                  <a:pt x="2926" y="1140"/>
                </a:lnTo>
                <a:lnTo>
                  <a:pt x="2951" y="1140"/>
                </a:lnTo>
                <a:lnTo>
                  <a:pt x="2976" y="1165"/>
                </a:lnTo>
                <a:lnTo>
                  <a:pt x="2976" y="1165"/>
                </a:lnTo>
                <a:lnTo>
                  <a:pt x="3000" y="1165"/>
                </a:lnTo>
                <a:lnTo>
                  <a:pt x="2976" y="1165"/>
                </a:lnTo>
                <a:lnTo>
                  <a:pt x="2976" y="1165"/>
                </a:lnTo>
                <a:lnTo>
                  <a:pt x="2976" y="1165"/>
                </a:lnTo>
                <a:lnTo>
                  <a:pt x="2976" y="1165"/>
                </a:lnTo>
                <a:lnTo>
                  <a:pt x="2976" y="1165"/>
                </a:lnTo>
                <a:lnTo>
                  <a:pt x="2976" y="1165"/>
                </a:lnTo>
                <a:lnTo>
                  <a:pt x="3000" y="1165"/>
                </a:lnTo>
                <a:lnTo>
                  <a:pt x="3000" y="1165"/>
                </a:lnTo>
                <a:lnTo>
                  <a:pt x="3000" y="1165"/>
                </a:lnTo>
                <a:lnTo>
                  <a:pt x="3000" y="1190"/>
                </a:lnTo>
                <a:lnTo>
                  <a:pt x="3026" y="1190"/>
                </a:lnTo>
                <a:lnTo>
                  <a:pt x="3026" y="1190"/>
                </a:lnTo>
                <a:lnTo>
                  <a:pt x="3026" y="1190"/>
                </a:lnTo>
                <a:lnTo>
                  <a:pt x="3026" y="1190"/>
                </a:lnTo>
                <a:lnTo>
                  <a:pt x="3026" y="1190"/>
                </a:lnTo>
                <a:lnTo>
                  <a:pt x="3050" y="1190"/>
                </a:lnTo>
                <a:lnTo>
                  <a:pt x="3026" y="1190"/>
                </a:lnTo>
                <a:lnTo>
                  <a:pt x="3026" y="1190"/>
                </a:lnTo>
                <a:lnTo>
                  <a:pt x="3026" y="1190"/>
                </a:lnTo>
                <a:lnTo>
                  <a:pt x="3026" y="1190"/>
                </a:lnTo>
                <a:lnTo>
                  <a:pt x="3026" y="1190"/>
                </a:lnTo>
                <a:lnTo>
                  <a:pt x="3026" y="1190"/>
                </a:lnTo>
                <a:lnTo>
                  <a:pt x="3000" y="1190"/>
                </a:lnTo>
                <a:lnTo>
                  <a:pt x="3000" y="1190"/>
                </a:lnTo>
                <a:lnTo>
                  <a:pt x="3000" y="1190"/>
                </a:lnTo>
                <a:lnTo>
                  <a:pt x="3000" y="1190"/>
                </a:lnTo>
                <a:lnTo>
                  <a:pt x="3000" y="1190"/>
                </a:lnTo>
                <a:lnTo>
                  <a:pt x="3000" y="1190"/>
                </a:lnTo>
                <a:lnTo>
                  <a:pt x="3000" y="1190"/>
                </a:lnTo>
                <a:lnTo>
                  <a:pt x="3000" y="1214"/>
                </a:lnTo>
                <a:lnTo>
                  <a:pt x="3000" y="1214"/>
                </a:lnTo>
                <a:lnTo>
                  <a:pt x="3000" y="1214"/>
                </a:lnTo>
                <a:lnTo>
                  <a:pt x="3000" y="1214"/>
                </a:lnTo>
                <a:lnTo>
                  <a:pt x="3000" y="1214"/>
                </a:lnTo>
                <a:lnTo>
                  <a:pt x="3000" y="1214"/>
                </a:lnTo>
                <a:lnTo>
                  <a:pt x="3000" y="1214"/>
                </a:lnTo>
                <a:lnTo>
                  <a:pt x="3000" y="1214"/>
                </a:lnTo>
                <a:lnTo>
                  <a:pt x="3000" y="1214"/>
                </a:lnTo>
                <a:lnTo>
                  <a:pt x="3000" y="1214"/>
                </a:lnTo>
                <a:lnTo>
                  <a:pt x="2976" y="1214"/>
                </a:lnTo>
                <a:lnTo>
                  <a:pt x="2976" y="1214"/>
                </a:lnTo>
                <a:lnTo>
                  <a:pt x="2976" y="1214"/>
                </a:lnTo>
                <a:lnTo>
                  <a:pt x="2976" y="1214"/>
                </a:lnTo>
                <a:lnTo>
                  <a:pt x="2976" y="1214"/>
                </a:lnTo>
                <a:lnTo>
                  <a:pt x="2976" y="1214"/>
                </a:lnTo>
                <a:lnTo>
                  <a:pt x="2951" y="1214"/>
                </a:lnTo>
                <a:lnTo>
                  <a:pt x="2951" y="1214"/>
                </a:lnTo>
                <a:lnTo>
                  <a:pt x="2951" y="1214"/>
                </a:lnTo>
                <a:lnTo>
                  <a:pt x="2951" y="1214"/>
                </a:lnTo>
                <a:lnTo>
                  <a:pt x="2951" y="1190"/>
                </a:lnTo>
                <a:lnTo>
                  <a:pt x="2951" y="1190"/>
                </a:lnTo>
                <a:lnTo>
                  <a:pt x="2951" y="1190"/>
                </a:lnTo>
                <a:lnTo>
                  <a:pt x="2976" y="1190"/>
                </a:lnTo>
                <a:lnTo>
                  <a:pt x="2976" y="1190"/>
                </a:lnTo>
                <a:lnTo>
                  <a:pt x="2976" y="1190"/>
                </a:lnTo>
                <a:lnTo>
                  <a:pt x="2976" y="1190"/>
                </a:lnTo>
                <a:lnTo>
                  <a:pt x="2976" y="1190"/>
                </a:lnTo>
                <a:lnTo>
                  <a:pt x="2976" y="1190"/>
                </a:lnTo>
                <a:lnTo>
                  <a:pt x="2951" y="1190"/>
                </a:lnTo>
                <a:lnTo>
                  <a:pt x="2951" y="1190"/>
                </a:lnTo>
                <a:lnTo>
                  <a:pt x="2951" y="1190"/>
                </a:lnTo>
                <a:lnTo>
                  <a:pt x="2951" y="1214"/>
                </a:lnTo>
                <a:lnTo>
                  <a:pt x="2951" y="1214"/>
                </a:lnTo>
                <a:lnTo>
                  <a:pt x="2976" y="1214"/>
                </a:lnTo>
                <a:lnTo>
                  <a:pt x="2976" y="1214"/>
                </a:lnTo>
                <a:lnTo>
                  <a:pt x="2976" y="1240"/>
                </a:lnTo>
                <a:lnTo>
                  <a:pt x="2976" y="1240"/>
                </a:lnTo>
                <a:lnTo>
                  <a:pt x="2976" y="1240"/>
                </a:lnTo>
                <a:lnTo>
                  <a:pt x="2976" y="1240"/>
                </a:lnTo>
                <a:lnTo>
                  <a:pt x="2976" y="1240"/>
                </a:lnTo>
                <a:lnTo>
                  <a:pt x="2976" y="1240"/>
                </a:lnTo>
                <a:lnTo>
                  <a:pt x="2976" y="1264"/>
                </a:lnTo>
                <a:lnTo>
                  <a:pt x="3000" y="1264"/>
                </a:lnTo>
                <a:lnTo>
                  <a:pt x="3000" y="1264"/>
                </a:lnTo>
                <a:lnTo>
                  <a:pt x="2976" y="1264"/>
                </a:lnTo>
                <a:lnTo>
                  <a:pt x="2976" y="1264"/>
                </a:lnTo>
                <a:lnTo>
                  <a:pt x="2976" y="1264"/>
                </a:lnTo>
                <a:lnTo>
                  <a:pt x="3000" y="1264"/>
                </a:lnTo>
                <a:lnTo>
                  <a:pt x="3000" y="1264"/>
                </a:lnTo>
                <a:lnTo>
                  <a:pt x="3000" y="1264"/>
                </a:lnTo>
                <a:lnTo>
                  <a:pt x="3000" y="1264"/>
                </a:lnTo>
                <a:lnTo>
                  <a:pt x="3000" y="1264"/>
                </a:lnTo>
                <a:lnTo>
                  <a:pt x="3000" y="1264"/>
                </a:lnTo>
                <a:lnTo>
                  <a:pt x="3000" y="1289"/>
                </a:lnTo>
                <a:lnTo>
                  <a:pt x="3000" y="1289"/>
                </a:lnTo>
                <a:lnTo>
                  <a:pt x="3000" y="1289"/>
                </a:lnTo>
                <a:lnTo>
                  <a:pt x="3000" y="1289"/>
                </a:lnTo>
                <a:lnTo>
                  <a:pt x="3000" y="1289"/>
                </a:lnTo>
                <a:lnTo>
                  <a:pt x="2976" y="1289"/>
                </a:lnTo>
                <a:lnTo>
                  <a:pt x="2976" y="1289"/>
                </a:lnTo>
                <a:lnTo>
                  <a:pt x="2976" y="1289"/>
                </a:lnTo>
                <a:lnTo>
                  <a:pt x="2976" y="1289"/>
                </a:lnTo>
                <a:lnTo>
                  <a:pt x="2976" y="1289"/>
                </a:lnTo>
                <a:lnTo>
                  <a:pt x="2976" y="1289"/>
                </a:lnTo>
                <a:lnTo>
                  <a:pt x="2976" y="1289"/>
                </a:lnTo>
                <a:lnTo>
                  <a:pt x="2976" y="1313"/>
                </a:lnTo>
                <a:lnTo>
                  <a:pt x="2976" y="1313"/>
                </a:lnTo>
                <a:lnTo>
                  <a:pt x="3000" y="1339"/>
                </a:lnTo>
                <a:lnTo>
                  <a:pt x="3026" y="1339"/>
                </a:lnTo>
                <a:lnTo>
                  <a:pt x="3026" y="1339"/>
                </a:lnTo>
                <a:lnTo>
                  <a:pt x="3075" y="1363"/>
                </a:lnTo>
                <a:lnTo>
                  <a:pt x="3099" y="1388"/>
                </a:lnTo>
                <a:lnTo>
                  <a:pt x="3125" y="1388"/>
                </a:lnTo>
                <a:lnTo>
                  <a:pt x="3125" y="1388"/>
                </a:lnTo>
                <a:lnTo>
                  <a:pt x="3125" y="1388"/>
                </a:lnTo>
                <a:lnTo>
                  <a:pt x="3125" y="1388"/>
                </a:lnTo>
                <a:lnTo>
                  <a:pt x="3125" y="1388"/>
                </a:lnTo>
                <a:lnTo>
                  <a:pt x="3099" y="1388"/>
                </a:lnTo>
                <a:lnTo>
                  <a:pt x="3099" y="1388"/>
                </a:lnTo>
                <a:lnTo>
                  <a:pt x="3099" y="1363"/>
                </a:lnTo>
                <a:lnTo>
                  <a:pt x="3099" y="1363"/>
                </a:lnTo>
                <a:lnTo>
                  <a:pt x="3099" y="1363"/>
                </a:lnTo>
                <a:lnTo>
                  <a:pt x="3099" y="1363"/>
                </a:lnTo>
                <a:lnTo>
                  <a:pt x="3099" y="1363"/>
                </a:lnTo>
                <a:lnTo>
                  <a:pt x="3099" y="1363"/>
                </a:lnTo>
                <a:lnTo>
                  <a:pt x="3099" y="1363"/>
                </a:lnTo>
                <a:lnTo>
                  <a:pt x="3099" y="1363"/>
                </a:lnTo>
                <a:lnTo>
                  <a:pt x="3099" y="1363"/>
                </a:lnTo>
                <a:lnTo>
                  <a:pt x="3099" y="1363"/>
                </a:lnTo>
                <a:lnTo>
                  <a:pt x="3099" y="1363"/>
                </a:lnTo>
                <a:lnTo>
                  <a:pt x="3099" y="1363"/>
                </a:lnTo>
                <a:lnTo>
                  <a:pt x="3125" y="1363"/>
                </a:lnTo>
                <a:lnTo>
                  <a:pt x="3125" y="1363"/>
                </a:lnTo>
                <a:lnTo>
                  <a:pt x="3099" y="1363"/>
                </a:lnTo>
                <a:lnTo>
                  <a:pt x="3125" y="1363"/>
                </a:lnTo>
                <a:lnTo>
                  <a:pt x="3125" y="1363"/>
                </a:lnTo>
                <a:lnTo>
                  <a:pt x="3125" y="1363"/>
                </a:lnTo>
                <a:lnTo>
                  <a:pt x="3125" y="1363"/>
                </a:lnTo>
                <a:lnTo>
                  <a:pt x="3125" y="1363"/>
                </a:lnTo>
                <a:lnTo>
                  <a:pt x="3125" y="1363"/>
                </a:lnTo>
                <a:lnTo>
                  <a:pt x="3125" y="1363"/>
                </a:lnTo>
                <a:lnTo>
                  <a:pt x="3125" y="1363"/>
                </a:lnTo>
                <a:lnTo>
                  <a:pt x="3174" y="1363"/>
                </a:lnTo>
                <a:lnTo>
                  <a:pt x="3174" y="1363"/>
                </a:lnTo>
                <a:lnTo>
                  <a:pt x="3149" y="1363"/>
                </a:lnTo>
                <a:lnTo>
                  <a:pt x="3198" y="1363"/>
                </a:lnTo>
                <a:lnTo>
                  <a:pt x="3224" y="1363"/>
                </a:lnTo>
                <a:lnTo>
                  <a:pt x="3224" y="1363"/>
                </a:lnTo>
                <a:lnTo>
                  <a:pt x="3248" y="1388"/>
                </a:lnTo>
                <a:lnTo>
                  <a:pt x="3248" y="1388"/>
                </a:lnTo>
                <a:lnTo>
                  <a:pt x="3248" y="1388"/>
                </a:lnTo>
                <a:lnTo>
                  <a:pt x="3248" y="1388"/>
                </a:lnTo>
                <a:lnTo>
                  <a:pt x="3248" y="1388"/>
                </a:lnTo>
                <a:lnTo>
                  <a:pt x="3248" y="1388"/>
                </a:lnTo>
                <a:lnTo>
                  <a:pt x="3248" y="1413"/>
                </a:lnTo>
                <a:lnTo>
                  <a:pt x="3273" y="1413"/>
                </a:lnTo>
                <a:lnTo>
                  <a:pt x="3273" y="1413"/>
                </a:lnTo>
                <a:lnTo>
                  <a:pt x="3273" y="1413"/>
                </a:lnTo>
                <a:lnTo>
                  <a:pt x="3273" y="1413"/>
                </a:lnTo>
                <a:lnTo>
                  <a:pt x="3273" y="1413"/>
                </a:lnTo>
                <a:lnTo>
                  <a:pt x="3273" y="1413"/>
                </a:lnTo>
                <a:lnTo>
                  <a:pt x="3273" y="1388"/>
                </a:lnTo>
                <a:lnTo>
                  <a:pt x="3273" y="1388"/>
                </a:lnTo>
                <a:lnTo>
                  <a:pt x="3273" y="1388"/>
                </a:lnTo>
                <a:lnTo>
                  <a:pt x="3273" y="1388"/>
                </a:lnTo>
                <a:lnTo>
                  <a:pt x="3273" y="1388"/>
                </a:lnTo>
                <a:lnTo>
                  <a:pt x="3273" y="1388"/>
                </a:lnTo>
                <a:lnTo>
                  <a:pt x="3273" y="1388"/>
                </a:lnTo>
                <a:lnTo>
                  <a:pt x="3273" y="1388"/>
                </a:lnTo>
                <a:lnTo>
                  <a:pt x="3273" y="1388"/>
                </a:lnTo>
                <a:lnTo>
                  <a:pt x="3273" y="1388"/>
                </a:lnTo>
                <a:lnTo>
                  <a:pt x="3248" y="1388"/>
                </a:lnTo>
                <a:lnTo>
                  <a:pt x="3248" y="1388"/>
                </a:lnTo>
                <a:lnTo>
                  <a:pt x="3248" y="1363"/>
                </a:lnTo>
                <a:lnTo>
                  <a:pt x="3248" y="1363"/>
                </a:lnTo>
                <a:lnTo>
                  <a:pt x="3248" y="1363"/>
                </a:lnTo>
                <a:lnTo>
                  <a:pt x="3248" y="1363"/>
                </a:lnTo>
                <a:lnTo>
                  <a:pt x="3273" y="1363"/>
                </a:lnTo>
                <a:lnTo>
                  <a:pt x="3273" y="1363"/>
                </a:lnTo>
                <a:lnTo>
                  <a:pt x="3273" y="1363"/>
                </a:lnTo>
                <a:lnTo>
                  <a:pt x="3273" y="1363"/>
                </a:lnTo>
                <a:lnTo>
                  <a:pt x="3273" y="1363"/>
                </a:lnTo>
                <a:lnTo>
                  <a:pt x="3273" y="1388"/>
                </a:lnTo>
                <a:lnTo>
                  <a:pt x="3273" y="1388"/>
                </a:lnTo>
                <a:lnTo>
                  <a:pt x="3273" y="1388"/>
                </a:lnTo>
                <a:lnTo>
                  <a:pt x="3273" y="1388"/>
                </a:lnTo>
                <a:lnTo>
                  <a:pt x="3273" y="1388"/>
                </a:lnTo>
                <a:lnTo>
                  <a:pt x="3273" y="1388"/>
                </a:lnTo>
                <a:lnTo>
                  <a:pt x="3298" y="1388"/>
                </a:lnTo>
                <a:lnTo>
                  <a:pt x="3298" y="1388"/>
                </a:lnTo>
                <a:lnTo>
                  <a:pt x="3298" y="1388"/>
                </a:lnTo>
                <a:lnTo>
                  <a:pt x="3298" y="1388"/>
                </a:lnTo>
                <a:lnTo>
                  <a:pt x="3298" y="1388"/>
                </a:lnTo>
                <a:lnTo>
                  <a:pt x="3298" y="1388"/>
                </a:lnTo>
                <a:lnTo>
                  <a:pt x="3298" y="1388"/>
                </a:lnTo>
                <a:lnTo>
                  <a:pt x="3298" y="1388"/>
                </a:lnTo>
                <a:lnTo>
                  <a:pt x="3298" y="1413"/>
                </a:lnTo>
                <a:lnTo>
                  <a:pt x="3298" y="1388"/>
                </a:lnTo>
                <a:lnTo>
                  <a:pt x="3298" y="1413"/>
                </a:lnTo>
                <a:lnTo>
                  <a:pt x="3298" y="1413"/>
                </a:lnTo>
                <a:lnTo>
                  <a:pt x="3298" y="1413"/>
                </a:lnTo>
                <a:lnTo>
                  <a:pt x="3298" y="1413"/>
                </a:lnTo>
                <a:lnTo>
                  <a:pt x="3298" y="1413"/>
                </a:lnTo>
                <a:lnTo>
                  <a:pt x="3298" y="1413"/>
                </a:lnTo>
                <a:lnTo>
                  <a:pt x="3298" y="1413"/>
                </a:lnTo>
                <a:lnTo>
                  <a:pt x="3298" y="1413"/>
                </a:lnTo>
                <a:lnTo>
                  <a:pt x="3298" y="1438"/>
                </a:lnTo>
                <a:lnTo>
                  <a:pt x="3298" y="1438"/>
                </a:lnTo>
                <a:lnTo>
                  <a:pt x="3298" y="1438"/>
                </a:lnTo>
                <a:lnTo>
                  <a:pt x="3298" y="1438"/>
                </a:lnTo>
                <a:lnTo>
                  <a:pt x="3298" y="1438"/>
                </a:lnTo>
                <a:lnTo>
                  <a:pt x="3323" y="1413"/>
                </a:lnTo>
                <a:lnTo>
                  <a:pt x="3323" y="1413"/>
                </a:lnTo>
                <a:lnTo>
                  <a:pt x="3323" y="1413"/>
                </a:lnTo>
                <a:lnTo>
                  <a:pt x="3323" y="1413"/>
                </a:lnTo>
                <a:lnTo>
                  <a:pt x="3323" y="1413"/>
                </a:lnTo>
                <a:lnTo>
                  <a:pt x="3323" y="1413"/>
                </a:lnTo>
                <a:lnTo>
                  <a:pt x="3323" y="1413"/>
                </a:lnTo>
                <a:lnTo>
                  <a:pt x="3323" y="1413"/>
                </a:lnTo>
                <a:lnTo>
                  <a:pt x="3323" y="1413"/>
                </a:lnTo>
                <a:lnTo>
                  <a:pt x="3323" y="1388"/>
                </a:lnTo>
                <a:lnTo>
                  <a:pt x="3323" y="1388"/>
                </a:lnTo>
                <a:lnTo>
                  <a:pt x="3323" y="1388"/>
                </a:lnTo>
                <a:lnTo>
                  <a:pt x="3323" y="1388"/>
                </a:lnTo>
                <a:lnTo>
                  <a:pt x="3348" y="1388"/>
                </a:lnTo>
                <a:lnTo>
                  <a:pt x="3348" y="1388"/>
                </a:lnTo>
                <a:lnTo>
                  <a:pt x="3348" y="1388"/>
                </a:lnTo>
                <a:lnTo>
                  <a:pt x="3348" y="1388"/>
                </a:lnTo>
                <a:lnTo>
                  <a:pt x="3348" y="1363"/>
                </a:lnTo>
                <a:lnTo>
                  <a:pt x="3348" y="1363"/>
                </a:lnTo>
                <a:lnTo>
                  <a:pt x="3372" y="1363"/>
                </a:lnTo>
                <a:lnTo>
                  <a:pt x="3372" y="1363"/>
                </a:lnTo>
                <a:lnTo>
                  <a:pt x="3372" y="1363"/>
                </a:lnTo>
                <a:lnTo>
                  <a:pt x="3372" y="1363"/>
                </a:lnTo>
                <a:lnTo>
                  <a:pt x="3372" y="1363"/>
                </a:lnTo>
                <a:lnTo>
                  <a:pt x="3372" y="1363"/>
                </a:lnTo>
                <a:lnTo>
                  <a:pt x="3372" y="1363"/>
                </a:lnTo>
                <a:lnTo>
                  <a:pt x="3372" y="1363"/>
                </a:lnTo>
                <a:lnTo>
                  <a:pt x="3372" y="1363"/>
                </a:lnTo>
                <a:lnTo>
                  <a:pt x="3397" y="1363"/>
                </a:lnTo>
                <a:lnTo>
                  <a:pt x="3397" y="1363"/>
                </a:lnTo>
                <a:lnTo>
                  <a:pt x="3397" y="1363"/>
                </a:lnTo>
                <a:lnTo>
                  <a:pt x="3397" y="1363"/>
                </a:lnTo>
                <a:lnTo>
                  <a:pt x="3397" y="1363"/>
                </a:lnTo>
                <a:lnTo>
                  <a:pt x="3397" y="1363"/>
                </a:lnTo>
                <a:lnTo>
                  <a:pt x="3397" y="1363"/>
                </a:lnTo>
                <a:lnTo>
                  <a:pt x="3397" y="1363"/>
                </a:lnTo>
                <a:lnTo>
                  <a:pt x="3397" y="1363"/>
                </a:lnTo>
                <a:lnTo>
                  <a:pt x="3397" y="1363"/>
                </a:lnTo>
                <a:lnTo>
                  <a:pt x="3372" y="1363"/>
                </a:lnTo>
                <a:lnTo>
                  <a:pt x="3372" y="1363"/>
                </a:lnTo>
                <a:lnTo>
                  <a:pt x="3397" y="1363"/>
                </a:lnTo>
                <a:lnTo>
                  <a:pt x="3397" y="1339"/>
                </a:lnTo>
                <a:lnTo>
                  <a:pt x="3397" y="1339"/>
                </a:lnTo>
                <a:lnTo>
                  <a:pt x="3397" y="1339"/>
                </a:lnTo>
                <a:lnTo>
                  <a:pt x="3397" y="1339"/>
                </a:lnTo>
                <a:lnTo>
                  <a:pt x="3397" y="1339"/>
                </a:lnTo>
                <a:lnTo>
                  <a:pt x="3397" y="1339"/>
                </a:lnTo>
                <a:lnTo>
                  <a:pt x="3397" y="1363"/>
                </a:lnTo>
                <a:lnTo>
                  <a:pt x="3422" y="1363"/>
                </a:lnTo>
                <a:lnTo>
                  <a:pt x="3422" y="1363"/>
                </a:lnTo>
                <a:lnTo>
                  <a:pt x="3422" y="1363"/>
                </a:lnTo>
                <a:lnTo>
                  <a:pt x="3422" y="1363"/>
                </a:lnTo>
                <a:lnTo>
                  <a:pt x="3422" y="1363"/>
                </a:lnTo>
                <a:lnTo>
                  <a:pt x="3422" y="1363"/>
                </a:lnTo>
                <a:lnTo>
                  <a:pt x="3422" y="1363"/>
                </a:lnTo>
                <a:lnTo>
                  <a:pt x="3422" y="1363"/>
                </a:lnTo>
                <a:lnTo>
                  <a:pt x="3422" y="1363"/>
                </a:lnTo>
                <a:lnTo>
                  <a:pt x="3422" y="1363"/>
                </a:lnTo>
                <a:lnTo>
                  <a:pt x="3422" y="1363"/>
                </a:lnTo>
                <a:lnTo>
                  <a:pt x="3422" y="1363"/>
                </a:lnTo>
                <a:lnTo>
                  <a:pt x="3447" y="1363"/>
                </a:lnTo>
                <a:lnTo>
                  <a:pt x="3447" y="1339"/>
                </a:lnTo>
                <a:lnTo>
                  <a:pt x="3447" y="1339"/>
                </a:lnTo>
                <a:lnTo>
                  <a:pt x="3447" y="1339"/>
                </a:lnTo>
                <a:lnTo>
                  <a:pt x="3447" y="1339"/>
                </a:lnTo>
                <a:lnTo>
                  <a:pt x="3447" y="1339"/>
                </a:lnTo>
                <a:lnTo>
                  <a:pt x="3447" y="1339"/>
                </a:lnTo>
                <a:lnTo>
                  <a:pt x="3447" y="1339"/>
                </a:lnTo>
                <a:lnTo>
                  <a:pt x="3447" y="1339"/>
                </a:lnTo>
                <a:lnTo>
                  <a:pt x="3447" y="1339"/>
                </a:lnTo>
                <a:lnTo>
                  <a:pt x="3447" y="1339"/>
                </a:lnTo>
                <a:lnTo>
                  <a:pt x="3447" y="1339"/>
                </a:lnTo>
                <a:lnTo>
                  <a:pt x="3447" y="1313"/>
                </a:lnTo>
                <a:lnTo>
                  <a:pt x="3471" y="1339"/>
                </a:lnTo>
                <a:lnTo>
                  <a:pt x="3471" y="1339"/>
                </a:lnTo>
                <a:lnTo>
                  <a:pt x="3471" y="1313"/>
                </a:lnTo>
                <a:lnTo>
                  <a:pt x="3471" y="1313"/>
                </a:lnTo>
                <a:lnTo>
                  <a:pt x="3471" y="1313"/>
                </a:lnTo>
                <a:lnTo>
                  <a:pt x="3471" y="1313"/>
                </a:lnTo>
                <a:lnTo>
                  <a:pt x="3471" y="1313"/>
                </a:lnTo>
                <a:lnTo>
                  <a:pt x="3471" y="1339"/>
                </a:lnTo>
                <a:lnTo>
                  <a:pt x="3471" y="1339"/>
                </a:lnTo>
                <a:lnTo>
                  <a:pt x="3471" y="1339"/>
                </a:lnTo>
                <a:lnTo>
                  <a:pt x="3471" y="1339"/>
                </a:lnTo>
                <a:lnTo>
                  <a:pt x="3471" y="1339"/>
                </a:lnTo>
                <a:lnTo>
                  <a:pt x="3471" y="1339"/>
                </a:lnTo>
                <a:lnTo>
                  <a:pt x="3447" y="1339"/>
                </a:lnTo>
                <a:lnTo>
                  <a:pt x="3447" y="1339"/>
                </a:lnTo>
                <a:lnTo>
                  <a:pt x="3471" y="1339"/>
                </a:lnTo>
                <a:lnTo>
                  <a:pt x="3471" y="1339"/>
                </a:lnTo>
                <a:lnTo>
                  <a:pt x="3471" y="1339"/>
                </a:lnTo>
                <a:lnTo>
                  <a:pt x="3471" y="1363"/>
                </a:lnTo>
                <a:lnTo>
                  <a:pt x="3471" y="1363"/>
                </a:lnTo>
                <a:lnTo>
                  <a:pt x="3471" y="1363"/>
                </a:lnTo>
                <a:lnTo>
                  <a:pt x="3471" y="1363"/>
                </a:lnTo>
                <a:lnTo>
                  <a:pt x="3471" y="1363"/>
                </a:lnTo>
                <a:lnTo>
                  <a:pt x="3496" y="1363"/>
                </a:lnTo>
                <a:lnTo>
                  <a:pt x="3496" y="1363"/>
                </a:lnTo>
                <a:lnTo>
                  <a:pt x="3496" y="1363"/>
                </a:lnTo>
                <a:lnTo>
                  <a:pt x="3496" y="1388"/>
                </a:lnTo>
                <a:lnTo>
                  <a:pt x="3496" y="1388"/>
                </a:lnTo>
                <a:lnTo>
                  <a:pt x="3471" y="1388"/>
                </a:lnTo>
                <a:lnTo>
                  <a:pt x="3471" y="1388"/>
                </a:lnTo>
                <a:lnTo>
                  <a:pt x="3471" y="1413"/>
                </a:lnTo>
                <a:lnTo>
                  <a:pt x="3471" y="1413"/>
                </a:lnTo>
                <a:lnTo>
                  <a:pt x="3471" y="1413"/>
                </a:lnTo>
                <a:lnTo>
                  <a:pt x="3471" y="1413"/>
                </a:lnTo>
                <a:lnTo>
                  <a:pt x="3471" y="1413"/>
                </a:lnTo>
                <a:lnTo>
                  <a:pt x="3447" y="1413"/>
                </a:lnTo>
                <a:lnTo>
                  <a:pt x="3447" y="1413"/>
                </a:lnTo>
                <a:lnTo>
                  <a:pt x="3471" y="1413"/>
                </a:lnTo>
                <a:lnTo>
                  <a:pt x="3447" y="1413"/>
                </a:lnTo>
                <a:lnTo>
                  <a:pt x="3447" y="1413"/>
                </a:lnTo>
                <a:lnTo>
                  <a:pt x="3422" y="1413"/>
                </a:lnTo>
                <a:lnTo>
                  <a:pt x="3422" y="1413"/>
                </a:lnTo>
                <a:lnTo>
                  <a:pt x="3422" y="1413"/>
                </a:lnTo>
                <a:lnTo>
                  <a:pt x="3422" y="1413"/>
                </a:lnTo>
                <a:lnTo>
                  <a:pt x="3422" y="1413"/>
                </a:lnTo>
                <a:lnTo>
                  <a:pt x="3422" y="1413"/>
                </a:lnTo>
                <a:lnTo>
                  <a:pt x="3422" y="1413"/>
                </a:lnTo>
                <a:lnTo>
                  <a:pt x="3422" y="1413"/>
                </a:lnTo>
                <a:lnTo>
                  <a:pt x="3422" y="1413"/>
                </a:lnTo>
                <a:lnTo>
                  <a:pt x="3422" y="1413"/>
                </a:lnTo>
                <a:lnTo>
                  <a:pt x="3422" y="1413"/>
                </a:lnTo>
                <a:lnTo>
                  <a:pt x="3422" y="1413"/>
                </a:lnTo>
                <a:lnTo>
                  <a:pt x="3422" y="1413"/>
                </a:lnTo>
                <a:lnTo>
                  <a:pt x="3422" y="1438"/>
                </a:lnTo>
                <a:lnTo>
                  <a:pt x="3422" y="1438"/>
                </a:lnTo>
                <a:lnTo>
                  <a:pt x="3422" y="1438"/>
                </a:lnTo>
                <a:lnTo>
                  <a:pt x="3422" y="1438"/>
                </a:lnTo>
                <a:lnTo>
                  <a:pt x="3422" y="1438"/>
                </a:lnTo>
                <a:lnTo>
                  <a:pt x="3422" y="1438"/>
                </a:lnTo>
                <a:lnTo>
                  <a:pt x="3422" y="1438"/>
                </a:lnTo>
                <a:lnTo>
                  <a:pt x="3422" y="1438"/>
                </a:lnTo>
                <a:lnTo>
                  <a:pt x="3422" y="1438"/>
                </a:lnTo>
                <a:lnTo>
                  <a:pt x="3422" y="1438"/>
                </a:lnTo>
                <a:lnTo>
                  <a:pt x="3422" y="1438"/>
                </a:lnTo>
                <a:lnTo>
                  <a:pt x="3447" y="1438"/>
                </a:lnTo>
                <a:lnTo>
                  <a:pt x="3447" y="1438"/>
                </a:lnTo>
                <a:lnTo>
                  <a:pt x="3447" y="1438"/>
                </a:lnTo>
                <a:lnTo>
                  <a:pt x="3447" y="1438"/>
                </a:lnTo>
                <a:lnTo>
                  <a:pt x="3447" y="1438"/>
                </a:lnTo>
                <a:lnTo>
                  <a:pt x="3447" y="1438"/>
                </a:lnTo>
                <a:lnTo>
                  <a:pt x="3447" y="1438"/>
                </a:lnTo>
                <a:lnTo>
                  <a:pt x="3447" y="1438"/>
                </a:lnTo>
                <a:lnTo>
                  <a:pt x="3447" y="1438"/>
                </a:lnTo>
                <a:lnTo>
                  <a:pt x="3447" y="1438"/>
                </a:lnTo>
                <a:lnTo>
                  <a:pt x="3447" y="1438"/>
                </a:lnTo>
                <a:lnTo>
                  <a:pt x="3447" y="1438"/>
                </a:lnTo>
                <a:lnTo>
                  <a:pt x="3447" y="1438"/>
                </a:lnTo>
                <a:lnTo>
                  <a:pt x="3447" y="1463"/>
                </a:lnTo>
                <a:lnTo>
                  <a:pt x="3447" y="1463"/>
                </a:lnTo>
                <a:lnTo>
                  <a:pt x="3447" y="1463"/>
                </a:lnTo>
                <a:lnTo>
                  <a:pt x="3447" y="1463"/>
                </a:lnTo>
                <a:lnTo>
                  <a:pt x="3447" y="1463"/>
                </a:lnTo>
                <a:lnTo>
                  <a:pt x="3471" y="1487"/>
                </a:lnTo>
                <a:lnTo>
                  <a:pt x="3447" y="1512"/>
                </a:lnTo>
                <a:lnTo>
                  <a:pt x="3447" y="1512"/>
                </a:lnTo>
                <a:lnTo>
                  <a:pt x="3471" y="1537"/>
                </a:lnTo>
                <a:lnTo>
                  <a:pt x="3471" y="1562"/>
                </a:lnTo>
                <a:lnTo>
                  <a:pt x="3471" y="1586"/>
                </a:lnTo>
                <a:lnTo>
                  <a:pt x="3471" y="1586"/>
                </a:lnTo>
                <a:lnTo>
                  <a:pt x="3447" y="1586"/>
                </a:lnTo>
                <a:lnTo>
                  <a:pt x="3447" y="1586"/>
                </a:lnTo>
                <a:lnTo>
                  <a:pt x="3447" y="1611"/>
                </a:lnTo>
                <a:lnTo>
                  <a:pt x="3447" y="1611"/>
                </a:lnTo>
                <a:lnTo>
                  <a:pt x="3447" y="1611"/>
                </a:lnTo>
                <a:lnTo>
                  <a:pt x="3447" y="1611"/>
                </a:lnTo>
                <a:lnTo>
                  <a:pt x="3447" y="1611"/>
                </a:lnTo>
                <a:lnTo>
                  <a:pt x="3447" y="1611"/>
                </a:lnTo>
                <a:lnTo>
                  <a:pt x="3422" y="1636"/>
                </a:lnTo>
                <a:lnTo>
                  <a:pt x="3397" y="1636"/>
                </a:lnTo>
                <a:lnTo>
                  <a:pt x="3397" y="1636"/>
                </a:lnTo>
                <a:lnTo>
                  <a:pt x="3397" y="1636"/>
                </a:lnTo>
                <a:lnTo>
                  <a:pt x="3397" y="1636"/>
                </a:lnTo>
                <a:lnTo>
                  <a:pt x="3397" y="1636"/>
                </a:lnTo>
                <a:lnTo>
                  <a:pt x="3397" y="1636"/>
                </a:lnTo>
                <a:lnTo>
                  <a:pt x="3397" y="1636"/>
                </a:lnTo>
                <a:lnTo>
                  <a:pt x="3397" y="1636"/>
                </a:lnTo>
                <a:lnTo>
                  <a:pt x="3397" y="1636"/>
                </a:lnTo>
                <a:lnTo>
                  <a:pt x="3397" y="1636"/>
                </a:lnTo>
                <a:lnTo>
                  <a:pt x="3397" y="1636"/>
                </a:lnTo>
                <a:lnTo>
                  <a:pt x="3372" y="1636"/>
                </a:lnTo>
                <a:lnTo>
                  <a:pt x="3372" y="1636"/>
                </a:lnTo>
                <a:lnTo>
                  <a:pt x="3372" y="1636"/>
                </a:lnTo>
                <a:lnTo>
                  <a:pt x="3323" y="1636"/>
                </a:lnTo>
                <a:lnTo>
                  <a:pt x="3323" y="1636"/>
                </a:lnTo>
                <a:lnTo>
                  <a:pt x="3323" y="1636"/>
                </a:lnTo>
                <a:lnTo>
                  <a:pt x="3348" y="1636"/>
                </a:lnTo>
                <a:lnTo>
                  <a:pt x="3348" y="1636"/>
                </a:lnTo>
                <a:lnTo>
                  <a:pt x="3348" y="1636"/>
                </a:lnTo>
                <a:lnTo>
                  <a:pt x="3348" y="1611"/>
                </a:lnTo>
                <a:lnTo>
                  <a:pt x="3348" y="1611"/>
                </a:lnTo>
                <a:lnTo>
                  <a:pt x="3348" y="1611"/>
                </a:lnTo>
                <a:lnTo>
                  <a:pt x="3348" y="1611"/>
                </a:lnTo>
                <a:lnTo>
                  <a:pt x="3348" y="1611"/>
                </a:lnTo>
                <a:lnTo>
                  <a:pt x="3348" y="1611"/>
                </a:lnTo>
                <a:lnTo>
                  <a:pt x="3348" y="1611"/>
                </a:lnTo>
                <a:lnTo>
                  <a:pt x="3348" y="1611"/>
                </a:lnTo>
                <a:lnTo>
                  <a:pt x="3323" y="1611"/>
                </a:lnTo>
                <a:lnTo>
                  <a:pt x="3323" y="1611"/>
                </a:lnTo>
                <a:lnTo>
                  <a:pt x="3323" y="1611"/>
                </a:lnTo>
                <a:lnTo>
                  <a:pt x="3323" y="1611"/>
                </a:lnTo>
                <a:lnTo>
                  <a:pt x="3323" y="1611"/>
                </a:lnTo>
                <a:lnTo>
                  <a:pt x="3323" y="1611"/>
                </a:lnTo>
                <a:lnTo>
                  <a:pt x="3323" y="1611"/>
                </a:lnTo>
                <a:lnTo>
                  <a:pt x="3323" y="1611"/>
                </a:lnTo>
                <a:lnTo>
                  <a:pt x="3323" y="1611"/>
                </a:lnTo>
                <a:lnTo>
                  <a:pt x="3323" y="1611"/>
                </a:lnTo>
                <a:lnTo>
                  <a:pt x="3323" y="1611"/>
                </a:lnTo>
                <a:lnTo>
                  <a:pt x="3323" y="1611"/>
                </a:lnTo>
                <a:lnTo>
                  <a:pt x="3323" y="1611"/>
                </a:lnTo>
                <a:lnTo>
                  <a:pt x="3323" y="1636"/>
                </a:lnTo>
                <a:lnTo>
                  <a:pt x="3298" y="1636"/>
                </a:lnTo>
                <a:lnTo>
                  <a:pt x="3298" y="1636"/>
                </a:lnTo>
                <a:lnTo>
                  <a:pt x="3298" y="1636"/>
                </a:lnTo>
                <a:lnTo>
                  <a:pt x="3273" y="1661"/>
                </a:lnTo>
                <a:lnTo>
                  <a:pt x="3273" y="1661"/>
                </a:lnTo>
                <a:lnTo>
                  <a:pt x="3273" y="1661"/>
                </a:lnTo>
                <a:lnTo>
                  <a:pt x="3273" y="1661"/>
                </a:lnTo>
                <a:lnTo>
                  <a:pt x="3248" y="1661"/>
                </a:lnTo>
                <a:lnTo>
                  <a:pt x="3248" y="1661"/>
                </a:lnTo>
                <a:lnTo>
                  <a:pt x="3248" y="1686"/>
                </a:lnTo>
                <a:lnTo>
                  <a:pt x="3248" y="1686"/>
                </a:lnTo>
                <a:lnTo>
                  <a:pt x="3248" y="1686"/>
                </a:lnTo>
                <a:lnTo>
                  <a:pt x="3248" y="1686"/>
                </a:lnTo>
                <a:lnTo>
                  <a:pt x="3248" y="1686"/>
                </a:lnTo>
                <a:lnTo>
                  <a:pt x="3248" y="1686"/>
                </a:lnTo>
                <a:lnTo>
                  <a:pt x="3248" y="1686"/>
                </a:lnTo>
                <a:lnTo>
                  <a:pt x="3248" y="1686"/>
                </a:lnTo>
                <a:lnTo>
                  <a:pt x="3248" y="1686"/>
                </a:lnTo>
                <a:lnTo>
                  <a:pt x="3248" y="1686"/>
                </a:lnTo>
                <a:lnTo>
                  <a:pt x="3224" y="1686"/>
                </a:lnTo>
                <a:lnTo>
                  <a:pt x="3224" y="1686"/>
                </a:lnTo>
                <a:lnTo>
                  <a:pt x="3224" y="1686"/>
                </a:lnTo>
                <a:lnTo>
                  <a:pt x="3198" y="1710"/>
                </a:lnTo>
                <a:lnTo>
                  <a:pt x="3198" y="1686"/>
                </a:lnTo>
                <a:lnTo>
                  <a:pt x="3198" y="1686"/>
                </a:lnTo>
                <a:lnTo>
                  <a:pt x="3198" y="1686"/>
                </a:lnTo>
                <a:lnTo>
                  <a:pt x="3198" y="1686"/>
                </a:lnTo>
                <a:lnTo>
                  <a:pt x="3198" y="1686"/>
                </a:lnTo>
                <a:lnTo>
                  <a:pt x="3198" y="1686"/>
                </a:lnTo>
                <a:lnTo>
                  <a:pt x="3174" y="1686"/>
                </a:lnTo>
                <a:lnTo>
                  <a:pt x="3174" y="1686"/>
                </a:lnTo>
                <a:lnTo>
                  <a:pt x="3174" y="1686"/>
                </a:lnTo>
                <a:lnTo>
                  <a:pt x="3174" y="1710"/>
                </a:lnTo>
                <a:lnTo>
                  <a:pt x="3174" y="1686"/>
                </a:lnTo>
                <a:lnTo>
                  <a:pt x="3174" y="1686"/>
                </a:lnTo>
                <a:lnTo>
                  <a:pt x="3174" y="1686"/>
                </a:lnTo>
                <a:lnTo>
                  <a:pt x="3174" y="1686"/>
                </a:lnTo>
                <a:lnTo>
                  <a:pt x="3198" y="1686"/>
                </a:lnTo>
                <a:lnTo>
                  <a:pt x="3198" y="1686"/>
                </a:lnTo>
                <a:lnTo>
                  <a:pt x="3198" y="1686"/>
                </a:lnTo>
                <a:lnTo>
                  <a:pt x="3198" y="1686"/>
                </a:lnTo>
                <a:lnTo>
                  <a:pt x="3174" y="1686"/>
                </a:lnTo>
                <a:lnTo>
                  <a:pt x="3174" y="1686"/>
                </a:lnTo>
                <a:lnTo>
                  <a:pt x="3174" y="1686"/>
                </a:lnTo>
                <a:lnTo>
                  <a:pt x="3174" y="1686"/>
                </a:lnTo>
                <a:lnTo>
                  <a:pt x="3174" y="1661"/>
                </a:lnTo>
                <a:lnTo>
                  <a:pt x="3174" y="1661"/>
                </a:lnTo>
                <a:lnTo>
                  <a:pt x="3174" y="1661"/>
                </a:lnTo>
                <a:lnTo>
                  <a:pt x="3174" y="1661"/>
                </a:lnTo>
                <a:lnTo>
                  <a:pt x="3174" y="1661"/>
                </a:lnTo>
                <a:lnTo>
                  <a:pt x="3174" y="1661"/>
                </a:lnTo>
                <a:lnTo>
                  <a:pt x="3174" y="1661"/>
                </a:lnTo>
                <a:lnTo>
                  <a:pt x="3174" y="1661"/>
                </a:lnTo>
                <a:lnTo>
                  <a:pt x="3174" y="1661"/>
                </a:lnTo>
                <a:lnTo>
                  <a:pt x="3174" y="1661"/>
                </a:lnTo>
                <a:lnTo>
                  <a:pt x="3174" y="1661"/>
                </a:lnTo>
                <a:lnTo>
                  <a:pt x="3174" y="1661"/>
                </a:lnTo>
                <a:lnTo>
                  <a:pt x="3174" y="1661"/>
                </a:lnTo>
                <a:lnTo>
                  <a:pt x="3149" y="1636"/>
                </a:lnTo>
                <a:lnTo>
                  <a:pt x="3149" y="1636"/>
                </a:lnTo>
                <a:lnTo>
                  <a:pt x="3125" y="1636"/>
                </a:lnTo>
                <a:lnTo>
                  <a:pt x="3125" y="1636"/>
                </a:lnTo>
                <a:lnTo>
                  <a:pt x="3099" y="1661"/>
                </a:lnTo>
                <a:lnTo>
                  <a:pt x="3099" y="1661"/>
                </a:lnTo>
                <a:lnTo>
                  <a:pt x="3099" y="1661"/>
                </a:lnTo>
                <a:lnTo>
                  <a:pt x="3099" y="1661"/>
                </a:lnTo>
                <a:lnTo>
                  <a:pt x="3099" y="1661"/>
                </a:lnTo>
                <a:lnTo>
                  <a:pt x="3099" y="1661"/>
                </a:lnTo>
                <a:lnTo>
                  <a:pt x="3099" y="1661"/>
                </a:lnTo>
                <a:lnTo>
                  <a:pt x="3099" y="1661"/>
                </a:lnTo>
                <a:lnTo>
                  <a:pt x="3099" y="1661"/>
                </a:lnTo>
                <a:lnTo>
                  <a:pt x="3125" y="1686"/>
                </a:lnTo>
                <a:lnTo>
                  <a:pt x="3125" y="1686"/>
                </a:lnTo>
                <a:lnTo>
                  <a:pt x="3125" y="1686"/>
                </a:lnTo>
                <a:lnTo>
                  <a:pt x="3125" y="1686"/>
                </a:lnTo>
                <a:lnTo>
                  <a:pt x="3125" y="1686"/>
                </a:lnTo>
                <a:lnTo>
                  <a:pt x="3125" y="1686"/>
                </a:lnTo>
                <a:lnTo>
                  <a:pt x="3125" y="1686"/>
                </a:lnTo>
                <a:lnTo>
                  <a:pt x="3099" y="1686"/>
                </a:lnTo>
                <a:lnTo>
                  <a:pt x="3099" y="1686"/>
                </a:lnTo>
                <a:lnTo>
                  <a:pt x="3099" y="1686"/>
                </a:lnTo>
                <a:lnTo>
                  <a:pt x="3099" y="1686"/>
                </a:lnTo>
                <a:lnTo>
                  <a:pt x="3099" y="1686"/>
                </a:lnTo>
                <a:lnTo>
                  <a:pt x="3099" y="1686"/>
                </a:lnTo>
                <a:lnTo>
                  <a:pt x="3099" y="1686"/>
                </a:lnTo>
                <a:lnTo>
                  <a:pt x="3099" y="1686"/>
                </a:lnTo>
                <a:lnTo>
                  <a:pt x="3099" y="1686"/>
                </a:lnTo>
                <a:lnTo>
                  <a:pt x="3099" y="1686"/>
                </a:lnTo>
                <a:lnTo>
                  <a:pt x="3099" y="1686"/>
                </a:lnTo>
                <a:lnTo>
                  <a:pt x="3099" y="1686"/>
                </a:lnTo>
                <a:lnTo>
                  <a:pt x="3099" y="1686"/>
                </a:lnTo>
                <a:lnTo>
                  <a:pt x="3099" y="1686"/>
                </a:lnTo>
                <a:lnTo>
                  <a:pt x="3075" y="1686"/>
                </a:lnTo>
                <a:lnTo>
                  <a:pt x="3075" y="1686"/>
                </a:lnTo>
                <a:lnTo>
                  <a:pt x="3075" y="1686"/>
                </a:lnTo>
                <a:lnTo>
                  <a:pt x="3075" y="1686"/>
                </a:lnTo>
                <a:lnTo>
                  <a:pt x="3075" y="1710"/>
                </a:lnTo>
                <a:lnTo>
                  <a:pt x="3075" y="1710"/>
                </a:lnTo>
                <a:lnTo>
                  <a:pt x="3050" y="1710"/>
                </a:lnTo>
                <a:lnTo>
                  <a:pt x="3050" y="1710"/>
                </a:lnTo>
                <a:lnTo>
                  <a:pt x="3050" y="1710"/>
                </a:lnTo>
                <a:lnTo>
                  <a:pt x="3050" y="1710"/>
                </a:lnTo>
                <a:lnTo>
                  <a:pt x="3050" y="1710"/>
                </a:lnTo>
                <a:lnTo>
                  <a:pt x="3050" y="1710"/>
                </a:lnTo>
                <a:lnTo>
                  <a:pt x="3050" y="1710"/>
                </a:lnTo>
                <a:lnTo>
                  <a:pt x="3050" y="1736"/>
                </a:lnTo>
                <a:lnTo>
                  <a:pt x="3075" y="1736"/>
                </a:lnTo>
                <a:lnTo>
                  <a:pt x="3075" y="1736"/>
                </a:lnTo>
                <a:lnTo>
                  <a:pt x="3075" y="1736"/>
                </a:lnTo>
                <a:lnTo>
                  <a:pt x="3050" y="1736"/>
                </a:lnTo>
                <a:lnTo>
                  <a:pt x="3050" y="1736"/>
                </a:lnTo>
                <a:lnTo>
                  <a:pt x="3050" y="1736"/>
                </a:lnTo>
                <a:lnTo>
                  <a:pt x="3050" y="1736"/>
                </a:lnTo>
                <a:lnTo>
                  <a:pt x="3050" y="1736"/>
                </a:lnTo>
                <a:lnTo>
                  <a:pt x="3050" y="1736"/>
                </a:lnTo>
                <a:lnTo>
                  <a:pt x="3050" y="1736"/>
                </a:lnTo>
                <a:lnTo>
                  <a:pt x="3050" y="1736"/>
                </a:lnTo>
                <a:lnTo>
                  <a:pt x="3050" y="1736"/>
                </a:lnTo>
                <a:lnTo>
                  <a:pt x="3050" y="1736"/>
                </a:lnTo>
                <a:lnTo>
                  <a:pt x="3050" y="1736"/>
                </a:lnTo>
                <a:lnTo>
                  <a:pt x="3050" y="1736"/>
                </a:lnTo>
                <a:lnTo>
                  <a:pt x="3050" y="1736"/>
                </a:lnTo>
                <a:lnTo>
                  <a:pt x="3050" y="1736"/>
                </a:lnTo>
                <a:lnTo>
                  <a:pt x="3050" y="1736"/>
                </a:lnTo>
                <a:lnTo>
                  <a:pt x="3050" y="1736"/>
                </a:lnTo>
                <a:lnTo>
                  <a:pt x="3050" y="1736"/>
                </a:lnTo>
                <a:lnTo>
                  <a:pt x="3050" y="1760"/>
                </a:lnTo>
                <a:lnTo>
                  <a:pt x="3050" y="1760"/>
                </a:lnTo>
                <a:lnTo>
                  <a:pt x="3050" y="1760"/>
                </a:lnTo>
                <a:lnTo>
                  <a:pt x="3050" y="1760"/>
                </a:lnTo>
                <a:lnTo>
                  <a:pt x="3075" y="1760"/>
                </a:lnTo>
                <a:lnTo>
                  <a:pt x="3075" y="1760"/>
                </a:lnTo>
                <a:lnTo>
                  <a:pt x="3075" y="1760"/>
                </a:lnTo>
                <a:lnTo>
                  <a:pt x="3075" y="1736"/>
                </a:lnTo>
                <a:lnTo>
                  <a:pt x="3075" y="1736"/>
                </a:lnTo>
                <a:lnTo>
                  <a:pt x="3099" y="1736"/>
                </a:lnTo>
                <a:lnTo>
                  <a:pt x="3099" y="1736"/>
                </a:lnTo>
                <a:lnTo>
                  <a:pt x="3075" y="1760"/>
                </a:lnTo>
                <a:lnTo>
                  <a:pt x="3050" y="1760"/>
                </a:lnTo>
                <a:lnTo>
                  <a:pt x="3050" y="1760"/>
                </a:lnTo>
                <a:lnTo>
                  <a:pt x="3050" y="1760"/>
                </a:lnTo>
                <a:lnTo>
                  <a:pt x="3050" y="1760"/>
                </a:lnTo>
                <a:lnTo>
                  <a:pt x="3050" y="1785"/>
                </a:lnTo>
                <a:lnTo>
                  <a:pt x="3050" y="1785"/>
                </a:lnTo>
                <a:lnTo>
                  <a:pt x="3050" y="1785"/>
                </a:lnTo>
                <a:lnTo>
                  <a:pt x="3050" y="1785"/>
                </a:lnTo>
                <a:lnTo>
                  <a:pt x="3050" y="1785"/>
                </a:lnTo>
                <a:lnTo>
                  <a:pt x="3050" y="1785"/>
                </a:lnTo>
                <a:lnTo>
                  <a:pt x="3050" y="1785"/>
                </a:lnTo>
                <a:lnTo>
                  <a:pt x="3050" y="1785"/>
                </a:lnTo>
                <a:lnTo>
                  <a:pt x="3050" y="1785"/>
                </a:lnTo>
                <a:lnTo>
                  <a:pt x="3050" y="1785"/>
                </a:lnTo>
                <a:lnTo>
                  <a:pt x="3050" y="1785"/>
                </a:lnTo>
                <a:lnTo>
                  <a:pt x="3050" y="1785"/>
                </a:lnTo>
                <a:lnTo>
                  <a:pt x="3050" y="1785"/>
                </a:lnTo>
                <a:lnTo>
                  <a:pt x="3075" y="1785"/>
                </a:lnTo>
                <a:lnTo>
                  <a:pt x="3075" y="1785"/>
                </a:lnTo>
                <a:lnTo>
                  <a:pt x="3075" y="1785"/>
                </a:lnTo>
                <a:lnTo>
                  <a:pt x="3075" y="1785"/>
                </a:lnTo>
                <a:lnTo>
                  <a:pt x="3075" y="1785"/>
                </a:lnTo>
                <a:lnTo>
                  <a:pt x="3075" y="1785"/>
                </a:lnTo>
                <a:lnTo>
                  <a:pt x="3075" y="1785"/>
                </a:lnTo>
                <a:lnTo>
                  <a:pt x="3075" y="1809"/>
                </a:lnTo>
                <a:lnTo>
                  <a:pt x="3075" y="1809"/>
                </a:lnTo>
                <a:lnTo>
                  <a:pt x="3075" y="1809"/>
                </a:lnTo>
                <a:lnTo>
                  <a:pt x="3075" y="1809"/>
                </a:lnTo>
                <a:lnTo>
                  <a:pt x="3075" y="1809"/>
                </a:lnTo>
                <a:lnTo>
                  <a:pt x="3075" y="1809"/>
                </a:lnTo>
                <a:lnTo>
                  <a:pt x="3075" y="1809"/>
                </a:lnTo>
                <a:lnTo>
                  <a:pt x="3075" y="1809"/>
                </a:lnTo>
                <a:lnTo>
                  <a:pt x="3075" y="1809"/>
                </a:lnTo>
                <a:lnTo>
                  <a:pt x="3050" y="1809"/>
                </a:lnTo>
                <a:lnTo>
                  <a:pt x="3050" y="1809"/>
                </a:lnTo>
                <a:lnTo>
                  <a:pt x="3050" y="1809"/>
                </a:lnTo>
                <a:lnTo>
                  <a:pt x="3050" y="1809"/>
                </a:lnTo>
                <a:lnTo>
                  <a:pt x="3050" y="1809"/>
                </a:lnTo>
                <a:lnTo>
                  <a:pt x="3075" y="1809"/>
                </a:lnTo>
                <a:lnTo>
                  <a:pt x="3075" y="1809"/>
                </a:lnTo>
                <a:lnTo>
                  <a:pt x="3075" y="1809"/>
                </a:lnTo>
                <a:lnTo>
                  <a:pt x="3075" y="1809"/>
                </a:lnTo>
                <a:lnTo>
                  <a:pt x="3050" y="1809"/>
                </a:lnTo>
                <a:lnTo>
                  <a:pt x="3050" y="1809"/>
                </a:lnTo>
                <a:lnTo>
                  <a:pt x="3050" y="1809"/>
                </a:lnTo>
                <a:lnTo>
                  <a:pt x="3050" y="1785"/>
                </a:lnTo>
                <a:lnTo>
                  <a:pt x="3050" y="1785"/>
                </a:lnTo>
                <a:lnTo>
                  <a:pt x="3050" y="1785"/>
                </a:lnTo>
                <a:lnTo>
                  <a:pt x="3050" y="1785"/>
                </a:lnTo>
                <a:lnTo>
                  <a:pt x="3050" y="1785"/>
                </a:lnTo>
                <a:lnTo>
                  <a:pt x="3050" y="1785"/>
                </a:lnTo>
                <a:lnTo>
                  <a:pt x="3050" y="1785"/>
                </a:lnTo>
                <a:lnTo>
                  <a:pt x="3050" y="1785"/>
                </a:lnTo>
                <a:lnTo>
                  <a:pt x="3050" y="1785"/>
                </a:lnTo>
                <a:lnTo>
                  <a:pt x="3050" y="1785"/>
                </a:lnTo>
                <a:lnTo>
                  <a:pt x="3050" y="1785"/>
                </a:lnTo>
                <a:lnTo>
                  <a:pt x="3026" y="1785"/>
                </a:lnTo>
                <a:lnTo>
                  <a:pt x="3026" y="1785"/>
                </a:lnTo>
                <a:lnTo>
                  <a:pt x="3026" y="1785"/>
                </a:lnTo>
                <a:lnTo>
                  <a:pt x="3026" y="1785"/>
                </a:lnTo>
                <a:lnTo>
                  <a:pt x="3026" y="1785"/>
                </a:lnTo>
                <a:lnTo>
                  <a:pt x="3000" y="1785"/>
                </a:lnTo>
                <a:lnTo>
                  <a:pt x="3000" y="1785"/>
                </a:lnTo>
                <a:lnTo>
                  <a:pt x="3000" y="1809"/>
                </a:lnTo>
                <a:lnTo>
                  <a:pt x="3000" y="1809"/>
                </a:lnTo>
                <a:lnTo>
                  <a:pt x="3000" y="1809"/>
                </a:lnTo>
                <a:lnTo>
                  <a:pt x="2976" y="1809"/>
                </a:lnTo>
                <a:lnTo>
                  <a:pt x="2976" y="1835"/>
                </a:lnTo>
                <a:lnTo>
                  <a:pt x="2951" y="1835"/>
                </a:lnTo>
                <a:lnTo>
                  <a:pt x="2951" y="1859"/>
                </a:lnTo>
                <a:lnTo>
                  <a:pt x="2951" y="1859"/>
                </a:lnTo>
                <a:lnTo>
                  <a:pt x="2951" y="1859"/>
                </a:lnTo>
                <a:lnTo>
                  <a:pt x="2951" y="1859"/>
                </a:lnTo>
                <a:lnTo>
                  <a:pt x="2951" y="1859"/>
                </a:lnTo>
                <a:lnTo>
                  <a:pt x="2951" y="1859"/>
                </a:lnTo>
                <a:lnTo>
                  <a:pt x="2951" y="1859"/>
                </a:lnTo>
                <a:lnTo>
                  <a:pt x="2951" y="1859"/>
                </a:lnTo>
                <a:lnTo>
                  <a:pt x="2951" y="1884"/>
                </a:lnTo>
                <a:lnTo>
                  <a:pt x="2951" y="1884"/>
                </a:lnTo>
                <a:lnTo>
                  <a:pt x="2951" y="1884"/>
                </a:lnTo>
                <a:lnTo>
                  <a:pt x="2951" y="1884"/>
                </a:lnTo>
                <a:lnTo>
                  <a:pt x="2951" y="1884"/>
                </a:lnTo>
                <a:lnTo>
                  <a:pt x="2951" y="1909"/>
                </a:lnTo>
                <a:lnTo>
                  <a:pt x="2951" y="1909"/>
                </a:lnTo>
                <a:lnTo>
                  <a:pt x="2951" y="1909"/>
                </a:lnTo>
                <a:lnTo>
                  <a:pt x="2951" y="1909"/>
                </a:lnTo>
                <a:lnTo>
                  <a:pt x="2951" y="1909"/>
                </a:lnTo>
                <a:lnTo>
                  <a:pt x="2951" y="1909"/>
                </a:lnTo>
                <a:lnTo>
                  <a:pt x="2926" y="1909"/>
                </a:lnTo>
                <a:lnTo>
                  <a:pt x="2926" y="1909"/>
                </a:lnTo>
                <a:lnTo>
                  <a:pt x="2926" y="1909"/>
                </a:lnTo>
                <a:lnTo>
                  <a:pt x="2926" y="1909"/>
                </a:lnTo>
                <a:lnTo>
                  <a:pt x="2926" y="1909"/>
                </a:lnTo>
                <a:lnTo>
                  <a:pt x="2926" y="1909"/>
                </a:lnTo>
                <a:lnTo>
                  <a:pt x="2901" y="1909"/>
                </a:lnTo>
                <a:lnTo>
                  <a:pt x="2901" y="1909"/>
                </a:lnTo>
                <a:lnTo>
                  <a:pt x="2901" y="1909"/>
                </a:lnTo>
                <a:lnTo>
                  <a:pt x="2901" y="1934"/>
                </a:lnTo>
                <a:lnTo>
                  <a:pt x="2901" y="1934"/>
                </a:lnTo>
                <a:lnTo>
                  <a:pt x="2901" y="1934"/>
                </a:lnTo>
                <a:lnTo>
                  <a:pt x="2926" y="1934"/>
                </a:lnTo>
                <a:lnTo>
                  <a:pt x="2926" y="1934"/>
                </a:lnTo>
                <a:lnTo>
                  <a:pt x="2926" y="1934"/>
                </a:lnTo>
                <a:lnTo>
                  <a:pt x="2926" y="1934"/>
                </a:lnTo>
                <a:lnTo>
                  <a:pt x="2926" y="1934"/>
                </a:lnTo>
                <a:lnTo>
                  <a:pt x="2926" y="1934"/>
                </a:lnTo>
                <a:lnTo>
                  <a:pt x="2926" y="1934"/>
                </a:lnTo>
                <a:lnTo>
                  <a:pt x="2926" y="1934"/>
                </a:lnTo>
                <a:lnTo>
                  <a:pt x="2926" y="1934"/>
                </a:lnTo>
                <a:lnTo>
                  <a:pt x="2926" y="1934"/>
                </a:lnTo>
                <a:lnTo>
                  <a:pt x="2926" y="1934"/>
                </a:lnTo>
                <a:lnTo>
                  <a:pt x="2901" y="1934"/>
                </a:lnTo>
                <a:lnTo>
                  <a:pt x="2901" y="1934"/>
                </a:lnTo>
                <a:lnTo>
                  <a:pt x="2901" y="1934"/>
                </a:lnTo>
                <a:lnTo>
                  <a:pt x="2901" y="1934"/>
                </a:lnTo>
                <a:lnTo>
                  <a:pt x="2901" y="1934"/>
                </a:lnTo>
                <a:lnTo>
                  <a:pt x="2901" y="1934"/>
                </a:lnTo>
                <a:lnTo>
                  <a:pt x="2901" y="1934"/>
                </a:lnTo>
                <a:lnTo>
                  <a:pt x="2901" y="1934"/>
                </a:lnTo>
                <a:lnTo>
                  <a:pt x="2901" y="1934"/>
                </a:lnTo>
                <a:lnTo>
                  <a:pt x="2901" y="1934"/>
                </a:lnTo>
                <a:lnTo>
                  <a:pt x="2901" y="1934"/>
                </a:lnTo>
                <a:lnTo>
                  <a:pt x="2901" y="1934"/>
                </a:lnTo>
                <a:lnTo>
                  <a:pt x="2901" y="1934"/>
                </a:lnTo>
                <a:lnTo>
                  <a:pt x="2876" y="1959"/>
                </a:lnTo>
                <a:lnTo>
                  <a:pt x="2876" y="1959"/>
                </a:lnTo>
                <a:lnTo>
                  <a:pt x="2876" y="1959"/>
                </a:lnTo>
                <a:lnTo>
                  <a:pt x="2876" y="1959"/>
                </a:lnTo>
                <a:lnTo>
                  <a:pt x="2876" y="1959"/>
                </a:lnTo>
                <a:lnTo>
                  <a:pt x="2876" y="1959"/>
                </a:lnTo>
                <a:lnTo>
                  <a:pt x="2901" y="1983"/>
                </a:lnTo>
                <a:lnTo>
                  <a:pt x="2901" y="1983"/>
                </a:lnTo>
                <a:lnTo>
                  <a:pt x="2901" y="1983"/>
                </a:lnTo>
                <a:lnTo>
                  <a:pt x="2901" y="1983"/>
                </a:lnTo>
                <a:lnTo>
                  <a:pt x="2901" y="1959"/>
                </a:lnTo>
                <a:lnTo>
                  <a:pt x="2901" y="1959"/>
                </a:lnTo>
                <a:lnTo>
                  <a:pt x="2901" y="1959"/>
                </a:lnTo>
                <a:lnTo>
                  <a:pt x="2901" y="1959"/>
                </a:lnTo>
                <a:lnTo>
                  <a:pt x="2901" y="1959"/>
                </a:lnTo>
                <a:lnTo>
                  <a:pt x="2926" y="1959"/>
                </a:lnTo>
                <a:lnTo>
                  <a:pt x="2926" y="1959"/>
                </a:lnTo>
                <a:lnTo>
                  <a:pt x="2926" y="1959"/>
                </a:lnTo>
                <a:lnTo>
                  <a:pt x="2926" y="1983"/>
                </a:lnTo>
                <a:lnTo>
                  <a:pt x="2926" y="1983"/>
                </a:lnTo>
                <a:lnTo>
                  <a:pt x="2926" y="1983"/>
                </a:lnTo>
                <a:lnTo>
                  <a:pt x="2926" y="1983"/>
                </a:lnTo>
                <a:lnTo>
                  <a:pt x="2926" y="1983"/>
                </a:lnTo>
                <a:lnTo>
                  <a:pt x="2926" y="1983"/>
                </a:lnTo>
                <a:lnTo>
                  <a:pt x="2926" y="1983"/>
                </a:lnTo>
                <a:lnTo>
                  <a:pt x="2926" y="1983"/>
                </a:lnTo>
                <a:lnTo>
                  <a:pt x="2926" y="1983"/>
                </a:lnTo>
                <a:lnTo>
                  <a:pt x="2926" y="1983"/>
                </a:lnTo>
                <a:lnTo>
                  <a:pt x="2901" y="1983"/>
                </a:lnTo>
                <a:lnTo>
                  <a:pt x="2901" y="1983"/>
                </a:lnTo>
                <a:lnTo>
                  <a:pt x="2901" y="2008"/>
                </a:lnTo>
                <a:lnTo>
                  <a:pt x="2901" y="2008"/>
                </a:lnTo>
                <a:lnTo>
                  <a:pt x="2901" y="2008"/>
                </a:lnTo>
                <a:lnTo>
                  <a:pt x="2901" y="2008"/>
                </a:lnTo>
                <a:lnTo>
                  <a:pt x="2926" y="2033"/>
                </a:lnTo>
                <a:lnTo>
                  <a:pt x="2926" y="2033"/>
                </a:lnTo>
                <a:lnTo>
                  <a:pt x="2926" y="2033"/>
                </a:lnTo>
                <a:lnTo>
                  <a:pt x="2926" y="2033"/>
                </a:lnTo>
                <a:lnTo>
                  <a:pt x="2926" y="2033"/>
                </a:lnTo>
                <a:lnTo>
                  <a:pt x="2926" y="2033"/>
                </a:lnTo>
                <a:lnTo>
                  <a:pt x="2926" y="2033"/>
                </a:lnTo>
                <a:lnTo>
                  <a:pt x="2926" y="2033"/>
                </a:lnTo>
                <a:lnTo>
                  <a:pt x="2926" y="2033"/>
                </a:lnTo>
                <a:lnTo>
                  <a:pt x="2926" y="2033"/>
                </a:lnTo>
                <a:lnTo>
                  <a:pt x="2926" y="2033"/>
                </a:lnTo>
                <a:lnTo>
                  <a:pt x="2926" y="2033"/>
                </a:lnTo>
                <a:lnTo>
                  <a:pt x="2926" y="2033"/>
                </a:lnTo>
                <a:lnTo>
                  <a:pt x="2926" y="2033"/>
                </a:lnTo>
                <a:lnTo>
                  <a:pt x="2926" y="2033"/>
                </a:lnTo>
                <a:lnTo>
                  <a:pt x="2926" y="2058"/>
                </a:lnTo>
                <a:lnTo>
                  <a:pt x="2926" y="2058"/>
                </a:lnTo>
                <a:lnTo>
                  <a:pt x="2926" y="2058"/>
                </a:lnTo>
                <a:lnTo>
                  <a:pt x="2926" y="2058"/>
                </a:lnTo>
                <a:lnTo>
                  <a:pt x="2926" y="2058"/>
                </a:lnTo>
                <a:lnTo>
                  <a:pt x="2926" y="2058"/>
                </a:lnTo>
                <a:lnTo>
                  <a:pt x="2926" y="2058"/>
                </a:lnTo>
                <a:lnTo>
                  <a:pt x="2926" y="2058"/>
                </a:lnTo>
                <a:lnTo>
                  <a:pt x="2926" y="2058"/>
                </a:lnTo>
                <a:lnTo>
                  <a:pt x="2926" y="2058"/>
                </a:lnTo>
                <a:lnTo>
                  <a:pt x="2951" y="2082"/>
                </a:lnTo>
                <a:lnTo>
                  <a:pt x="2951" y="2082"/>
                </a:lnTo>
                <a:lnTo>
                  <a:pt x="2951" y="2082"/>
                </a:lnTo>
                <a:lnTo>
                  <a:pt x="2951" y="2082"/>
                </a:lnTo>
                <a:lnTo>
                  <a:pt x="2951" y="2058"/>
                </a:lnTo>
                <a:lnTo>
                  <a:pt x="2951" y="2058"/>
                </a:lnTo>
                <a:lnTo>
                  <a:pt x="2951" y="2058"/>
                </a:lnTo>
                <a:lnTo>
                  <a:pt x="2951" y="2058"/>
                </a:lnTo>
                <a:lnTo>
                  <a:pt x="2951" y="2058"/>
                </a:lnTo>
                <a:lnTo>
                  <a:pt x="2951" y="2058"/>
                </a:lnTo>
                <a:lnTo>
                  <a:pt x="2951" y="2033"/>
                </a:lnTo>
                <a:lnTo>
                  <a:pt x="2951" y="2033"/>
                </a:lnTo>
                <a:lnTo>
                  <a:pt x="2951" y="2033"/>
                </a:lnTo>
                <a:lnTo>
                  <a:pt x="2976" y="2033"/>
                </a:lnTo>
                <a:lnTo>
                  <a:pt x="2976" y="2033"/>
                </a:lnTo>
                <a:lnTo>
                  <a:pt x="2976" y="2033"/>
                </a:lnTo>
                <a:lnTo>
                  <a:pt x="2976" y="2033"/>
                </a:lnTo>
                <a:lnTo>
                  <a:pt x="2976" y="2033"/>
                </a:lnTo>
                <a:lnTo>
                  <a:pt x="2976" y="2033"/>
                </a:lnTo>
                <a:lnTo>
                  <a:pt x="2976" y="2033"/>
                </a:lnTo>
                <a:lnTo>
                  <a:pt x="2976" y="2033"/>
                </a:lnTo>
                <a:lnTo>
                  <a:pt x="2976" y="2033"/>
                </a:lnTo>
                <a:lnTo>
                  <a:pt x="2976" y="2033"/>
                </a:lnTo>
                <a:lnTo>
                  <a:pt x="2976" y="2033"/>
                </a:lnTo>
                <a:lnTo>
                  <a:pt x="2976" y="2008"/>
                </a:lnTo>
                <a:lnTo>
                  <a:pt x="2976" y="2008"/>
                </a:lnTo>
                <a:lnTo>
                  <a:pt x="2976" y="2008"/>
                </a:lnTo>
                <a:lnTo>
                  <a:pt x="2976" y="2008"/>
                </a:lnTo>
                <a:lnTo>
                  <a:pt x="2976" y="2008"/>
                </a:lnTo>
                <a:lnTo>
                  <a:pt x="2976" y="2008"/>
                </a:lnTo>
                <a:lnTo>
                  <a:pt x="2976" y="2008"/>
                </a:lnTo>
                <a:lnTo>
                  <a:pt x="2976" y="2008"/>
                </a:lnTo>
                <a:lnTo>
                  <a:pt x="2976" y="2008"/>
                </a:lnTo>
                <a:lnTo>
                  <a:pt x="2976" y="2008"/>
                </a:lnTo>
                <a:lnTo>
                  <a:pt x="2976" y="2008"/>
                </a:lnTo>
                <a:lnTo>
                  <a:pt x="2976" y="2008"/>
                </a:lnTo>
                <a:lnTo>
                  <a:pt x="2976" y="2008"/>
                </a:lnTo>
                <a:lnTo>
                  <a:pt x="2976" y="2008"/>
                </a:lnTo>
                <a:lnTo>
                  <a:pt x="3000" y="2008"/>
                </a:lnTo>
                <a:lnTo>
                  <a:pt x="3000" y="2008"/>
                </a:lnTo>
                <a:lnTo>
                  <a:pt x="3000" y="2008"/>
                </a:lnTo>
                <a:lnTo>
                  <a:pt x="3000" y="2008"/>
                </a:lnTo>
                <a:lnTo>
                  <a:pt x="3000" y="2008"/>
                </a:lnTo>
                <a:lnTo>
                  <a:pt x="3000" y="2008"/>
                </a:lnTo>
                <a:lnTo>
                  <a:pt x="3000" y="2008"/>
                </a:lnTo>
                <a:lnTo>
                  <a:pt x="3000" y="2008"/>
                </a:lnTo>
                <a:lnTo>
                  <a:pt x="3000" y="2008"/>
                </a:lnTo>
                <a:lnTo>
                  <a:pt x="3000" y="2008"/>
                </a:lnTo>
                <a:lnTo>
                  <a:pt x="3000" y="2008"/>
                </a:lnTo>
                <a:lnTo>
                  <a:pt x="3000" y="2008"/>
                </a:lnTo>
                <a:lnTo>
                  <a:pt x="3000" y="1983"/>
                </a:lnTo>
                <a:lnTo>
                  <a:pt x="3000" y="1983"/>
                </a:lnTo>
                <a:lnTo>
                  <a:pt x="3000" y="1983"/>
                </a:lnTo>
                <a:lnTo>
                  <a:pt x="3000" y="1983"/>
                </a:lnTo>
                <a:lnTo>
                  <a:pt x="3000" y="1983"/>
                </a:lnTo>
                <a:lnTo>
                  <a:pt x="3000" y="1983"/>
                </a:lnTo>
                <a:lnTo>
                  <a:pt x="3000" y="1983"/>
                </a:lnTo>
                <a:lnTo>
                  <a:pt x="3026" y="1983"/>
                </a:lnTo>
                <a:lnTo>
                  <a:pt x="3026" y="1983"/>
                </a:lnTo>
                <a:lnTo>
                  <a:pt x="3026" y="1983"/>
                </a:lnTo>
                <a:lnTo>
                  <a:pt x="3026" y="1983"/>
                </a:lnTo>
                <a:lnTo>
                  <a:pt x="3026" y="1983"/>
                </a:lnTo>
                <a:lnTo>
                  <a:pt x="3026" y="1983"/>
                </a:lnTo>
                <a:lnTo>
                  <a:pt x="3026" y="1983"/>
                </a:lnTo>
                <a:lnTo>
                  <a:pt x="3026" y="1983"/>
                </a:lnTo>
                <a:lnTo>
                  <a:pt x="3026" y="1983"/>
                </a:lnTo>
                <a:lnTo>
                  <a:pt x="3026" y="1959"/>
                </a:lnTo>
                <a:lnTo>
                  <a:pt x="3026" y="1959"/>
                </a:lnTo>
                <a:lnTo>
                  <a:pt x="3026" y="1959"/>
                </a:lnTo>
                <a:lnTo>
                  <a:pt x="3026" y="1983"/>
                </a:lnTo>
                <a:lnTo>
                  <a:pt x="3026" y="1983"/>
                </a:lnTo>
                <a:lnTo>
                  <a:pt x="3026" y="1983"/>
                </a:lnTo>
                <a:lnTo>
                  <a:pt x="3026" y="1983"/>
                </a:lnTo>
                <a:lnTo>
                  <a:pt x="3026" y="1983"/>
                </a:lnTo>
                <a:lnTo>
                  <a:pt x="3026" y="1983"/>
                </a:lnTo>
                <a:lnTo>
                  <a:pt x="3026" y="1983"/>
                </a:lnTo>
                <a:lnTo>
                  <a:pt x="3026" y="1983"/>
                </a:lnTo>
                <a:lnTo>
                  <a:pt x="3026" y="1983"/>
                </a:lnTo>
                <a:lnTo>
                  <a:pt x="3026" y="1983"/>
                </a:lnTo>
                <a:lnTo>
                  <a:pt x="3026" y="1983"/>
                </a:lnTo>
                <a:lnTo>
                  <a:pt x="3026" y="1983"/>
                </a:lnTo>
                <a:lnTo>
                  <a:pt x="3026" y="1983"/>
                </a:lnTo>
                <a:lnTo>
                  <a:pt x="3026" y="1983"/>
                </a:lnTo>
                <a:lnTo>
                  <a:pt x="3026" y="2008"/>
                </a:lnTo>
                <a:lnTo>
                  <a:pt x="3000" y="1983"/>
                </a:lnTo>
                <a:lnTo>
                  <a:pt x="3000" y="1983"/>
                </a:lnTo>
                <a:lnTo>
                  <a:pt x="3000" y="2008"/>
                </a:lnTo>
                <a:lnTo>
                  <a:pt x="3000" y="2008"/>
                </a:lnTo>
                <a:lnTo>
                  <a:pt x="3000" y="2008"/>
                </a:lnTo>
                <a:lnTo>
                  <a:pt x="3000" y="2008"/>
                </a:lnTo>
                <a:lnTo>
                  <a:pt x="3000" y="2008"/>
                </a:lnTo>
                <a:lnTo>
                  <a:pt x="3000" y="2008"/>
                </a:lnTo>
                <a:lnTo>
                  <a:pt x="3000" y="2008"/>
                </a:lnTo>
                <a:lnTo>
                  <a:pt x="3000" y="2008"/>
                </a:lnTo>
                <a:lnTo>
                  <a:pt x="3000" y="2008"/>
                </a:lnTo>
                <a:lnTo>
                  <a:pt x="2976" y="2008"/>
                </a:lnTo>
                <a:lnTo>
                  <a:pt x="2976" y="2008"/>
                </a:lnTo>
                <a:lnTo>
                  <a:pt x="2976" y="2008"/>
                </a:lnTo>
                <a:lnTo>
                  <a:pt x="2976" y="2008"/>
                </a:lnTo>
                <a:lnTo>
                  <a:pt x="2976" y="2008"/>
                </a:lnTo>
                <a:lnTo>
                  <a:pt x="2976" y="2008"/>
                </a:lnTo>
                <a:lnTo>
                  <a:pt x="2976" y="2033"/>
                </a:lnTo>
                <a:lnTo>
                  <a:pt x="2976" y="2033"/>
                </a:lnTo>
                <a:lnTo>
                  <a:pt x="2976" y="2033"/>
                </a:lnTo>
                <a:lnTo>
                  <a:pt x="2976" y="2033"/>
                </a:lnTo>
                <a:lnTo>
                  <a:pt x="2976" y="2033"/>
                </a:lnTo>
                <a:lnTo>
                  <a:pt x="2976" y="2033"/>
                </a:lnTo>
                <a:lnTo>
                  <a:pt x="2976" y="2033"/>
                </a:lnTo>
                <a:lnTo>
                  <a:pt x="2976" y="2033"/>
                </a:lnTo>
                <a:lnTo>
                  <a:pt x="2976" y="2033"/>
                </a:lnTo>
                <a:lnTo>
                  <a:pt x="2976" y="2033"/>
                </a:lnTo>
                <a:lnTo>
                  <a:pt x="2976" y="2033"/>
                </a:lnTo>
                <a:lnTo>
                  <a:pt x="2976" y="2033"/>
                </a:lnTo>
                <a:lnTo>
                  <a:pt x="2951" y="2033"/>
                </a:lnTo>
                <a:lnTo>
                  <a:pt x="2951" y="2033"/>
                </a:lnTo>
                <a:lnTo>
                  <a:pt x="2951" y="2058"/>
                </a:lnTo>
                <a:lnTo>
                  <a:pt x="2951" y="2058"/>
                </a:lnTo>
                <a:lnTo>
                  <a:pt x="2951" y="2058"/>
                </a:lnTo>
                <a:lnTo>
                  <a:pt x="2976" y="2058"/>
                </a:lnTo>
                <a:lnTo>
                  <a:pt x="2976" y="2058"/>
                </a:lnTo>
                <a:lnTo>
                  <a:pt x="2976" y="2058"/>
                </a:lnTo>
                <a:lnTo>
                  <a:pt x="2976" y="2058"/>
                </a:lnTo>
                <a:lnTo>
                  <a:pt x="2976" y="2058"/>
                </a:lnTo>
                <a:lnTo>
                  <a:pt x="2976" y="2058"/>
                </a:lnTo>
                <a:lnTo>
                  <a:pt x="2976" y="2058"/>
                </a:lnTo>
                <a:lnTo>
                  <a:pt x="2976" y="2058"/>
                </a:lnTo>
                <a:lnTo>
                  <a:pt x="2976" y="2058"/>
                </a:lnTo>
                <a:lnTo>
                  <a:pt x="2976" y="2058"/>
                </a:lnTo>
                <a:lnTo>
                  <a:pt x="2976" y="2058"/>
                </a:lnTo>
                <a:lnTo>
                  <a:pt x="2976" y="2058"/>
                </a:lnTo>
                <a:lnTo>
                  <a:pt x="2976" y="2033"/>
                </a:lnTo>
                <a:lnTo>
                  <a:pt x="2976" y="2033"/>
                </a:lnTo>
                <a:lnTo>
                  <a:pt x="2976" y="2058"/>
                </a:lnTo>
                <a:lnTo>
                  <a:pt x="2976" y="2058"/>
                </a:lnTo>
                <a:lnTo>
                  <a:pt x="2976" y="2058"/>
                </a:lnTo>
                <a:lnTo>
                  <a:pt x="2976" y="2058"/>
                </a:lnTo>
                <a:lnTo>
                  <a:pt x="2976" y="2058"/>
                </a:lnTo>
                <a:lnTo>
                  <a:pt x="2976" y="2058"/>
                </a:lnTo>
                <a:lnTo>
                  <a:pt x="2976" y="2058"/>
                </a:lnTo>
                <a:lnTo>
                  <a:pt x="2976" y="2058"/>
                </a:lnTo>
                <a:lnTo>
                  <a:pt x="2976" y="2082"/>
                </a:lnTo>
                <a:lnTo>
                  <a:pt x="2976" y="2082"/>
                </a:lnTo>
                <a:lnTo>
                  <a:pt x="2976" y="2082"/>
                </a:lnTo>
                <a:lnTo>
                  <a:pt x="2976" y="2082"/>
                </a:lnTo>
                <a:lnTo>
                  <a:pt x="2976" y="2082"/>
                </a:lnTo>
                <a:lnTo>
                  <a:pt x="2976" y="2082"/>
                </a:lnTo>
                <a:lnTo>
                  <a:pt x="2976" y="2082"/>
                </a:lnTo>
                <a:lnTo>
                  <a:pt x="2976" y="2082"/>
                </a:lnTo>
                <a:lnTo>
                  <a:pt x="2976" y="2082"/>
                </a:lnTo>
                <a:lnTo>
                  <a:pt x="2976" y="2082"/>
                </a:lnTo>
                <a:lnTo>
                  <a:pt x="3000" y="2082"/>
                </a:lnTo>
                <a:lnTo>
                  <a:pt x="3000" y="2082"/>
                </a:lnTo>
                <a:lnTo>
                  <a:pt x="3000" y="2082"/>
                </a:lnTo>
                <a:lnTo>
                  <a:pt x="3000" y="2082"/>
                </a:lnTo>
                <a:lnTo>
                  <a:pt x="3000" y="2082"/>
                </a:lnTo>
                <a:lnTo>
                  <a:pt x="3000" y="2082"/>
                </a:lnTo>
                <a:lnTo>
                  <a:pt x="3000" y="2082"/>
                </a:lnTo>
                <a:lnTo>
                  <a:pt x="3000" y="2082"/>
                </a:lnTo>
                <a:lnTo>
                  <a:pt x="3000" y="2082"/>
                </a:lnTo>
                <a:lnTo>
                  <a:pt x="3000" y="2082"/>
                </a:lnTo>
                <a:lnTo>
                  <a:pt x="3000" y="2082"/>
                </a:lnTo>
                <a:lnTo>
                  <a:pt x="3000" y="2082"/>
                </a:lnTo>
                <a:lnTo>
                  <a:pt x="3000" y="2082"/>
                </a:lnTo>
                <a:lnTo>
                  <a:pt x="3000" y="2082"/>
                </a:lnTo>
                <a:lnTo>
                  <a:pt x="2976" y="2082"/>
                </a:lnTo>
                <a:lnTo>
                  <a:pt x="2976" y="2082"/>
                </a:lnTo>
                <a:lnTo>
                  <a:pt x="2976" y="2082"/>
                </a:lnTo>
                <a:lnTo>
                  <a:pt x="2976" y="2082"/>
                </a:lnTo>
                <a:lnTo>
                  <a:pt x="2951" y="2107"/>
                </a:lnTo>
                <a:lnTo>
                  <a:pt x="2951" y="2107"/>
                </a:lnTo>
                <a:lnTo>
                  <a:pt x="2976" y="2107"/>
                </a:lnTo>
                <a:lnTo>
                  <a:pt x="2976" y="2107"/>
                </a:lnTo>
                <a:lnTo>
                  <a:pt x="2976" y="2107"/>
                </a:lnTo>
                <a:lnTo>
                  <a:pt x="2976" y="2107"/>
                </a:lnTo>
                <a:lnTo>
                  <a:pt x="2976" y="2107"/>
                </a:lnTo>
                <a:lnTo>
                  <a:pt x="2976" y="2107"/>
                </a:lnTo>
                <a:lnTo>
                  <a:pt x="3000" y="2107"/>
                </a:lnTo>
                <a:lnTo>
                  <a:pt x="3000" y="2107"/>
                </a:lnTo>
                <a:lnTo>
                  <a:pt x="3000" y="2107"/>
                </a:lnTo>
                <a:lnTo>
                  <a:pt x="3000" y="2107"/>
                </a:lnTo>
                <a:lnTo>
                  <a:pt x="3000" y="2107"/>
                </a:lnTo>
                <a:lnTo>
                  <a:pt x="3000" y="2132"/>
                </a:lnTo>
                <a:lnTo>
                  <a:pt x="3000" y="2132"/>
                </a:lnTo>
                <a:lnTo>
                  <a:pt x="3000" y="2107"/>
                </a:lnTo>
                <a:lnTo>
                  <a:pt x="3000" y="2107"/>
                </a:lnTo>
                <a:lnTo>
                  <a:pt x="3000" y="2107"/>
                </a:lnTo>
                <a:lnTo>
                  <a:pt x="3000" y="2107"/>
                </a:lnTo>
                <a:lnTo>
                  <a:pt x="3026" y="2107"/>
                </a:lnTo>
                <a:lnTo>
                  <a:pt x="3026" y="2107"/>
                </a:lnTo>
                <a:lnTo>
                  <a:pt x="3026" y="2132"/>
                </a:lnTo>
                <a:lnTo>
                  <a:pt x="3026" y="2132"/>
                </a:lnTo>
                <a:lnTo>
                  <a:pt x="3026" y="2132"/>
                </a:lnTo>
                <a:lnTo>
                  <a:pt x="3026" y="2132"/>
                </a:lnTo>
                <a:lnTo>
                  <a:pt x="3026" y="2132"/>
                </a:lnTo>
                <a:lnTo>
                  <a:pt x="3026" y="2132"/>
                </a:lnTo>
                <a:lnTo>
                  <a:pt x="3050" y="2132"/>
                </a:lnTo>
                <a:lnTo>
                  <a:pt x="3075" y="2132"/>
                </a:lnTo>
                <a:lnTo>
                  <a:pt x="3075" y="2132"/>
                </a:lnTo>
                <a:lnTo>
                  <a:pt x="3075" y="2132"/>
                </a:lnTo>
                <a:lnTo>
                  <a:pt x="3099" y="2132"/>
                </a:lnTo>
                <a:lnTo>
                  <a:pt x="3099" y="2132"/>
                </a:lnTo>
                <a:lnTo>
                  <a:pt x="3099" y="2132"/>
                </a:lnTo>
                <a:lnTo>
                  <a:pt x="3099" y="2132"/>
                </a:lnTo>
                <a:lnTo>
                  <a:pt x="3099" y="2132"/>
                </a:lnTo>
                <a:lnTo>
                  <a:pt x="3099" y="2132"/>
                </a:lnTo>
                <a:lnTo>
                  <a:pt x="3099" y="2132"/>
                </a:lnTo>
                <a:lnTo>
                  <a:pt x="3099" y="2132"/>
                </a:lnTo>
                <a:lnTo>
                  <a:pt x="3099" y="2132"/>
                </a:lnTo>
                <a:lnTo>
                  <a:pt x="3099" y="2132"/>
                </a:lnTo>
                <a:lnTo>
                  <a:pt x="3099" y="2132"/>
                </a:lnTo>
                <a:lnTo>
                  <a:pt x="3099" y="2132"/>
                </a:lnTo>
                <a:lnTo>
                  <a:pt x="3125" y="2107"/>
                </a:lnTo>
                <a:lnTo>
                  <a:pt x="3125" y="2107"/>
                </a:lnTo>
                <a:lnTo>
                  <a:pt x="3125" y="2132"/>
                </a:lnTo>
                <a:lnTo>
                  <a:pt x="3099" y="2132"/>
                </a:lnTo>
                <a:lnTo>
                  <a:pt x="3099" y="2132"/>
                </a:lnTo>
                <a:lnTo>
                  <a:pt x="3099" y="2132"/>
                </a:lnTo>
                <a:lnTo>
                  <a:pt x="3099" y="2132"/>
                </a:lnTo>
                <a:lnTo>
                  <a:pt x="3099" y="2132"/>
                </a:lnTo>
                <a:lnTo>
                  <a:pt x="3125" y="2132"/>
                </a:lnTo>
                <a:lnTo>
                  <a:pt x="3125" y="2132"/>
                </a:lnTo>
                <a:lnTo>
                  <a:pt x="3125" y="2132"/>
                </a:lnTo>
                <a:lnTo>
                  <a:pt x="3125" y="2132"/>
                </a:lnTo>
                <a:lnTo>
                  <a:pt x="3125" y="2132"/>
                </a:lnTo>
                <a:lnTo>
                  <a:pt x="3099" y="2157"/>
                </a:lnTo>
                <a:lnTo>
                  <a:pt x="3099" y="2132"/>
                </a:lnTo>
                <a:lnTo>
                  <a:pt x="3099" y="2132"/>
                </a:lnTo>
                <a:lnTo>
                  <a:pt x="3099" y="2132"/>
                </a:lnTo>
                <a:lnTo>
                  <a:pt x="3099" y="2132"/>
                </a:lnTo>
                <a:lnTo>
                  <a:pt x="3075" y="2132"/>
                </a:lnTo>
                <a:lnTo>
                  <a:pt x="3075" y="2157"/>
                </a:lnTo>
                <a:lnTo>
                  <a:pt x="3099" y="2157"/>
                </a:lnTo>
                <a:lnTo>
                  <a:pt x="3125" y="2157"/>
                </a:lnTo>
                <a:lnTo>
                  <a:pt x="3125" y="2181"/>
                </a:lnTo>
                <a:lnTo>
                  <a:pt x="3125" y="2181"/>
                </a:lnTo>
                <a:lnTo>
                  <a:pt x="3125" y="2181"/>
                </a:lnTo>
                <a:lnTo>
                  <a:pt x="3125" y="2181"/>
                </a:lnTo>
                <a:lnTo>
                  <a:pt x="3125" y="2181"/>
                </a:lnTo>
                <a:lnTo>
                  <a:pt x="3125" y="2181"/>
                </a:lnTo>
                <a:lnTo>
                  <a:pt x="3125" y="2181"/>
                </a:lnTo>
                <a:lnTo>
                  <a:pt x="3125" y="2181"/>
                </a:lnTo>
                <a:lnTo>
                  <a:pt x="3099" y="2206"/>
                </a:lnTo>
                <a:lnTo>
                  <a:pt x="3099" y="2206"/>
                </a:lnTo>
                <a:lnTo>
                  <a:pt x="3099" y="2206"/>
                </a:lnTo>
                <a:lnTo>
                  <a:pt x="3099" y="2206"/>
                </a:lnTo>
                <a:lnTo>
                  <a:pt x="3099" y="2206"/>
                </a:lnTo>
                <a:lnTo>
                  <a:pt x="3099" y="2206"/>
                </a:lnTo>
                <a:lnTo>
                  <a:pt x="3099" y="2206"/>
                </a:lnTo>
                <a:lnTo>
                  <a:pt x="3075" y="2206"/>
                </a:lnTo>
                <a:lnTo>
                  <a:pt x="3099" y="2181"/>
                </a:lnTo>
                <a:lnTo>
                  <a:pt x="3099" y="2181"/>
                </a:lnTo>
                <a:lnTo>
                  <a:pt x="3099" y="2181"/>
                </a:lnTo>
                <a:lnTo>
                  <a:pt x="3099" y="2181"/>
                </a:lnTo>
                <a:lnTo>
                  <a:pt x="3099" y="2181"/>
                </a:lnTo>
                <a:lnTo>
                  <a:pt x="3099" y="2181"/>
                </a:lnTo>
                <a:lnTo>
                  <a:pt x="3099" y="2181"/>
                </a:lnTo>
                <a:lnTo>
                  <a:pt x="3099" y="2181"/>
                </a:lnTo>
                <a:lnTo>
                  <a:pt x="3099" y="2157"/>
                </a:lnTo>
                <a:lnTo>
                  <a:pt x="3099" y="2157"/>
                </a:lnTo>
                <a:lnTo>
                  <a:pt x="3099" y="2157"/>
                </a:lnTo>
                <a:lnTo>
                  <a:pt x="3075" y="2157"/>
                </a:lnTo>
                <a:lnTo>
                  <a:pt x="3075" y="2157"/>
                </a:lnTo>
                <a:lnTo>
                  <a:pt x="3075" y="2157"/>
                </a:lnTo>
                <a:lnTo>
                  <a:pt x="3075" y="2157"/>
                </a:lnTo>
                <a:lnTo>
                  <a:pt x="3075" y="2157"/>
                </a:lnTo>
                <a:lnTo>
                  <a:pt x="3075" y="2157"/>
                </a:lnTo>
                <a:lnTo>
                  <a:pt x="3075" y="2181"/>
                </a:lnTo>
                <a:lnTo>
                  <a:pt x="3050" y="2181"/>
                </a:lnTo>
                <a:lnTo>
                  <a:pt x="3050" y="2181"/>
                </a:lnTo>
                <a:lnTo>
                  <a:pt x="3050" y="2181"/>
                </a:lnTo>
                <a:lnTo>
                  <a:pt x="3050" y="2181"/>
                </a:lnTo>
                <a:lnTo>
                  <a:pt x="3050" y="2181"/>
                </a:lnTo>
                <a:lnTo>
                  <a:pt x="3050" y="2181"/>
                </a:lnTo>
                <a:lnTo>
                  <a:pt x="3050" y="2181"/>
                </a:lnTo>
                <a:lnTo>
                  <a:pt x="3026" y="2181"/>
                </a:lnTo>
                <a:lnTo>
                  <a:pt x="3026" y="2206"/>
                </a:lnTo>
                <a:lnTo>
                  <a:pt x="3026" y="2206"/>
                </a:lnTo>
                <a:lnTo>
                  <a:pt x="3026" y="2206"/>
                </a:lnTo>
                <a:lnTo>
                  <a:pt x="3026" y="2206"/>
                </a:lnTo>
                <a:lnTo>
                  <a:pt x="3026" y="2181"/>
                </a:lnTo>
                <a:lnTo>
                  <a:pt x="3026" y="2181"/>
                </a:lnTo>
                <a:lnTo>
                  <a:pt x="3026" y="2181"/>
                </a:lnTo>
                <a:lnTo>
                  <a:pt x="3026" y="2181"/>
                </a:lnTo>
                <a:lnTo>
                  <a:pt x="3026" y="2181"/>
                </a:lnTo>
                <a:lnTo>
                  <a:pt x="3026" y="2181"/>
                </a:lnTo>
                <a:lnTo>
                  <a:pt x="3026" y="2181"/>
                </a:lnTo>
                <a:lnTo>
                  <a:pt x="3026" y="2181"/>
                </a:lnTo>
                <a:lnTo>
                  <a:pt x="3026" y="2181"/>
                </a:lnTo>
                <a:lnTo>
                  <a:pt x="3026" y="2181"/>
                </a:lnTo>
                <a:lnTo>
                  <a:pt x="3026" y="2181"/>
                </a:lnTo>
                <a:lnTo>
                  <a:pt x="3026" y="2181"/>
                </a:lnTo>
                <a:lnTo>
                  <a:pt x="3026" y="2181"/>
                </a:lnTo>
                <a:lnTo>
                  <a:pt x="3026" y="2181"/>
                </a:lnTo>
                <a:lnTo>
                  <a:pt x="3050" y="2181"/>
                </a:lnTo>
                <a:lnTo>
                  <a:pt x="3050" y="2181"/>
                </a:lnTo>
                <a:lnTo>
                  <a:pt x="3050" y="2181"/>
                </a:lnTo>
                <a:lnTo>
                  <a:pt x="3050" y="2181"/>
                </a:lnTo>
                <a:lnTo>
                  <a:pt x="3050" y="2181"/>
                </a:lnTo>
                <a:lnTo>
                  <a:pt x="3050" y="2157"/>
                </a:lnTo>
                <a:lnTo>
                  <a:pt x="3050" y="2157"/>
                </a:lnTo>
                <a:lnTo>
                  <a:pt x="3050" y="2157"/>
                </a:lnTo>
                <a:lnTo>
                  <a:pt x="3050" y="2157"/>
                </a:lnTo>
                <a:lnTo>
                  <a:pt x="3050" y="2157"/>
                </a:lnTo>
                <a:lnTo>
                  <a:pt x="3050" y="2157"/>
                </a:lnTo>
                <a:lnTo>
                  <a:pt x="3050" y="2157"/>
                </a:lnTo>
                <a:lnTo>
                  <a:pt x="3050" y="2157"/>
                </a:lnTo>
                <a:lnTo>
                  <a:pt x="3050" y="2157"/>
                </a:lnTo>
                <a:lnTo>
                  <a:pt x="3050" y="2157"/>
                </a:lnTo>
                <a:lnTo>
                  <a:pt x="3050" y="2157"/>
                </a:lnTo>
                <a:lnTo>
                  <a:pt x="3050" y="2157"/>
                </a:lnTo>
                <a:lnTo>
                  <a:pt x="3050" y="2157"/>
                </a:lnTo>
                <a:lnTo>
                  <a:pt x="3050" y="2157"/>
                </a:lnTo>
                <a:lnTo>
                  <a:pt x="3026" y="2157"/>
                </a:lnTo>
                <a:lnTo>
                  <a:pt x="3026" y="2157"/>
                </a:lnTo>
                <a:lnTo>
                  <a:pt x="3026" y="2132"/>
                </a:lnTo>
                <a:lnTo>
                  <a:pt x="3026" y="2132"/>
                </a:lnTo>
                <a:lnTo>
                  <a:pt x="3000" y="2132"/>
                </a:lnTo>
                <a:lnTo>
                  <a:pt x="3000" y="2132"/>
                </a:lnTo>
                <a:lnTo>
                  <a:pt x="3000" y="2132"/>
                </a:lnTo>
                <a:lnTo>
                  <a:pt x="3026" y="2132"/>
                </a:lnTo>
                <a:lnTo>
                  <a:pt x="3026" y="2132"/>
                </a:lnTo>
                <a:lnTo>
                  <a:pt x="3000" y="2107"/>
                </a:lnTo>
                <a:lnTo>
                  <a:pt x="3000" y="2107"/>
                </a:lnTo>
                <a:lnTo>
                  <a:pt x="3000" y="2132"/>
                </a:lnTo>
                <a:lnTo>
                  <a:pt x="3000" y="2132"/>
                </a:lnTo>
                <a:lnTo>
                  <a:pt x="3000" y="2132"/>
                </a:lnTo>
                <a:lnTo>
                  <a:pt x="3000" y="2132"/>
                </a:lnTo>
                <a:lnTo>
                  <a:pt x="3000" y="2132"/>
                </a:lnTo>
                <a:lnTo>
                  <a:pt x="3000" y="2132"/>
                </a:lnTo>
                <a:lnTo>
                  <a:pt x="3000" y="2132"/>
                </a:lnTo>
                <a:lnTo>
                  <a:pt x="3000" y="2107"/>
                </a:lnTo>
                <a:lnTo>
                  <a:pt x="2976" y="2107"/>
                </a:lnTo>
                <a:lnTo>
                  <a:pt x="2976" y="2107"/>
                </a:lnTo>
                <a:lnTo>
                  <a:pt x="2976" y="2107"/>
                </a:lnTo>
                <a:lnTo>
                  <a:pt x="2976" y="2132"/>
                </a:lnTo>
                <a:lnTo>
                  <a:pt x="2976" y="2132"/>
                </a:lnTo>
                <a:lnTo>
                  <a:pt x="3000" y="2132"/>
                </a:lnTo>
                <a:lnTo>
                  <a:pt x="2976" y="2132"/>
                </a:lnTo>
                <a:lnTo>
                  <a:pt x="2976" y="2132"/>
                </a:lnTo>
                <a:lnTo>
                  <a:pt x="2976" y="2132"/>
                </a:lnTo>
                <a:lnTo>
                  <a:pt x="2976" y="2132"/>
                </a:lnTo>
                <a:lnTo>
                  <a:pt x="2976" y="2132"/>
                </a:lnTo>
                <a:lnTo>
                  <a:pt x="2976" y="2132"/>
                </a:lnTo>
                <a:lnTo>
                  <a:pt x="2976" y="2132"/>
                </a:lnTo>
                <a:lnTo>
                  <a:pt x="2976" y="2157"/>
                </a:lnTo>
                <a:lnTo>
                  <a:pt x="2976" y="2157"/>
                </a:lnTo>
                <a:lnTo>
                  <a:pt x="2976" y="2157"/>
                </a:lnTo>
                <a:lnTo>
                  <a:pt x="2976" y="2157"/>
                </a:lnTo>
                <a:lnTo>
                  <a:pt x="2951" y="2157"/>
                </a:lnTo>
                <a:lnTo>
                  <a:pt x="2951" y="2157"/>
                </a:lnTo>
                <a:lnTo>
                  <a:pt x="2951" y="2157"/>
                </a:lnTo>
                <a:lnTo>
                  <a:pt x="2951" y="2181"/>
                </a:lnTo>
                <a:lnTo>
                  <a:pt x="2951" y="2181"/>
                </a:lnTo>
                <a:lnTo>
                  <a:pt x="2951" y="2181"/>
                </a:lnTo>
                <a:lnTo>
                  <a:pt x="2951" y="2181"/>
                </a:lnTo>
                <a:lnTo>
                  <a:pt x="2951" y="2181"/>
                </a:lnTo>
                <a:lnTo>
                  <a:pt x="2926" y="2181"/>
                </a:lnTo>
                <a:lnTo>
                  <a:pt x="2926" y="2181"/>
                </a:lnTo>
                <a:lnTo>
                  <a:pt x="2926" y="2181"/>
                </a:lnTo>
                <a:lnTo>
                  <a:pt x="2926" y="2181"/>
                </a:lnTo>
                <a:lnTo>
                  <a:pt x="2926" y="2181"/>
                </a:lnTo>
                <a:lnTo>
                  <a:pt x="2926" y="2181"/>
                </a:lnTo>
                <a:lnTo>
                  <a:pt x="2926" y="2181"/>
                </a:lnTo>
                <a:lnTo>
                  <a:pt x="2926" y="2181"/>
                </a:lnTo>
                <a:lnTo>
                  <a:pt x="2951" y="2206"/>
                </a:lnTo>
                <a:lnTo>
                  <a:pt x="2951" y="2206"/>
                </a:lnTo>
                <a:lnTo>
                  <a:pt x="2951" y="2206"/>
                </a:lnTo>
                <a:lnTo>
                  <a:pt x="2951" y="2181"/>
                </a:lnTo>
                <a:lnTo>
                  <a:pt x="2976" y="2181"/>
                </a:lnTo>
                <a:lnTo>
                  <a:pt x="2976" y="2181"/>
                </a:lnTo>
                <a:lnTo>
                  <a:pt x="2976" y="2206"/>
                </a:lnTo>
                <a:lnTo>
                  <a:pt x="2976" y="2206"/>
                </a:lnTo>
                <a:lnTo>
                  <a:pt x="2976" y="2206"/>
                </a:lnTo>
                <a:lnTo>
                  <a:pt x="2976" y="2206"/>
                </a:lnTo>
                <a:lnTo>
                  <a:pt x="2976" y="2206"/>
                </a:lnTo>
                <a:lnTo>
                  <a:pt x="2951" y="2206"/>
                </a:lnTo>
                <a:lnTo>
                  <a:pt x="2951" y="2206"/>
                </a:lnTo>
                <a:lnTo>
                  <a:pt x="2951" y="2206"/>
                </a:lnTo>
                <a:lnTo>
                  <a:pt x="2951" y="2206"/>
                </a:lnTo>
                <a:lnTo>
                  <a:pt x="2951" y="2206"/>
                </a:lnTo>
                <a:lnTo>
                  <a:pt x="2951" y="2206"/>
                </a:lnTo>
                <a:lnTo>
                  <a:pt x="2951" y="2206"/>
                </a:lnTo>
                <a:lnTo>
                  <a:pt x="2951" y="2206"/>
                </a:lnTo>
                <a:lnTo>
                  <a:pt x="2951" y="2206"/>
                </a:lnTo>
                <a:lnTo>
                  <a:pt x="2951" y="2206"/>
                </a:lnTo>
                <a:lnTo>
                  <a:pt x="2951" y="2231"/>
                </a:lnTo>
                <a:lnTo>
                  <a:pt x="2951" y="2231"/>
                </a:lnTo>
                <a:lnTo>
                  <a:pt x="2951" y="2231"/>
                </a:lnTo>
                <a:lnTo>
                  <a:pt x="2951" y="2231"/>
                </a:lnTo>
                <a:lnTo>
                  <a:pt x="2976" y="2256"/>
                </a:lnTo>
                <a:lnTo>
                  <a:pt x="2976" y="2256"/>
                </a:lnTo>
                <a:lnTo>
                  <a:pt x="2976" y="2256"/>
                </a:lnTo>
                <a:lnTo>
                  <a:pt x="2976" y="2256"/>
                </a:lnTo>
                <a:lnTo>
                  <a:pt x="3000" y="2231"/>
                </a:lnTo>
                <a:lnTo>
                  <a:pt x="3000" y="2256"/>
                </a:lnTo>
                <a:lnTo>
                  <a:pt x="3000" y="2256"/>
                </a:lnTo>
                <a:lnTo>
                  <a:pt x="3000" y="2256"/>
                </a:lnTo>
                <a:lnTo>
                  <a:pt x="3000" y="2256"/>
                </a:lnTo>
                <a:lnTo>
                  <a:pt x="3000" y="2256"/>
                </a:lnTo>
                <a:lnTo>
                  <a:pt x="3000" y="2256"/>
                </a:lnTo>
                <a:lnTo>
                  <a:pt x="3000" y="2256"/>
                </a:lnTo>
                <a:lnTo>
                  <a:pt x="3000" y="2256"/>
                </a:lnTo>
                <a:lnTo>
                  <a:pt x="3000" y="2256"/>
                </a:lnTo>
                <a:lnTo>
                  <a:pt x="3000" y="2281"/>
                </a:lnTo>
                <a:lnTo>
                  <a:pt x="3000" y="2281"/>
                </a:lnTo>
                <a:lnTo>
                  <a:pt x="3000" y="2281"/>
                </a:lnTo>
                <a:lnTo>
                  <a:pt x="3000" y="2281"/>
                </a:lnTo>
                <a:lnTo>
                  <a:pt x="3000" y="2281"/>
                </a:lnTo>
                <a:lnTo>
                  <a:pt x="3000" y="2281"/>
                </a:lnTo>
                <a:lnTo>
                  <a:pt x="3000" y="2281"/>
                </a:lnTo>
                <a:lnTo>
                  <a:pt x="3000" y="2281"/>
                </a:lnTo>
                <a:lnTo>
                  <a:pt x="3000" y="2281"/>
                </a:lnTo>
                <a:lnTo>
                  <a:pt x="3000" y="2281"/>
                </a:lnTo>
                <a:lnTo>
                  <a:pt x="3000" y="2305"/>
                </a:lnTo>
                <a:lnTo>
                  <a:pt x="3000" y="2305"/>
                </a:lnTo>
                <a:lnTo>
                  <a:pt x="3026" y="2305"/>
                </a:lnTo>
                <a:lnTo>
                  <a:pt x="3026" y="2305"/>
                </a:lnTo>
                <a:lnTo>
                  <a:pt x="3026" y="2305"/>
                </a:lnTo>
                <a:lnTo>
                  <a:pt x="3026" y="2305"/>
                </a:lnTo>
                <a:lnTo>
                  <a:pt x="3050" y="2331"/>
                </a:lnTo>
                <a:lnTo>
                  <a:pt x="3026" y="2331"/>
                </a:lnTo>
                <a:lnTo>
                  <a:pt x="3026" y="2331"/>
                </a:lnTo>
                <a:lnTo>
                  <a:pt x="3026" y="2331"/>
                </a:lnTo>
                <a:lnTo>
                  <a:pt x="3050" y="2331"/>
                </a:lnTo>
                <a:lnTo>
                  <a:pt x="3050" y="2331"/>
                </a:lnTo>
                <a:lnTo>
                  <a:pt x="3050" y="2331"/>
                </a:lnTo>
                <a:lnTo>
                  <a:pt x="3050" y="2331"/>
                </a:lnTo>
                <a:lnTo>
                  <a:pt x="3026" y="2331"/>
                </a:lnTo>
                <a:lnTo>
                  <a:pt x="3026" y="2331"/>
                </a:lnTo>
                <a:lnTo>
                  <a:pt x="3026" y="2331"/>
                </a:lnTo>
                <a:lnTo>
                  <a:pt x="3026" y="2331"/>
                </a:lnTo>
                <a:lnTo>
                  <a:pt x="3026" y="2355"/>
                </a:lnTo>
                <a:lnTo>
                  <a:pt x="3026" y="2355"/>
                </a:lnTo>
                <a:lnTo>
                  <a:pt x="3026" y="2355"/>
                </a:lnTo>
                <a:lnTo>
                  <a:pt x="3050" y="2355"/>
                </a:lnTo>
                <a:lnTo>
                  <a:pt x="3075" y="2380"/>
                </a:lnTo>
                <a:lnTo>
                  <a:pt x="3125" y="2355"/>
                </a:lnTo>
                <a:lnTo>
                  <a:pt x="3149" y="2355"/>
                </a:lnTo>
                <a:lnTo>
                  <a:pt x="3174" y="2355"/>
                </a:lnTo>
                <a:lnTo>
                  <a:pt x="3174" y="2355"/>
                </a:lnTo>
                <a:lnTo>
                  <a:pt x="3174" y="2331"/>
                </a:lnTo>
                <a:lnTo>
                  <a:pt x="3174" y="2331"/>
                </a:lnTo>
                <a:lnTo>
                  <a:pt x="3198" y="2355"/>
                </a:lnTo>
                <a:lnTo>
                  <a:pt x="3198" y="2355"/>
                </a:lnTo>
                <a:lnTo>
                  <a:pt x="3198" y="2355"/>
                </a:lnTo>
                <a:lnTo>
                  <a:pt x="3198" y="2331"/>
                </a:lnTo>
                <a:lnTo>
                  <a:pt x="3198" y="2331"/>
                </a:lnTo>
                <a:lnTo>
                  <a:pt x="3198" y="2331"/>
                </a:lnTo>
                <a:lnTo>
                  <a:pt x="3198" y="2331"/>
                </a:lnTo>
                <a:lnTo>
                  <a:pt x="3198" y="2331"/>
                </a:lnTo>
                <a:lnTo>
                  <a:pt x="3198" y="2331"/>
                </a:lnTo>
                <a:lnTo>
                  <a:pt x="3198" y="2331"/>
                </a:lnTo>
                <a:lnTo>
                  <a:pt x="3198" y="2331"/>
                </a:lnTo>
                <a:lnTo>
                  <a:pt x="3198" y="2305"/>
                </a:lnTo>
                <a:lnTo>
                  <a:pt x="3224" y="2305"/>
                </a:lnTo>
                <a:lnTo>
                  <a:pt x="3224" y="2305"/>
                </a:lnTo>
                <a:lnTo>
                  <a:pt x="3224" y="2305"/>
                </a:lnTo>
                <a:lnTo>
                  <a:pt x="3224" y="2305"/>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198" y="2281"/>
                </a:lnTo>
                <a:lnTo>
                  <a:pt x="3224" y="2281"/>
                </a:lnTo>
                <a:lnTo>
                  <a:pt x="3224" y="2281"/>
                </a:lnTo>
                <a:lnTo>
                  <a:pt x="3224" y="2256"/>
                </a:lnTo>
                <a:lnTo>
                  <a:pt x="3224" y="2256"/>
                </a:lnTo>
                <a:lnTo>
                  <a:pt x="3224" y="2256"/>
                </a:lnTo>
                <a:lnTo>
                  <a:pt x="3224" y="2256"/>
                </a:lnTo>
                <a:lnTo>
                  <a:pt x="3224" y="2256"/>
                </a:lnTo>
                <a:lnTo>
                  <a:pt x="3224" y="2256"/>
                </a:lnTo>
                <a:lnTo>
                  <a:pt x="3224" y="2256"/>
                </a:lnTo>
                <a:lnTo>
                  <a:pt x="3224" y="2256"/>
                </a:lnTo>
                <a:lnTo>
                  <a:pt x="3224" y="2256"/>
                </a:lnTo>
                <a:lnTo>
                  <a:pt x="3224" y="2256"/>
                </a:lnTo>
                <a:lnTo>
                  <a:pt x="3224" y="2256"/>
                </a:lnTo>
                <a:lnTo>
                  <a:pt x="3224" y="2256"/>
                </a:lnTo>
                <a:lnTo>
                  <a:pt x="3224" y="2256"/>
                </a:lnTo>
                <a:lnTo>
                  <a:pt x="3224" y="2256"/>
                </a:lnTo>
                <a:lnTo>
                  <a:pt x="3224" y="2256"/>
                </a:lnTo>
                <a:lnTo>
                  <a:pt x="3224" y="2256"/>
                </a:lnTo>
                <a:lnTo>
                  <a:pt x="3224" y="2256"/>
                </a:lnTo>
                <a:lnTo>
                  <a:pt x="3224" y="2256"/>
                </a:lnTo>
                <a:lnTo>
                  <a:pt x="3248" y="2231"/>
                </a:lnTo>
                <a:lnTo>
                  <a:pt x="3248" y="2231"/>
                </a:lnTo>
                <a:lnTo>
                  <a:pt x="3248" y="2231"/>
                </a:lnTo>
                <a:lnTo>
                  <a:pt x="3248" y="2231"/>
                </a:lnTo>
                <a:lnTo>
                  <a:pt x="3248" y="2231"/>
                </a:lnTo>
                <a:lnTo>
                  <a:pt x="3248" y="2206"/>
                </a:lnTo>
                <a:lnTo>
                  <a:pt x="3248" y="2206"/>
                </a:lnTo>
                <a:lnTo>
                  <a:pt x="3248" y="2206"/>
                </a:lnTo>
                <a:lnTo>
                  <a:pt x="3248" y="2206"/>
                </a:lnTo>
                <a:lnTo>
                  <a:pt x="3273" y="2206"/>
                </a:lnTo>
                <a:lnTo>
                  <a:pt x="3273" y="2206"/>
                </a:lnTo>
                <a:lnTo>
                  <a:pt x="3273" y="2206"/>
                </a:lnTo>
                <a:lnTo>
                  <a:pt x="3273" y="2206"/>
                </a:lnTo>
                <a:lnTo>
                  <a:pt x="3273" y="2206"/>
                </a:lnTo>
                <a:lnTo>
                  <a:pt x="3248" y="2206"/>
                </a:lnTo>
                <a:lnTo>
                  <a:pt x="3273" y="2206"/>
                </a:lnTo>
                <a:lnTo>
                  <a:pt x="3273" y="2206"/>
                </a:lnTo>
                <a:lnTo>
                  <a:pt x="3273" y="2206"/>
                </a:lnTo>
                <a:lnTo>
                  <a:pt x="3273" y="2206"/>
                </a:lnTo>
                <a:lnTo>
                  <a:pt x="3273" y="2206"/>
                </a:lnTo>
                <a:lnTo>
                  <a:pt x="3273" y="2206"/>
                </a:lnTo>
                <a:lnTo>
                  <a:pt x="3273" y="2206"/>
                </a:lnTo>
                <a:lnTo>
                  <a:pt x="3273" y="2206"/>
                </a:lnTo>
                <a:lnTo>
                  <a:pt x="3298" y="2206"/>
                </a:lnTo>
                <a:lnTo>
                  <a:pt x="3273" y="2206"/>
                </a:lnTo>
                <a:lnTo>
                  <a:pt x="3273" y="2206"/>
                </a:lnTo>
                <a:lnTo>
                  <a:pt x="3273" y="2206"/>
                </a:lnTo>
                <a:lnTo>
                  <a:pt x="3273" y="2206"/>
                </a:lnTo>
                <a:lnTo>
                  <a:pt x="3273" y="2206"/>
                </a:lnTo>
                <a:lnTo>
                  <a:pt x="3273" y="2206"/>
                </a:lnTo>
                <a:lnTo>
                  <a:pt x="3273" y="2206"/>
                </a:lnTo>
                <a:lnTo>
                  <a:pt x="3273" y="2206"/>
                </a:lnTo>
                <a:lnTo>
                  <a:pt x="3248" y="2231"/>
                </a:lnTo>
                <a:lnTo>
                  <a:pt x="3248" y="2231"/>
                </a:lnTo>
                <a:lnTo>
                  <a:pt x="3248" y="2231"/>
                </a:lnTo>
                <a:lnTo>
                  <a:pt x="3248" y="2231"/>
                </a:lnTo>
                <a:lnTo>
                  <a:pt x="3248" y="2231"/>
                </a:lnTo>
                <a:lnTo>
                  <a:pt x="3248" y="2231"/>
                </a:lnTo>
                <a:lnTo>
                  <a:pt x="3248" y="2231"/>
                </a:lnTo>
                <a:lnTo>
                  <a:pt x="3248" y="2231"/>
                </a:lnTo>
                <a:lnTo>
                  <a:pt x="3248" y="2231"/>
                </a:lnTo>
                <a:lnTo>
                  <a:pt x="3248" y="2231"/>
                </a:lnTo>
                <a:lnTo>
                  <a:pt x="3248" y="2231"/>
                </a:lnTo>
                <a:lnTo>
                  <a:pt x="3248" y="2256"/>
                </a:lnTo>
                <a:lnTo>
                  <a:pt x="3248" y="2256"/>
                </a:lnTo>
                <a:lnTo>
                  <a:pt x="3248" y="2256"/>
                </a:lnTo>
                <a:lnTo>
                  <a:pt x="3248" y="2256"/>
                </a:lnTo>
                <a:lnTo>
                  <a:pt x="3224" y="2256"/>
                </a:lnTo>
                <a:lnTo>
                  <a:pt x="3224" y="2281"/>
                </a:lnTo>
                <a:lnTo>
                  <a:pt x="3224" y="2281"/>
                </a:lnTo>
                <a:lnTo>
                  <a:pt x="3224" y="2281"/>
                </a:lnTo>
                <a:lnTo>
                  <a:pt x="3224" y="2281"/>
                </a:lnTo>
                <a:lnTo>
                  <a:pt x="3224" y="2281"/>
                </a:lnTo>
                <a:lnTo>
                  <a:pt x="3224" y="2281"/>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24" y="2305"/>
                </a:lnTo>
                <a:lnTo>
                  <a:pt x="3248" y="2305"/>
                </a:lnTo>
                <a:lnTo>
                  <a:pt x="3224"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05"/>
                </a:lnTo>
                <a:lnTo>
                  <a:pt x="3248" y="2331"/>
                </a:lnTo>
                <a:lnTo>
                  <a:pt x="3248" y="2331"/>
                </a:lnTo>
                <a:lnTo>
                  <a:pt x="3248" y="2331"/>
                </a:lnTo>
                <a:lnTo>
                  <a:pt x="3248" y="2331"/>
                </a:lnTo>
                <a:lnTo>
                  <a:pt x="3224" y="2331"/>
                </a:lnTo>
                <a:lnTo>
                  <a:pt x="3224" y="2331"/>
                </a:lnTo>
                <a:lnTo>
                  <a:pt x="3248" y="2331"/>
                </a:lnTo>
                <a:lnTo>
                  <a:pt x="3248" y="2355"/>
                </a:lnTo>
                <a:lnTo>
                  <a:pt x="3248" y="2355"/>
                </a:lnTo>
                <a:lnTo>
                  <a:pt x="3248" y="2355"/>
                </a:lnTo>
                <a:lnTo>
                  <a:pt x="3248" y="2355"/>
                </a:lnTo>
                <a:lnTo>
                  <a:pt x="3248" y="2355"/>
                </a:lnTo>
                <a:lnTo>
                  <a:pt x="3248" y="2355"/>
                </a:lnTo>
                <a:lnTo>
                  <a:pt x="3248" y="2380"/>
                </a:lnTo>
                <a:lnTo>
                  <a:pt x="3248" y="2380"/>
                </a:lnTo>
                <a:lnTo>
                  <a:pt x="3248" y="2380"/>
                </a:lnTo>
                <a:lnTo>
                  <a:pt x="3248" y="2404"/>
                </a:lnTo>
                <a:lnTo>
                  <a:pt x="3273" y="2404"/>
                </a:lnTo>
                <a:lnTo>
                  <a:pt x="3273" y="2404"/>
                </a:lnTo>
                <a:lnTo>
                  <a:pt x="3273" y="2404"/>
                </a:lnTo>
                <a:lnTo>
                  <a:pt x="3273" y="2430"/>
                </a:lnTo>
                <a:lnTo>
                  <a:pt x="3273" y="2430"/>
                </a:lnTo>
                <a:lnTo>
                  <a:pt x="3273" y="2430"/>
                </a:lnTo>
                <a:lnTo>
                  <a:pt x="3273" y="2430"/>
                </a:lnTo>
                <a:lnTo>
                  <a:pt x="3273" y="2454"/>
                </a:lnTo>
                <a:lnTo>
                  <a:pt x="3273" y="2454"/>
                </a:lnTo>
                <a:lnTo>
                  <a:pt x="3273" y="2454"/>
                </a:lnTo>
                <a:lnTo>
                  <a:pt x="3273" y="2454"/>
                </a:lnTo>
                <a:lnTo>
                  <a:pt x="3273" y="2454"/>
                </a:lnTo>
                <a:lnTo>
                  <a:pt x="3273" y="2454"/>
                </a:lnTo>
                <a:lnTo>
                  <a:pt x="3273" y="2454"/>
                </a:lnTo>
                <a:lnTo>
                  <a:pt x="3273" y="2454"/>
                </a:lnTo>
                <a:lnTo>
                  <a:pt x="3273" y="2479"/>
                </a:lnTo>
                <a:lnTo>
                  <a:pt x="3248" y="2479"/>
                </a:lnTo>
                <a:lnTo>
                  <a:pt x="3248" y="2479"/>
                </a:lnTo>
                <a:lnTo>
                  <a:pt x="3248" y="2479"/>
                </a:lnTo>
                <a:lnTo>
                  <a:pt x="3248" y="2479"/>
                </a:lnTo>
                <a:lnTo>
                  <a:pt x="3248" y="2479"/>
                </a:lnTo>
                <a:lnTo>
                  <a:pt x="3248" y="2479"/>
                </a:lnTo>
                <a:lnTo>
                  <a:pt x="3248" y="2479"/>
                </a:lnTo>
                <a:lnTo>
                  <a:pt x="3248" y="2479"/>
                </a:lnTo>
                <a:lnTo>
                  <a:pt x="3248" y="2479"/>
                </a:lnTo>
                <a:lnTo>
                  <a:pt x="3248" y="2479"/>
                </a:lnTo>
                <a:lnTo>
                  <a:pt x="3248" y="2479"/>
                </a:lnTo>
                <a:lnTo>
                  <a:pt x="3248" y="2504"/>
                </a:lnTo>
                <a:lnTo>
                  <a:pt x="3248" y="2504"/>
                </a:lnTo>
                <a:lnTo>
                  <a:pt x="3248" y="2504"/>
                </a:lnTo>
                <a:lnTo>
                  <a:pt x="3248" y="2504"/>
                </a:lnTo>
                <a:lnTo>
                  <a:pt x="3248" y="2504"/>
                </a:lnTo>
                <a:lnTo>
                  <a:pt x="3224" y="2504"/>
                </a:lnTo>
                <a:lnTo>
                  <a:pt x="3224" y="2504"/>
                </a:lnTo>
                <a:lnTo>
                  <a:pt x="3248" y="2504"/>
                </a:lnTo>
                <a:lnTo>
                  <a:pt x="3248" y="2504"/>
                </a:lnTo>
                <a:lnTo>
                  <a:pt x="3248" y="2504"/>
                </a:lnTo>
                <a:lnTo>
                  <a:pt x="3248" y="2504"/>
                </a:lnTo>
                <a:lnTo>
                  <a:pt x="3224" y="2504"/>
                </a:lnTo>
                <a:lnTo>
                  <a:pt x="3224" y="2504"/>
                </a:lnTo>
                <a:lnTo>
                  <a:pt x="3224" y="2504"/>
                </a:lnTo>
                <a:lnTo>
                  <a:pt x="3248" y="2529"/>
                </a:lnTo>
                <a:lnTo>
                  <a:pt x="3248" y="2529"/>
                </a:lnTo>
                <a:lnTo>
                  <a:pt x="3248" y="2554"/>
                </a:lnTo>
                <a:lnTo>
                  <a:pt x="3248" y="2554"/>
                </a:lnTo>
                <a:lnTo>
                  <a:pt x="3248" y="2554"/>
                </a:lnTo>
                <a:lnTo>
                  <a:pt x="3248" y="2554"/>
                </a:lnTo>
                <a:lnTo>
                  <a:pt x="3248" y="2529"/>
                </a:lnTo>
                <a:lnTo>
                  <a:pt x="3248" y="2529"/>
                </a:lnTo>
                <a:lnTo>
                  <a:pt x="3248" y="2529"/>
                </a:lnTo>
                <a:lnTo>
                  <a:pt x="3273" y="2529"/>
                </a:lnTo>
                <a:lnTo>
                  <a:pt x="3273" y="2529"/>
                </a:lnTo>
                <a:lnTo>
                  <a:pt x="3273" y="2529"/>
                </a:lnTo>
                <a:lnTo>
                  <a:pt x="3273" y="2529"/>
                </a:lnTo>
                <a:lnTo>
                  <a:pt x="3273" y="2529"/>
                </a:lnTo>
                <a:lnTo>
                  <a:pt x="3273" y="2529"/>
                </a:lnTo>
                <a:lnTo>
                  <a:pt x="3273" y="2529"/>
                </a:lnTo>
                <a:lnTo>
                  <a:pt x="3273" y="2529"/>
                </a:lnTo>
                <a:lnTo>
                  <a:pt x="3273" y="2529"/>
                </a:lnTo>
                <a:lnTo>
                  <a:pt x="3273" y="2529"/>
                </a:lnTo>
                <a:lnTo>
                  <a:pt x="3273" y="2529"/>
                </a:lnTo>
                <a:lnTo>
                  <a:pt x="3273" y="2554"/>
                </a:lnTo>
                <a:lnTo>
                  <a:pt x="3273" y="2554"/>
                </a:lnTo>
                <a:lnTo>
                  <a:pt x="3273" y="2554"/>
                </a:lnTo>
                <a:lnTo>
                  <a:pt x="3273" y="2554"/>
                </a:lnTo>
                <a:lnTo>
                  <a:pt x="3273" y="2554"/>
                </a:lnTo>
                <a:lnTo>
                  <a:pt x="3273" y="2554"/>
                </a:lnTo>
                <a:lnTo>
                  <a:pt x="3273" y="2554"/>
                </a:lnTo>
                <a:lnTo>
                  <a:pt x="3273" y="2554"/>
                </a:lnTo>
                <a:lnTo>
                  <a:pt x="3273" y="2554"/>
                </a:lnTo>
                <a:lnTo>
                  <a:pt x="3273"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54"/>
                </a:lnTo>
                <a:lnTo>
                  <a:pt x="3248" y="2578"/>
                </a:lnTo>
                <a:lnTo>
                  <a:pt x="3248" y="2578"/>
                </a:lnTo>
                <a:lnTo>
                  <a:pt x="3248" y="2578"/>
                </a:lnTo>
                <a:lnTo>
                  <a:pt x="3248" y="2578"/>
                </a:lnTo>
                <a:lnTo>
                  <a:pt x="3248" y="2603"/>
                </a:lnTo>
                <a:lnTo>
                  <a:pt x="3248" y="2603"/>
                </a:lnTo>
                <a:lnTo>
                  <a:pt x="3248" y="2603"/>
                </a:lnTo>
                <a:lnTo>
                  <a:pt x="3248" y="2603"/>
                </a:lnTo>
                <a:lnTo>
                  <a:pt x="3248" y="2603"/>
                </a:lnTo>
                <a:lnTo>
                  <a:pt x="3248" y="2603"/>
                </a:lnTo>
                <a:lnTo>
                  <a:pt x="3248" y="2603"/>
                </a:lnTo>
                <a:lnTo>
                  <a:pt x="3248" y="2603"/>
                </a:lnTo>
                <a:lnTo>
                  <a:pt x="3248" y="2603"/>
                </a:lnTo>
                <a:lnTo>
                  <a:pt x="3248" y="2603"/>
                </a:lnTo>
                <a:lnTo>
                  <a:pt x="3273" y="2603"/>
                </a:lnTo>
                <a:lnTo>
                  <a:pt x="3273" y="2603"/>
                </a:lnTo>
                <a:lnTo>
                  <a:pt x="3248" y="2603"/>
                </a:lnTo>
                <a:lnTo>
                  <a:pt x="3248" y="2603"/>
                </a:lnTo>
                <a:lnTo>
                  <a:pt x="3248" y="2603"/>
                </a:lnTo>
                <a:lnTo>
                  <a:pt x="3248" y="2603"/>
                </a:lnTo>
                <a:lnTo>
                  <a:pt x="3248" y="2603"/>
                </a:lnTo>
                <a:lnTo>
                  <a:pt x="3248" y="2603"/>
                </a:lnTo>
                <a:lnTo>
                  <a:pt x="3248" y="2628"/>
                </a:lnTo>
                <a:lnTo>
                  <a:pt x="3248" y="2628"/>
                </a:lnTo>
                <a:lnTo>
                  <a:pt x="3248" y="2628"/>
                </a:lnTo>
                <a:lnTo>
                  <a:pt x="3248" y="2628"/>
                </a:lnTo>
                <a:lnTo>
                  <a:pt x="3248" y="2628"/>
                </a:lnTo>
                <a:lnTo>
                  <a:pt x="3248" y="2628"/>
                </a:lnTo>
                <a:lnTo>
                  <a:pt x="3224" y="2628"/>
                </a:lnTo>
                <a:lnTo>
                  <a:pt x="3224" y="2628"/>
                </a:lnTo>
                <a:lnTo>
                  <a:pt x="3224" y="2628"/>
                </a:lnTo>
                <a:lnTo>
                  <a:pt x="3224" y="2628"/>
                </a:lnTo>
                <a:lnTo>
                  <a:pt x="3224" y="2628"/>
                </a:lnTo>
                <a:lnTo>
                  <a:pt x="3224" y="2628"/>
                </a:lnTo>
                <a:lnTo>
                  <a:pt x="3224" y="2628"/>
                </a:lnTo>
                <a:lnTo>
                  <a:pt x="3224" y="2628"/>
                </a:lnTo>
                <a:lnTo>
                  <a:pt x="3224" y="2628"/>
                </a:lnTo>
                <a:lnTo>
                  <a:pt x="3224" y="2628"/>
                </a:lnTo>
                <a:lnTo>
                  <a:pt x="3224" y="2628"/>
                </a:lnTo>
                <a:lnTo>
                  <a:pt x="3224" y="2628"/>
                </a:lnTo>
                <a:lnTo>
                  <a:pt x="3224" y="2628"/>
                </a:lnTo>
                <a:lnTo>
                  <a:pt x="3224" y="2628"/>
                </a:lnTo>
                <a:lnTo>
                  <a:pt x="3224" y="2628"/>
                </a:lnTo>
                <a:lnTo>
                  <a:pt x="3198" y="2628"/>
                </a:lnTo>
                <a:lnTo>
                  <a:pt x="3198" y="2628"/>
                </a:lnTo>
                <a:lnTo>
                  <a:pt x="3224" y="2628"/>
                </a:lnTo>
                <a:lnTo>
                  <a:pt x="3248" y="2628"/>
                </a:lnTo>
                <a:lnTo>
                  <a:pt x="3248" y="2628"/>
                </a:lnTo>
                <a:lnTo>
                  <a:pt x="3248" y="2653"/>
                </a:lnTo>
                <a:lnTo>
                  <a:pt x="3248" y="2653"/>
                </a:lnTo>
                <a:lnTo>
                  <a:pt x="3248" y="2653"/>
                </a:lnTo>
                <a:lnTo>
                  <a:pt x="3248" y="2628"/>
                </a:lnTo>
                <a:lnTo>
                  <a:pt x="3248" y="2628"/>
                </a:lnTo>
                <a:lnTo>
                  <a:pt x="3248" y="2628"/>
                </a:lnTo>
                <a:lnTo>
                  <a:pt x="3248" y="2628"/>
                </a:lnTo>
                <a:lnTo>
                  <a:pt x="3248" y="2628"/>
                </a:lnTo>
                <a:lnTo>
                  <a:pt x="3248" y="2628"/>
                </a:lnTo>
                <a:lnTo>
                  <a:pt x="3248" y="2653"/>
                </a:lnTo>
                <a:lnTo>
                  <a:pt x="3248" y="2653"/>
                </a:lnTo>
                <a:lnTo>
                  <a:pt x="3248" y="2653"/>
                </a:lnTo>
                <a:lnTo>
                  <a:pt x="3248" y="2653"/>
                </a:lnTo>
                <a:lnTo>
                  <a:pt x="3248" y="2653"/>
                </a:lnTo>
                <a:lnTo>
                  <a:pt x="3248" y="2653"/>
                </a:lnTo>
                <a:lnTo>
                  <a:pt x="3248" y="2653"/>
                </a:lnTo>
                <a:lnTo>
                  <a:pt x="3248" y="2653"/>
                </a:lnTo>
                <a:lnTo>
                  <a:pt x="3248" y="2653"/>
                </a:lnTo>
                <a:lnTo>
                  <a:pt x="3248" y="2653"/>
                </a:lnTo>
                <a:lnTo>
                  <a:pt x="3273" y="2653"/>
                </a:lnTo>
                <a:lnTo>
                  <a:pt x="3273" y="2653"/>
                </a:lnTo>
                <a:lnTo>
                  <a:pt x="3273" y="2653"/>
                </a:lnTo>
                <a:lnTo>
                  <a:pt x="3273" y="2653"/>
                </a:lnTo>
                <a:lnTo>
                  <a:pt x="3273" y="2653"/>
                </a:lnTo>
                <a:lnTo>
                  <a:pt x="3273" y="2653"/>
                </a:lnTo>
                <a:lnTo>
                  <a:pt x="3273" y="2653"/>
                </a:lnTo>
                <a:lnTo>
                  <a:pt x="3273" y="2628"/>
                </a:lnTo>
                <a:lnTo>
                  <a:pt x="3298" y="2628"/>
                </a:lnTo>
                <a:lnTo>
                  <a:pt x="3298" y="2628"/>
                </a:lnTo>
                <a:lnTo>
                  <a:pt x="3298" y="2628"/>
                </a:lnTo>
                <a:lnTo>
                  <a:pt x="3298" y="2628"/>
                </a:lnTo>
                <a:lnTo>
                  <a:pt x="3298" y="2628"/>
                </a:lnTo>
                <a:lnTo>
                  <a:pt x="3298" y="2628"/>
                </a:lnTo>
                <a:lnTo>
                  <a:pt x="3298" y="2628"/>
                </a:lnTo>
                <a:lnTo>
                  <a:pt x="3298" y="2628"/>
                </a:lnTo>
                <a:lnTo>
                  <a:pt x="3298" y="2628"/>
                </a:lnTo>
                <a:lnTo>
                  <a:pt x="3298" y="2628"/>
                </a:lnTo>
                <a:lnTo>
                  <a:pt x="3298" y="2603"/>
                </a:lnTo>
                <a:lnTo>
                  <a:pt x="3298" y="2603"/>
                </a:lnTo>
                <a:lnTo>
                  <a:pt x="3323" y="2603"/>
                </a:lnTo>
                <a:lnTo>
                  <a:pt x="3298" y="2603"/>
                </a:lnTo>
                <a:lnTo>
                  <a:pt x="3298" y="2603"/>
                </a:lnTo>
                <a:lnTo>
                  <a:pt x="3298" y="2603"/>
                </a:lnTo>
                <a:lnTo>
                  <a:pt x="3298" y="2603"/>
                </a:lnTo>
                <a:lnTo>
                  <a:pt x="3298" y="2603"/>
                </a:lnTo>
                <a:lnTo>
                  <a:pt x="3298" y="2603"/>
                </a:lnTo>
                <a:lnTo>
                  <a:pt x="3298" y="2603"/>
                </a:lnTo>
                <a:lnTo>
                  <a:pt x="3298" y="2603"/>
                </a:lnTo>
                <a:lnTo>
                  <a:pt x="3298" y="2603"/>
                </a:lnTo>
                <a:lnTo>
                  <a:pt x="3298" y="2603"/>
                </a:lnTo>
                <a:lnTo>
                  <a:pt x="3298" y="2603"/>
                </a:lnTo>
                <a:lnTo>
                  <a:pt x="3323" y="2603"/>
                </a:lnTo>
                <a:lnTo>
                  <a:pt x="3323" y="2603"/>
                </a:lnTo>
                <a:lnTo>
                  <a:pt x="3323" y="2603"/>
                </a:lnTo>
                <a:lnTo>
                  <a:pt x="3323" y="2603"/>
                </a:lnTo>
                <a:lnTo>
                  <a:pt x="3323" y="2603"/>
                </a:lnTo>
                <a:lnTo>
                  <a:pt x="3323" y="2603"/>
                </a:lnTo>
                <a:lnTo>
                  <a:pt x="3348" y="2603"/>
                </a:lnTo>
                <a:lnTo>
                  <a:pt x="3348" y="2603"/>
                </a:lnTo>
                <a:lnTo>
                  <a:pt x="3348" y="2603"/>
                </a:lnTo>
                <a:lnTo>
                  <a:pt x="3348" y="2603"/>
                </a:lnTo>
                <a:lnTo>
                  <a:pt x="3348" y="2603"/>
                </a:lnTo>
                <a:lnTo>
                  <a:pt x="3348" y="2603"/>
                </a:lnTo>
                <a:lnTo>
                  <a:pt x="3348" y="2603"/>
                </a:lnTo>
                <a:lnTo>
                  <a:pt x="3348" y="2603"/>
                </a:lnTo>
                <a:lnTo>
                  <a:pt x="3348" y="2603"/>
                </a:lnTo>
                <a:lnTo>
                  <a:pt x="3348" y="2603"/>
                </a:lnTo>
                <a:lnTo>
                  <a:pt x="3372" y="2603"/>
                </a:lnTo>
                <a:lnTo>
                  <a:pt x="3372" y="2578"/>
                </a:lnTo>
                <a:lnTo>
                  <a:pt x="3397" y="2554"/>
                </a:lnTo>
                <a:lnTo>
                  <a:pt x="3397" y="2554"/>
                </a:lnTo>
                <a:lnTo>
                  <a:pt x="3422" y="2554"/>
                </a:lnTo>
                <a:lnTo>
                  <a:pt x="3422" y="2554"/>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578"/>
                </a:lnTo>
                <a:lnTo>
                  <a:pt x="3422" y="2603"/>
                </a:lnTo>
                <a:lnTo>
                  <a:pt x="3422" y="2603"/>
                </a:lnTo>
                <a:lnTo>
                  <a:pt x="3422" y="2603"/>
                </a:lnTo>
                <a:lnTo>
                  <a:pt x="3422" y="2603"/>
                </a:lnTo>
                <a:lnTo>
                  <a:pt x="3422" y="2603"/>
                </a:lnTo>
                <a:lnTo>
                  <a:pt x="3422" y="2603"/>
                </a:lnTo>
                <a:lnTo>
                  <a:pt x="3422" y="2603"/>
                </a:lnTo>
                <a:lnTo>
                  <a:pt x="3422" y="2603"/>
                </a:lnTo>
                <a:lnTo>
                  <a:pt x="3422" y="2603"/>
                </a:lnTo>
                <a:lnTo>
                  <a:pt x="3422" y="2603"/>
                </a:lnTo>
                <a:lnTo>
                  <a:pt x="3422" y="2603"/>
                </a:lnTo>
                <a:lnTo>
                  <a:pt x="3422" y="2603"/>
                </a:lnTo>
                <a:lnTo>
                  <a:pt x="3422" y="2603"/>
                </a:lnTo>
                <a:lnTo>
                  <a:pt x="3447" y="2603"/>
                </a:lnTo>
                <a:lnTo>
                  <a:pt x="3447" y="2603"/>
                </a:lnTo>
                <a:lnTo>
                  <a:pt x="3447" y="2603"/>
                </a:lnTo>
                <a:lnTo>
                  <a:pt x="3447" y="2603"/>
                </a:lnTo>
                <a:lnTo>
                  <a:pt x="3447" y="2603"/>
                </a:lnTo>
                <a:lnTo>
                  <a:pt x="3447" y="2603"/>
                </a:lnTo>
                <a:lnTo>
                  <a:pt x="3447" y="2603"/>
                </a:lnTo>
                <a:lnTo>
                  <a:pt x="3447" y="2603"/>
                </a:lnTo>
                <a:lnTo>
                  <a:pt x="3447" y="2603"/>
                </a:lnTo>
                <a:lnTo>
                  <a:pt x="3447" y="2628"/>
                </a:lnTo>
                <a:lnTo>
                  <a:pt x="3447" y="2628"/>
                </a:lnTo>
                <a:lnTo>
                  <a:pt x="3447" y="2628"/>
                </a:lnTo>
                <a:lnTo>
                  <a:pt x="3447" y="2628"/>
                </a:lnTo>
                <a:lnTo>
                  <a:pt x="3447" y="2628"/>
                </a:lnTo>
                <a:lnTo>
                  <a:pt x="3447" y="2628"/>
                </a:lnTo>
                <a:lnTo>
                  <a:pt x="3471" y="2628"/>
                </a:lnTo>
                <a:lnTo>
                  <a:pt x="3471" y="2628"/>
                </a:lnTo>
                <a:lnTo>
                  <a:pt x="3471" y="2628"/>
                </a:lnTo>
                <a:lnTo>
                  <a:pt x="3471" y="2628"/>
                </a:lnTo>
                <a:lnTo>
                  <a:pt x="3471" y="2628"/>
                </a:lnTo>
                <a:lnTo>
                  <a:pt x="3471" y="2628"/>
                </a:lnTo>
                <a:lnTo>
                  <a:pt x="3471" y="2628"/>
                </a:lnTo>
                <a:lnTo>
                  <a:pt x="3471" y="2603"/>
                </a:lnTo>
                <a:lnTo>
                  <a:pt x="3471" y="2603"/>
                </a:lnTo>
                <a:lnTo>
                  <a:pt x="3471" y="2603"/>
                </a:lnTo>
                <a:lnTo>
                  <a:pt x="3471" y="2603"/>
                </a:lnTo>
                <a:lnTo>
                  <a:pt x="3471" y="2603"/>
                </a:lnTo>
                <a:lnTo>
                  <a:pt x="3471" y="2603"/>
                </a:lnTo>
                <a:lnTo>
                  <a:pt x="3471" y="2603"/>
                </a:lnTo>
                <a:lnTo>
                  <a:pt x="3471" y="2603"/>
                </a:lnTo>
                <a:lnTo>
                  <a:pt x="3471" y="2603"/>
                </a:lnTo>
                <a:lnTo>
                  <a:pt x="3471" y="2603"/>
                </a:lnTo>
                <a:lnTo>
                  <a:pt x="3471" y="2603"/>
                </a:lnTo>
                <a:lnTo>
                  <a:pt x="3471" y="2603"/>
                </a:lnTo>
                <a:lnTo>
                  <a:pt x="3471" y="2603"/>
                </a:lnTo>
                <a:lnTo>
                  <a:pt x="3496" y="2603"/>
                </a:lnTo>
                <a:lnTo>
                  <a:pt x="3496" y="2603"/>
                </a:lnTo>
                <a:lnTo>
                  <a:pt x="3496" y="2603"/>
                </a:lnTo>
                <a:lnTo>
                  <a:pt x="3496" y="2603"/>
                </a:lnTo>
                <a:lnTo>
                  <a:pt x="3496" y="2603"/>
                </a:lnTo>
                <a:lnTo>
                  <a:pt x="3496" y="2603"/>
                </a:lnTo>
                <a:lnTo>
                  <a:pt x="3471" y="2603"/>
                </a:lnTo>
                <a:lnTo>
                  <a:pt x="3471" y="2628"/>
                </a:lnTo>
                <a:lnTo>
                  <a:pt x="3471" y="2628"/>
                </a:lnTo>
                <a:lnTo>
                  <a:pt x="3496" y="2628"/>
                </a:lnTo>
                <a:lnTo>
                  <a:pt x="3496" y="2628"/>
                </a:lnTo>
                <a:lnTo>
                  <a:pt x="3496" y="2628"/>
                </a:lnTo>
                <a:lnTo>
                  <a:pt x="3496" y="2628"/>
                </a:lnTo>
                <a:lnTo>
                  <a:pt x="3496" y="2628"/>
                </a:lnTo>
                <a:lnTo>
                  <a:pt x="3496" y="2628"/>
                </a:lnTo>
                <a:lnTo>
                  <a:pt x="3496" y="2628"/>
                </a:lnTo>
                <a:lnTo>
                  <a:pt x="3496" y="2628"/>
                </a:lnTo>
                <a:lnTo>
                  <a:pt x="3521" y="2653"/>
                </a:lnTo>
                <a:lnTo>
                  <a:pt x="3521" y="2677"/>
                </a:lnTo>
                <a:lnTo>
                  <a:pt x="3521" y="2677"/>
                </a:lnTo>
                <a:lnTo>
                  <a:pt x="3546" y="2702"/>
                </a:lnTo>
                <a:lnTo>
                  <a:pt x="3546" y="2702"/>
                </a:lnTo>
                <a:lnTo>
                  <a:pt x="3546" y="2702"/>
                </a:lnTo>
                <a:lnTo>
                  <a:pt x="3546" y="2702"/>
                </a:lnTo>
                <a:lnTo>
                  <a:pt x="3546" y="2702"/>
                </a:lnTo>
                <a:lnTo>
                  <a:pt x="3546" y="2702"/>
                </a:lnTo>
                <a:lnTo>
                  <a:pt x="3546" y="2702"/>
                </a:lnTo>
                <a:lnTo>
                  <a:pt x="3546" y="2702"/>
                </a:lnTo>
                <a:lnTo>
                  <a:pt x="3546" y="2702"/>
                </a:lnTo>
                <a:lnTo>
                  <a:pt x="3546" y="2702"/>
                </a:lnTo>
                <a:lnTo>
                  <a:pt x="3546" y="2702"/>
                </a:lnTo>
                <a:lnTo>
                  <a:pt x="3546" y="2702"/>
                </a:lnTo>
                <a:lnTo>
                  <a:pt x="3571" y="2727"/>
                </a:lnTo>
                <a:lnTo>
                  <a:pt x="3571" y="2727"/>
                </a:lnTo>
                <a:lnTo>
                  <a:pt x="3571" y="2702"/>
                </a:lnTo>
                <a:lnTo>
                  <a:pt x="3571" y="2702"/>
                </a:lnTo>
                <a:lnTo>
                  <a:pt x="3571" y="2702"/>
                </a:lnTo>
                <a:lnTo>
                  <a:pt x="3571" y="2702"/>
                </a:lnTo>
                <a:lnTo>
                  <a:pt x="3571" y="2702"/>
                </a:lnTo>
                <a:lnTo>
                  <a:pt x="3571" y="2702"/>
                </a:lnTo>
                <a:lnTo>
                  <a:pt x="3571" y="2702"/>
                </a:lnTo>
                <a:lnTo>
                  <a:pt x="3571" y="2702"/>
                </a:lnTo>
                <a:lnTo>
                  <a:pt x="3571" y="2702"/>
                </a:lnTo>
                <a:lnTo>
                  <a:pt x="3571" y="2702"/>
                </a:lnTo>
                <a:lnTo>
                  <a:pt x="3571" y="2702"/>
                </a:lnTo>
                <a:lnTo>
                  <a:pt x="3571" y="2702"/>
                </a:lnTo>
                <a:lnTo>
                  <a:pt x="3571" y="2702"/>
                </a:lnTo>
                <a:lnTo>
                  <a:pt x="3571" y="2702"/>
                </a:lnTo>
                <a:lnTo>
                  <a:pt x="3571" y="2702"/>
                </a:lnTo>
                <a:lnTo>
                  <a:pt x="3571" y="2677"/>
                </a:lnTo>
                <a:lnTo>
                  <a:pt x="3571" y="2677"/>
                </a:lnTo>
                <a:lnTo>
                  <a:pt x="3571" y="2677"/>
                </a:lnTo>
                <a:lnTo>
                  <a:pt x="3571" y="2677"/>
                </a:lnTo>
                <a:lnTo>
                  <a:pt x="3571" y="2677"/>
                </a:lnTo>
                <a:lnTo>
                  <a:pt x="3571" y="2653"/>
                </a:lnTo>
                <a:lnTo>
                  <a:pt x="3571" y="2653"/>
                </a:lnTo>
                <a:lnTo>
                  <a:pt x="3571" y="2653"/>
                </a:lnTo>
                <a:lnTo>
                  <a:pt x="3571" y="2628"/>
                </a:lnTo>
                <a:lnTo>
                  <a:pt x="3571" y="2628"/>
                </a:lnTo>
                <a:lnTo>
                  <a:pt x="3571" y="2628"/>
                </a:lnTo>
                <a:lnTo>
                  <a:pt x="3571" y="2628"/>
                </a:lnTo>
                <a:lnTo>
                  <a:pt x="3571" y="2628"/>
                </a:lnTo>
                <a:lnTo>
                  <a:pt x="3571" y="2628"/>
                </a:lnTo>
                <a:lnTo>
                  <a:pt x="3571" y="2628"/>
                </a:lnTo>
                <a:lnTo>
                  <a:pt x="3571" y="2628"/>
                </a:lnTo>
                <a:lnTo>
                  <a:pt x="3571" y="2628"/>
                </a:lnTo>
                <a:lnTo>
                  <a:pt x="3571" y="2628"/>
                </a:lnTo>
                <a:lnTo>
                  <a:pt x="3571" y="2628"/>
                </a:lnTo>
                <a:lnTo>
                  <a:pt x="3571" y="2628"/>
                </a:lnTo>
                <a:lnTo>
                  <a:pt x="3571" y="2628"/>
                </a:lnTo>
                <a:lnTo>
                  <a:pt x="3571" y="2653"/>
                </a:lnTo>
                <a:lnTo>
                  <a:pt x="3571" y="2653"/>
                </a:lnTo>
                <a:lnTo>
                  <a:pt x="3571" y="2653"/>
                </a:lnTo>
                <a:lnTo>
                  <a:pt x="3571" y="2653"/>
                </a:lnTo>
                <a:lnTo>
                  <a:pt x="3571" y="2653"/>
                </a:lnTo>
                <a:lnTo>
                  <a:pt x="3571" y="2653"/>
                </a:lnTo>
                <a:lnTo>
                  <a:pt x="3571" y="2653"/>
                </a:lnTo>
                <a:lnTo>
                  <a:pt x="3571" y="2653"/>
                </a:lnTo>
                <a:lnTo>
                  <a:pt x="3571" y="2653"/>
                </a:lnTo>
                <a:lnTo>
                  <a:pt x="3571" y="2653"/>
                </a:lnTo>
                <a:lnTo>
                  <a:pt x="3571" y="2628"/>
                </a:lnTo>
                <a:lnTo>
                  <a:pt x="3571" y="2628"/>
                </a:lnTo>
                <a:lnTo>
                  <a:pt x="3571" y="2628"/>
                </a:lnTo>
                <a:lnTo>
                  <a:pt x="3571" y="2628"/>
                </a:lnTo>
                <a:lnTo>
                  <a:pt x="3571" y="2603"/>
                </a:lnTo>
                <a:lnTo>
                  <a:pt x="3571" y="2603"/>
                </a:lnTo>
                <a:lnTo>
                  <a:pt x="3571" y="2603"/>
                </a:lnTo>
                <a:lnTo>
                  <a:pt x="3571" y="2603"/>
                </a:lnTo>
                <a:lnTo>
                  <a:pt x="3571" y="2603"/>
                </a:lnTo>
                <a:lnTo>
                  <a:pt x="3571" y="2603"/>
                </a:lnTo>
                <a:lnTo>
                  <a:pt x="3571" y="2603"/>
                </a:lnTo>
                <a:lnTo>
                  <a:pt x="3571" y="2603"/>
                </a:lnTo>
                <a:lnTo>
                  <a:pt x="3571" y="2603"/>
                </a:lnTo>
                <a:lnTo>
                  <a:pt x="3571" y="2603"/>
                </a:lnTo>
                <a:lnTo>
                  <a:pt x="3595" y="2603"/>
                </a:lnTo>
                <a:lnTo>
                  <a:pt x="3571" y="2603"/>
                </a:lnTo>
                <a:lnTo>
                  <a:pt x="3571" y="2603"/>
                </a:lnTo>
                <a:lnTo>
                  <a:pt x="3571" y="2603"/>
                </a:lnTo>
                <a:lnTo>
                  <a:pt x="3571" y="2628"/>
                </a:lnTo>
                <a:lnTo>
                  <a:pt x="3571" y="2628"/>
                </a:lnTo>
                <a:lnTo>
                  <a:pt x="3595" y="2628"/>
                </a:lnTo>
                <a:lnTo>
                  <a:pt x="3595" y="2603"/>
                </a:lnTo>
                <a:lnTo>
                  <a:pt x="3595" y="2603"/>
                </a:lnTo>
                <a:lnTo>
                  <a:pt x="3595" y="2603"/>
                </a:lnTo>
                <a:lnTo>
                  <a:pt x="3595" y="2603"/>
                </a:lnTo>
                <a:lnTo>
                  <a:pt x="3595" y="2603"/>
                </a:lnTo>
                <a:lnTo>
                  <a:pt x="3595" y="2603"/>
                </a:lnTo>
                <a:lnTo>
                  <a:pt x="3595" y="2603"/>
                </a:lnTo>
                <a:lnTo>
                  <a:pt x="3595" y="2603"/>
                </a:lnTo>
                <a:lnTo>
                  <a:pt x="3595" y="2603"/>
                </a:lnTo>
                <a:lnTo>
                  <a:pt x="3595" y="2578"/>
                </a:lnTo>
                <a:lnTo>
                  <a:pt x="3595" y="2578"/>
                </a:lnTo>
                <a:lnTo>
                  <a:pt x="3595" y="2578"/>
                </a:lnTo>
                <a:lnTo>
                  <a:pt x="3595" y="2578"/>
                </a:lnTo>
                <a:lnTo>
                  <a:pt x="3621" y="2578"/>
                </a:lnTo>
                <a:lnTo>
                  <a:pt x="3621" y="2578"/>
                </a:lnTo>
                <a:lnTo>
                  <a:pt x="3621" y="2578"/>
                </a:lnTo>
                <a:lnTo>
                  <a:pt x="3621" y="2578"/>
                </a:lnTo>
                <a:lnTo>
                  <a:pt x="3621" y="2554"/>
                </a:lnTo>
                <a:lnTo>
                  <a:pt x="3595" y="2554"/>
                </a:lnTo>
                <a:lnTo>
                  <a:pt x="3595" y="2554"/>
                </a:lnTo>
                <a:lnTo>
                  <a:pt x="3595" y="2554"/>
                </a:lnTo>
                <a:lnTo>
                  <a:pt x="3595" y="2554"/>
                </a:lnTo>
                <a:lnTo>
                  <a:pt x="3595" y="2554"/>
                </a:lnTo>
                <a:lnTo>
                  <a:pt x="3595" y="2554"/>
                </a:lnTo>
                <a:lnTo>
                  <a:pt x="3621" y="2554"/>
                </a:lnTo>
                <a:lnTo>
                  <a:pt x="3621" y="2554"/>
                </a:lnTo>
                <a:lnTo>
                  <a:pt x="3621" y="2554"/>
                </a:lnTo>
                <a:lnTo>
                  <a:pt x="3621" y="2554"/>
                </a:lnTo>
                <a:lnTo>
                  <a:pt x="3621" y="2554"/>
                </a:lnTo>
                <a:lnTo>
                  <a:pt x="3621" y="2578"/>
                </a:lnTo>
                <a:lnTo>
                  <a:pt x="3621" y="2578"/>
                </a:lnTo>
                <a:lnTo>
                  <a:pt x="3621" y="2578"/>
                </a:lnTo>
                <a:lnTo>
                  <a:pt x="3621" y="2578"/>
                </a:lnTo>
                <a:lnTo>
                  <a:pt x="3621" y="2578"/>
                </a:lnTo>
                <a:lnTo>
                  <a:pt x="3621" y="2578"/>
                </a:lnTo>
                <a:lnTo>
                  <a:pt x="3645" y="2578"/>
                </a:lnTo>
                <a:lnTo>
                  <a:pt x="3645" y="2578"/>
                </a:lnTo>
                <a:lnTo>
                  <a:pt x="3645" y="2603"/>
                </a:lnTo>
                <a:lnTo>
                  <a:pt x="3645" y="2603"/>
                </a:lnTo>
                <a:lnTo>
                  <a:pt x="3670" y="2603"/>
                </a:lnTo>
                <a:lnTo>
                  <a:pt x="3645" y="2603"/>
                </a:lnTo>
                <a:lnTo>
                  <a:pt x="3645" y="2628"/>
                </a:lnTo>
                <a:lnTo>
                  <a:pt x="3670" y="2628"/>
                </a:lnTo>
                <a:lnTo>
                  <a:pt x="3670" y="2628"/>
                </a:lnTo>
                <a:lnTo>
                  <a:pt x="3670" y="2628"/>
                </a:lnTo>
                <a:lnTo>
                  <a:pt x="3670" y="2628"/>
                </a:lnTo>
                <a:lnTo>
                  <a:pt x="3670" y="2628"/>
                </a:lnTo>
                <a:lnTo>
                  <a:pt x="3670" y="2628"/>
                </a:lnTo>
                <a:lnTo>
                  <a:pt x="3670" y="2628"/>
                </a:lnTo>
                <a:lnTo>
                  <a:pt x="3670" y="2628"/>
                </a:lnTo>
                <a:lnTo>
                  <a:pt x="3645" y="2628"/>
                </a:lnTo>
                <a:lnTo>
                  <a:pt x="3645" y="2628"/>
                </a:lnTo>
                <a:lnTo>
                  <a:pt x="3645" y="2628"/>
                </a:lnTo>
                <a:lnTo>
                  <a:pt x="3645" y="2603"/>
                </a:lnTo>
                <a:lnTo>
                  <a:pt x="3645" y="2603"/>
                </a:lnTo>
                <a:lnTo>
                  <a:pt x="3645" y="2603"/>
                </a:lnTo>
                <a:lnTo>
                  <a:pt x="3645" y="2603"/>
                </a:lnTo>
                <a:lnTo>
                  <a:pt x="3645" y="2603"/>
                </a:lnTo>
                <a:lnTo>
                  <a:pt x="3645" y="2603"/>
                </a:lnTo>
                <a:lnTo>
                  <a:pt x="3621" y="2578"/>
                </a:lnTo>
                <a:lnTo>
                  <a:pt x="3621" y="2578"/>
                </a:lnTo>
                <a:lnTo>
                  <a:pt x="3621" y="2578"/>
                </a:lnTo>
                <a:lnTo>
                  <a:pt x="3621" y="2578"/>
                </a:lnTo>
                <a:lnTo>
                  <a:pt x="3621" y="2603"/>
                </a:lnTo>
                <a:lnTo>
                  <a:pt x="3621" y="2603"/>
                </a:lnTo>
                <a:lnTo>
                  <a:pt x="3621" y="2603"/>
                </a:lnTo>
                <a:lnTo>
                  <a:pt x="3621" y="2603"/>
                </a:lnTo>
                <a:lnTo>
                  <a:pt x="3621" y="2603"/>
                </a:lnTo>
                <a:lnTo>
                  <a:pt x="3621" y="2603"/>
                </a:lnTo>
                <a:lnTo>
                  <a:pt x="3621" y="2603"/>
                </a:lnTo>
                <a:lnTo>
                  <a:pt x="3621" y="2603"/>
                </a:lnTo>
                <a:lnTo>
                  <a:pt x="3621" y="2603"/>
                </a:lnTo>
                <a:lnTo>
                  <a:pt x="3621" y="2603"/>
                </a:lnTo>
                <a:lnTo>
                  <a:pt x="3621" y="2603"/>
                </a:lnTo>
                <a:lnTo>
                  <a:pt x="3621" y="2603"/>
                </a:lnTo>
                <a:lnTo>
                  <a:pt x="3621" y="2603"/>
                </a:lnTo>
                <a:lnTo>
                  <a:pt x="3621" y="2603"/>
                </a:lnTo>
                <a:lnTo>
                  <a:pt x="3621" y="2603"/>
                </a:lnTo>
                <a:lnTo>
                  <a:pt x="3621" y="2603"/>
                </a:lnTo>
                <a:lnTo>
                  <a:pt x="3595" y="2628"/>
                </a:lnTo>
                <a:lnTo>
                  <a:pt x="3595" y="2628"/>
                </a:lnTo>
                <a:lnTo>
                  <a:pt x="3595" y="2628"/>
                </a:lnTo>
                <a:lnTo>
                  <a:pt x="3595" y="2628"/>
                </a:lnTo>
                <a:lnTo>
                  <a:pt x="3595" y="2628"/>
                </a:lnTo>
                <a:lnTo>
                  <a:pt x="3595" y="2628"/>
                </a:lnTo>
                <a:lnTo>
                  <a:pt x="3595" y="2628"/>
                </a:lnTo>
                <a:lnTo>
                  <a:pt x="3595" y="2628"/>
                </a:lnTo>
                <a:lnTo>
                  <a:pt x="3595" y="2628"/>
                </a:lnTo>
                <a:lnTo>
                  <a:pt x="3595" y="2628"/>
                </a:lnTo>
                <a:lnTo>
                  <a:pt x="3621" y="2653"/>
                </a:lnTo>
                <a:lnTo>
                  <a:pt x="3621" y="2653"/>
                </a:lnTo>
                <a:lnTo>
                  <a:pt x="3621" y="2653"/>
                </a:lnTo>
                <a:lnTo>
                  <a:pt x="3621" y="2653"/>
                </a:lnTo>
                <a:lnTo>
                  <a:pt x="3621" y="2653"/>
                </a:lnTo>
                <a:lnTo>
                  <a:pt x="3621" y="2653"/>
                </a:lnTo>
                <a:lnTo>
                  <a:pt x="3621" y="2677"/>
                </a:lnTo>
                <a:lnTo>
                  <a:pt x="3621" y="2677"/>
                </a:lnTo>
                <a:lnTo>
                  <a:pt x="3645" y="2677"/>
                </a:lnTo>
                <a:lnTo>
                  <a:pt x="3645" y="2677"/>
                </a:lnTo>
                <a:lnTo>
                  <a:pt x="3670" y="2677"/>
                </a:lnTo>
                <a:lnTo>
                  <a:pt x="3670" y="2653"/>
                </a:lnTo>
                <a:lnTo>
                  <a:pt x="3694" y="2653"/>
                </a:lnTo>
                <a:lnTo>
                  <a:pt x="3720" y="2653"/>
                </a:lnTo>
                <a:lnTo>
                  <a:pt x="3720" y="2653"/>
                </a:lnTo>
                <a:lnTo>
                  <a:pt x="3720" y="2653"/>
                </a:lnTo>
                <a:lnTo>
                  <a:pt x="3720" y="2653"/>
                </a:lnTo>
                <a:lnTo>
                  <a:pt x="3720" y="2628"/>
                </a:lnTo>
                <a:lnTo>
                  <a:pt x="3720" y="2628"/>
                </a:lnTo>
                <a:lnTo>
                  <a:pt x="3720" y="2628"/>
                </a:lnTo>
                <a:lnTo>
                  <a:pt x="3744" y="2628"/>
                </a:lnTo>
                <a:lnTo>
                  <a:pt x="3744" y="2628"/>
                </a:lnTo>
                <a:lnTo>
                  <a:pt x="3769" y="2628"/>
                </a:lnTo>
                <a:lnTo>
                  <a:pt x="3769" y="2628"/>
                </a:lnTo>
                <a:lnTo>
                  <a:pt x="3769" y="2628"/>
                </a:lnTo>
                <a:lnTo>
                  <a:pt x="3769" y="2603"/>
                </a:lnTo>
                <a:lnTo>
                  <a:pt x="3769" y="2603"/>
                </a:lnTo>
                <a:lnTo>
                  <a:pt x="3769" y="2603"/>
                </a:lnTo>
                <a:lnTo>
                  <a:pt x="3769" y="2603"/>
                </a:lnTo>
                <a:lnTo>
                  <a:pt x="3769" y="2603"/>
                </a:lnTo>
                <a:lnTo>
                  <a:pt x="3794" y="2603"/>
                </a:lnTo>
                <a:lnTo>
                  <a:pt x="3794" y="2603"/>
                </a:lnTo>
                <a:lnTo>
                  <a:pt x="3794" y="2603"/>
                </a:lnTo>
                <a:lnTo>
                  <a:pt x="3794" y="2603"/>
                </a:lnTo>
                <a:lnTo>
                  <a:pt x="3794" y="2578"/>
                </a:lnTo>
                <a:lnTo>
                  <a:pt x="3794" y="2578"/>
                </a:lnTo>
                <a:lnTo>
                  <a:pt x="3794" y="2578"/>
                </a:lnTo>
                <a:lnTo>
                  <a:pt x="3794" y="2578"/>
                </a:lnTo>
                <a:lnTo>
                  <a:pt x="3794" y="2578"/>
                </a:lnTo>
                <a:lnTo>
                  <a:pt x="3794" y="2578"/>
                </a:lnTo>
                <a:lnTo>
                  <a:pt x="3794" y="2578"/>
                </a:lnTo>
                <a:lnTo>
                  <a:pt x="3794" y="2578"/>
                </a:lnTo>
                <a:lnTo>
                  <a:pt x="3794" y="2578"/>
                </a:lnTo>
                <a:lnTo>
                  <a:pt x="3794" y="2578"/>
                </a:lnTo>
                <a:lnTo>
                  <a:pt x="3794" y="2603"/>
                </a:lnTo>
                <a:lnTo>
                  <a:pt x="3794" y="2603"/>
                </a:lnTo>
                <a:lnTo>
                  <a:pt x="3794" y="2603"/>
                </a:lnTo>
                <a:lnTo>
                  <a:pt x="3769" y="2603"/>
                </a:lnTo>
                <a:lnTo>
                  <a:pt x="3769" y="2603"/>
                </a:lnTo>
                <a:lnTo>
                  <a:pt x="3769" y="2603"/>
                </a:lnTo>
                <a:lnTo>
                  <a:pt x="3769" y="2603"/>
                </a:lnTo>
                <a:lnTo>
                  <a:pt x="3769" y="2628"/>
                </a:lnTo>
                <a:lnTo>
                  <a:pt x="3769" y="2628"/>
                </a:lnTo>
                <a:lnTo>
                  <a:pt x="3769" y="2628"/>
                </a:lnTo>
                <a:lnTo>
                  <a:pt x="3769" y="2628"/>
                </a:lnTo>
                <a:lnTo>
                  <a:pt x="3769" y="2628"/>
                </a:lnTo>
                <a:lnTo>
                  <a:pt x="3769" y="2628"/>
                </a:lnTo>
                <a:lnTo>
                  <a:pt x="3769" y="2628"/>
                </a:lnTo>
                <a:lnTo>
                  <a:pt x="3769" y="2628"/>
                </a:lnTo>
                <a:lnTo>
                  <a:pt x="3769" y="2628"/>
                </a:lnTo>
                <a:lnTo>
                  <a:pt x="3769" y="2653"/>
                </a:lnTo>
                <a:lnTo>
                  <a:pt x="3769" y="2653"/>
                </a:lnTo>
                <a:lnTo>
                  <a:pt x="3769" y="2653"/>
                </a:lnTo>
                <a:lnTo>
                  <a:pt x="3769" y="2653"/>
                </a:lnTo>
                <a:lnTo>
                  <a:pt x="3769" y="2653"/>
                </a:lnTo>
                <a:lnTo>
                  <a:pt x="3769" y="2653"/>
                </a:lnTo>
                <a:lnTo>
                  <a:pt x="3769" y="2653"/>
                </a:lnTo>
                <a:lnTo>
                  <a:pt x="3769" y="2653"/>
                </a:lnTo>
                <a:lnTo>
                  <a:pt x="3769" y="2653"/>
                </a:lnTo>
                <a:lnTo>
                  <a:pt x="3769" y="2653"/>
                </a:lnTo>
                <a:lnTo>
                  <a:pt x="3744" y="2677"/>
                </a:lnTo>
                <a:lnTo>
                  <a:pt x="3744" y="2677"/>
                </a:lnTo>
                <a:lnTo>
                  <a:pt x="3744" y="2677"/>
                </a:lnTo>
                <a:lnTo>
                  <a:pt x="3720" y="2702"/>
                </a:lnTo>
                <a:lnTo>
                  <a:pt x="3720" y="2702"/>
                </a:lnTo>
                <a:lnTo>
                  <a:pt x="3720" y="2702"/>
                </a:lnTo>
                <a:lnTo>
                  <a:pt x="3720" y="2702"/>
                </a:lnTo>
                <a:lnTo>
                  <a:pt x="3720" y="2702"/>
                </a:lnTo>
                <a:lnTo>
                  <a:pt x="3694" y="2727"/>
                </a:lnTo>
                <a:lnTo>
                  <a:pt x="3694" y="2752"/>
                </a:lnTo>
                <a:lnTo>
                  <a:pt x="3694" y="2752"/>
                </a:lnTo>
                <a:lnTo>
                  <a:pt x="3694" y="2752"/>
                </a:lnTo>
                <a:lnTo>
                  <a:pt x="3694" y="2752"/>
                </a:lnTo>
                <a:lnTo>
                  <a:pt x="3720" y="2752"/>
                </a:lnTo>
                <a:lnTo>
                  <a:pt x="3720" y="2777"/>
                </a:lnTo>
                <a:lnTo>
                  <a:pt x="3720" y="2752"/>
                </a:lnTo>
                <a:lnTo>
                  <a:pt x="3720" y="2752"/>
                </a:lnTo>
                <a:lnTo>
                  <a:pt x="3720" y="2752"/>
                </a:lnTo>
                <a:lnTo>
                  <a:pt x="3744" y="2777"/>
                </a:lnTo>
                <a:lnTo>
                  <a:pt x="3744" y="2777"/>
                </a:lnTo>
                <a:lnTo>
                  <a:pt x="3744" y="2777"/>
                </a:lnTo>
                <a:lnTo>
                  <a:pt x="3744" y="2777"/>
                </a:lnTo>
                <a:lnTo>
                  <a:pt x="3744" y="2777"/>
                </a:lnTo>
                <a:lnTo>
                  <a:pt x="3744" y="2777"/>
                </a:lnTo>
                <a:lnTo>
                  <a:pt x="3744" y="2777"/>
                </a:lnTo>
                <a:lnTo>
                  <a:pt x="3744" y="2777"/>
                </a:lnTo>
                <a:lnTo>
                  <a:pt x="3720" y="2777"/>
                </a:lnTo>
                <a:lnTo>
                  <a:pt x="3720" y="2777"/>
                </a:lnTo>
                <a:lnTo>
                  <a:pt x="3720" y="2777"/>
                </a:lnTo>
                <a:lnTo>
                  <a:pt x="3720" y="2777"/>
                </a:lnTo>
                <a:lnTo>
                  <a:pt x="3720" y="2777"/>
                </a:lnTo>
                <a:lnTo>
                  <a:pt x="3720" y="2777"/>
                </a:lnTo>
                <a:lnTo>
                  <a:pt x="3720" y="2777"/>
                </a:lnTo>
                <a:lnTo>
                  <a:pt x="3694" y="2777"/>
                </a:lnTo>
                <a:lnTo>
                  <a:pt x="3694" y="2777"/>
                </a:lnTo>
                <a:lnTo>
                  <a:pt x="3694" y="2777"/>
                </a:lnTo>
                <a:lnTo>
                  <a:pt x="3694" y="2777"/>
                </a:lnTo>
                <a:lnTo>
                  <a:pt x="3694" y="2777"/>
                </a:lnTo>
                <a:lnTo>
                  <a:pt x="3694" y="2777"/>
                </a:lnTo>
                <a:lnTo>
                  <a:pt x="3694" y="2801"/>
                </a:lnTo>
                <a:lnTo>
                  <a:pt x="3694" y="2801"/>
                </a:lnTo>
                <a:lnTo>
                  <a:pt x="3694" y="2827"/>
                </a:lnTo>
                <a:lnTo>
                  <a:pt x="3694" y="2827"/>
                </a:lnTo>
                <a:lnTo>
                  <a:pt x="3694" y="2827"/>
                </a:lnTo>
                <a:lnTo>
                  <a:pt x="3694" y="2851"/>
                </a:lnTo>
                <a:lnTo>
                  <a:pt x="3670" y="2851"/>
                </a:lnTo>
                <a:lnTo>
                  <a:pt x="3670" y="2876"/>
                </a:lnTo>
                <a:lnTo>
                  <a:pt x="3670" y="2876"/>
                </a:lnTo>
                <a:lnTo>
                  <a:pt x="3670" y="2876"/>
                </a:lnTo>
                <a:lnTo>
                  <a:pt x="3670" y="2876"/>
                </a:lnTo>
                <a:lnTo>
                  <a:pt x="3670" y="2876"/>
                </a:lnTo>
                <a:lnTo>
                  <a:pt x="3670" y="2876"/>
                </a:lnTo>
                <a:lnTo>
                  <a:pt x="3670" y="2876"/>
                </a:lnTo>
                <a:lnTo>
                  <a:pt x="3670" y="2900"/>
                </a:lnTo>
                <a:lnTo>
                  <a:pt x="3694" y="2900"/>
                </a:lnTo>
                <a:lnTo>
                  <a:pt x="3694" y="2900"/>
                </a:lnTo>
                <a:lnTo>
                  <a:pt x="3694" y="2876"/>
                </a:lnTo>
                <a:lnTo>
                  <a:pt x="3694" y="2876"/>
                </a:lnTo>
                <a:lnTo>
                  <a:pt x="3694" y="2876"/>
                </a:lnTo>
                <a:lnTo>
                  <a:pt x="3694" y="2876"/>
                </a:lnTo>
                <a:lnTo>
                  <a:pt x="3694" y="2876"/>
                </a:lnTo>
                <a:lnTo>
                  <a:pt x="3694" y="2876"/>
                </a:lnTo>
                <a:lnTo>
                  <a:pt x="3694" y="2876"/>
                </a:lnTo>
                <a:lnTo>
                  <a:pt x="3694" y="2900"/>
                </a:lnTo>
                <a:lnTo>
                  <a:pt x="3694" y="2900"/>
                </a:lnTo>
                <a:lnTo>
                  <a:pt x="3694" y="2900"/>
                </a:lnTo>
                <a:lnTo>
                  <a:pt x="3694" y="2900"/>
                </a:lnTo>
                <a:lnTo>
                  <a:pt x="3694" y="2900"/>
                </a:lnTo>
                <a:lnTo>
                  <a:pt x="3694" y="2900"/>
                </a:lnTo>
                <a:lnTo>
                  <a:pt x="3694" y="2900"/>
                </a:lnTo>
                <a:lnTo>
                  <a:pt x="3694" y="2900"/>
                </a:lnTo>
                <a:lnTo>
                  <a:pt x="3694" y="2926"/>
                </a:lnTo>
                <a:lnTo>
                  <a:pt x="3694" y="2926"/>
                </a:lnTo>
                <a:lnTo>
                  <a:pt x="3694" y="2926"/>
                </a:lnTo>
                <a:lnTo>
                  <a:pt x="3694" y="2926"/>
                </a:lnTo>
                <a:lnTo>
                  <a:pt x="3694" y="2926"/>
                </a:lnTo>
                <a:lnTo>
                  <a:pt x="3694" y="2926"/>
                </a:lnTo>
                <a:lnTo>
                  <a:pt x="3694" y="2926"/>
                </a:lnTo>
                <a:lnTo>
                  <a:pt x="3694" y="2926"/>
                </a:lnTo>
                <a:lnTo>
                  <a:pt x="3720" y="2926"/>
                </a:lnTo>
                <a:lnTo>
                  <a:pt x="3720" y="2926"/>
                </a:lnTo>
                <a:lnTo>
                  <a:pt x="3694" y="2900"/>
                </a:lnTo>
                <a:lnTo>
                  <a:pt x="3694" y="2900"/>
                </a:lnTo>
                <a:lnTo>
                  <a:pt x="3720" y="2900"/>
                </a:lnTo>
                <a:lnTo>
                  <a:pt x="3720" y="2900"/>
                </a:lnTo>
                <a:lnTo>
                  <a:pt x="3720" y="2900"/>
                </a:lnTo>
                <a:lnTo>
                  <a:pt x="3720" y="2900"/>
                </a:lnTo>
                <a:lnTo>
                  <a:pt x="3720" y="2900"/>
                </a:lnTo>
                <a:lnTo>
                  <a:pt x="3720" y="2900"/>
                </a:lnTo>
                <a:lnTo>
                  <a:pt x="3720" y="2900"/>
                </a:lnTo>
                <a:lnTo>
                  <a:pt x="3720" y="2900"/>
                </a:lnTo>
                <a:lnTo>
                  <a:pt x="3720" y="2926"/>
                </a:lnTo>
                <a:lnTo>
                  <a:pt x="3720" y="2926"/>
                </a:lnTo>
                <a:lnTo>
                  <a:pt x="3720" y="2926"/>
                </a:lnTo>
                <a:lnTo>
                  <a:pt x="3720" y="2926"/>
                </a:lnTo>
                <a:lnTo>
                  <a:pt x="3694" y="2926"/>
                </a:lnTo>
                <a:lnTo>
                  <a:pt x="3694" y="2926"/>
                </a:lnTo>
                <a:lnTo>
                  <a:pt x="3694" y="2926"/>
                </a:lnTo>
                <a:lnTo>
                  <a:pt x="3694" y="2926"/>
                </a:lnTo>
                <a:lnTo>
                  <a:pt x="3694" y="2926"/>
                </a:lnTo>
                <a:lnTo>
                  <a:pt x="3670" y="2926"/>
                </a:lnTo>
                <a:lnTo>
                  <a:pt x="3670" y="2926"/>
                </a:lnTo>
                <a:lnTo>
                  <a:pt x="3694" y="2926"/>
                </a:lnTo>
                <a:lnTo>
                  <a:pt x="3670" y="2900"/>
                </a:lnTo>
                <a:lnTo>
                  <a:pt x="3670" y="2900"/>
                </a:lnTo>
                <a:lnTo>
                  <a:pt x="3670" y="2900"/>
                </a:lnTo>
                <a:lnTo>
                  <a:pt x="3670" y="2900"/>
                </a:lnTo>
                <a:lnTo>
                  <a:pt x="3670" y="2900"/>
                </a:lnTo>
                <a:lnTo>
                  <a:pt x="3670" y="2900"/>
                </a:lnTo>
                <a:lnTo>
                  <a:pt x="3670" y="2900"/>
                </a:lnTo>
                <a:lnTo>
                  <a:pt x="3670" y="2900"/>
                </a:lnTo>
                <a:lnTo>
                  <a:pt x="3670" y="2900"/>
                </a:lnTo>
                <a:lnTo>
                  <a:pt x="3645" y="2926"/>
                </a:lnTo>
                <a:lnTo>
                  <a:pt x="3645" y="2926"/>
                </a:lnTo>
                <a:lnTo>
                  <a:pt x="3645" y="2926"/>
                </a:lnTo>
                <a:lnTo>
                  <a:pt x="3645" y="2926"/>
                </a:lnTo>
                <a:lnTo>
                  <a:pt x="3645" y="2926"/>
                </a:lnTo>
                <a:lnTo>
                  <a:pt x="3621" y="2926"/>
                </a:lnTo>
                <a:lnTo>
                  <a:pt x="3621" y="2926"/>
                </a:lnTo>
                <a:lnTo>
                  <a:pt x="3645" y="2926"/>
                </a:lnTo>
                <a:lnTo>
                  <a:pt x="3645" y="2926"/>
                </a:lnTo>
                <a:lnTo>
                  <a:pt x="3645" y="2950"/>
                </a:lnTo>
                <a:lnTo>
                  <a:pt x="3621" y="2950"/>
                </a:lnTo>
                <a:lnTo>
                  <a:pt x="3621" y="2950"/>
                </a:lnTo>
                <a:lnTo>
                  <a:pt x="3595" y="2950"/>
                </a:lnTo>
                <a:lnTo>
                  <a:pt x="3595" y="2950"/>
                </a:lnTo>
                <a:lnTo>
                  <a:pt x="3571" y="3000"/>
                </a:lnTo>
                <a:lnTo>
                  <a:pt x="3571" y="3000"/>
                </a:lnTo>
                <a:lnTo>
                  <a:pt x="3571" y="3000"/>
                </a:lnTo>
                <a:lnTo>
                  <a:pt x="3571" y="3000"/>
                </a:lnTo>
                <a:lnTo>
                  <a:pt x="3546" y="3025"/>
                </a:lnTo>
                <a:lnTo>
                  <a:pt x="3546" y="3025"/>
                </a:lnTo>
                <a:lnTo>
                  <a:pt x="3546" y="3025"/>
                </a:lnTo>
                <a:lnTo>
                  <a:pt x="3546" y="3025"/>
                </a:lnTo>
                <a:lnTo>
                  <a:pt x="3546" y="3050"/>
                </a:lnTo>
                <a:lnTo>
                  <a:pt x="3571" y="3050"/>
                </a:lnTo>
                <a:lnTo>
                  <a:pt x="3571" y="3050"/>
                </a:lnTo>
                <a:lnTo>
                  <a:pt x="3571" y="3050"/>
                </a:lnTo>
                <a:lnTo>
                  <a:pt x="3571" y="3050"/>
                </a:lnTo>
                <a:lnTo>
                  <a:pt x="3571" y="3074"/>
                </a:lnTo>
                <a:lnTo>
                  <a:pt x="3571" y="3050"/>
                </a:lnTo>
                <a:lnTo>
                  <a:pt x="3546" y="3050"/>
                </a:lnTo>
                <a:lnTo>
                  <a:pt x="3546" y="3050"/>
                </a:lnTo>
                <a:lnTo>
                  <a:pt x="3546" y="3050"/>
                </a:lnTo>
                <a:lnTo>
                  <a:pt x="3546" y="3050"/>
                </a:lnTo>
                <a:lnTo>
                  <a:pt x="3546" y="3050"/>
                </a:lnTo>
                <a:lnTo>
                  <a:pt x="3546" y="3050"/>
                </a:lnTo>
                <a:lnTo>
                  <a:pt x="3546" y="3050"/>
                </a:lnTo>
                <a:lnTo>
                  <a:pt x="3546" y="3050"/>
                </a:lnTo>
                <a:lnTo>
                  <a:pt x="3546" y="3050"/>
                </a:lnTo>
                <a:lnTo>
                  <a:pt x="3521" y="3050"/>
                </a:lnTo>
                <a:lnTo>
                  <a:pt x="3521" y="3050"/>
                </a:lnTo>
                <a:lnTo>
                  <a:pt x="3521" y="3050"/>
                </a:lnTo>
                <a:lnTo>
                  <a:pt x="3521" y="3050"/>
                </a:lnTo>
                <a:lnTo>
                  <a:pt x="3521" y="3050"/>
                </a:lnTo>
                <a:lnTo>
                  <a:pt x="3521" y="3050"/>
                </a:lnTo>
                <a:lnTo>
                  <a:pt x="3521" y="3050"/>
                </a:lnTo>
                <a:lnTo>
                  <a:pt x="3521" y="3050"/>
                </a:lnTo>
                <a:lnTo>
                  <a:pt x="3521" y="3050"/>
                </a:lnTo>
                <a:lnTo>
                  <a:pt x="3521" y="3050"/>
                </a:lnTo>
                <a:lnTo>
                  <a:pt x="3521" y="3050"/>
                </a:lnTo>
                <a:lnTo>
                  <a:pt x="3521" y="3050"/>
                </a:lnTo>
                <a:lnTo>
                  <a:pt x="3521" y="3050"/>
                </a:lnTo>
                <a:lnTo>
                  <a:pt x="3546" y="3025"/>
                </a:lnTo>
                <a:lnTo>
                  <a:pt x="3546" y="3025"/>
                </a:lnTo>
                <a:lnTo>
                  <a:pt x="3546" y="3025"/>
                </a:lnTo>
                <a:lnTo>
                  <a:pt x="3521" y="3050"/>
                </a:lnTo>
                <a:lnTo>
                  <a:pt x="3521" y="3050"/>
                </a:lnTo>
                <a:lnTo>
                  <a:pt x="3521" y="3050"/>
                </a:lnTo>
                <a:lnTo>
                  <a:pt x="3521" y="3050"/>
                </a:lnTo>
                <a:lnTo>
                  <a:pt x="3496" y="3050"/>
                </a:lnTo>
                <a:lnTo>
                  <a:pt x="3496" y="3050"/>
                </a:lnTo>
                <a:lnTo>
                  <a:pt x="3496" y="3074"/>
                </a:lnTo>
                <a:lnTo>
                  <a:pt x="3496" y="3074"/>
                </a:lnTo>
                <a:lnTo>
                  <a:pt x="3496" y="3074"/>
                </a:lnTo>
                <a:lnTo>
                  <a:pt x="3496" y="3074"/>
                </a:lnTo>
                <a:lnTo>
                  <a:pt x="3496" y="3074"/>
                </a:lnTo>
                <a:lnTo>
                  <a:pt x="3496" y="3074"/>
                </a:lnTo>
                <a:lnTo>
                  <a:pt x="3496" y="3074"/>
                </a:lnTo>
                <a:lnTo>
                  <a:pt x="3471" y="3074"/>
                </a:lnTo>
                <a:lnTo>
                  <a:pt x="3471" y="3074"/>
                </a:lnTo>
                <a:lnTo>
                  <a:pt x="3471" y="3074"/>
                </a:lnTo>
                <a:lnTo>
                  <a:pt x="3471" y="3074"/>
                </a:lnTo>
                <a:lnTo>
                  <a:pt x="3447" y="3074"/>
                </a:lnTo>
                <a:lnTo>
                  <a:pt x="3447" y="3074"/>
                </a:lnTo>
                <a:lnTo>
                  <a:pt x="3447" y="3074"/>
                </a:lnTo>
                <a:lnTo>
                  <a:pt x="3471" y="3074"/>
                </a:lnTo>
                <a:lnTo>
                  <a:pt x="3422" y="3099"/>
                </a:lnTo>
                <a:lnTo>
                  <a:pt x="3422" y="3099"/>
                </a:lnTo>
                <a:lnTo>
                  <a:pt x="3397" y="3099"/>
                </a:lnTo>
                <a:lnTo>
                  <a:pt x="3397" y="3124"/>
                </a:lnTo>
                <a:lnTo>
                  <a:pt x="3372" y="3124"/>
                </a:lnTo>
                <a:lnTo>
                  <a:pt x="3372" y="3124"/>
                </a:lnTo>
                <a:lnTo>
                  <a:pt x="3348" y="3149"/>
                </a:lnTo>
                <a:lnTo>
                  <a:pt x="3348" y="3149"/>
                </a:lnTo>
                <a:lnTo>
                  <a:pt x="3348" y="3149"/>
                </a:lnTo>
                <a:lnTo>
                  <a:pt x="3348" y="3173"/>
                </a:lnTo>
                <a:lnTo>
                  <a:pt x="3348" y="3173"/>
                </a:lnTo>
                <a:lnTo>
                  <a:pt x="3348" y="3173"/>
                </a:lnTo>
                <a:lnTo>
                  <a:pt x="3348" y="3173"/>
                </a:lnTo>
                <a:lnTo>
                  <a:pt x="3348" y="3173"/>
                </a:lnTo>
                <a:lnTo>
                  <a:pt x="3348" y="3173"/>
                </a:lnTo>
                <a:lnTo>
                  <a:pt x="3323" y="3198"/>
                </a:lnTo>
                <a:lnTo>
                  <a:pt x="3323" y="3198"/>
                </a:lnTo>
                <a:lnTo>
                  <a:pt x="3323" y="3198"/>
                </a:lnTo>
                <a:lnTo>
                  <a:pt x="3323" y="3198"/>
                </a:lnTo>
                <a:lnTo>
                  <a:pt x="3323" y="3198"/>
                </a:lnTo>
                <a:lnTo>
                  <a:pt x="3323" y="3198"/>
                </a:lnTo>
                <a:lnTo>
                  <a:pt x="3323" y="3198"/>
                </a:lnTo>
                <a:lnTo>
                  <a:pt x="3323" y="3198"/>
                </a:lnTo>
                <a:lnTo>
                  <a:pt x="3323" y="3223"/>
                </a:lnTo>
                <a:lnTo>
                  <a:pt x="3323" y="3223"/>
                </a:lnTo>
                <a:lnTo>
                  <a:pt x="3323" y="3223"/>
                </a:lnTo>
                <a:lnTo>
                  <a:pt x="3323" y="3223"/>
                </a:lnTo>
                <a:lnTo>
                  <a:pt x="3323" y="3223"/>
                </a:lnTo>
                <a:lnTo>
                  <a:pt x="3323" y="3223"/>
                </a:lnTo>
                <a:lnTo>
                  <a:pt x="3348" y="3223"/>
                </a:lnTo>
                <a:lnTo>
                  <a:pt x="3348" y="3248"/>
                </a:lnTo>
                <a:lnTo>
                  <a:pt x="3348" y="3248"/>
                </a:lnTo>
                <a:lnTo>
                  <a:pt x="3348" y="3248"/>
                </a:lnTo>
                <a:lnTo>
                  <a:pt x="3348" y="3248"/>
                </a:lnTo>
                <a:lnTo>
                  <a:pt x="3348" y="3248"/>
                </a:lnTo>
                <a:lnTo>
                  <a:pt x="3348" y="3248"/>
                </a:lnTo>
                <a:lnTo>
                  <a:pt x="3348" y="3248"/>
                </a:lnTo>
                <a:lnTo>
                  <a:pt x="3348" y="3248"/>
                </a:lnTo>
                <a:lnTo>
                  <a:pt x="3348" y="3248"/>
                </a:lnTo>
                <a:lnTo>
                  <a:pt x="3348" y="3248"/>
                </a:lnTo>
                <a:lnTo>
                  <a:pt x="3348" y="3248"/>
                </a:lnTo>
                <a:lnTo>
                  <a:pt x="3348" y="3248"/>
                </a:lnTo>
                <a:lnTo>
                  <a:pt x="3348" y="3248"/>
                </a:lnTo>
                <a:lnTo>
                  <a:pt x="3348" y="3248"/>
                </a:lnTo>
                <a:lnTo>
                  <a:pt x="3348" y="3248"/>
                </a:lnTo>
                <a:lnTo>
                  <a:pt x="3348" y="3248"/>
                </a:lnTo>
                <a:lnTo>
                  <a:pt x="3348" y="3248"/>
                </a:lnTo>
                <a:lnTo>
                  <a:pt x="3323" y="3248"/>
                </a:lnTo>
                <a:lnTo>
                  <a:pt x="3323" y="3248"/>
                </a:lnTo>
                <a:lnTo>
                  <a:pt x="3323" y="3248"/>
                </a:lnTo>
                <a:lnTo>
                  <a:pt x="3323" y="3248"/>
                </a:lnTo>
                <a:lnTo>
                  <a:pt x="3323" y="3248"/>
                </a:lnTo>
                <a:lnTo>
                  <a:pt x="3323" y="3248"/>
                </a:lnTo>
                <a:lnTo>
                  <a:pt x="3323" y="3223"/>
                </a:lnTo>
                <a:lnTo>
                  <a:pt x="3323" y="3223"/>
                </a:lnTo>
                <a:lnTo>
                  <a:pt x="3298" y="3223"/>
                </a:lnTo>
                <a:lnTo>
                  <a:pt x="3298" y="3223"/>
                </a:lnTo>
                <a:lnTo>
                  <a:pt x="3298" y="3223"/>
                </a:lnTo>
                <a:lnTo>
                  <a:pt x="3298" y="3223"/>
                </a:lnTo>
                <a:lnTo>
                  <a:pt x="3298" y="3223"/>
                </a:lnTo>
                <a:lnTo>
                  <a:pt x="3298" y="3223"/>
                </a:lnTo>
                <a:lnTo>
                  <a:pt x="3298" y="3223"/>
                </a:lnTo>
                <a:lnTo>
                  <a:pt x="3298" y="3223"/>
                </a:lnTo>
                <a:lnTo>
                  <a:pt x="3298" y="3223"/>
                </a:lnTo>
                <a:lnTo>
                  <a:pt x="3298" y="3223"/>
                </a:lnTo>
                <a:lnTo>
                  <a:pt x="3298" y="3223"/>
                </a:lnTo>
                <a:lnTo>
                  <a:pt x="3298" y="3223"/>
                </a:lnTo>
                <a:lnTo>
                  <a:pt x="3298" y="3248"/>
                </a:lnTo>
                <a:lnTo>
                  <a:pt x="3298" y="3248"/>
                </a:lnTo>
                <a:lnTo>
                  <a:pt x="3298" y="3248"/>
                </a:lnTo>
                <a:lnTo>
                  <a:pt x="3298" y="3248"/>
                </a:lnTo>
                <a:lnTo>
                  <a:pt x="3298" y="3248"/>
                </a:lnTo>
                <a:lnTo>
                  <a:pt x="3298" y="3248"/>
                </a:lnTo>
                <a:lnTo>
                  <a:pt x="3298" y="3248"/>
                </a:lnTo>
                <a:lnTo>
                  <a:pt x="3298" y="3248"/>
                </a:lnTo>
                <a:lnTo>
                  <a:pt x="3298" y="3248"/>
                </a:lnTo>
                <a:lnTo>
                  <a:pt x="3298" y="3248"/>
                </a:lnTo>
                <a:lnTo>
                  <a:pt x="3298" y="3272"/>
                </a:lnTo>
                <a:lnTo>
                  <a:pt x="3298" y="3272"/>
                </a:lnTo>
                <a:lnTo>
                  <a:pt x="3298" y="3272"/>
                </a:lnTo>
                <a:lnTo>
                  <a:pt x="3298" y="3272"/>
                </a:lnTo>
                <a:lnTo>
                  <a:pt x="3298" y="3248"/>
                </a:lnTo>
                <a:lnTo>
                  <a:pt x="3298" y="3248"/>
                </a:lnTo>
                <a:lnTo>
                  <a:pt x="3298" y="3248"/>
                </a:lnTo>
                <a:lnTo>
                  <a:pt x="3298" y="3248"/>
                </a:lnTo>
                <a:lnTo>
                  <a:pt x="3298" y="3248"/>
                </a:lnTo>
                <a:lnTo>
                  <a:pt x="3298" y="3248"/>
                </a:lnTo>
                <a:lnTo>
                  <a:pt x="3273" y="3248"/>
                </a:lnTo>
                <a:lnTo>
                  <a:pt x="3273" y="3248"/>
                </a:lnTo>
                <a:lnTo>
                  <a:pt x="3273" y="3223"/>
                </a:lnTo>
                <a:lnTo>
                  <a:pt x="3273" y="3223"/>
                </a:lnTo>
                <a:lnTo>
                  <a:pt x="3273" y="3223"/>
                </a:lnTo>
                <a:lnTo>
                  <a:pt x="3273" y="3223"/>
                </a:lnTo>
                <a:lnTo>
                  <a:pt x="3273" y="3223"/>
                </a:lnTo>
                <a:lnTo>
                  <a:pt x="3273" y="3223"/>
                </a:lnTo>
                <a:lnTo>
                  <a:pt x="3273" y="3223"/>
                </a:lnTo>
                <a:lnTo>
                  <a:pt x="3273" y="3223"/>
                </a:lnTo>
                <a:lnTo>
                  <a:pt x="3273" y="3223"/>
                </a:lnTo>
                <a:lnTo>
                  <a:pt x="3273" y="3223"/>
                </a:lnTo>
                <a:lnTo>
                  <a:pt x="3273" y="3223"/>
                </a:lnTo>
                <a:lnTo>
                  <a:pt x="3273" y="3223"/>
                </a:lnTo>
                <a:lnTo>
                  <a:pt x="3273" y="3223"/>
                </a:lnTo>
                <a:lnTo>
                  <a:pt x="3273" y="3223"/>
                </a:lnTo>
                <a:lnTo>
                  <a:pt x="3273" y="3223"/>
                </a:lnTo>
                <a:lnTo>
                  <a:pt x="3298" y="3223"/>
                </a:lnTo>
                <a:lnTo>
                  <a:pt x="3298" y="3223"/>
                </a:lnTo>
                <a:lnTo>
                  <a:pt x="3298" y="3198"/>
                </a:lnTo>
                <a:lnTo>
                  <a:pt x="3298" y="3198"/>
                </a:lnTo>
                <a:lnTo>
                  <a:pt x="3273" y="3198"/>
                </a:lnTo>
                <a:lnTo>
                  <a:pt x="3273" y="3198"/>
                </a:lnTo>
                <a:lnTo>
                  <a:pt x="3273" y="3198"/>
                </a:lnTo>
                <a:lnTo>
                  <a:pt x="3273" y="3198"/>
                </a:lnTo>
                <a:lnTo>
                  <a:pt x="3273" y="3198"/>
                </a:lnTo>
                <a:lnTo>
                  <a:pt x="3273" y="3198"/>
                </a:lnTo>
                <a:lnTo>
                  <a:pt x="3273" y="3198"/>
                </a:lnTo>
                <a:lnTo>
                  <a:pt x="3248" y="3198"/>
                </a:lnTo>
                <a:lnTo>
                  <a:pt x="3248" y="3198"/>
                </a:lnTo>
                <a:lnTo>
                  <a:pt x="3248" y="3198"/>
                </a:lnTo>
                <a:lnTo>
                  <a:pt x="3248" y="3198"/>
                </a:lnTo>
                <a:lnTo>
                  <a:pt x="3248" y="3198"/>
                </a:lnTo>
                <a:lnTo>
                  <a:pt x="3224" y="3198"/>
                </a:lnTo>
                <a:lnTo>
                  <a:pt x="3248" y="3198"/>
                </a:lnTo>
                <a:lnTo>
                  <a:pt x="3248" y="3198"/>
                </a:lnTo>
                <a:lnTo>
                  <a:pt x="3248" y="3198"/>
                </a:lnTo>
                <a:lnTo>
                  <a:pt x="3248" y="3198"/>
                </a:lnTo>
                <a:lnTo>
                  <a:pt x="3224" y="3198"/>
                </a:lnTo>
                <a:lnTo>
                  <a:pt x="3224" y="3198"/>
                </a:lnTo>
                <a:lnTo>
                  <a:pt x="3224" y="3198"/>
                </a:lnTo>
                <a:lnTo>
                  <a:pt x="3224" y="3198"/>
                </a:lnTo>
                <a:lnTo>
                  <a:pt x="3198" y="3198"/>
                </a:lnTo>
                <a:lnTo>
                  <a:pt x="3198" y="3198"/>
                </a:lnTo>
                <a:lnTo>
                  <a:pt x="3198" y="3198"/>
                </a:lnTo>
                <a:lnTo>
                  <a:pt x="3174" y="3198"/>
                </a:lnTo>
                <a:lnTo>
                  <a:pt x="3174" y="3198"/>
                </a:lnTo>
                <a:lnTo>
                  <a:pt x="3174" y="3223"/>
                </a:lnTo>
                <a:lnTo>
                  <a:pt x="3174" y="3223"/>
                </a:lnTo>
                <a:lnTo>
                  <a:pt x="3174" y="3223"/>
                </a:lnTo>
                <a:lnTo>
                  <a:pt x="3149" y="3223"/>
                </a:lnTo>
                <a:lnTo>
                  <a:pt x="3149" y="3223"/>
                </a:lnTo>
                <a:lnTo>
                  <a:pt x="3149" y="3223"/>
                </a:lnTo>
                <a:lnTo>
                  <a:pt x="3125" y="3248"/>
                </a:lnTo>
                <a:lnTo>
                  <a:pt x="3125" y="3248"/>
                </a:lnTo>
                <a:lnTo>
                  <a:pt x="3125" y="3248"/>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297"/>
                </a:lnTo>
                <a:lnTo>
                  <a:pt x="3075" y="3322"/>
                </a:lnTo>
                <a:lnTo>
                  <a:pt x="3075" y="3322"/>
                </a:lnTo>
                <a:lnTo>
                  <a:pt x="3075" y="3322"/>
                </a:lnTo>
                <a:lnTo>
                  <a:pt x="3075" y="3322"/>
                </a:lnTo>
                <a:lnTo>
                  <a:pt x="3075" y="3322"/>
                </a:lnTo>
                <a:lnTo>
                  <a:pt x="3075" y="3297"/>
                </a:lnTo>
                <a:lnTo>
                  <a:pt x="3075" y="3297"/>
                </a:lnTo>
                <a:lnTo>
                  <a:pt x="3075" y="3297"/>
                </a:lnTo>
                <a:lnTo>
                  <a:pt x="3050" y="3322"/>
                </a:lnTo>
                <a:lnTo>
                  <a:pt x="3050" y="3322"/>
                </a:lnTo>
                <a:lnTo>
                  <a:pt x="3050" y="3322"/>
                </a:lnTo>
                <a:lnTo>
                  <a:pt x="3050" y="3322"/>
                </a:lnTo>
                <a:lnTo>
                  <a:pt x="3026" y="3322"/>
                </a:lnTo>
                <a:lnTo>
                  <a:pt x="3026" y="3322"/>
                </a:lnTo>
                <a:lnTo>
                  <a:pt x="3026" y="3322"/>
                </a:lnTo>
                <a:lnTo>
                  <a:pt x="3050" y="3322"/>
                </a:lnTo>
                <a:lnTo>
                  <a:pt x="3026" y="3347"/>
                </a:lnTo>
                <a:lnTo>
                  <a:pt x="3026" y="3347"/>
                </a:lnTo>
                <a:lnTo>
                  <a:pt x="3026" y="3347"/>
                </a:lnTo>
                <a:lnTo>
                  <a:pt x="3026" y="3347"/>
                </a:lnTo>
                <a:lnTo>
                  <a:pt x="3026" y="3347"/>
                </a:lnTo>
                <a:lnTo>
                  <a:pt x="3026" y="3347"/>
                </a:lnTo>
                <a:lnTo>
                  <a:pt x="3026" y="3347"/>
                </a:lnTo>
                <a:lnTo>
                  <a:pt x="3026" y="3347"/>
                </a:lnTo>
                <a:lnTo>
                  <a:pt x="3026" y="3347"/>
                </a:lnTo>
                <a:lnTo>
                  <a:pt x="3000" y="3347"/>
                </a:lnTo>
                <a:lnTo>
                  <a:pt x="3000" y="3347"/>
                </a:lnTo>
                <a:lnTo>
                  <a:pt x="3000" y="3347"/>
                </a:lnTo>
                <a:lnTo>
                  <a:pt x="3000" y="3322"/>
                </a:lnTo>
                <a:lnTo>
                  <a:pt x="3026" y="3322"/>
                </a:lnTo>
                <a:lnTo>
                  <a:pt x="3026" y="3322"/>
                </a:lnTo>
                <a:lnTo>
                  <a:pt x="3026" y="3322"/>
                </a:lnTo>
                <a:lnTo>
                  <a:pt x="3026" y="3322"/>
                </a:lnTo>
                <a:lnTo>
                  <a:pt x="3000" y="3347"/>
                </a:lnTo>
                <a:lnTo>
                  <a:pt x="2976" y="3347"/>
                </a:lnTo>
                <a:lnTo>
                  <a:pt x="2976" y="3347"/>
                </a:lnTo>
                <a:lnTo>
                  <a:pt x="2976" y="3347"/>
                </a:lnTo>
                <a:lnTo>
                  <a:pt x="2976" y="3347"/>
                </a:lnTo>
                <a:lnTo>
                  <a:pt x="2976" y="3347"/>
                </a:lnTo>
                <a:lnTo>
                  <a:pt x="2976" y="3347"/>
                </a:lnTo>
                <a:lnTo>
                  <a:pt x="2976" y="3347"/>
                </a:lnTo>
                <a:lnTo>
                  <a:pt x="2976" y="3347"/>
                </a:lnTo>
                <a:lnTo>
                  <a:pt x="2976" y="3347"/>
                </a:lnTo>
                <a:lnTo>
                  <a:pt x="2976" y="3372"/>
                </a:lnTo>
                <a:lnTo>
                  <a:pt x="2976" y="3372"/>
                </a:lnTo>
                <a:lnTo>
                  <a:pt x="2976" y="3372"/>
                </a:lnTo>
                <a:lnTo>
                  <a:pt x="2976" y="3372"/>
                </a:lnTo>
                <a:lnTo>
                  <a:pt x="2976" y="3372"/>
                </a:lnTo>
                <a:lnTo>
                  <a:pt x="2976" y="3396"/>
                </a:lnTo>
                <a:lnTo>
                  <a:pt x="2976" y="3372"/>
                </a:lnTo>
                <a:lnTo>
                  <a:pt x="2976" y="3372"/>
                </a:lnTo>
                <a:lnTo>
                  <a:pt x="2976" y="3372"/>
                </a:lnTo>
                <a:lnTo>
                  <a:pt x="2976" y="3396"/>
                </a:lnTo>
                <a:lnTo>
                  <a:pt x="2976" y="3396"/>
                </a:lnTo>
                <a:lnTo>
                  <a:pt x="2976" y="3396"/>
                </a:lnTo>
                <a:lnTo>
                  <a:pt x="2976" y="3396"/>
                </a:lnTo>
                <a:lnTo>
                  <a:pt x="2976" y="3396"/>
                </a:lnTo>
                <a:lnTo>
                  <a:pt x="2976" y="3396"/>
                </a:lnTo>
                <a:lnTo>
                  <a:pt x="2976" y="3396"/>
                </a:lnTo>
                <a:lnTo>
                  <a:pt x="2976" y="3396"/>
                </a:lnTo>
                <a:lnTo>
                  <a:pt x="2976" y="3396"/>
                </a:lnTo>
                <a:lnTo>
                  <a:pt x="2976" y="3396"/>
                </a:lnTo>
                <a:lnTo>
                  <a:pt x="2976" y="3396"/>
                </a:lnTo>
                <a:lnTo>
                  <a:pt x="2951" y="3396"/>
                </a:lnTo>
                <a:lnTo>
                  <a:pt x="2951" y="3396"/>
                </a:lnTo>
                <a:lnTo>
                  <a:pt x="2976" y="3396"/>
                </a:lnTo>
                <a:lnTo>
                  <a:pt x="2976" y="3422"/>
                </a:lnTo>
                <a:lnTo>
                  <a:pt x="2976" y="3422"/>
                </a:lnTo>
                <a:lnTo>
                  <a:pt x="2976" y="3422"/>
                </a:lnTo>
                <a:lnTo>
                  <a:pt x="2976" y="3396"/>
                </a:lnTo>
                <a:lnTo>
                  <a:pt x="2976" y="3396"/>
                </a:lnTo>
                <a:lnTo>
                  <a:pt x="2976" y="3396"/>
                </a:lnTo>
                <a:lnTo>
                  <a:pt x="2976" y="3396"/>
                </a:lnTo>
                <a:lnTo>
                  <a:pt x="3000" y="3396"/>
                </a:lnTo>
                <a:lnTo>
                  <a:pt x="3000" y="3396"/>
                </a:lnTo>
                <a:lnTo>
                  <a:pt x="3000" y="3396"/>
                </a:lnTo>
                <a:lnTo>
                  <a:pt x="3000" y="3396"/>
                </a:lnTo>
                <a:lnTo>
                  <a:pt x="3000" y="3396"/>
                </a:lnTo>
                <a:lnTo>
                  <a:pt x="3000" y="3372"/>
                </a:lnTo>
                <a:lnTo>
                  <a:pt x="3000" y="3372"/>
                </a:lnTo>
                <a:lnTo>
                  <a:pt x="3000" y="3372"/>
                </a:lnTo>
                <a:lnTo>
                  <a:pt x="3000" y="3372"/>
                </a:lnTo>
                <a:lnTo>
                  <a:pt x="3000" y="3372"/>
                </a:lnTo>
                <a:lnTo>
                  <a:pt x="2976" y="3372"/>
                </a:lnTo>
                <a:lnTo>
                  <a:pt x="3000" y="3347"/>
                </a:lnTo>
                <a:lnTo>
                  <a:pt x="3000" y="3347"/>
                </a:lnTo>
                <a:lnTo>
                  <a:pt x="2976" y="3347"/>
                </a:lnTo>
                <a:lnTo>
                  <a:pt x="2976" y="3347"/>
                </a:lnTo>
                <a:lnTo>
                  <a:pt x="2976"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47"/>
                </a:lnTo>
                <a:lnTo>
                  <a:pt x="3000" y="3372"/>
                </a:lnTo>
                <a:lnTo>
                  <a:pt x="3026" y="3372"/>
                </a:lnTo>
                <a:lnTo>
                  <a:pt x="3026" y="3372"/>
                </a:lnTo>
                <a:lnTo>
                  <a:pt x="3026" y="3372"/>
                </a:lnTo>
                <a:lnTo>
                  <a:pt x="3026" y="3372"/>
                </a:lnTo>
                <a:lnTo>
                  <a:pt x="3026" y="3372"/>
                </a:lnTo>
                <a:lnTo>
                  <a:pt x="3026" y="3372"/>
                </a:lnTo>
                <a:lnTo>
                  <a:pt x="3026" y="3372"/>
                </a:lnTo>
                <a:lnTo>
                  <a:pt x="3026" y="3372"/>
                </a:lnTo>
                <a:lnTo>
                  <a:pt x="3026" y="3372"/>
                </a:lnTo>
                <a:lnTo>
                  <a:pt x="3026" y="3396"/>
                </a:lnTo>
                <a:lnTo>
                  <a:pt x="3026" y="3396"/>
                </a:lnTo>
                <a:lnTo>
                  <a:pt x="3026" y="3396"/>
                </a:lnTo>
                <a:lnTo>
                  <a:pt x="3026" y="3396"/>
                </a:lnTo>
                <a:lnTo>
                  <a:pt x="3026" y="3396"/>
                </a:lnTo>
                <a:lnTo>
                  <a:pt x="3026" y="3396"/>
                </a:lnTo>
                <a:lnTo>
                  <a:pt x="3050" y="3396"/>
                </a:lnTo>
                <a:lnTo>
                  <a:pt x="3050" y="3396"/>
                </a:lnTo>
                <a:lnTo>
                  <a:pt x="3050" y="3396"/>
                </a:lnTo>
                <a:lnTo>
                  <a:pt x="3050" y="3396"/>
                </a:lnTo>
                <a:lnTo>
                  <a:pt x="3050" y="3396"/>
                </a:lnTo>
                <a:lnTo>
                  <a:pt x="3050" y="3396"/>
                </a:lnTo>
                <a:lnTo>
                  <a:pt x="3050" y="3396"/>
                </a:lnTo>
                <a:lnTo>
                  <a:pt x="3050" y="3372"/>
                </a:lnTo>
                <a:lnTo>
                  <a:pt x="3050" y="3372"/>
                </a:lnTo>
                <a:lnTo>
                  <a:pt x="3050" y="3372"/>
                </a:lnTo>
                <a:lnTo>
                  <a:pt x="3050" y="3372"/>
                </a:lnTo>
                <a:lnTo>
                  <a:pt x="3050" y="3372"/>
                </a:lnTo>
                <a:lnTo>
                  <a:pt x="3050" y="3372"/>
                </a:lnTo>
                <a:lnTo>
                  <a:pt x="3050" y="3372"/>
                </a:lnTo>
                <a:lnTo>
                  <a:pt x="3050" y="3372"/>
                </a:lnTo>
                <a:lnTo>
                  <a:pt x="3050" y="3372"/>
                </a:lnTo>
                <a:lnTo>
                  <a:pt x="3050" y="3372"/>
                </a:lnTo>
                <a:lnTo>
                  <a:pt x="3050" y="3372"/>
                </a:lnTo>
                <a:lnTo>
                  <a:pt x="3050" y="3396"/>
                </a:lnTo>
                <a:lnTo>
                  <a:pt x="3050" y="3396"/>
                </a:lnTo>
                <a:lnTo>
                  <a:pt x="3075" y="3396"/>
                </a:lnTo>
                <a:lnTo>
                  <a:pt x="3050" y="3372"/>
                </a:lnTo>
                <a:lnTo>
                  <a:pt x="3050" y="3372"/>
                </a:lnTo>
                <a:lnTo>
                  <a:pt x="3050" y="3372"/>
                </a:lnTo>
                <a:lnTo>
                  <a:pt x="3050" y="3372"/>
                </a:lnTo>
                <a:lnTo>
                  <a:pt x="3050" y="3372"/>
                </a:lnTo>
                <a:lnTo>
                  <a:pt x="3050" y="3372"/>
                </a:lnTo>
                <a:lnTo>
                  <a:pt x="3050" y="3347"/>
                </a:lnTo>
                <a:lnTo>
                  <a:pt x="3050" y="3347"/>
                </a:lnTo>
                <a:lnTo>
                  <a:pt x="3050" y="3347"/>
                </a:lnTo>
                <a:lnTo>
                  <a:pt x="3050" y="3347"/>
                </a:lnTo>
                <a:lnTo>
                  <a:pt x="3050" y="3347"/>
                </a:lnTo>
                <a:lnTo>
                  <a:pt x="3050" y="3347"/>
                </a:lnTo>
                <a:lnTo>
                  <a:pt x="3050" y="3347"/>
                </a:lnTo>
                <a:lnTo>
                  <a:pt x="3050" y="3347"/>
                </a:lnTo>
                <a:lnTo>
                  <a:pt x="3075" y="3347"/>
                </a:lnTo>
                <a:lnTo>
                  <a:pt x="3075" y="3347"/>
                </a:lnTo>
                <a:lnTo>
                  <a:pt x="3075" y="3347"/>
                </a:lnTo>
                <a:lnTo>
                  <a:pt x="3075" y="3347"/>
                </a:lnTo>
                <a:lnTo>
                  <a:pt x="3075" y="3347"/>
                </a:lnTo>
                <a:lnTo>
                  <a:pt x="3050" y="3347"/>
                </a:lnTo>
                <a:lnTo>
                  <a:pt x="3050" y="3347"/>
                </a:lnTo>
                <a:lnTo>
                  <a:pt x="3050" y="3347"/>
                </a:lnTo>
                <a:lnTo>
                  <a:pt x="3050" y="3347"/>
                </a:lnTo>
                <a:lnTo>
                  <a:pt x="3050" y="3322"/>
                </a:lnTo>
                <a:lnTo>
                  <a:pt x="3050" y="3322"/>
                </a:lnTo>
                <a:lnTo>
                  <a:pt x="3050" y="3322"/>
                </a:lnTo>
                <a:lnTo>
                  <a:pt x="3050" y="3322"/>
                </a:lnTo>
                <a:lnTo>
                  <a:pt x="3075" y="3322"/>
                </a:lnTo>
                <a:lnTo>
                  <a:pt x="3075" y="3322"/>
                </a:lnTo>
                <a:lnTo>
                  <a:pt x="3075" y="3322"/>
                </a:lnTo>
                <a:lnTo>
                  <a:pt x="3075" y="3322"/>
                </a:lnTo>
                <a:lnTo>
                  <a:pt x="3075" y="3322"/>
                </a:lnTo>
                <a:lnTo>
                  <a:pt x="3075" y="3322"/>
                </a:lnTo>
                <a:lnTo>
                  <a:pt x="3075" y="3322"/>
                </a:lnTo>
                <a:lnTo>
                  <a:pt x="3075" y="3322"/>
                </a:lnTo>
                <a:lnTo>
                  <a:pt x="3075" y="3347"/>
                </a:lnTo>
                <a:lnTo>
                  <a:pt x="3075" y="3347"/>
                </a:lnTo>
                <a:lnTo>
                  <a:pt x="3075" y="3347"/>
                </a:lnTo>
                <a:lnTo>
                  <a:pt x="3075" y="3372"/>
                </a:lnTo>
                <a:lnTo>
                  <a:pt x="3099" y="3372"/>
                </a:lnTo>
                <a:lnTo>
                  <a:pt x="3099" y="3372"/>
                </a:lnTo>
                <a:lnTo>
                  <a:pt x="3075" y="3372"/>
                </a:lnTo>
                <a:lnTo>
                  <a:pt x="3075" y="3372"/>
                </a:lnTo>
                <a:lnTo>
                  <a:pt x="3075" y="3372"/>
                </a:lnTo>
                <a:lnTo>
                  <a:pt x="3075" y="3372"/>
                </a:lnTo>
                <a:lnTo>
                  <a:pt x="3075" y="3372"/>
                </a:lnTo>
                <a:lnTo>
                  <a:pt x="3075" y="3372"/>
                </a:lnTo>
                <a:lnTo>
                  <a:pt x="3075" y="3372"/>
                </a:lnTo>
                <a:lnTo>
                  <a:pt x="3075" y="3372"/>
                </a:lnTo>
                <a:lnTo>
                  <a:pt x="3075" y="3372"/>
                </a:lnTo>
                <a:lnTo>
                  <a:pt x="3075" y="3372"/>
                </a:lnTo>
                <a:lnTo>
                  <a:pt x="3099" y="3372"/>
                </a:lnTo>
                <a:lnTo>
                  <a:pt x="3099" y="3372"/>
                </a:lnTo>
                <a:lnTo>
                  <a:pt x="3099" y="3372"/>
                </a:lnTo>
                <a:lnTo>
                  <a:pt x="3099" y="3372"/>
                </a:lnTo>
                <a:lnTo>
                  <a:pt x="3099" y="3372"/>
                </a:lnTo>
                <a:lnTo>
                  <a:pt x="3099" y="3372"/>
                </a:lnTo>
                <a:lnTo>
                  <a:pt x="3099" y="3372"/>
                </a:lnTo>
                <a:lnTo>
                  <a:pt x="3099" y="3372"/>
                </a:lnTo>
                <a:lnTo>
                  <a:pt x="3099" y="3396"/>
                </a:lnTo>
                <a:lnTo>
                  <a:pt x="3099" y="3396"/>
                </a:lnTo>
                <a:lnTo>
                  <a:pt x="3099" y="3372"/>
                </a:lnTo>
                <a:lnTo>
                  <a:pt x="3099" y="3372"/>
                </a:lnTo>
                <a:lnTo>
                  <a:pt x="3099" y="3372"/>
                </a:lnTo>
                <a:lnTo>
                  <a:pt x="3099" y="3372"/>
                </a:lnTo>
                <a:lnTo>
                  <a:pt x="3099" y="3372"/>
                </a:lnTo>
                <a:lnTo>
                  <a:pt x="3099" y="3372"/>
                </a:lnTo>
                <a:lnTo>
                  <a:pt x="3125" y="3372"/>
                </a:lnTo>
                <a:lnTo>
                  <a:pt x="3125" y="3347"/>
                </a:lnTo>
                <a:lnTo>
                  <a:pt x="3125" y="3347"/>
                </a:lnTo>
                <a:lnTo>
                  <a:pt x="3125" y="3372"/>
                </a:lnTo>
                <a:lnTo>
                  <a:pt x="3125" y="3372"/>
                </a:lnTo>
                <a:lnTo>
                  <a:pt x="3125" y="3372"/>
                </a:lnTo>
                <a:lnTo>
                  <a:pt x="3125" y="3372"/>
                </a:lnTo>
                <a:lnTo>
                  <a:pt x="3125" y="3372"/>
                </a:lnTo>
                <a:lnTo>
                  <a:pt x="3125" y="3372"/>
                </a:lnTo>
                <a:lnTo>
                  <a:pt x="3125" y="3372"/>
                </a:lnTo>
                <a:lnTo>
                  <a:pt x="3125" y="3372"/>
                </a:lnTo>
                <a:lnTo>
                  <a:pt x="3125" y="3372"/>
                </a:lnTo>
                <a:lnTo>
                  <a:pt x="3125" y="3372"/>
                </a:lnTo>
                <a:lnTo>
                  <a:pt x="3125" y="3372"/>
                </a:lnTo>
                <a:lnTo>
                  <a:pt x="3125" y="3372"/>
                </a:lnTo>
                <a:lnTo>
                  <a:pt x="3149" y="3372"/>
                </a:lnTo>
                <a:lnTo>
                  <a:pt x="3149" y="3372"/>
                </a:lnTo>
                <a:lnTo>
                  <a:pt x="3149" y="3372"/>
                </a:lnTo>
                <a:lnTo>
                  <a:pt x="3149" y="3372"/>
                </a:lnTo>
                <a:lnTo>
                  <a:pt x="3149" y="3372"/>
                </a:lnTo>
                <a:lnTo>
                  <a:pt x="3149" y="3372"/>
                </a:lnTo>
                <a:lnTo>
                  <a:pt x="3125" y="3347"/>
                </a:lnTo>
                <a:lnTo>
                  <a:pt x="3125" y="3347"/>
                </a:lnTo>
                <a:lnTo>
                  <a:pt x="3125" y="3347"/>
                </a:lnTo>
                <a:lnTo>
                  <a:pt x="3125" y="3347"/>
                </a:lnTo>
                <a:lnTo>
                  <a:pt x="3125" y="3347"/>
                </a:lnTo>
                <a:lnTo>
                  <a:pt x="3125" y="3347"/>
                </a:lnTo>
                <a:lnTo>
                  <a:pt x="3149" y="3347"/>
                </a:lnTo>
                <a:lnTo>
                  <a:pt x="3149" y="3347"/>
                </a:lnTo>
                <a:lnTo>
                  <a:pt x="3149" y="3347"/>
                </a:lnTo>
                <a:lnTo>
                  <a:pt x="3149" y="3347"/>
                </a:lnTo>
                <a:lnTo>
                  <a:pt x="3149" y="3347"/>
                </a:lnTo>
                <a:lnTo>
                  <a:pt x="3149" y="3347"/>
                </a:lnTo>
                <a:lnTo>
                  <a:pt x="3149" y="3347"/>
                </a:lnTo>
                <a:lnTo>
                  <a:pt x="3149" y="3347"/>
                </a:lnTo>
                <a:lnTo>
                  <a:pt x="3149" y="3347"/>
                </a:lnTo>
                <a:lnTo>
                  <a:pt x="3149" y="3347"/>
                </a:lnTo>
                <a:lnTo>
                  <a:pt x="3149" y="3347"/>
                </a:lnTo>
                <a:lnTo>
                  <a:pt x="3149" y="3347"/>
                </a:lnTo>
                <a:lnTo>
                  <a:pt x="3149" y="3347"/>
                </a:lnTo>
                <a:lnTo>
                  <a:pt x="3149" y="3347"/>
                </a:lnTo>
                <a:lnTo>
                  <a:pt x="3149" y="3322"/>
                </a:lnTo>
                <a:lnTo>
                  <a:pt x="3174" y="3322"/>
                </a:lnTo>
                <a:lnTo>
                  <a:pt x="3174" y="3322"/>
                </a:lnTo>
                <a:lnTo>
                  <a:pt x="3174" y="3322"/>
                </a:lnTo>
                <a:lnTo>
                  <a:pt x="3174" y="3322"/>
                </a:lnTo>
                <a:lnTo>
                  <a:pt x="3174" y="3297"/>
                </a:lnTo>
                <a:lnTo>
                  <a:pt x="3174" y="3297"/>
                </a:lnTo>
                <a:lnTo>
                  <a:pt x="3174" y="3297"/>
                </a:lnTo>
                <a:lnTo>
                  <a:pt x="3174" y="3297"/>
                </a:lnTo>
                <a:lnTo>
                  <a:pt x="3174" y="3297"/>
                </a:lnTo>
                <a:lnTo>
                  <a:pt x="3174" y="3297"/>
                </a:lnTo>
                <a:lnTo>
                  <a:pt x="3174" y="3297"/>
                </a:lnTo>
                <a:lnTo>
                  <a:pt x="3174" y="3297"/>
                </a:lnTo>
                <a:lnTo>
                  <a:pt x="3174" y="3297"/>
                </a:lnTo>
                <a:lnTo>
                  <a:pt x="3198" y="3272"/>
                </a:lnTo>
                <a:lnTo>
                  <a:pt x="3198" y="3272"/>
                </a:lnTo>
                <a:lnTo>
                  <a:pt x="3198" y="3272"/>
                </a:lnTo>
                <a:lnTo>
                  <a:pt x="3198" y="3272"/>
                </a:lnTo>
                <a:lnTo>
                  <a:pt x="3198" y="3272"/>
                </a:lnTo>
                <a:lnTo>
                  <a:pt x="3198" y="3272"/>
                </a:lnTo>
                <a:lnTo>
                  <a:pt x="3224" y="3272"/>
                </a:lnTo>
                <a:lnTo>
                  <a:pt x="3224" y="3272"/>
                </a:lnTo>
                <a:lnTo>
                  <a:pt x="3224" y="3272"/>
                </a:lnTo>
                <a:lnTo>
                  <a:pt x="3224" y="3272"/>
                </a:lnTo>
                <a:lnTo>
                  <a:pt x="3224" y="3272"/>
                </a:lnTo>
                <a:lnTo>
                  <a:pt x="3224" y="3272"/>
                </a:lnTo>
                <a:lnTo>
                  <a:pt x="3224" y="3272"/>
                </a:lnTo>
                <a:lnTo>
                  <a:pt x="3224" y="3297"/>
                </a:lnTo>
                <a:lnTo>
                  <a:pt x="3224" y="3297"/>
                </a:lnTo>
                <a:lnTo>
                  <a:pt x="3248" y="3297"/>
                </a:lnTo>
                <a:lnTo>
                  <a:pt x="3248" y="3297"/>
                </a:lnTo>
                <a:lnTo>
                  <a:pt x="3248" y="3297"/>
                </a:lnTo>
                <a:lnTo>
                  <a:pt x="3248" y="3297"/>
                </a:lnTo>
                <a:lnTo>
                  <a:pt x="3224" y="3297"/>
                </a:lnTo>
                <a:lnTo>
                  <a:pt x="3224" y="3297"/>
                </a:lnTo>
                <a:lnTo>
                  <a:pt x="3224" y="3272"/>
                </a:lnTo>
                <a:lnTo>
                  <a:pt x="3224" y="3272"/>
                </a:lnTo>
                <a:lnTo>
                  <a:pt x="3224" y="3272"/>
                </a:lnTo>
                <a:lnTo>
                  <a:pt x="3224" y="3297"/>
                </a:lnTo>
                <a:lnTo>
                  <a:pt x="3198" y="3297"/>
                </a:lnTo>
                <a:lnTo>
                  <a:pt x="3198" y="3297"/>
                </a:lnTo>
                <a:lnTo>
                  <a:pt x="3198" y="3297"/>
                </a:lnTo>
                <a:lnTo>
                  <a:pt x="3198" y="3297"/>
                </a:lnTo>
                <a:lnTo>
                  <a:pt x="3198" y="3297"/>
                </a:lnTo>
                <a:lnTo>
                  <a:pt x="3198" y="3322"/>
                </a:lnTo>
                <a:lnTo>
                  <a:pt x="3198" y="3322"/>
                </a:lnTo>
                <a:lnTo>
                  <a:pt x="3198" y="3322"/>
                </a:lnTo>
                <a:lnTo>
                  <a:pt x="3198" y="3322"/>
                </a:lnTo>
                <a:lnTo>
                  <a:pt x="3198" y="3322"/>
                </a:lnTo>
                <a:lnTo>
                  <a:pt x="3224" y="3322"/>
                </a:lnTo>
                <a:lnTo>
                  <a:pt x="3224" y="3322"/>
                </a:lnTo>
                <a:lnTo>
                  <a:pt x="3224" y="3322"/>
                </a:lnTo>
                <a:lnTo>
                  <a:pt x="3224" y="3322"/>
                </a:lnTo>
                <a:lnTo>
                  <a:pt x="3224" y="3322"/>
                </a:lnTo>
                <a:lnTo>
                  <a:pt x="3248" y="3322"/>
                </a:lnTo>
                <a:lnTo>
                  <a:pt x="3248" y="3322"/>
                </a:lnTo>
                <a:lnTo>
                  <a:pt x="3273" y="3322"/>
                </a:lnTo>
                <a:lnTo>
                  <a:pt x="3273" y="3297"/>
                </a:lnTo>
                <a:lnTo>
                  <a:pt x="3273" y="3297"/>
                </a:lnTo>
                <a:lnTo>
                  <a:pt x="3273" y="3297"/>
                </a:lnTo>
                <a:lnTo>
                  <a:pt x="3273" y="3297"/>
                </a:lnTo>
                <a:lnTo>
                  <a:pt x="3273" y="3297"/>
                </a:lnTo>
                <a:lnTo>
                  <a:pt x="3273" y="3297"/>
                </a:lnTo>
                <a:lnTo>
                  <a:pt x="3273" y="3297"/>
                </a:lnTo>
                <a:lnTo>
                  <a:pt x="3273" y="3322"/>
                </a:lnTo>
                <a:lnTo>
                  <a:pt x="3273" y="3322"/>
                </a:lnTo>
                <a:lnTo>
                  <a:pt x="3273" y="3322"/>
                </a:lnTo>
                <a:lnTo>
                  <a:pt x="3273" y="3322"/>
                </a:lnTo>
                <a:lnTo>
                  <a:pt x="3273" y="3322"/>
                </a:lnTo>
                <a:lnTo>
                  <a:pt x="3298" y="3322"/>
                </a:lnTo>
                <a:lnTo>
                  <a:pt x="3298" y="3322"/>
                </a:lnTo>
                <a:lnTo>
                  <a:pt x="3298" y="3322"/>
                </a:lnTo>
                <a:lnTo>
                  <a:pt x="3298" y="3297"/>
                </a:lnTo>
                <a:lnTo>
                  <a:pt x="3298" y="3297"/>
                </a:lnTo>
                <a:lnTo>
                  <a:pt x="3298" y="3297"/>
                </a:lnTo>
                <a:lnTo>
                  <a:pt x="3298" y="3297"/>
                </a:lnTo>
                <a:lnTo>
                  <a:pt x="3298" y="3297"/>
                </a:lnTo>
                <a:lnTo>
                  <a:pt x="3298" y="3297"/>
                </a:lnTo>
                <a:lnTo>
                  <a:pt x="3298" y="3297"/>
                </a:lnTo>
                <a:lnTo>
                  <a:pt x="3298" y="3297"/>
                </a:lnTo>
                <a:lnTo>
                  <a:pt x="3298" y="3297"/>
                </a:lnTo>
                <a:lnTo>
                  <a:pt x="3298" y="3297"/>
                </a:lnTo>
                <a:lnTo>
                  <a:pt x="3298" y="3297"/>
                </a:lnTo>
                <a:lnTo>
                  <a:pt x="3323" y="3272"/>
                </a:lnTo>
                <a:lnTo>
                  <a:pt x="3323" y="3272"/>
                </a:lnTo>
                <a:lnTo>
                  <a:pt x="3323" y="3297"/>
                </a:lnTo>
                <a:lnTo>
                  <a:pt x="3323" y="3297"/>
                </a:lnTo>
                <a:lnTo>
                  <a:pt x="3323" y="3297"/>
                </a:lnTo>
                <a:lnTo>
                  <a:pt x="3323" y="3322"/>
                </a:lnTo>
                <a:lnTo>
                  <a:pt x="3323" y="3322"/>
                </a:lnTo>
                <a:lnTo>
                  <a:pt x="3323" y="3322"/>
                </a:lnTo>
                <a:lnTo>
                  <a:pt x="3323" y="3297"/>
                </a:lnTo>
                <a:lnTo>
                  <a:pt x="3323" y="3297"/>
                </a:lnTo>
                <a:lnTo>
                  <a:pt x="3323" y="3297"/>
                </a:lnTo>
                <a:lnTo>
                  <a:pt x="3323" y="3297"/>
                </a:lnTo>
                <a:lnTo>
                  <a:pt x="3323" y="3297"/>
                </a:lnTo>
                <a:lnTo>
                  <a:pt x="3323" y="3297"/>
                </a:lnTo>
                <a:lnTo>
                  <a:pt x="3323" y="3297"/>
                </a:lnTo>
                <a:lnTo>
                  <a:pt x="3323" y="3297"/>
                </a:lnTo>
                <a:lnTo>
                  <a:pt x="3323" y="3297"/>
                </a:lnTo>
                <a:lnTo>
                  <a:pt x="3323" y="3297"/>
                </a:lnTo>
                <a:lnTo>
                  <a:pt x="3348" y="3297"/>
                </a:lnTo>
                <a:lnTo>
                  <a:pt x="3348" y="3297"/>
                </a:lnTo>
                <a:lnTo>
                  <a:pt x="3348" y="3297"/>
                </a:lnTo>
                <a:lnTo>
                  <a:pt x="3323" y="3272"/>
                </a:lnTo>
                <a:lnTo>
                  <a:pt x="3323" y="3272"/>
                </a:lnTo>
                <a:lnTo>
                  <a:pt x="3323" y="3272"/>
                </a:lnTo>
                <a:lnTo>
                  <a:pt x="3348" y="3272"/>
                </a:lnTo>
                <a:lnTo>
                  <a:pt x="3348" y="3272"/>
                </a:lnTo>
                <a:lnTo>
                  <a:pt x="3348" y="3272"/>
                </a:lnTo>
                <a:lnTo>
                  <a:pt x="3348" y="3272"/>
                </a:lnTo>
                <a:lnTo>
                  <a:pt x="3348" y="3272"/>
                </a:lnTo>
                <a:lnTo>
                  <a:pt x="3372" y="3272"/>
                </a:lnTo>
                <a:lnTo>
                  <a:pt x="3372" y="3272"/>
                </a:lnTo>
                <a:lnTo>
                  <a:pt x="3372" y="3272"/>
                </a:lnTo>
                <a:lnTo>
                  <a:pt x="3372" y="3272"/>
                </a:lnTo>
                <a:lnTo>
                  <a:pt x="3372" y="3272"/>
                </a:lnTo>
                <a:lnTo>
                  <a:pt x="3372" y="3272"/>
                </a:lnTo>
                <a:lnTo>
                  <a:pt x="3372" y="3272"/>
                </a:lnTo>
                <a:lnTo>
                  <a:pt x="3372" y="3272"/>
                </a:lnTo>
                <a:lnTo>
                  <a:pt x="3372" y="3272"/>
                </a:lnTo>
                <a:lnTo>
                  <a:pt x="3372" y="3272"/>
                </a:lnTo>
                <a:lnTo>
                  <a:pt x="3372" y="3272"/>
                </a:lnTo>
                <a:lnTo>
                  <a:pt x="3372" y="3272"/>
                </a:lnTo>
                <a:lnTo>
                  <a:pt x="3372" y="3272"/>
                </a:lnTo>
                <a:lnTo>
                  <a:pt x="3372" y="3272"/>
                </a:lnTo>
                <a:lnTo>
                  <a:pt x="3372" y="3272"/>
                </a:lnTo>
                <a:lnTo>
                  <a:pt x="3372" y="3272"/>
                </a:lnTo>
                <a:lnTo>
                  <a:pt x="3372" y="3272"/>
                </a:lnTo>
                <a:lnTo>
                  <a:pt x="3372" y="3272"/>
                </a:lnTo>
                <a:lnTo>
                  <a:pt x="3372" y="3272"/>
                </a:lnTo>
                <a:lnTo>
                  <a:pt x="3372" y="3248"/>
                </a:lnTo>
                <a:lnTo>
                  <a:pt x="3372" y="3248"/>
                </a:lnTo>
                <a:lnTo>
                  <a:pt x="3372" y="3248"/>
                </a:lnTo>
                <a:lnTo>
                  <a:pt x="3372" y="3248"/>
                </a:lnTo>
                <a:lnTo>
                  <a:pt x="3372" y="3248"/>
                </a:lnTo>
                <a:lnTo>
                  <a:pt x="3372" y="3248"/>
                </a:lnTo>
                <a:lnTo>
                  <a:pt x="3397" y="3248"/>
                </a:lnTo>
                <a:lnTo>
                  <a:pt x="3397" y="3248"/>
                </a:lnTo>
                <a:lnTo>
                  <a:pt x="3397" y="3248"/>
                </a:lnTo>
                <a:lnTo>
                  <a:pt x="3397" y="3248"/>
                </a:lnTo>
                <a:lnTo>
                  <a:pt x="3397" y="3248"/>
                </a:lnTo>
                <a:lnTo>
                  <a:pt x="3397" y="3248"/>
                </a:lnTo>
                <a:lnTo>
                  <a:pt x="3397" y="3248"/>
                </a:lnTo>
                <a:lnTo>
                  <a:pt x="3397" y="3248"/>
                </a:lnTo>
                <a:lnTo>
                  <a:pt x="3397" y="3248"/>
                </a:lnTo>
                <a:lnTo>
                  <a:pt x="3397" y="3248"/>
                </a:lnTo>
                <a:lnTo>
                  <a:pt x="3397" y="3248"/>
                </a:lnTo>
                <a:lnTo>
                  <a:pt x="3397" y="3248"/>
                </a:lnTo>
                <a:lnTo>
                  <a:pt x="3397" y="3248"/>
                </a:lnTo>
                <a:lnTo>
                  <a:pt x="3397" y="3248"/>
                </a:lnTo>
                <a:lnTo>
                  <a:pt x="3397" y="3248"/>
                </a:lnTo>
                <a:lnTo>
                  <a:pt x="3397" y="3248"/>
                </a:lnTo>
                <a:lnTo>
                  <a:pt x="3397" y="3248"/>
                </a:lnTo>
                <a:lnTo>
                  <a:pt x="3397" y="3248"/>
                </a:lnTo>
                <a:lnTo>
                  <a:pt x="3422" y="3248"/>
                </a:lnTo>
                <a:lnTo>
                  <a:pt x="3422" y="3248"/>
                </a:lnTo>
                <a:lnTo>
                  <a:pt x="3422" y="3248"/>
                </a:lnTo>
                <a:lnTo>
                  <a:pt x="3422" y="3248"/>
                </a:lnTo>
                <a:lnTo>
                  <a:pt x="3422" y="3248"/>
                </a:lnTo>
                <a:lnTo>
                  <a:pt x="3422" y="3248"/>
                </a:lnTo>
                <a:lnTo>
                  <a:pt x="3422" y="3272"/>
                </a:lnTo>
                <a:lnTo>
                  <a:pt x="3422" y="3272"/>
                </a:lnTo>
                <a:lnTo>
                  <a:pt x="3422" y="3272"/>
                </a:lnTo>
                <a:lnTo>
                  <a:pt x="3422" y="3272"/>
                </a:lnTo>
                <a:lnTo>
                  <a:pt x="3422" y="3272"/>
                </a:lnTo>
                <a:lnTo>
                  <a:pt x="3422" y="3272"/>
                </a:lnTo>
                <a:lnTo>
                  <a:pt x="3422" y="3272"/>
                </a:lnTo>
                <a:lnTo>
                  <a:pt x="3422" y="3272"/>
                </a:lnTo>
                <a:lnTo>
                  <a:pt x="3422" y="3272"/>
                </a:lnTo>
                <a:lnTo>
                  <a:pt x="3422" y="3272"/>
                </a:lnTo>
                <a:lnTo>
                  <a:pt x="3422" y="3272"/>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22" y="3297"/>
                </a:lnTo>
                <a:lnTo>
                  <a:pt x="3447" y="3297"/>
                </a:lnTo>
                <a:lnTo>
                  <a:pt x="3447" y="3297"/>
                </a:lnTo>
                <a:lnTo>
                  <a:pt x="3447" y="3297"/>
                </a:lnTo>
                <a:lnTo>
                  <a:pt x="3447" y="3297"/>
                </a:lnTo>
                <a:lnTo>
                  <a:pt x="3447" y="3297"/>
                </a:lnTo>
                <a:lnTo>
                  <a:pt x="3447" y="3272"/>
                </a:lnTo>
                <a:lnTo>
                  <a:pt x="3447" y="3272"/>
                </a:lnTo>
                <a:lnTo>
                  <a:pt x="3447" y="3272"/>
                </a:lnTo>
                <a:lnTo>
                  <a:pt x="3447" y="3272"/>
                </a:lnTo>
                <a:lnTo>
                  <a:pt x="3447" y="3272"/>
                </a:lnTo>
                <a:lnTo>
                  <a:pt x="3447" y="3272"/>
                </a:lnTo>
                <a:lnTo>
                  <a:pt x="3447" y="3272"/>
                </a:lnTo>
                <a:lnTo>
                  <a:pt x="3447" y="3272"/>
                </a:lnTo>
                <a:lnTo>
                  <a:pt x="3447" y="3272"/>
                </a:lnTo>
                <a:lnTo>
                  <a:pt x="3447" y="3272"/>
                </a:lnTo>
                <a:lnTo>
                  <a:pt x="3447" y="3272"/>
                </a:lnTo>
                <a:lnTo>
                  <a:pt x="3447" y="3272"/>
                </a:lnTo>
                <a:lnTo>
                  <a:pt x="3447" y="3272"/>
                </a:lnTo>
                <a:lnTo>
                  <a:pt x="3447" y="3272"/>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47" y="3248"/>
                </a:lnTo>
                <a:lnTo>
                  <a:pt x="3471" y="3248"/>
                </a:lnTo>
                <a:lnTo>
                  <a:pt x="3471" y="3248"/>
                </a:lnTo>
                <a:lnTo>
                  <a:pt x="3471" y="3248"/>
                </a:lnTo>
                <a:lnTo>
                  <a:pt x="3471" y="3248"/>
                </a:lnTo>
                <a:lnTo>
                  <a:pt x="3471" y="3248"/>
                </a:lnTo>
                <a:lnTo>
                  <a:pt x="3471" y="3248"/>
                </a:lnTo>
                <a:lnTo>
                  <a:pt x="3471" y="3248"/>
                </a:lnTo>
                <a:lnTo>
                  <a:pt x="3496" y="3248"/>
                </a:lnTo>
                <a:lnTo>
                  <a:pt x="3496" y="3248"/>
                </a:lnTo>
                <a:lnTo>
                  <a:pt x="3496" y="3248"/>
                </a:lnTo>
                <a:lnTo>
                  <a:pt x="3496" y="3223"/>
                </a:lnTo>
                <a:lnTo>
                  <a:pt x="3496" y="3223"/>
                </a:lnTo>
                <a:lnTo>
                  <a:pt x="3496" y="3223"/>
                </a:lnTo>
                <a:lnTo>
                  <a:pt x="3496" y="3223"/>
                </a:lnTo>
                <a:lnTo>
                  <a:pt x="3496" y="3223"/>
                </a:lnTo>
                <a:lnTo>
                  <a:pt x="3496" y="3248"/>
                </a:lnTo>
                <a:lnTo>
                  <a:pt x="3496" y="3248"/>
                </a:lnTo>
                <a:lnTo>
                  <a:pt x="3496" y="3248"/>
                </a:lnTo>
                <a:lnTo>
                  <a:pt x="3496" y="3248"/>
                </a:lnTo>
                <a:lnTo>
                  <a:pt x="3496" y="3248"/>
                </a:lnTo>
                <a:lnTo>
                  <a:pt x="3496" y="3248"/>
                </a:lnTo>
                <a:lnTo>
                  <a:pt x="3496" y="3248"/>
                </a:lnTo>
                <a:lnTo>
                  <a:pt x="3496" y="3248"/>
                </a:lnTo>
                <a:lnTo>
                  <a:pt x="3496" y="3248"/>
                </a:lnTo>
                <a:lnTo>
                  <a:pt x="3496" y="3248"/>
                </a:lnTo>
                <a:lnTo>
                  <a:pt x="3496" y="3248"/>
                </a:lnTo>
                <a:lnTo>
                  <a:pt x="3496" y="3223"/>
                </a:lnTo>
                <a:lnTo>
                  <a:pt x="3496" y="3223"/>
                </a:lnTo>
                <a:lnTo>
                  <a:pt x="3496" y="3223"/>
                </a:lnTo>
                <a:lnTo>
                  <a:pt x="3521" y="3223"/>
                </a:lnTo>
                <a:lnTo>
                  <a:pt x="3521" y="3223"/>
                </a:lnTo>
                <a:lnTo>
                  <a:pt x="3521" y="3223"/>
                </a:lnTo>
                <a:lnTo>
                  <a:pt x="3521" y="3248"/>
                </a:lnTo>
                <a:lnTo>
                  <a:pt x="3521" y="3248"/>
                </a:lnTo>
                <a:lnTo>
                  <a:pt x="3521" y="3223"/>
                </a:lnTo>
                <a:lnTo>
                  <a:pt x="3521" y="3223"/>
                </a:lnTo>
                <a:lnTo>
                  <a:pt x="3521" y="3223"/>
                </a:lnTo>
                <a:lnTo>
                  <a:pt x="3521" y="3223"/>
                </a:lnTo>
                <a:lnTo>
                  <a:pt x="3521" y="3223"/>
                </a:lnTo>
                <a:lnTo>
                  <a:pt x="3521" y="3223"/>
                </a:lnTo>
                <a:lnTo>
                  <a:pt x="3521" y="3223"/>
                </a:lnTo>
                <a:lnTo>
                  <a:pt x="3521" y="3223"/>
                </a:lnTo>
                <a:lnTo>
                  <a:pt x="3521"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223"/>
                </a:lnTo>
                <a:lnTo>
                  <a:pt x="3546" y="3198"/>
                </a:lnTo>
                <a:lnTo>
                  <a:pt x="3546" y="3198"/>
                </a:lnTo>
                <a:lnTo>
                  <a:pt x="3546" y="3198"/>
                </a:lnTo>
                <a:lnTo>
                  <a:pt x="3546" y="3198"/>
                </a:lnTo>
                <a:lnTo>
                  <a:pt x="3546" y="3198"/>
                </a:lnTo>
                <a:lnTo>
                  <a:pt x="3546" y="3198"/>
                </a:lnTo>
                <a:lnTo>
                  <a:pt x="3546" y="3198"/>
                </a:lnTo>
                <a:lnTo>
                  <a:pt x="3546" y="3198"/>
                </a:lnTo>
                <a:lnTo>
                  <a:pt x="3546" y="3198"/>
                </a:lnTo>
                <a:lnTo>
                  <a:pt x="3546" y="3198"/>
                </a:lnTo>
                <a:lnTo>
                  <a:pt x="3546" y="3198"/>
                </a:lnTo>
                <a:lnTo>
                  <a:pt x="3546" y="3198"/>
                </a:lnTo>
                <a:lnTo>
                  <a:pt x="3546" y="3198"/>
                </a:lnTo>
                <a:lnTo>
                  <a:pt x="3546" y="3198"/>
                </a:lnTo>
                <a:lnTo>
                  <a:pt x="3546" y="3198"/>
                </a:lnTo>
                <a:lnTo>
                  <a:pt x="3546" y="3198"/>
                </a:lnTo>
                <a:lnTo>
                  <a:pt x="3571" y="3198"/>
                </a:lnTo>
                <a:lnTo>
                  <a:pt x="3546" y="3173"/>
                </a:lnTo>
                <a:lnTo>
                  <a:pt x="3546" y="3173"/>
                </a:lnTo>
                <a:lnTo>
                  <a:pt x="3546" y="3173"/>
                </a:lnTo>
                <a:lnTo>
                  <a:pt x="3571" y="3173"/>
                </a:lnTo>
                <a:lnTo>
                  <a:pt x="3571" y="3173"/>
                </a:lnTo>
                <a:lnTo>
                  <a:pt x="3571" y="3173"/>
                </a:lnTo>
                <a:lnTo>
                  <a:pt x="3571" y="3173"/>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46" y="3198"/>
                </a:lnTo>
                <a:lnTo>
                  <a:pt x="3546" y="3198"/>
                </a:lnTo>
                <a:lnTo>
                  <a:pt x="3546" y="3198"/>
                </a:lnTo>
                <a:lnTo>
                  <a:pt x="3546" y="3198"/>
                </a:lnTo>
                <a:lnTo>
                  <a:pt x="3546" y="3198"/>
                </a:lnTo>
                <a:lnTo>
                  <a:pt x="3546" y="3198"/>
                </a:lnTo>
                <a:lnTo>
                  <a:pt x="3546" y="3223"/>
                </a:lnTo>
                <a:lnTo>
                  <a:pt x="3546" y="3223"/>
                </a:lnTo>
                <a:lnTo>
                  <a:pt x="3546" y="3223"/>
                </a:lnTo>
                <a:lnTo>
                  <a:pt x="3571" y="3223"/>
                </a:lnTo>
                <a:lnTo>
                  <a:pt x="3571" y="3223"/>
                </a:lnTo>
                <a:lnTo>
                  <a:pt x="3571" y="3223"/>
                </a:lnTo>
                <a:lnTo>
                  <a:pt x="3546"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223"/>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71" y="3198"/>
                </a:lnTo>
                <a:lnTo>
                  <a:pt x="3595" y="3198"/>
                </a:lnTo>
                <a:lnTo>
                  <a:pt x="3595" y="3198"/>
                </a:lnTo>
                <a:lnTo>
                  <a:pt x="3595" y="3198"/>
                </a:lnTo>
                <a:lnTo>
                  <a:pt x="3595" y="3198"/>
                </a:lnTo>
                <a:lnTo>
                  <a:pt x="3595" y="3198"/>
                </a:lnTo>
                <a:lnTo>
                  <a:pt x="3595" y="3198"/>
                </a:lnTo>
                <a:lnTo>
                  <a:pt x="3595" y="3198"/>
                </a:lnTo>
                <a:lnTo>
                  <a:pt x="3595" y="3198"/>
                </a:lnTo>
                <a:lnTo>
                  <a:pt x="3595" y="3198"/>
                </a:lnTo>
                <a:lnTo>
                  <a:pt x="3595" y="3198"/>
                </a:lnTo>
                <a:lnTo>
                  <a:pt x="3595" y="3198"/>
                </a:lnTo>
                <a:lnTo>
                  <a:pt x="3595" y="3173"/>
                </a:lnTo>
                <a:lnTo>
                  <a:pt x="3595" y="3173"/>
                </a:lnTo>
                <a:lnTo>
                  <a:pt x="3595" y="3173"/>
                </a:lnTo>
                <a:lnTo>
                  <a:pt x="3621" y="3173"/>
                </a:lnTo>
                <a:lnTo>
                  <a:pt x="3621" y="3173"/>
                </a:lnTo>
                <a:lnTo>
                  <a:pt x="3621" y="3173"/>
                </a:lnTo>
                <a:lnTo>
                  <a:pt x="3621" y="3173"/>
                </a:lnTo>
                <a:lnTo>
                  <a:pt x="3621" y="3173"/>
                </a:lnTo>
                <a:lnTo>
                  <a:pt x="3595" y="3173"/>
                </a:lnTo>
                <a:lnTo>
                  <a:pt x="3595" y="3173"/>
                </a:lnTo>
                <a:lnTo>
                  <a:pt x="3595" y="3173"/>
                </a:lnTo>
                <a:lnTo>
                  <a:pt x="3595" y="3198"/>
                </a:lnTo>
                <a:lnTo>
                  <a:pt x="3595" y="3198"/>
                </a:lnTo>
                <a:lnTo>
                  <a:pt x="3595" y="3198"/>
                </a:lnTo>
                <a:lnTo>
                  <a:pt x="3595" y="3173"/>
                </a:lnTo>
                <a:lnTo>
                  <a:pt x="3595" y="3173"/>
                </a:lnTo>
                <a:lnTo>
                  <a:pt x="3595" y="3173"/>
                </a:lnTo>
                <a:lnTo>
                  <a:pt x="3571" y="3173"/>
                </a:lnTo>
                <a:lnTo>
                  <a:pt x="3571" y="3173"/>
                </a:lnTo>
                <a:lnTo>
                  <a:pt x="3571" y="3173"/>
                </a:lnTo>
                <a:lnTo>
                  <a:pt x="3571" y="3173"/>
                </a:lnTo>
                <a:lnTo>
                  <a:pt x="3571" y="3173"/>
                </a:lnTo>
                <a:lnTo>
                  <a:pt x="3571" y="3173"/>
                </a:lnTo>
                <a:lnTo>
                  <a:pt x="3571" y="3173"/>
                </a:lnTo>
                <a:lnTo>
                  <a:pt x="3571" y="3173"/>
                </a:lnTo>
                <a:lnTo>
                  <a:pt x="3595" y="3173"/>
                </a:lnTo>
                <a:lnTo>
                  <a:pt x="3595" y="3173"/>
                </a:lnTo>
                <a:lnTo>
                  <a:pt x="3595" y="3173"/>
                </a:lnTo>
                <a:lnTo>
                  <a:pt x="3595" y="3173"/>
                </a:lnTo>
                <a:lnTo>
                  <a:pt x="3595" y="3173"/>
                </a:lnTo>
                <a:lnTo>
                  <a:pt x="3595" y="3173"/>
                </a:lnTo>
                <a:lnTo>
                  <a:pt x="3595" y="3173"/>
                </a:lnTo>
                <a:lnTo>
                  <a:pt x="3595" y="3173"/>
                </a:lnTo>
                <a:lnTo>
                  <a:pt x="3595" y="3173"/>
                </a:lnTo>
                <a:lnTo>
                  <a:pt x="3595" y="3173"/>
                </a:lnTo>
                <a:lnTo>
                  <a:pt x="3595" y="3149"/>
                </a:lnTo>
                <a:lnTo>
                  <a:pt x="3595" y="3149"/>
                </a:lnTo>
                <a:lnTo>
                  <a:pt x="3595" y="3149"/>
                </a:lnTo>
                <a:lnTo>
                  <a:pt x="3595" y="3149"/>
                </a:lnTo>
                <a:lnTo>
                  <a:pt x="3595" y="3149"/>
                </a:lnTo>
                <a:lnTo>
                  <a:pt x="3571" y="3173"/>
                </a:lnTo>
                <a:lnTo>
                  <a:pt x="3571" y="3149"/>
                </a:lnTo>
                <a:lnTo>
                  <a:pt x="3571" y="3149"/>
                </a:lnTo>
                <a:lnTo>
                  <a:pt x="3571" y="3149"/>
                </a:lnTo>
                <a:lnTo>
                  <a:pt x="3571" y="3149"/>
                </a:lnTo>
                <a:lnTo>
                  <a:pt x="3571" y="3149"/>
                </a:lnTo>
                <a:lnTo>
                  <a:pt x="3571" y="3149"/>
                </a:lnTo>
                <a:lnTo>
                  <a:pt x="3571" y="3149"/>
                </a:lnTo>
                <a:lnTo>
                  <a:pt x="3571" y="3149"/>
                </a:lnTo>
                <a:lnTo>
                  <a:pt x="3571" y="3149"/>
                </a:lnTo>
                <a:lnTo>
                  <a:pt x="3571" y="3149"/>
                </a:lnTo>
                <a:lnTo>
                  <a:pt x="3571" y="3173"/>
                </a:lnTo>
                <a:lnTo>
                  <a:pt x="3571" y="3173"/>
                </a:lnTo>
                <a:lnTo>
                  <a:pt x="3571" y="3173"/>
                </a:lnTo>
                <a:lnTo>
                  <a:pt x="3571" y="3173"/>
                </a:lnTo>
                <a:lnTo>
                  <a:pt x="3571" y="3173"/>
                </a:lnTo>
                <a:lnTo>
                  <a:pt x="3546" y="3173"/>
                </a:lnTo>
                <a:lnTo>
                  <a:pt x="3546" y="3173"/>
                </a:lnTo>
                <a:lnTo>
                  <a:pt x="3546" y="3149"/>
                </a:lnTo>
                <a:lnTo>
                  <a:pt x="3546" y="3149"/>
                </a:lnTo>
                <a:lnTo>
                  <a:pt x="3571" y="3149"/>
                </a:lnTo>
                <a:lnTo>
                  <a:pt x="3571" y="3149"/>
                </a:lnTo>
                <a:lnTo>
                  <a:pt x="3571" y="3149"/>
                </a:lnTo>
                <a:lnTo>
                  <a:pt x="3571" y="3149"/>
                </a:lnTo>
                <a:lnTo>
                  <a:pt x="3571" y="3149"/>
                </a:lnTo>
                <a:lnTo>
                  <a:pt x="3571" y="3149"/>
                </a:lnTo>
                <a:lnTo>
                  <a:pt x="3571" y="3149"/>
                </a:lnTo>
                <a:lnTo>
                  <a:pt x="3571" y="3149"/>
                </a:lnTo>
                <a:lnTo>
                  <a:pt x="3571" y="3124"/>
                </a:lnTo>
                <a:lnTo>
                  <a:pt x="3571" y="3124"/>
                </a:lnTo>
                <a:lnTo>
                  <a:pt x="3571" y="3124"/>
                </a:lnTo>
                <a:lnTo>
                  <a:pt x="3595" y="3124"/>
                </a:lnTo>
                <a:lnTo>
                  <a:pt x="3595" y="3124"/>
                </a:lnTo>
                <a:lnTo>
                  <a:pt x="3595" y="3124"/>
                </a:lnTo>
                <a:lnTo>
                  <a:pt x="3595" y="3124"/>
                </a:lnTo>
                <a:lnTo>
                  <a:pt x="3595" y="3124"/>
                </a:lnTo>
                <a:lnTo>
                  <a:pt x="3595" y="3124"/>
                </a:lnTo>
                <a:lnTo>
                  <a:pt x="3595" y="3124"/>
                </a:lnTo>
                <a:lnTo>
                  <a:pt x="3595" y="3124"/>
                </a:lnTo>
                <a:lnTo>
                  <a:pt x="3621" y="3124"/>
                </a:lnTo>
                <a:lnTo>
                  <a:pt x="3621" y="3124"/>
                </a:lnTo>
                <a:lnTo>
                  <a:pt x="3621" y="3124"/>
                </a:lnTo>
                <a:lnTo>
                  <a:pt x="3621" y="3124"/>
                </a:lnTo>
                <a:lnTo>
                  <a:pt x="3621" y="3124"/>
                </a:lnTo>
                <a:lnTo>
                  <a:pt x="3621" y="3124"/>
                </a:lnTo>
                <a:lnTo>
                  <a:pt x="3621" y="3124"/>
                </a:lnTo>
                <a:lnTo>
                  <a:pt x="3621" y="3124"/>
                </a:lnTo>
                <a:lnTo>
                  <a:pt x="3621" y="3124"/>
                </a:lnTo>
                <a:lnTo>
                  <a:pt x="3621" y="3124"/>
                </a:lnTo>
                <a:lnTo>
                  <a:pt x="3645" y="3124"/>
                </a:lnTo>
                <a:lnTo>
                  <a:pt x="3645" y="3124"/>
                </a:lnTo>
                <a:lnTo>
                  <a:pt x="3645" y="3124"/>
                </a:lnTo>
                <a:lnTo>
                  <a:pt x="3645" y="3124"/>
                </a:lnTo>
                <a:lnTo>
                  <a:pt x="3645" y="3124"/>
                </a:lnTo>
                <a:lnTo>
                  <a:pt x="3645" y="3124"/>
                </a:lnTo>
                <a:lnTo>
                  <a:pt x="3645" y="3124"/>
                </a:lnTo>
                <a:lnTo>
                  <a:pt x="3645" y="3124"/>
                </a:lnTo>
                <a:lnTo>
                  <a:pt x="3645" y="3124"/>
                </a:lnTo>
                <a:lnTo>
                  <a:pt x="3645" y="3124"/>
                </a:lnTo>
                <a:lnTo>
                  <a:pt x="3645" y="3124"/>
                </a:lnTo>
                <a:lnTo>
                  <a:pt x="3645" y="3099"/>
                </a:lnTo>
                <a:lnTo>
                  <a:pt x="3645" y="3099"/>
                </a:lnTo>
                <a:lnTo>
                  <a:pt x="3645" y="3099"/>
                </a:lnTo>
                <a:lnTo>
                  <a:pt x="3645" y="3099"/>
                </a:lnTo>
                <a:lnTo>
                  <a:pt x="3621" y="3124"/>
                </a:lnTo>
                <a:lnTo>
                  <a:pt x="3621" y="3124"/>
                </a:lnTo>
                <a:lnTo>
                  <a:pt x="3621" y="3099"/>
                </a:lnTo>
                <a:lnTo>
                  <a:pt x="3621" y="3099"/>
                </a:lnTo>
                <a:lnTo>
                  <a:pt x="3621" y="3099"/>
                </a:lnTo>
                <a:lnTo>
                  <a:pt x="3621" y="3099"/>
                </a:lnTo>
                <a:lnTo>
                  <a:pt x="3621" y="3099"/>
                </a:lnTo>
                <a:lnTo>
                  <a:pt x="3621" y="3099"/>
                </a:lnTo>
                <a:lnTo>
                  <a:pt x="3621" y="3099"/>
                </a:lnTo>
                <a:lnTo>
                  <a:pt x="3621" y="3099"/>
                </a:lnTo>
                <a:lnTo>
                  <a:pt x="3621" y="3099"/>
                </a:lnTo>
                <a:lnTo>
                  <a:pt x="3621" y="3099"/>
                </a:lnTo>
                <a:lnTo>
                  <a:pt x="3645" y="3099"/>
                </a:lnTo>
                <a:lnTo>
                  <a:pt x="3645" y="3099"/>
                </a:lnTo>
                <a:lnTo>
                  <a:pt x="3645" y="3099"/>
                </a:lnTo>
                <a:lnTo>
                  <a:pt x="3645" y="3099"/>
                </a:lnTo>
                <a:lnTo>
                  <a:pt x="3645" y="3099"/>
                </a:lnTo>
                <a:lnTo>
                  <a:pt x="3645" y="3099"/>
                </a:lnTo>
                <a:lnTo>
                  <a:pt x="3645" y="3099"/>
                </a:lnTo>
                <a:lnTo>
                  <a:pt x="3645" y="3099"/>
                </a:lnTo>
                <a:lnTo>
                  <a:pt x="3645" y="3074"/>
                </a:lnTo>
                <a:lnTo>
                  <a:pt x="3670" y="3074"/>
                </a:lnTo>
                <a:lnTo>
                  <a:pt x="3670" y="3099"/>
                </a:lnTo>
                <a:lnTo>
                  <a:pt x="3670" y="3099"/>
                </a:lnTo>
                <a:lnTo>
                  <a:pt x="3670" y="3099"/>
                </a:lnTo>
                <a:lnTo>
                  <a:pt x="3670" y="3099"/>
                </a:lnTo>
                <a:lnTo>
                  <a:pt x="3670" y="3099"/>
                </a:lnTo>
                <a:lnTo>
                  <a:pt x="3670" y="3099"/>
                </a:lnTo>
                <a:lnTo>
                  <a:pt x="3670" y="3099"/>
                </a:lnTo>
                <a:lnTo>
                  <a:pt x="3694" y="3099"/>
                </a:lnTo>
                <a:lnTo>
                  <a:pt x="3694" y="3099"/>
                </a:lnTo>
                <a:lnTo>
                  <a:pt x="3694" y="3099"/>
                </a:lnTo>
                <a:lnTo>
                  <a:pt x="3694" y="3099"/>
                </a:lnTo>
                <a:lnTo>
                  <a:pt x="3694" y="3099"/>
                </a:lnTo>
                <a:lnTo>
                  <a:pt x="3694" y="3099"/>
                </a:lnTo>
                <a:lnTo>
                  <a:pt x="3694" y="3099"/>
                </a:lnTo>
                <a:lnTo>
                  <a:pt x="3694" y="3099"/>
                </a:lnTo>
                <a:lnTo>
                  <a:pt x="3694" y="3099"/>
                </a:lnTo>
                <a:lnTo>
                  <a:pt x="3694" y="3099"/>
                </a:lnTo>
                <a:lnTo>
                  <a:pt x="3694" y="3074"/>
                </a:lnTo>
                <a:lnTo>
                  <a:pt x="3694" y="3074"/>
                </a:lnTo>
                <a:lnTo>
                  <a:pt x="3670" y="3074"/>
                </a:lnTo>
                <a:lnTo>
                  <a:pt x="3670" y="3074"/>
                </a:lnTo>
                <a:lnTo>
                  <a:pt x="3670" y="3074"/>
                </a:lnTo>
                <a:lnTo>
                  <a:pt x="3670" y="3074"/>
                </a:lnTo>
                <a:lnTo>
                  <a:pt x="3670" y="3074"/>
                </a:lnTo>
                <a:lnTo>
                  <a:pt x="3670" y="3074"/>
                </a:lnTo>
                <a:lnTo>
                  <a:pt x="3694" y="3074"/>
                </a:lnTo>
                <a:lnTo>
                  <a:pt x="3694" y="3074"/>
                </a:lnTo>
                <a:lnTo>
                  <a:pt x="3694" y="3074"/>
                </a:lnTo>
                <a:lnTo>
                  <a:pt x="3694" y="3074"/>
                </a:lnTo>
                <a:lnTo>
                  <a:pt x="3694" y="3074"/>
                </a:lnTo>
                <a:lnTo>
                  <a:pt x="3694" y="3074"/>
                </a:lnTo>
                <a:lnTo>
                  <a:pt x="3694" y="3074"/>
                </a:lnTo>
                <a:lnTo>
                  <a:pt x="3694" y="3074"/>
                </a:lnTo>
                <a:lnTo>
                  <a:pt x="3694" y="3074"/>
                </a:lnTo>
                <a:lnTo>
                  <a:pt x="3694" y="3074"/>
                </a:lnTo>
                <a:lnTo>
                  <a:pt x="3694" y="3074"/>
                </a:lnTo>
                <a:lnTo>
                  <a:pt x="3694" y="3074"/>
                </a:lnTo>
                <a:lnTo>
                  <a:pt x="3694" y="3074"/>
                </a:lnTo>
                <a:lnTo>
                  <a:pt x="3694" y="3074"/>
                </a:lnTo>
                <a:lnTo>
                  <a:pt x="3694" y="3074"/>
                </a:lnTo>
                <a:lnTo>
                  <a:pt x="3694" y="3074"/>
                </a:lnTo>
                <a:lnTo>
                  <a:pt x="3694" y="3074"/>
                </a:lnTo>
                <a:lnTo>
                  <a:pt x="3694" y="3050"/>
                </a:lnTo>
                <a:lnTo>
                  <a:pt x="3694" y="3050"/>
                </a:lnTo>
                <a:lnTo>
                  <a:pt x="3694" y="3050"/>
                </a:lnTo>
                <a:lnTo>
                  <a:pt x="3694" y="3050"/>
                </a:lnTo>
                <a:lnTo>
                  <a:pt x="3694" y="3050"/>
                </a:lnTo>
                <a:lnTo>
                  <a:pt x="3694" y="3050"/>
                </a:lnTo>
                <a:lnTo>
                  <a:pt x="3694" y="3050"/>
                </a:lnTo>
                <a:lnTo>
                  <a:pt x="3694" y="3050"/>
                </a:lnTo>
                <a:lnTo>
                  <a:pt x="3694" y="3050"/>
                </a:lnTo>
                <a:lnTo>
                  <a:pt x="3694" y="3050"/>
                </a:lnTo>
                <a:lnTo>
                  <a:pt x="3720" y="3050"/>
                </a:lnTo>
                <a:lnTo>
                  <a:pt x="3720" y="3050"/>
                </a:lnTo>
                <a:lnTo>
                  <a:pt x="3720" y="3074"/>
                </a:lnTo>
                <a:lnTo>
                  <a:pt x="3720" y="3074"/>
                </a:lnTo>
                <a:lnTo>
                  <a:pt x="3720" y="3074"/>
                </a:lnTo>
                <a:lnTo>
                  <a:pt x="3720" y="3074"/>
                </a:lnTo>
                <a:lnTo>
                  <a:pt x="3720" y="3074"/>
                </a:lnTo>
                <a:lnTo>
                  <a:pt x="3744" y="3050"/>
                </a:lnTo>
                <a:lnTo>
                  <a:pt x="3720" y="3050"/>
                </a:lnTo>
                <a:lnTo>
                  <a:pt x="3720" y="3050"/>
                </a:lnTo>
                <a:lnTo>
                  <a:pt x="3720" y="3050"/>
                </a:lnTo>
                <a:lnTo>
                  <a:pt x="3720" y="3050"/>
                </a:lnTo>
                <a:lnTo>
                  <a:pt x="3744" y="3050"/>
                </a:lnTo>
                <a:lnTo>
                  <a:pt x="3744" y="3050"/>
                </a:lnTo>
                <a:lnTo>
                  <a:pt x="3744" y="3050"/>
                </a:lnTo>
                <a:lnTo>
                  <a:pt x="3744" y="3050"/>
                </a:lnTo>
                <a:lnTo>
                  <a:pt x="3744" y="3050"/>
                </a:lnTo>
                <a:lnTo>
                  <a:pt x="3744" y="3050"/>
                </a:lnTo>
                <a:lnTo>
                  <a:pt x="3744" y="3050"/>
                </a:lnTo>
                <a:lnTo>
                  <a:pt x="3744" y="3050"/>
                </a:lnTo>
                <a:lnTo>
                  <a:pt x="3769" y="3050"/>
                </a:lnTo>
                <a:lnTo>
                  <a:pt x="3769" y="3050"/>
                </a:lnTo>
                <a:lnTo>
                  <a:pt x="3744" y="3050"/>
                </a:lnTo>
                <a:lnTo>
                  <a:pt x="3744" y="3050"/>
                </a:lnTo>
                <a:lnTo>
                  <a:pt x="3769" y="3025"/>
                </a:lnTo>
                <a:lnTo>
                  <a:pt x="3769" y="3025"/>
                </a:lnTo>
                <a:lnTo>
                  <a:pt x="3744" y="3025"/>
                </a:lnTo>
                <a:lnTo>
                  <a:pt x="3744" y="3025"/>
                </a:lnTo>
                <a:lnTo>
                  <a:pt x="3769" y="3025"/>
                </a:lnTo>
                <a:lnTo>
                  <a:pt x="3769" y="3025"/>
                </a:lnTo>
                <a:lnTo>
                  <a:pt x="3769" y="3025"/>
                </a:lnTo>
                <a:lnTo>
                  <a:pt x="3769" y="3025"/>
                </a:lnTo>
                <a:lnTo>
                  <a:pt x="3769" y="3050"/>
                </a:lnTo>
                <a:lnTo>
                  <a:pt x="3769" y="3050"/>
                </a:lnTo>
                <a:lnTo>
                  <a:pt x="3769" y="3050"/>
                </a:lnTo>
                <a:lnTo>
                  <a:pt x="3769" y="3050"/>
                </a:lnTo>
                <a:lnTo>
                  <a:pt x="3769" y="3025"/>
                </a:lnTo>
                <a:lnTo>
                  <a:pt x="3769" y="3025"/>
                </a:lnTo>
                <a:lnTo>
                  <a:pt x="3769" y="3025"/>
                </a:lnTo>
                <a:lnTo>
                  <a:pt x="3769" y="3025"/>
                </a:lnTo>
                <a:lnTo>
                  <a:pt x="3769" y="3025"/>
                </a:lnTo>
                <a:lnTo>
                  <a:pt x="3769" y="3025"/>
                </a:lnTo>
                <a:lnTo>
                  <a:pt x="3769" y="3025"/>
                </a:lnTo>
                <a:lnTo>
                  <a:pt x="3769" y="3025"/>
                </a:lnTo>
                <a:lnTo>
                  <a:pt x="3769" y="3025"/>
                </a:lnTo>
                <a:lnTo>
                  <a:pt x="3769" y="3025"/>
                </a:lnTo>
                <a:lnTo>
                  <a:pt x="3769" y="3025"/>
                </a:lnTo>
                <a:lnTo>
                  <a:pt x="3769" y="3025"/>
                </a:lnTo>
                <a:lnTo>
                  <a:pt x="3769" y="3025"/>
                </a:lnTo>
                <a:lnTo>
                  <a:pt x="3769" y="3025"/>
                </a:lnTo>
                <a:lnTo>
                  <a:pt x="3769" y="3025"/>
                </a:lnTo>
                <a:lnTo>
                  <a:pt x="3769" y="3025"/>
                </a:lnTo>
                <a:lnTo>
                  <a:pt x="3794" y="3025"/>
                </a:lnTo>
                <a:lnTo>
                  <a:pt x="3794" y="3025"/>
                </a:lnTo>
                <a:lnTo>
                  <a:pt x="3794" y="3025"/>
                </a:lnTo>
                <a:lnTo>
                  <a:pt x="3794" y="3025"/>
                </a:lnTo>
                <a:lnTo>
                  <a:pt x="3794" y="3025"/>
                </a:lnTo>
                <a:lnTo>
                  <a:pt x="3794" y="3025"/>
                </a:lnTo>
                <a:lnTo>
                  <a:pt x="3794" y="3025"/>
                </a:lnTo>
                <a:lnTo>
                  <a:pt x="3794" y="3025"/>
                </a:lnTo>
                <a:lnTo>
                  <a:pt x="3794" y="3025"/>
                </a:lnTo>
                <a:lnTo>
                  <a:pt x="3794" y="3025"/>
                </a:lnTo>
                <a:lnTo>
                  <a:pt x="3794" y="3025"/>
                </a:lnTo>
                <a:lnTo>
                  <a:pt x="3794" y="3025"/>
                </a:lnTo>
                <a:lnTo>
                  <a:pt x="3794" y="3025"/>
                </a:lnTo>
                <a:lnTo>
                  <a:pt x="3794" y="3025"/>
                </a:lnTo>
                <a:lnTo>
                  <a:pt x="3794" y="3000"/>
                </a:lnTo>
                <a:lnTo>
                  <a:pt x="3794" y="3000"/>
                </a:lnTo>
                <a:lnTo>
                  <a:pt x="3794" y="3025"/>
                </a:lnTo>
                <a:lnTo>
                  <a:pt x="3794" y="3025"/>
                </a:lnTo>
                <a:lnTo>
                  <a:pt x="3794" y="3025"/>
                </a:lnTo>
                <a:lnTo>
                  <a:pt x="3794" y="3025"/>
                </a:lnTo>
                <a:lnTo>
                  <a:pt x="3794" y="3025"/>
                </a:lnTo>
                <a:lnTo>
                  <a:pt x="3819" y="3025"/>
                </a:lnTo>
                <a:lnTo>
                  <a:pt x="3819" y="3025"/>
                </a:lnTo>
                <a:lnTo>
                  <a:pt x="3819" y="3000"/>
                </a:lnTo>
                <a:lnTo>
                  <a:pt x="3819" y="3000"/>
                </a:lnTo>
                <a:lnTo>
                  <a:pt x="3819" y="3000"/>
                </a:lnTo>
                <a:lnTo>
                  <a:pt x="3819" y="3000"/>
                </a:lnTo>
                <a:lnTo>
                  <a:pt x="3819" y="3000"/>
                </a:lnTo>
                <a:lnTo>
                  <a:pt x="3819" y="3000"/>
                </a:lnTo>
                <a:lnTo>
                  <a:pt x="3819" y="3000"/>
                </a:lnTo>
                <a:lnTo>
                  <a:pt x="3819" y="3000"/>
                </a:lnTo>
                <a:lnTo>
                  <a:pt x="3819" y="3000"/>
                </a:lnTo>
                <a:lnTo>
                  <a:pt x="3819" y="3000"/>
                </a:lnTo>
                <a:lnTo>
                  <a:pt x="3819" y="3000"/>
                </a:lnTo>
                <a:lnTo>
                  <a:pt x="3819" y="3000"/>
                </a:lnTo>
                <a:lnTo>
                  <a:pt x="3819" y="3000"/>
                </a:lnTo>
                <a:lnTo>
                  <a:pt x="3819" y="3000"/>
                </a:lnTo>
                <a:lnTo>
                  <a:pt x="3819" y="2975"/>
                </a:lnTo>
                <a:lnTo>
                  <a:pt x="3819" y="2975"/>
                </a:lnTo>
                <a:lnTo>
                  <a:pt x="3819" y="2975"/>
                </a:lnTo>
                <a:lnTo>
                  <a:pt x="3819" y="2975"/>
                </a:lnTo>
                <a:lnTo>
                  <a:pt x="3819" y="2975"/>
                </a:lnTo>
                <a:lnTo>
                  <a:pt x="3819" y="2975"/>
                </a:lnTo>
                <a:lnTo>
                  <a:pt x="3819" y="2975"/>
                </a:lnTo>
                <a:lnTo>
                  <a:pt x="3819" y="2975"/>
                </a:lnTo>
                <a:lnTo>
                  <a:pt x="3819" y="2975"/>
                </a:lnTo>
                <a:lnTo>
                  <a:pt x="3819" y="2975"/>
                </a:lnTo>
                <a:lnTo>
                  <a:pt x="3819" y="2975"/>
                </a:lnTo>
                <a:lnTo>
                  <a:pt x="3819" y="2975"/>
                </a:lnTo>
                <a:lnTo>
                  <a:pt x="3819" y="2975"/>
                </a:lnTo>
                <a:lnTo>
                  <a:pt x="3819" y="2975"/>
                </a:lnTo>
                <a:lnTo>
                  <a:pt x="3819" y="2975"/>
                </a:lnTo>
                <a:lnTo>
                  <a:pt x="3819" y="2975"/>
                </a:lnTo>
                <a:lnTo>
                  <a:pt x="3819" y="2975"/>
                </a:lnTo>
                <a:lnTo>
                  <a:pt x="3819" y="2975"/>
                </a:lnTo>
                <a:lnTo>
                  <a:pt x="3819" y="2950"/>
                </a:lnTo>
                <a:lnTo>
                  <a:pt x="3819" y="2950"/>
                </a:lnTo>
                <a:lnTo>
                  <a:pt x="3819" y="2950"/>
                </a:lnTo>
                <a:lnTo>
                  <a:pt x="3819" y="2975"/>
                </a:lnTo>
                <a:lnTo>
                  <a:pt x="3794" y="2975"/>
                </a:lnTo>
                <a:lnTo>
                  <a:pt x="3794" y="2950"/>
                </a:lnTo>
                <a:lnTo>
                  <a:pt x="3794" y="2950"/>
                </a:lnTo>
                <a:lnTo>
                  <a:pt x="3819" y="2950"/>
                </a:lnTo>
                <a:lnTo>
                  <a:pt x="3819" y="2950"/>
                </a:lnTo>
                <a:lnTo>
                  <a:pt x="3819" y="2950"/>
                </a:lnTo>
                <a:lnTo>
                  <a:pt x="3819" y="2950"/>
                </a:lnTo>
                <a:lnTo>
                  <a:pt x="3844" y="2926"/>
                </a:lnTo>
                <a:lnTo>
                  <a:pt x="3844" y="2926"/>
                </a:lnTo>
                <a:lnTo>
                  <a:pt x="3844" y="2926"/>
                </a:lnTo>
                <a:lnTo>
                  <a:pt x="3844" y="2926"/>
                </a:lnTo>
                <a:lnTo>
                  <a:pt x="3844" y="2926"/>
                </a:lnTo>
                <a:lnTo>
                  <a:pt x="3844" y="2926"/>
                </a:lnTo>
                <a:lnTo>
                  <a:pt x="3844" y="2926"/>
                </a:lnTo>
                <a:lnTo>
                  <a:pt x="3844" y="2926"/>
                </a:lnTo>
                <a:lnTo>
                  <a:pt x="3844" y="2926"/>
                </a:lnTo>
                <a:lnTo>
                  <a:pt x="3868" y="2926"/>
                </a:lnTo>
                <a:lnTo>
                  <a:pt x="3868" y="2926"/>
                </a:lnTo>
                <a:lnTo>
                  <a:pt x="3868" y="2926"/>
                </a:lnTo>
                <a:lnTo>
                  <a:pt x="3868" y="2926"/>
                </a:lnTo>
                <a:lnTo>
                  <a:pt x="3868" y="2926"/>
                </a:lnTo>
                <a:lnTo>
                  <a:pt x="3868" y="2926"/>
                </a:lnTo>
                <a:lnTo>
                  <a:pt x="3868" y="2926"/>
                </a:lnTo>
                <a:lnTo>
                  <a:pt x="3868" y="2926"/>
                </a:lnTo>
                <a:lnTo>
                  <a:pt x="3868" y="2926"/>
                </a:lnTo>
                <a:lnTo>
                  <a:pt x="3868" y="2926"/>
                </a:lnTo>
                <a:lnTo>
                  <a:pt x="3868" y="2926"/>
                </a:lnTo>
                <a:lnTo>
                  <a:pt x="3868" y="2926"/>
                </a:lnTo>
                <a:lnTo>
                  <a:pt x="3868" y="2900"/>
                </a:lnTo>
                <a:lnTo>
                  <a:pt x="3868" y="2900"/>
                </a:lnTo>
                <a:lnTo>
                  <a:pt x="3868" y="2900"/>
                </a:lnTo>
                <a:lnTo>
                  <a:pt x="3868" y="2900"/>
                </a:lnTo>
                <a:lnTo>
                  <a:pt x="3868" y="2926"/>
                </a:lnTo>
                <a:lnTo>
                  <a:pt x="3868" y="2926"/>
                </a:lnTo>
                <a:lnTo>
                  <a:pt x="3868" y="2900"/>
                </a:lnTo>
                <a:lnTo>
                  <a:pt x="3868" y="2900"/>
                </a:lnTo>
                <a:lnTo>
                  <a:pt x="3893" y="2900"/>
                </a:lnTo>
                <a:lnTo>
                  <a:pt x="3893" y="2900"/>
                </a:lnTo>
                <a:lnTo>
                  <a:pt x="3893" y="2900"/>
                </a:lnTo>
                <a:lnTo>
                  <a:pt x="3893" y="2900"/>
                </a:lnTo>
                <a:lnTo>
                  <a:pt x="3893" y="2900"/>
                </a:lnTo>
                <a:lnTo>
                  <a:pt x="3893" y="2900"/>
                </a:lnTo>
                <a:lnTo>
                  <a:pt x="3893" y="2900"/>
                </a:lnTo>
                <a:lnTo>
                  <a:pt x="3893" y="2926"/>
                </a:lnTo>
                <a:lnTo>
                  <a:pt x="3893" y="2926"/>
                </a:lnTo>
                <a:lnTo>
                  <a:pt x="3893" y="2900"/>
                </a:lnTo>
                <a:lnTo>
                  <a:pt x="3893" y="2900"/>
                </a:lnTo>
                <a:lnTo>
                  <a:pt x="3893" y="2900"/>
                </a:lnTo>
                <a:lnTo>
                  <a:pt x="3893" y="2900"/>
                </a:lnTo>
                <a:lnTo>
                  <a:pt x="3893" y="2900"/>
                </a:lnTo>
                <a:lnTo>
                  <a:pt x="3893" y="2900"/>
                </a:lnTo>
                <a:lnTo>
                  <a:pt x="3893" y="2900"/>
                </a:lnTo>
                <a:lnTo>
                  <a:pt x="3893" y="2900"/>
                </a:lnTo>
                <a:lnTo>
                  <a:pt x="3893" y="2900"/>
                </a:lnTo>
                <a:lnTo>
                  <a:pt x="3893" y="2900"/>
                </a:lnTo>
                <a:lnTo>
                  <a:pt x="3893" y="2900"/>
                </a:lnTo>
                <a:lnTo>
                  <a:pt x="3893" y="2900"/>
                </a:lnTo>
                <a:lnTo>
                  <a:pt x="3893" y="2900"/>
                </a:lnTo>
                <a:lnTo>
                  <a:pt x="3918" y="2900"/>
                </a:lnTo>
                <a:lnTo>
                  <a:pt x="3918" y="2876"/>
                </a:lnTo>
                <a:lnTo>
                  <a:pt x="3918" y="2876"/>
                </a:lnTo>
                <a:lnTo>
                  <a:pt x="3918" y="2876"/>
                </a:lnTo>
                <a:lnTo>
                  <a:pt x="3918" y="2876"/>
                </a:lnTo>
                <a:lnTo>
                  <a:pt x="3918" y="2876"/>
                </a:lnTo>
                <a:lnTo>
                  <a:pt x="3918" y="2876"/>
                </a:lnTo>
                <a:lnTo>
                  <a:pt x="3918" y="2876"/>
                </a:lnTo>
                <a:lnTo>
                  <a:pt x="3918" y="2851"/>
                </a:lnTo>
                <a:lnTo>
                  <a:pt x="3918" y="2851"/>
                </a:lnTo>
                <a:lnTo>
                  <a:pt x="3918" y="2851"/>
                </a:lnTo>
                <a:lnTo>
                  <a:pt x="3918" y="2876"/>
                </a:lnTo>
                <a:lnTo>
                  <a:pt x="3918" y="2876"/>
                </a:lnTo>
                <a:lnTo>
                  <a:pt x="3918" y="2876"/>
                </a:lnTo>
                <a:lnTo>
                  <a:pt x="3943" y="2876"/>
                </a:lnTo>
                <a:lnTo>
                  <a:pt x="3943" y="2876"/>
                </a:lnTo>
                <a:lnTo>
                  <a:pt x="3943" y="2876"/>
                </a:lnTo>
                <a:lnTo>
                  <a:pt x="3943" y="2876"/>
                </a:lnTo>
                <a:lnTo>
                  <a:pt x="3943" y="2876"/>
                </a:lnTo>
                <a:lnTo>
                  <a:pt x="3943" y="2876"/>
                </a:lnTo>
                <a:lnTo>
                  <a:pt x="3943" y="2876"/>
                </a:lnTo>
                <a:lnTo>
                  <a:pt x="3943" y="2876"/>
                </a:lnTo>
                <a:lnTo>
                  <a:pt x="3943" y="2876"/>
                </a:lnTo>
                <a:lnTo>
                  <a:pt x="3943" y="2876"/>
                </a:lnTo>
                <a:lnTo>
                  <a:pt x="3943" y="2851"/>
                </a:lnTo>
                <a:lnTo>
                  <a:pt x="3943" y="2851"/>
                </a:lnTo>
                <a:lnTo>
                  <a:pt x="3943" y="2851"/>
                </a:lnTo>
                <a:lnTo>
                  <a:pt x="3943" y="2851"/>
                </a:lnTo>
                <a:lnTo>
                  <a:pt x="3943" y="2851"/>
                </a:lnTo>
                <a:lnTo>
                  <a:pt x="3943" y="2851"/>
                </a:lnTo>
                <a:lnTo>
                  <a:pt x="3943" y="2851"/>
                </a:lnTo>
                <a:lnTo>
                  <a:pt x="3943" y="2851"/>
                </a:lnTo>
                <a:lnTo>
                  <a:pt x="3943" y="2851"/>
                </a:lnTo>
                <a:lnTo>
                  <a:pt x="3943" y="2851"/>
                </a:lnTo>
                <a:lnTo>
                  <a:pt x="3967" y="2851"/>
                </a:lnTo>
                <a:lnTo>
                  <a:pt x="3967" y="2851"/>
                </a:lnTo>
                <a:lnTo>
                  <a:pt x="3967" y="2851"/>
                </a:lnTo>
                <a:lnTo>
                  <a:pt x="3967" y="2851"/>
                </a:lnTo>
                <a:lnTo>
                  <a:pt x="3943" y="2851"/>
                </a:lnTo>
                <a:lnTo>
                  <a:pt x="3967" y="2851"/>
                </a:lnTo>
                <a:lnTo>
                  <a:pt x="3967" y="2851"/>
                </a:lnTo>
                <a:lnTo>
                  <a:pt x="3967" y="2851"/>
                </a:lnTo>
                <a:lnTo>
                  <a:pt x="3967" y="2827"/>
                </a:lnTo>
                <a:lnTo>
                  <a:pt x="3967" y="2827"/>
                </a:lnTo>
                <a:lnTo>
                  <a:pt x="3967" y="2827"/>
                </a:lnTo>
                <a:lnTo>
                  <a:pt x="3967" y="2827"/>
                </a:lnTo>
                <a:lnTo>
                  <a:pt x="3967" y="2827"/>
                </a:lnTo>
                <a:lnTo>
                  <a:pt x="3967" y="2827"/>
                </a:lnTo>
                <a:lnTo>
                  <a:pt x="3967" y="2827"/>
                </a:lnTo>
                <a:lnTo>
                  <a:pt x="3992" y="2827"/>
                </a:lnTo>
                <a:lnTo>
                  <a:pt x="3992" y="2801"/>
                </a:lnTo>
                <a:lnTo>
                  <a:pt x="3992" y="2801"/>
                </a:lnTo>
                <a:lnTo>
                  <a:pt x="3992" y="2827"/>
                </a:lnTo>
                <a:lnTo>
                  <a:pt x="3992" y="2827"/>
                </a:lnTo>
                <a:lnTo>
                  <a:pt x="4017" y="2827"/>
                </a:lnTo>
                <a:lnTo>
                  <a:pt x="4017" y="2827"/>
                </a:lnTo>
                <a:lnTo>
                  <a:pt x="4017" y="2827"/>
                </a:lnTo>
                <a:lnTo>
                  <a:pt x="4017" y="2827"/>
                </a:lnTo>
                <a:lnTo>
                  <a:pt x="4017" y="2827"/>
                </a:lnTo>
                <a:lnTo>
                  <a:pt x="4017" y="2827"/>
                </a:lnTo>
                <a:lnTo>
                  <a:pt x="4017" y="2801"/>
                </a:lnTo>
                <a:lnTo>
                  <a:pt x="4017" y="2801"/>
                </a:lnTo>
                <a:lnTo>
                  <a:pt x="4017" y="2801"/>
                </a:lnTo>
                <a:lnTo>
                  <a:pt x="4017" y="2801"/>
                </a:lnTo>
                <a:lnTo>
                  <a:pt x="4017" y="2801"/>
                </a:lnTo>
                <a:lnTo>
                  <a:pt x="4017" y="2801"/>
                </a:lnTo>
                <a:lnTo>
                  <a:pt x="4017" y="2801"/>
                </a:lnTo>
                <a:lnTo>
                  <a:pt x="4017" y="2801"/>
                </a:lnTo>
                <a:lnTo>
                  <a:pt x="4017" y="2801"/>
                </a:lnTo>
                <a:lnTo>
                  <a:pt x="4017" y="2801"/>
                </a:lnTo>
                <a:lnTo>
                  <a:pt x="4017" y="2827"/>
                </a:lnTo>
                <a:lnTo>
                  <a:pt x="4042" y="2801"/>
                </a:lnTo>
                <a:lnTo>
                  <a:pt x="4042" y="2801"/>
                </a:lnTo>
                <a:lnTo>
                  <a:pt x="4042" y="2801"/>
                </a:lnTo>
                <a:lnTo>
                  <a:pt x="4042" y="2801"/>
                </a:lnTo>
                <a:lnTo>
                  <a:pt x="4042" y="2801"/>
                </a:lnTo>
                <a:lnTo>
                  <a:pt x="4017" y="2801"/>
                </a:lnTo>
                <a:lnTo>
                  <a:pt x="4017" y="2801"/>
                </a:lnTo>
                <a:lnTo>
                  <a:pt x="4042" y="2801"/>
                </a:lnTo>
                <a:lnTo>
                  <a:pt x="4042" y="2801"/>
                </a:lnTo>
                <a:lnTo>
                  <a:pt x="4042" y="2801"/>
                </a:lnTo>
                <a:lnTo>
                  <a:pt x="4042" y="2801"/>
                </a:lnTo>
                <a:lnTo>
                  <a:pt x="4042" y="2801"/>
                </a:lnTo>
                <a:lnTo>
                  <a:pt x="4042" y="2777"/>
                </a:lnTo>
                <a:lnTo>
                  <a:pt x="4042" y="2777"/>
                </a:lnTo>
                <a:lnTo>
                  <a:pt x="4042" y="2777"/>
                </a:lnTo>
                <a:lnTo>
                  <a:pt x="4042" y="2777"/>
                </a:lnTo>
                <a:lnTo>
                  <a:pt x="4042" y="2777"/>
                </a:lnTo>
                <a:lnTo>
                  <a:pt x="4042" y="2777"/>
                </a:lnTo>
                <a:lnTo>
                  <a:pt x="4042" y="2777"/>
                </a:lnTo>
                <a:lnTo>
                  <a:pt x="4042" y="2801"/>
                </a:lnTo>
                <a:lnTo>
                  <a:pt x="4042" y="2801"/>
                </a:lnTo>
                <a:lnTo>
                  <a:pt x="4042" y="2801"/>
                </a:lnTo>
                <a:lnTo>
                  <a:pt x="4042" y="2801"/>
                </a:lnTo>
                <a:lnTo>
                  <a:pt x="4042" y="2801"/>
                </a:lnTo>
                <a:lnTo>
                  <a:pt x="4067" y="2801"/>
                </a:lnTo>
                <a:lnTo>
                  <a:pt x="4067" y="2801"/>
                </a:lnTo>
                <a:lnTo>
                  <a:pt x="4067" y="2801"/>
                </a:lnTo>
                <a:lnTo>
                  <a:pt x="4067" y="2801"/>
                </a:lnTo>
                <a:lnTo>
                  <a:pt x="4067" y="2801"/>
                </a:lnTo>
                <a:lnTo>
                  <a:pt x="4067" y="2801"/>
                </a:lnTo>
                <a:lnTo>
                  <a:pt x="4067" y="2777"/>
                </a:lnTo>
                <a:lnTo>
                  <a:pt x="4067" y="2801"/>
                </a:lnTo>
                <a:lnTo>
                  <a:pt x="4067" y="2801"/>
                </a:lnTo>
                <a:lnTo>
                  <a:pt x="4067" y="2801"/>
                </a:lnTo>
                <a:lnTo>
                  <a:pt x="4067" y="2777"/>
                </a:lnTo>
                <a:lnTo>
                  <a:pt x="4067" y="2777"/>
                </a:lnTo>
                <a:lnTo>
                  <a:pt x="4067" y="2777"/>
                </a:lnTo>
                <a:lnTo>
                  <a:pt x="4067" y="2777"/>
                </a:lnTo>
                <a:lnTo>
                  <a:pt x="4067" y="2777"/>
                </a:lnTo>
                <a:lnTo>
                  <a:pt x="4067" y="2777"/>
                </a:lnTo>
                <a:lnTo>
                  <a:pt x="4067" y="2777"/>
                </a:lnTo>
                <a:lnTo>
                  <a:pt x="4067" y="2777"/>
                </a:lnTo>
                <a:lnTo>
                  <a:pt x="4067" y="2777"/>
                </a:lnTo>
                <a:lnTo>
                  <a:pt x="4067" y="2777"/>
                </a:lnTo>
                <a:lnTo>
                  <a:pt x="4067" y="2777"/>
                </a:lnTo>
                <a:lnTo>
                  <a:pt x="4067" y="2777"/>
                </a:lnTo>
                <a:lnTo>
                  <a:pt x="4067" y="2777"/>
                </a:lnTo>
                <a:lnTo>
                  <a:pt x="4067" y="2752"/>
                </a:lnTo>
                <a:lnTo>
                  <a:pt x="4091" y="2752"/>
                </a:lnTo>
                <a:lnTo>
                  <a:pt x="4067" y="2752"/>
                </a:lnTo>
                <a:lnTo>
                  <a:pt x="4067" y="2752"/>
                </a:lnTo>
                <a:lnTo>
                  <a:pt x="4067" y="2752"/>
                </a:lnTo>
                <a:lnTo>
                  <a:pt x="4067" y="2752"/>
                </a:lnTo>
                <a:lnTo>
                  <a:pt x="4067" y="2752"/>
                </a:lnTo>
                <a:lnTo>
                  <a:pt x="4067" y="2752"/>
                </a:lnTo>
                <a:lnTo>
                  <a:pt x="4067" y="2752"/>
                </a:lnTo>
                <a:lnTo>
                  <a:pt x="4067" y="2752"/>
                </a:lnTo>
                <a:lnTo>
                  <a:pt x="4067" y="2752"/>
                </a:lnTo>
                <a:lnTo>
                  <a:pt x="4067" y="2752"/>
                </a:lnTo>
                <a:lnTo>
                  <a:pt x="4067" y="2752"/>
                </a:lnTo>
                <a:lnTo>
                  <a:pt x="4067" y="2752"/>
                </a:lnTo>
                <a:lnTo>
                  <a:pt x="4067" y="2752"/>
                </a:lnTo>
                <a:lnTo>
                  <a:pt x="4067" y="2752"/>
                </a:lnTo>
                <a:lnTo>
                  <a:pt x="4067" y="2777"/>
                </a:lnTo>
                <a:lnTo>
                  <a:pt x="4067" y="2777"/>
                </a:lnTo>
                <a:lnTo>
                  <a:pt x="4067" y="2777"/>
                </a:lnTo>
                <a:lnTo>
                  <a:pt x="4042" y="2777"/>
                </a:lnTo>
                <a:lnTo>
                  <a:pt x="4067" y="2777"/>
                </a:lnTo>
                <a:lnTo>
                  <a:pt x="4067" y="2752"/>
                </a:lnTo>
                <a:lnTo>
                  <a:pt x="4067" y="2752"/>
                </a:lnTo>
                <a:lnTo>
                  <a:pt x="4042" y="2752"/>
                </a:lnTo>
                <a:lnTo>
                  <a:pt x="4067" y="2752"/>
                </a:lnTo>
                <a:lnTo>
                  <a:pt x="4067" y="2752"/>
                </a:lnTo>
                <a:lnTo>
                  <a:pt x="4067" y="2752"/>
                </a:lnTo>
                <a:lnTo>
                  <a:pt x="4067" y="2752"/>
                </a:lnTo>
                <a:lnTo>
                  <a:pt x="4067" y="2752"/>
                </a:lnTo>
                <a:lnTo>
                  <a:pt x="4067" y="2752"/>
                </a:lnTo>
                <a:lnTo>
                  <a:pt x="4067" y="2752"/>
                </a:lnTo>
                <a:lnTo>
                  <a:pt x="4067" y="2752"/>
                </a:lnTo>
                <a:lnTo>
                  <a:pt x="4067" y="2752"/>
                </a:lnTo>
                <a:lnTo>
                  <a:pt x="4067" y="2752"/>
                </a:lnTo>
                <a:lnTo>
                  <a:pt x="4091" y="2752"/>
                </a:lnTo>
                <a:lnTo>
                  <a:pt x="4091" y="2752"/>
                </a:lnTo>
                <a:lnTo>
                  <a:pt x="4091" y="2752"/>
                </a:lnTo>
                <a:lnTo>
                  <a:pt x="4091" y="2752"/>
                </a:lnTo>
                <a:lnTo>
                  <a:pt x="4091" y="2752"/>
                </a:lnTo>
                <a:lnTo>
                  <a:pt x="4091" y="2727"/>
                </a:lnTo>
                <a:lnTo>
                  <a:pt x="4091" y="2727"/>
                </a:lnTo>
                <a:lnTo>
                  <a:pt x="4091" y="2727"/>
                </a:lnTo>
                <a:lnTo>
                  <a:pt x="4091" y="2727"/>
                </a:lnTo>
                <a:lnTo>
                  <a:pt x="4091" y="2727"/>
                </a:lnTo>
                <a:lnTo>
                  <a:pt x="4091" y="2727"/>
                </a:lnTo>
                <a:lnTo>
                  <a:pt x="4091" y="2727"/>
                </a:lnTo>
                <a:lnTo>
                  <a:pt x="4091" y="2727"/>
                </a:lnTo>
                <a:lnTo>
                  <a:pt x="4091" y="2727"/>
                </a:lnTo>
                <a:lnTo>
                  <a:pt x="4091" y="2727"/>
                </a:lnTo>
                <a:lnTo>
                  <a:pt x="4091" y="2727"/>
                </a:lnTo>
                <a:lnTo>
                  <a:pt x="4091" y="2727"/>
                </a:lnTo>
                <a:lnTo>
                  <a:pt x="4091" y="2727"/>
                </a:lnTo>
                <a:lnTo>
                  <a:pt x="4091" y="2727"/>
                </a:lnTo>
                <a:lnTo>
                  <a:pt x="4091" y="2727"/>
                </a:lnTo>
                <a:lnTo>
                  <a:pt x="4091" y="2727"/>
                </a:lnTo>
                <a:lnTo>
                  <a:pt x="4091" y="2727"/>
                </a:lnTo>
                <a:lnTo>
                  <a:pt x="4091" y="2702"/>
                </a:lnTo>
                <a:lnTo>
                  <a:pt x="4091" y="2702"/>
                </a:lnTo>
                <a:lnTo>
                  <a:pt x="4091" y="2702"/>
                </a:lnTo>
                <a:lnTo>
                  <a:pt x="4091" y="2702"/>
                </a:lnTo>
                <a:lnTo>
                  <a:pt x="4091" y="2702"/>
                </a:lnTo>
                <a:lnTo>
                  <a:pt x="4091" y="2702"/>
                </a:lnTo>
                <a:lnTo>
                  <a:pt x="4091" y="2702"/>
                </a:lnTo>
                <a:lnTo>
                  <a:pt x="4091" y="2702"/>
                </a:lnTo>
                <a:lnTo>
                  <a:pt x="4091" y="2702"/>
                </a:lnTo>
                <a:lnTo>
                  <a:pt x="4091" y="2702"/>
                </a:lnTo>
                <a:lnTo>
                  <a:pt x="4091" y="2702"/>
                </a:lnTo>
                <a:lnTo>
                  <a:pt x="4091" y="2702"/>
                </a:lnTo>
                <a:lnTo>
                  <a:pt x="4091" y="2702"/>
                </a:lnTo>
                <a:lnTo>
                  <a:pt x="4091" y="2702"/>
                </a:lnTo>
                <a:lnTo>
                  <a:pt x="4117" y="2702"/>
                </a:lnTo>
                <a:lnTo>
                  <a:pt x="4117" y="2702"/>
                </a:lnTo>
                <a:lnTo>
                  <a:pt x="4117" y="2702"/>
                </a:lnTo>
                <a:lnTo>
                  <a:pt x="4091" y="2702"/>
                </a:lnTo>
                <a:lnTo>
                  <a:pt x="4091" y="2702"/>
                </a:lnTo>
                <a:lnTo>
                  <a:pt x="4117" y="2702"/>
                </a:lnTo>
                <a:lnTo>
                  <a:pt x="4117" y="2702"/>
                </a:lnTo>
                <a:lnTo>
                  <a:pt x="4117" y="2702"/>
                </a:lnTo>
                <a:lnTo>
                  <a:pt x="4117" y="2677"/>
                </a:lnTo>
                <a:lnTo>
                  <a:pt x="4141" y="2677"/>
                </a:lnTo>
                <a:lnTo>
                  <a:pt x="4141" y="2677"/>
                </a:lnTo>
                <a:lnTo>
                  <a:pt x="4141" y="2677"/>
                </a:lnTo>
                <a:lnTo>
                  <a:pt x="4141" y="2677"/>
                </a:lnTo>
                <a:lnTo>
                  <a:pt x="4141" y="2677"/>
                </a:lnTo>
                <a:lnTo>
                  <a:pt x="4141" y="2677"/>
                </a:lnTo>
                <a:lnTo>
                  <a:pt x="4141" y="2677"/>
                </a:lnTo>
                <a:lnTo>
                  <a:pt x="4166" y="2677"/>
                </a:lnTo>
                <a:lnTo>
                  <a:pt x="4166" y="2653"/>
                </a:lnTo>
                <a:lnTo>
                  <a:pt x="4166" y="2653"/>
                </a:lnTo>
                <a:lnTo>
                  <a:pt x="4166" y="2653"/>
                </a:lnTo>
                <a:lnTo>
                  <a:pt x="4166" y="2653"/>
                </a:lnTo>
                <a:lnTo>
                  <a:pt x="4166" y="2653"/>
                </a:lnTo>
                <a:lnTo>
                  <a:pt x="4166" y="2653"/>
                </a:lnTo>
                <a:lnTo>
                  <a:pt x="4166" y="2653"/>
                </a:lnTo>
                <a:lnTo>
                  <a:pt x="4166" y="2628"/>
                </a:lnTo>
                <a:lnTo>
                  <a:pt x="4166" y="2628"/>
                </a:lnTo>
                <a:lnTo>
                  <a:pt x="4166" y="2628"/>
                </a:lnTo>
                <a:lnTo>
                  <a:pt x="4166" y="2628"/>
                </a:lnTo>
                <a:lnTo>
                  <a:pt x="4166" y="2628"/>
                </a:lnTo>
                <a:lnTo>
                  <a:pt x="4166" y="2628"/>
                </a:lnTo>
                <a:lnTo>
                  <a:pt x="4166" y="2628"/>
                </a:lnTo>
                <a:lnTo>
                  <a:pt x="4166" y="2628"/>
                </a:lnTo>
                <a:lnTo>
                  <a:pt x="4166" y="2628"/>
                </a:lnTo>
                <a:lnTo>
                  <a:pt x="4166" y="2628"/>
                </a:lnTo>
                <a:lnTo>
                  <a:pt x="4166" y="2628"/>
                </a:lnTo>
                <a:lnTo>
                  <a:pt x="4166" y="2628"/>
                </a:lnTo>
                <a:lnTo>
                  <a:pt x="4166" y="2628"/>
                </a:lnTo>
                <a:lnTo>
                  <a:pt x="4166" y="2628"/>
                </a:lnTo>
                <a:lnTo>
                  <a:pt x="4166" y="2628"/>
                </a:lnTo>
                <a:lnTo>
                  <a:pt x="4166" y="2628"/>
                </a:lnTo>
                <a:lnTo>
                  <a:pt x="4166" y="2628"/>
                </a:lnTo>
                <a:lnTo>
                  <a:pt x="4166" y="2628"/>
                </a:lnTo>
                <a:lnTo>
                  <a:pt x="4166" y="2603"/>
                </a:lnTo>
                <a:lnTo>
                  <a:pt x="4166" y="2603"/>
                </a:lnTo>
                <a:lnTo>
                  <a:pt x="4141" y="2603"/>
                </a:lnTo>
                <a:lnTo>
                  <a:pt x="4141" y="2603"/>
                </a:lnTo>
                <a:lnTo>
                  <a:pt x="4141" y="2603"/>
                </a:lnTo>
                <a:lnTo>
                  <a:pt x="4141" y="2603"/>
                </a:lnTo>
                <a:lnTo>
                  <a:pt x="4141" y="2603"/>
                </a:lnTo>
                <a:lnTo>
                  <a:pt x="4141" y="2603"/>
                </a:lnTo>
                <a:lnTo>
                  <a:pt x="4141" y="2603"/>
                </a:lnTo>
                <a:lnTo>
                  <a:pt x="4141" y="2603"/>
                </a:lnTo>
                <a:lnTo>
                  <a:pt x="4141" y="2603"/>
                </a:lnTo>
                <a:lnTo>
                  <a:pt x="4141" y="2603"/>
                </a:lnTo>
                <a:lnTo>
                  <a:pt x="4141" y="2603"/>
                </a:lnTo>
                <a:lnTo>
                  <a:pt x="4141" y="2603"/>
                </a:lnTo>
                <a:lnTo>
                  <a:pt x="4141" y="2603"/>
                </a:lnTo>
                <a:lnTo>
                  <a:pt x="4117" y="2603"/>
                </a:lnTo>
                <a:lnTo>
                  <a:pt x="4117" y="2603"/>
                </a:lnTo>
                <a:lnTo>
                  <a:pt x="4117" y="2603"/>
                </a:lnTo>
                <a:lnTo>
                  <a:pt x="4117" y="2603"/>
                </a:lnTo>
                <a:lnTo>
                  <a:pt x="4117" y="2603"/>
                </a:lnTo>
                <a:lnTo>
                  <a:pt x="4117" y="2603"/>
                </a:lnTo>
                <a:lnTo>
                  <a:pt x="4091" y="2603"/>
                </a:lnTo>
                <a:lnTo>
                  <a:pt x="4091" y="2603"/>
                </a:lnTo>
                <a:lnTo>
                  <a:pt x="4091" y="2603"/>
                </a:lnTo>
                <a:lnTo>
                  <a:pt x="4091" y="2603"/>
                </a:lnTo>
                <a:lnTo>
                  <a:pt x="4067" y="2603"/>
                </a:lnTo>
                <a:lnTo>
                  <a:pt x="4067" y="2603"/>
                </a:lnTo>
                <a:lnTo>
                  <a:pt x="4067" y="2603"/>
                </a:lnTo>
                <a:lnTo>
                  <a:pt x="4067" y="2603"/>
                </a:lnTo>
                <a:lnTo>
                  <a:pt x="4067" y="2603"/>
                </a:lnTo>
                <a:lnTo>
                  <a:pt x="4067" y="2603"/>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67" y="2578"/>
                </a:lnTo>
                <a:lnTo>
                  <a:pt x="4091" y="2578"/>
                </a:lnTo>
                <a:lnTo>
                  <a:pt x="4091" y="2554"/>
                </a:lnTo>
                <a:lnTo>
                  <a:pt x="4067" y="2554"/>
                </a:lnTo>
                <a:lnTo>
                  <a:pt x="4067" y="2554"/>
                </a:lnTo>
                <a:lnTo>
                  <a:pt x="4067" y="2554"/>
                </a:lnTo>
                <a:lnTo>
                  <a:pt x="4067" y="2554"/>
                </a:lnTo>
                <a:lnTo>
                  <a:pt x="4091" y="2554"/>
                </a:lnTo>
                <a:lnTo>
                  <a:pt x="4091" y="2554"/>
                </a:lnTo>
                <a:lnTo>
                  <a:pt x="4091" y="2529"/>
                </a:lnTo>
                <a:lnTo>
                  <a:pt x="4091" y="2529"/>
                </a:lnTo>
                <a:lnTo>
                  <a:pt x="4091" y="2529"/>
                </a:lnTo>
                <a:lnTo>
                  <a:pt x="4091" y="2529"/>
                </a:lnTo>
                <a:lnTo>
                  <a:pt x="4091" y="2529"/>
                </a:lnTo>
                <a:lnTo>
                  <a:pt x="4091" y="2529"/>
                </a:lnTo>
                <a:lnTo>
                  <a:pt x="4091" y="2529"/>
                </a:lnTo>
                <a:lnTo>
                  <a:pt x="4091" y="2529"/>
                </a:lnTo>
                <a:lnTo>
                  <a:pt x="4091" y="2529"/>
                </a:lnTo>
                <a:lnTo>
                  <a:pt x="4091" y="2529"/>
                </a:lnTo>
                <a:lnTo>
                  <a:pt x="4067" y="2529"/>
                </a:lnTo>
                <a:lnTo>
                  <a:pt x="4091" y="2529"/>
                </a:lnTo>
                <a:lnTo>
                  <a:pt x="4091" y="2529"/>
                </a:lnTo>
                <a:lnTo>
                  <a:pt x="4091" y="2529"/>
                </a:lnTo>
                <a:lnTo>
                  <a:pt x="4091" y="2529"/>
                </a:lnTo>
                <a:lnTo>
                  <a:pt x="4091" y="2529"/>
                </a:lnTo>
                <a:lnTo>
                  <a:pt x="4091" y="2529"/>
                </a:lnTo>
                <a:lnTo>
                  <a:pt x="4091" y="2529"/>
                </a:lnTo>
                <a:lnTo>
                  <a:pt x="4091" y="2529"/>
                </a:lnTo>
                <a:lnTo>
                  <a:pt x="4091" y="2529"/>
                </a:lnTo>
                <a:lnTo>
                  <a:pt x="4091" y="2529"/>
                </a:lnTo>
                <a:lnTo>
                  <a:pt x="4091" y="2529"/>
                </a:lnTo>
                <a:lnTo>
                  <a:pt x="4091" y="2529"/>
                </a:lnTo>
                <a:lnTo>
                  <a:pt x="4117" y="2529"/>
                </a:lnTo>
                <a:lnTo>
                  <a:pt x="4117" y="2529"/>
                </a:lnTo>
                <a:lnTo>
                  <a:pt x="4117" y="2529"/>
                </a:lnTo>
                <a:lnTo>
                  <a:pt x="4117" y="2529"/>
                </a:lnTo>
                <a:lnTo>
                  <a:pt x="4117" y="2504"/>
                </a:lnTo>
                <a:lnTo>
                  <a:pt x="4117" y="2504"/>
                </a:lnTo>
                <a:lnTo>
                  <a:pt x="4117" y="2504"/>
                </a:lnTo>
                <a:lnTo>
                  <a:pt x="4117" y="2504"/>
                </a:lnTo>
                <a:lnTo>
                  <a:pt x="4117" y="2504"/>
                </a:lnTo>
                <a:lnTo>
                  <a:pt x="4117" y="2504"/>
                </a:lnTo>
                <a:lnTo>
                  <a:pt x="4117" y="2504"/>
                </a:lnTo>
                <a:lnTo>
                  <a:pt x="4117" y="2504"/>
                </a:lnTo>
                <a:lnTo>
                  <a:pt x="4117" y="2504"/>
                </a:lnTo>
                <a:lnTo>
                  <a:pt x="4117" y="2504"/>
                </a:lnTo>
                <a:lnTo>
                  <a:pt x="4117" y="2504"/>
                </a:lnTo>
                <a:lnTo>
                  <a:pt x="4117" y="2504"/>
                </a:lnTo>
                <a:lnTo>
                  <a:pt x="4141" y="2504"/>
                </a:lnTo>
                <a:lnTo>
                  <a:pt x="4141" y="2479"/>
                </a:lnTo>
                <a:lnTo>
                  <a:pt x="4141" y="2479"/>
                </a:lnTo>
                <a:lnTo>
                  <a:pt x="4141" y="2479"/>
                </a:lnTo>
                <a:lnTo>
                  <a:pt x="4141" y="2479"/>
                </a:lnTo>
                <a:lnTo>
                  <a:pt x="4141" y="2479"/>
                </a:lnTo>
                <a:lnTo>
                  <a:pt x="4141" y="2479"/>
                </a:lnTo>
                <a:lnTo>
                  <a:pt x="4117" y="2479"/>
                </a:lnTo>
                <a:lnTo>
                  <a:pt x="4117" y="2479"/>
                </a:lnTo>
                <a:lnTo>
                  <a:pt x="4141" y="2479"/>
                </a:lnTo>
                <a:lnTo>
                  <a:pt x="4141" y="2479"/>
                </a:lnTo>
                <a:lnTo>
                  <a:pt x="4141" y="2479"/>
                </a:lnTo>
                <a:lnTo>
                  <a:pt x="4141" y="2454"/>
                </a:lnTo>
                <a:lnTo>
                  <a:pt x="4141" y="2454"/>
                </a:lnTo>
                <a:lnTo>
                  <a:pt x="4141" y="2454"/>
                </a:lnTo>
                <a:lnTo>
                  <a:pt x="4141" y="2454"/>
                </a:lnTo>
                <a:lnTo>
                  <a:pt x="4141" y="2454"/>
                </a:lnTo>
                <a:lnTo>
                  <a:pt x="4141" y="2454"/>
                </a:lnTo>
                <a:lnTo>
                  <a:pt x="4141" y="2454"/>
                </a:lnTo>
                <a:lnTo>
                  <a:pt x="4141" y="2479"/>
                </a:lnTo>
                <a:lnTo>
                  <a:pt x="4141" y="2479"/>
                </a:lnTo>
                <a:lnTo>
                  <a:pt x="4141" y="2479"/>
                </a:lnTo>
                <a:lnTo>
                  <a:pt x="4141" y="2479"/>
                </a:lnTo>
                <a:lnTo>
                  <a:pt x="4141" y="2479"/>
                </a:lnTo>
                <a:lnTo>
                  <a:pt x="4141" y="2479"/>
                </a:lnTo>
                <a:lnTo>
                  <a:pt x="4141" y="2479"/>
                </a:lnTo>
                <a:lnTo>
                  <a:pt x="4141" y="2479"/>
                </a:lnTo>
                <a:lnTo>
                  <a:pt x="4141" y="2454"/>
                </a:lnTo>
                <a:lnTo>
                  <a:pt x="4141" y="2454"/>
                </a:lnTo>
                <a:lnTo>
                  <a:pt x="4141" y="2454"/>
                </a:lnTo>
                <a:lnTo>
                  <a:pt x="4141" y="2454"/>
                </a:lnTo>
                <a:lnTo>
                  <a:pt x="4141" y="2454"/>
                </a:lnTo>
                <a:lnTo>
                  <a:pt x="4141" y="2454"/>
                </a:lnTo>
                <a:lnTo>
                  <a:pt x="4166" y="2454"/>
                </a:lnTo>
                <a:lnTo>
                  <a:pt x="4166" y="2454"/>
                </a:lnTo>
                <a:lnTo>
                  <a:pt x="4166" y="2454"/>
                </a:lnTo>
                <a:lnTo>
                  <a:pt x="4166" y="2454"/>
                </a:lnTo>
                <a:lnTo>
                  <a:pt x="4166" y="2454"/>
                </a:lnTo>
                <a:lnTo>
                  <a:pt x="4166" y="2479"/>
                </a:lnTo>
                <a:lnTo>
                  <a:pt x="4166" y="2479"/>
                </a:lnTo>
                <a:lnTo>
                  <a:pt x="4166" y="2479"/>
                </a:lnTo>
                <a:lnTo>
                  <a:pt x="4166" y="2479"/>
                </a:lnTo>
                <a:lnTo>
                  <a:pt x="4166" y="2479"/>
                </a:lnTo>
                <a:lnTo>
                  <a:pt x="4166" y="2479"/>
                </a:lnTo>
                <a:lnTo>
                  <a:pt x="4166" y="2479"/>
                </a:lnTo>
                <a:lnTo>
                  <a:pt x="4166" y="2479"/>
                </a:lnTo>
                <a:lnTo>
                  <a:pt x="4166" y="2479"/>
                </a:lnTo>
                <a:lnTo>
                  <a:pt x="4166" y="2479"/>
                </a:lnTo>
                <a:lnTo>
                  <a:pt x="4166" y="2479"/>
                </a:lnTo>
                <a:lnTo>
                  <a:pt x="4166" y="2479"/>
                </a:lnTo>
                <a:lnTo>
                  <a:pt x="4166" y="2479"/>
                </a:lnTo>
                <a:lnTo>
                  <a:pt x="4166" y="2479"/>
                </a:lnTo>
                <a:lnTo>
                  <a:pt x="4166" y="2454"/>
                </a:lnTo>
                <a:lnTo>
                  <a:pt x="4166" y="2454"/>
                </a:lnTo>
                <a:lnTo>
                  <a:pt x="4166" y="2479"/>
                </a:lnTo>
                <a:lnTo>
                  <a:pt x="4166" y="2479"/>
                </a:lnTo>
                <a:lnTo>
                  <a:pt x="4166" y="2479"/>
                </a:lnTo>
                <a:lnTo>
                  <a:pt x="4166" y="2479"/>
                </a:lnTo>
                <a:lnTo>
                  <a:pt x="4190" y="2479"/>
                </a:lnTo>
                <a:lnTo>
                  <a:pt x="4190" y="2479"/>
                </a:lnTo>
                <a:lnTo>
                  <a:pt x="4190" y="2479"/>
                </a:lnTo>
                <a:lnTo>
                  <a:pt x="4190" y="2454"/>
                </a:lnTo>
                <a:lnTo>
                  <a:pt x="4190" y="2454"/>
                </a:lnTo>
                <a:lnTo>
                  <a:pt x="4190" y="2454"/>
                </a:lnTo>
                <a:lnTo>
                  <a:pt x="4190" y="2454"/>
                </a:lnTo>
                <a:lnTo>
                  <a:pt x="4190" y="2454"/>
                </a:lnTo>
                <a:lnTo>
                  <a:pt x="4190" y="2454"/>
                </a:lnTo>
                <a:lnTo>
                  <a:pt x="4190" y="2454"/>
                </a:lnTo>
                <a:lnTo>
                  <a:pt x="4190" y="2430"/>
                </a:lnTo>
                <a:lnTo>
                  <a:pt x="4190" y="2430"/>
                </a:lnTo>
                <a:lnTo>
                  <a:pt x="4190" y="2430"/>
                </a:lnTo>
                <a:lnTo>
                  <a:pt x="4190" y="2430"/>
                </a:lnTo>
                <a:lnTo>
                  <a:pt x="4190" y="2430"/>
                </a:lnTo>
                <a:lnTo>
                  <a:pt x="4190" y="2430"/>
                </a:lnTo>
                <a:lnTo>
                  <a:pt x="4190" y="2430"/>
                </a:lnTo>
                <a:lnTo>
                  <a:pt x="4190" y="2430"/>
                </a:lnTo>
                <a:lnTo>
                  <a:pt x="4190" y="2430"/>
                </a:lnTo>
                <a:lnTo>
                  <a:pt x="4166" y="2430"/>
                </a:lnTo>
                <a:lnTo>
                  <a:pt x="4166" y="2430"/>
                </a:lnTo>
                <a:lnTo>
                  <a:pt x="4166" y="2430"/>
                </a:lnTo>
                <a:lnTo>
                  <a:pt x="4166" y="2430"/>
                </a:lnTo>
                <a:lnTo>
                  <a:pt x="4166" y="2430"/>
                </a:lnTo>
                <a:lnTo>
                  <a:pt x="4166" y="2430"/>
                </a:lnTo>
                <a:lnTo>
                  <a:pt x="4166" y="2430"/>
                </a:lnTo>
                <a:lnTo>
                  <a:pt x="4190" y="2430"/>
                </a:lnTo>
                <a:lnTo>
                  <a:pt x="4190" y="2430"/>
                </a:lnTo>
                <a:lnTo>
                  <a:pt x="4190" y="2430"/>
                </a:lnTo>
                <a:lnTo>
                  <a:pt x="4216" y="2430"/>
                </a:lnTo>
                <a:lnTo>
                  <a:pt x="4216" y="2430"/>
                </a:lnTo>
                <a:lnTo>
                  <a:pt x="4216" y="2430"/>
                </a:lnTo>
                <a:lnTo>
                  <a:pt x="4216" y="2430"/>
                </a:lnTo>
                <a:lnTo>
                  <a:pt x="4216" y="2430"/>
                </a:lnTo>
                <a:lnTo>
                  <a:pt x="4216" y="2430"/>
                </a:lnTo>
                <a:lnTo>
                  <a:pt x="4216" y="2430"/>
                </a:lnTo>
                <a:lnTo>
                  <a:pt x="4216" y="2430"/>
                </a:lnTo>
                <a:lnTo>
                  <a:pt x="4240" y="2404"/>
                </a:lnTo>
                <a:lnTo>
                  <a:pt x="4240" y="2404"/>
                </a:lnTo>
                <a:lnTo>
                  <a:pt x="4240" y="2404"/>
                </a:lnTo>
                <a:lnTo>
                  <a:pt x="4240" y="2404"/>
                </a:lnTo>
                <a:lnTo>
                  <a:pt x="4240" y="2404"/>
                </a:lnTo>
                <a:lnTo>
                  <a:pt x="4240" y="2404"/>
                </a:lnTo>
                <a:lnTo>
                  <a:pt x="4240" y="2404"/>
                </a:lnTo>
                <a:lnTo>
                  <a:pt x="4240" y="2404"/>
                </a:lnTo>
                <a:lnTo>
                  <a:pt x="4240" y="2380"/>
                </a:lnTo>
                <a:lnTo>
                  <a:pt x="4240" y="2380"/>
                </a:lnTo>
                <a:lnTo>
                  <a:pt x="4240" y="2380"/>
                </a:lnTo>
                <a:lnTo>
                  <a:pt x="4240" y="2380"/>
                </a:lnTo>
                <a:lnTo>
                  <a:pt x="4240" y="2380"/>
                </a:lnTo>
                <a:lnTo>
                  <a:pt x="4240" y="2380"/>
                </a:lnTo>
                <a:lnTo>
                  <a:pt x="4240" y="2380"/>
                </a:lnTo>
                <a:lnTo>
                  <a:pt x="4240" y="2380"/>
                </a:lnTo>
                <a:lnTo>
                  <a:pt x="4240" y="2380"/>
                </a:lnTo>
                <a:lnTo>
                  <a:pt x="4240" y="2380"/>
                </a:lnTo>
                <a:lnTo>
                  <a:pt x="4240" y="2355"/>
                </a:lnTo>
                <a:lnTo>
                  <a:pt x="4240" y="2355"/>
                </a:lnTo>
                <a:lnTo>
                  <a:pt x="4240" y="2355"/>
                </a:lnTo>
                <a:lnTo>
                  <a:pt x="4240" y="2355"/>
                </a:lnTo>
                <a:lnTo>
                  <a:pt x="4240" y="2355"/>
                </a:lnTo>
                <a:lnTo>
                  <a:pt x="4240" y="2355"/>
                </a:lnTo>
                <a:lnTo>
                  <a:pt x="4216" y="2355"/>
                </a:lnTo>
                <a:lnTo>
                  <a:pt x="4216" y="2355"/>
                </a:lnTo>
                <a:lnTo>
                  <a:pt x="4216" y="2355"/>
                </a:lnTo>
                <a:lnTo>
                  <a:pt x="4216" y="2355"/>
                </a:lnTo>
                <a:lnTo>
                  <a:pt x="4216" y="2355"/>
                </a:lnTo>
                <a:lnTo>
                  <a:pt x="4216" y="2355"/>
                </a:lnTo>
                <a:lnTo>
                  <a:pt x="4216" y="2355"/>
                </a:lnTo>
                <a:lnTo>
                  <a:pt x="4216" y="2355"/>
                </a:lnTo>
                <a:lnTo>
                  <a:pt x="4216" y="2355"/>
                </a:lnTo>
                <a:lnTo>
                  <a:pt x="4216" y="2331"/>
                </a:lnTo>
                <a:lnTo>
                  <a:pt x="4216" y="2331"/>
                </a:lnTo>
                <a:lnTo>
                  <a:pt x="4190" y="2331"/>
                </a:lnTo>
                <a:lnTo>
                  <a:pt x="4190" y="2331"/>
                </a:lnTo>
                <a:lnTo>
                  <a:pt x="4190" y="2331"/>
                </a:lnTo>
                <a:lnTo>
                  <a:pt x="4190" y="2331"/>
                </a:lnTo>
                <a:lnTo>
                  <a:pt x="4190" y="2331"/>
                </a:lnTo>
                <a:lnTo>
                  <a:pt x="4190" y="2331"/>
                </a:lnTo>
                <a:lnTo>
                  <a:pt x="4190" y="2331"/>
                </a:lnTo>
                <a:lnTo>
                  <a:pt x="4190" y="2331"/>
                </a:lnTo>
                <a:lnTo>
                  <a:pt x="4190" y="2331"/>
                </a:lnTo>
                <a:lnTo>
                  <a:pt x="4190" y="2331"/>
                </a:lnTo>
                <a:lnTo>
                  <a:pt x="4216" y="2331"/>
                </a:lnTo>
                <a:lnTo>
                  <a:pt x="4216" y="2331"/>
                </a:lnTo>
                <a:lnTo>
                  <a:pt x="4216" y="2331"/>
                </a:lnTo>
                <a:lnTo>
                  <a:pt x="4216" y="2331"/>
                </a:lnTo>
                <a:lnTo>
                  <a:pt x="4216" y="2355"/>
                </a:lnTo>
                <a:lnTo>
                  <a:pt x="4216" y="2331"/>
                </a:lnTo>
                <a:lnTo>
                  <a:pt x="4216" y="2331"/>
                </a:lnTo>
                <a:lnTo>
                  <a:pt x="4216" y="2355"/>
                </a:lnTo>
                <a:lnTo>
                  <a:pt x="4216" y="2355"/>
                </a:lnTo>
                <a:lnTo>
                  <a:pt x="4216" y="2355"/>
                </a:lnTo>
                <a:lnTo>
                  <a:pt x="4216" y="2355"/>
                </a:lnTo>
                <a:lnTo>
                  <a:pt x="4216" y="2355"/>
                </a:lnTo>
                <a:lnTo>
                  <a:pt x="4216" y="2355"/>
                </a:lnTo>
                <a:lnTo>
                  <a:pt x="4216" y="2355"/>
                </a:lnTo>
                <a:lnTo>
                  <a:pt x="4240" y="2355"/>
                </a:lnTo>
                <a:lnTo>
                  <a:pt x="4240" y="2355"/>
                </a:lnTo>
                <a:lnTo>
                  <a:pt x="4240" y="2355"/>
                </a:lnTo>
                <a:lnTo>
                  <a:pt x="4240" y="2355"/>
                </a:lnTo>
                <a:lnTo>
                  <a:pt x="4240" y="2355"/>
                </a:lnTo>
                <a:lnTo>
                  <a:pt x="4240" y="2331"/>
                </a:lnTo>
                <a:lnTo>
                  <a:pt x="4240" y="2331"/>
                </a:lnTo>
                <a:lnTo>
                  <a:pt x="4265" y="2331"/>
                </a:lnTo>
                <a:lnTo>
                  <a:pt x="4265" y="2331"/>
                </a:lnTo>
                <a:lnTo>
                  <a:pt x="4265" y="2331"/>
                </a:lnTo>
                <a:lnTo>
                  <a:pt x="4265" y="2331"/>
                </a:lnTo>
                <a:lnTo>
                  <a:pt x="4265" y="2331"/>
                </a:lnTo>
                <a:lnTo>
                  <a:pt x="4265" y="2331"/>
                </a:lnTo>
                <a:lnTo>
                  <a:pt x="4265" y="2331"/>
                </a:lnTo>
                <a:lnTo>
                  <a:pt x="4265" y="2305"/>
                </a:lnTo>
                <a:lnTo>
                  <a:pt x="4265" y="2305"/>
                </a:lnTo>
                <a:lnTo>
                  <a:pt x="4265" y="2305"/>
                </a:lnTo>
                <a:lnTo>
                  <a:pt x="4265" y="2305"/>
                </a:lnTo>
                <a:lnTo>
                  <a:pt x="4265" y="2305"/>
                </a:lnTo>
                <a:lnTo>
                  <a:pt x="4265" y="2305"/>
                </a:lnTo>
                <a:lnTo>
                  <a:pt x="4265" y="2305"/>
                </a:lnTo>
                <a:lnTo>
                  <a:pt x="4265" y="2305"/>
                </a:lnTo>
                <a:lnTo>
                  <a:pt x="4265" y="2281"/>
                </a:lnTo>
                <a:lnTo>
                  <a:pt x="4265" y="2281"/>
                </a:lnTo>
                <a:lnTo>
                  <a:pt x="4290" y="2281"/>
                </a:lnTo>
                <a:lnTo>
                  <a:pt x="4290" y="2281"/>
                </a:lnTo>
                <a:lnTo>
                  <a:pt x="4290" y="2281"/>
                </a:lnTo>
                <a:lnTo>
                  <a:pt x="4290" y="2281"/>
                </a:lnTo>
                <a:lnTo>
                  <a:pt x="4290" y="2256"/>
                </a:lnTo>
                <a:lnTo>
                  <a:pt x="4290" y="2256"/>
                </a:lnTo>
                <a:lnTo>
                  <a:pt x="4290" y="2256"/>
                </a:lnTo>
                <a:lnTo>
                  <a:pt x="4290" y="2256"/>
                </a:lnTo>
                <a:lnTo>
                  <a:pt x="4290" y="2256"/>
                </a:lnTo>
                <a:lnTo>
                  <a:pt x="4290" y="2256"/>
                </a:lnTo>
                <a:lnTo>
                  <a:pt x="4290" y="2256"/>
                </a:lnTo>
                <a:lnTo>
                  <a:pt x="4315" y="2256"/>
                </a:lnTo>
                <a:lnTo>
                  <a:pt x="4315" y="2231"/>
                </a:lnTo>
                <a:lnTo>
                  <a:pt x="4315" y="2231"/>
                </a:lnTo>
                <a:lnTo>
                  <a:pt x="4315" y="2231"/>
                </a:lnTo>
                <a:lnTo>
                  <a:pt x="4315" y="2231"/>
                </a:lnTo>
                <a:lnTo>
                  <a:pt x="4315" y="2231"/>
                </a:lnTo>
                <a:lnTo>
                  <a:pt x="4315" y="2231"/>
                </a:lnTo>
                <a:lnTo>
                  <a:pt x="4315" y="2231"/>
                </a:lnTo>
                <a:lnTo>
                  <a:pt x="4315" y="2231"/>
                </a:lnTo>
                <a:lnTo>
                  <a:pt x="4315" y="2256"/>
                </a:lnTo>
                <a:lnTo>
                  <a:pt x="4339" y="2231"/>
                </a:lnTo>
                <a:lnTo>
                  <a:pt x="4339" y="2231"/>
                </a:lnTo>
                <a:lnTo>
                  <a:pt x="4315" y="2231"/>
                </a:lnTo>
                <a:lnTo>
                  <a:pt x="4315" y="2231"/>
                </a:lnTo>
                <a:lnTo>
                  <a:pt x="4315" y="2206"/>
                </a:lnTo>
                <a:lnTo>
                  <a:pt x="4315" y="2206"/>
                </a:lnTo>
                <a:lnTo>
                  <a:pt x="4315" y="2206"/>
                </a:lnTo>
                <a:lnTo>
                  <a:pt x="4315" y="2206"/>
                </a:lnTo>
                <a:lnTo>
                  <a:pt x="4315" y="2206"/>
                </a:lnTo>
                <a:lnTo>
                  <a:pt x="4339" y="2206"/>
                </a:lnTo>
                <a:lnTo>
                  <a:pt x="4339" y="2206"/>
                </a:lnTo>
                <a:lnTo>
                  <a:pt x="4339" y="2181"/>
                </a:lnTo>
                <a:lnTo>
                  <a:pt x="4339" y="2181"/>
                </a:lnTo>
                <a:lnTo>
                  <a:pt x="4339" y="2181"/>
                </a:lnTo>
                <a:lnTo>
                  <a:pt x="4339" y="2181"/>
                </a:lnTo>
                <a:lnTo>
                  <a:pt x="4364" y="2181"/>
                </a:lnTo>
                <a:lnTo>
                  <a:pt x="4364" y="2181"/>
                </a:lnTo>
                <a:lnTo>
                  <a:pt x="4364" y="2181"/>
                </a:lnTo>
                <a:lnTo>
                  <a:pt x="4364" y="2181"/>
                </a:lnTo>
                <a:lnTo>
                  <a:pt x="4364" y="2181"/>
                </a:lnTo>
                <a:lnTo>
                  <a:pt x="4364" y="2181"/>
                </a:lnTo>
                <a:lnTo>
                  <a:pt x="4389" y="2181"/>
                </a:lnTo>
                <a:lnTo>
                  <a:pt x="4389" y="2157"/>
                </a:lnTo>
                <a:lnTo>
                  <a:pt x="4389" y="2157"/>
                </a:lnTo>
                <a:lnTo>
                  <a:pt x="4389" y="2157"/>
                </a:lnTo>
                <a:lnTo>
                  <a:pt x="4389" y="2157"/>
                </a:lnTo>
                <a:lnTo>
                  <a:pt x="4389" y="2157"/>
                </a:lnTo>
                <a:lnTo>
                  <a:pt x="4389" y="2132"/>
                </a:lnTo>
                <a:lnTo>
                  <a:pt x="4389" y="2132"/>
                </a:lnTo>
                <a:lnTo>
                  <a:pt x="4389" y="2132"/>
                </a:lnTo>
                <a:lnTo>
                  <a:pt x="4389" y="2132"/>
                </a:lnTo>
                <a:lnTo>
                  <a:pt x="4389" y="2132"/>
                </a:lnTo>
                <a:lnTo>
                  <a:pt x="4413" y="2132"/>
                </a:lnTo>
                <a:lnTo>
                  <a:pt x="4413" y="2132"/>
                </a:lnTo>
                <a:lnTo>
                  <a:pt x="4413" y="2132"/>
                </a:lnTo>
                <a:lnTo>
                  <a:pt x="4439" y="2132"/>
                </a:lnTo>
                <a:lnTo>
                  <a:pt x="4439" y="2107"/>
                </a:lnTo>
                <a:lnTo>
                  <a:pt x="4439" y="2107"/>
                </a:lnTo>
                <a:lnTo>
                  <a:pt x="4439" y="2107"/>
                </a:lnTo>
                <a:lnTo>
                  <a:pt x="4439" y="2107"/>
                </a:lnTo>
                <a:lnTo>
                  <a:pt x="4439" y="2107"/>
                </a:lnTo>
                <a:lnTo>
                  <a:pt x="4439" y="2107"/>
                </a:lnTo>
                <a:lnTo>
                  <a:pt x="4439" y="2107"/>
                </a:lnTo>
                <a:lnTo>
                  <a:pt x="4439" y="2107"/>
                </a:lnTo>
                <a:lnTo>
                  <a:pt x="4439" y="2107"/>
                </a:lnTo>
                <a:lnTo>
                  <a:pt x="4439" y="2107"/>
                </a:lnTo>
                <a:lnTo>
                  <a:pt x="4439" y="2132"/>
                </a:lnTo>
                <a:lnTo>
                  <a:pt x="4463" y="2132"/>
                </a:lnTo>
                <a:lnTo>
                  <a:pt x="4463" y="2132"/>
                </a:lnTo>
                <a:lnTo>
                  <a:pt x="4463" y="2132"/>
                </a:lnTo>
                <a:lnTo>
                  <a:pt x="4463" y="2132"/>
                </a:lnTo>
                <a:lnTo>
                  <a:pt x="4463" y="2132"/>
                </a:lnTo>
                <a:lnTo>
                  <a:pt x="4463" y="2132"/>
                </a:lnTo>
                <a:lnTo>
                  <a:pt x="4463" y="2132"/>
                </a:lnTo>
                <a:lnTo>
                  <a:pt x="4463" y="2107"/>
                </a:lnTo>
                <a:lnTo>
                  <a:pt x="4463" y="2107"/>
                </a:lnTo>
                <a:lnTo>
                  <a:pt x="4463" y="2132"/>
                </a:lnTo>
                <a:lnTo>
                  <a:pt x="4463" y="2132"/>
                </a:lnTo>
                <a:lnTo>
                  <a:pt x="4463" y="2132"/>
                </a:lnTo>
                <a:lnTo>
                  <a:pt x="4488" y="2132"/>
                </a:lnTo>
                <a:lnTo>
                  <a:pt x="4513" y="2132"/>
                </a:lnTo>
                <a:lnTo>
                  <a:pt x="4513" y="2107"/>
                </a:lnTo>
                <a:lnTo>
                  <a:pt x="4513" y="2107"/>
                </a:lnTo>
                <a:lnTo>
                  <a:pt x="4513" y="2107"/>
                </a:lnTo>
                <a:lnTo>
                  <a:pt x="4513" y="2107"/>
                </a:lnTo>
                <a:lnTo>
                  <a:pt x="4513" y="2107"/>
                </a:lnTo>
                <a:lnTo>
                  <a:pt x="4513" y="2082"/>
                </a:lnTo>
                <a:lnTo>
                  <a:pt x="4513" y="2082"/>
                </a:lnTo>
                <a:lnTo>
                  <a:pt x="4513" y="2082"/>
                </a:lnTo>
                <a:lnTo>
                  <a:pt x="4513" y="2082"/>
                </a:lnTo>
                <a:lnTo>
                  <a:pt x="4513" y="2082"/>
                </a:lnTo>
                <a:lnTo>
                  <a:pt x="4538" y="2082"/>
                </a:lnTo>
                <a:lnTo>
                  <a:pt x="4562" y="2058"/>
                </a:lnTo>
                <a:lnTo>
                  <a:pt x="4562" y="2058"/>
                </a:lnTo>
                <a:lnTo>
                  <a:pt x="4562" y="2058"/>
                </a:lnTo>
                <a:lnTo>
                  <a:pt x="4562" y="2058"/>
                </a:lnTo>
                <a:lnTo>
                  <a:pt x="4562" y="2058"/>
                </a:lnTo>
                <a:lnTo>
                  <a:pt x="4562" y="2058"/>
                </a:lnTo>
                <a:lnTo>
                  <a:pt x="4562" y="2082"/>
                </a:lnTo>
                <a:lnTo>
                  <a:pt x="4562" y="2082"/>
                </a:lnTo>
                <a:lnTo>
                  <a:pt x="4538" y="2082"/>
                </a:lnTo>
                <a:lnTo>
                  <a:pt x="4538" y="2082"/>
                </a:lnTo>
                <a:lnTo>
                  <a:pt x="4513" y="2082"/>
                </a:lnTo>
                <a:lnTo>
                  <a:pt x="4513" y="2107"/>
                </a:lnTo>
                <a:lnTo>
                  <a:pt x="4513" y="2107"/>
                </a:lnTo>
                <a:lnTo>
                  <a:pt x="4513" y="2107"/>
                </a:lnTo>
                <a:lnTo>
                  <a:pt x="4513" y="2107"/>
                </a:lnTo>
                <a:lnTo>
                  <a:pt x="4513" y="2107"/>
                </a:lnTo>
                <a:lnTo>
                  <a:pt x="4513" y="2107"/>
                </a:lnTo>
                <a:lnTo>
                  <a:pt x="4513" y="2107"/>
                </a:lnTo>
                <a:lnTo>
                  <a:pt x="4513" y="2107"/>
                </a:lnTo>
                <a:lnTo>
                  <a:pt x="4513" y="2132"/>
                </a:lnTo>
                <a:lnTo>
                  <a:pt x="4513" y="2132"/>
                </a:lnTo>
                <a:lnTo>
                  <a:pt x="4513" y="2132"/>
                </a:lnTo>
                <a:lnTo>
                  <a:pt x="4513" y="2132"/>
                </a:lnTo>
                <a:lnTo>
                  <a:pt x="4488" y="2132"/>
                </a:lnTo>
                <a:lnTo>
                  <a:pt x="4488" y="2132"/>
                </a:lnTo>
                <a:lnTo>
                  <a:pt x="4488" y="2132"/>
                </a:lnTo>
                <a:lnTo>
                  <a:pt x="4488" y="2132"/>
                </a:lnTo>
                <a:lnTo>
                  <a:pt x="4488" y="2132"/>
                </a:lnTo>
                <a:lnTo>
                  <a:pt x="4488" y="2132"/>
                </a:lnTo>
                <a:lnTo>
                  <a:pt x="4513" y="2157"/>
                </a:lnTo>
                <a:lnTo>
                  <a:pt x="4513" y="2157"/>
                </a:lnTo>
                <a:lnTo>
                  <a:pt x="4513" y="2157"/>
                </a:lnTo>
                <a:lnTo>
                  <a:pt x="4538" y="2181"/>
                </a:lnTo>
                <a:lnTo>
                  <a:pt x="4538" y="2181"/>
                </a:lnTo>
                <a:lnTo>
                  <a:pt x="4562" y="2181"/>
                </a:lnTo>
                <a:lnTo>
                  <a:pt x="4562" y="2181"/>
                </a:lnTo>
                <a:lnTo>
                  <a:pt x="4562" y="2181"/>
                </a:lnTo>
                <a:lnTo>
                  <a:pt x="4562" y="2181"/>
                </a:lnTo>
                <a:lnTo>
                  <a:pt x="4587" y="2181"/>
                </a:lnTo>
                <a:lnTo>
                  <a:pt x="4587" y="2181"/>
                </a:lnTo>
                <a:lnTo>
                  <a:pt x="4587" y="2181"/>
                </a:lnTo>
                <a:lnTo>
                  <a:pt x="4587" y="2181"/>
                </a:lnTo>
                <a:lnTo>
                  <a:pt x="4612" y="2206"/>
                </a:lnTo>
                <a:lnTo>
                  <a:pt x="4587" y="2206"/>
                </a:lnTo>
                <a:lnTo>
                  <a:pt x="4587" y="2206"/>
                </a:lnTo>
                <a:lnTo>
                  <a:pt x="4587" y="2206"/>
                </a:lnTo>
                <a:lnTo>
                  <a:pt x="4587" y="2206"/>
                </a:lnTo>
                <a:lnTo>
                  <a:pt x="4587" y="2206"/>
                </a:lnTo>
                <a:lnTo>
                  <a:pt x="4587" y="2206"/>
                </a:lnTo>
                <a:lnTo>
                  <a:pt x="4562" y="2181"/>
                </a:lnTo>
                <a:lnTo>
                  <a:pt x="4562" y="2181"/>
                </a:lnTo>
                <a:lnTo>
                  <a:pt x="4538" y="2181"/>
                </a:lnTo>
                <a:lnTo>
                  <a:pt x="4538" y="2181"/>
                </a:lnTo>
                <a:lnTo>
                  <a:pt x="4538" y="2181"/>
                </a:lnTo>
                <a:lnTo>
                  <a:pt x="4538" y="2181"/>
                </a:lnTo>
                <a:lnTo>
                  <a:pt x="4538" y="2181"/>
                </a:lnTo>
                <a:lnTo>
                  <a:pt x="4513" y="2181"/>
                </a:lnTo>
                <a:lnTo>
                  <a:pt x="4513" y="2181"/>
                </a:lnTo>
                <a:lnTo>
                  <a:pt x="4513" y="2181"/>
                </a:lnTo>
                <a:lnTo>
                  <a:pt x="4513" y="2181"/>
                </a:lnTo>
                <a:lnTo>
                  <a:pt x="4513" y="2181"/>
                </a:lnTo>
                <a:lnTo>
                  <a:pt x="4488" y="2206"/>
                </a:lnTo>
                <a:lnTo>
                  <a:pt x="4488" y="2181"/>
                </a:lnTo>
                <a:lnTo>
                  <a:pt x="4488" y="2181"/>
                </a:lnTo>
                <a:lnTo>
                  <a:pt x="4463" y="2181"/>
                </a:lnTo>
                <a:lnTo>
                  <a:pt x="4463" y="2181"/>
                </a:lnTo>
                <a:lnTo>
                  <a:pt x="4463" y="2181"/>
                </a:lnTo>
                <a:lnTo>
                  <a:pt x="4463" y="2181"/>
                </a:lnTo>
                <a:lnTo>
                  <a:pt x="4463" y="2181"/>
                </a:lnTo>
                <a:lnTo>
                  <a:pt x="4463" y="2157"/>
                </a:lnTo>
                <a:lnTo>
                  <a:pt x="4463" y="2181"/>
                </a:lnTo>
                <a:lnTo>
                  <a:pt x="4439" y="2181"/>
                </a:lnTo>
                <a:lnTo>
                  <a:pt x="4413" y="2206"/>
                </a:lnTo>
                <a:lnTo>
                  <a:pt x="4389" y="2231"/>
                </a:lnTo>
                <a:lnTo>
                  <a:pt x="4389" y="2231"/>
                </a:lnTo>
                <a:lnTo>
                  <a:pt x="4389" y="2231"/>
                </a:lnTo>
                <a:lnTo>
                  <a:pt x="4364" y="2231"/>
                </a:lnTo>
                <a:lnTo>
                  <a:pt x="4364" y="2231"/>
                </a:lnTo>
                <a:lnTo>
                  <a:pt x="4364" y="2231"/>
                </a:lnTo>
                <a:lnTo>
                  <a:pt x="4364" y="2231"/>
                </a:lnTo>
                <a:lnTo>
                  <a:pt x="4364" y="2231"/>
                </a:lnTo>
                <a:lnTo>
                  <a:pt x="4364" y="2231"/>
                </a:lnTo>
                <a:lnTo>
                  <a:pt x="4364" y="2256"/>
                </a:lnTo>
                <a:lnTo>
                  <a:pt x="4364" y="2256"/>
                </a:lnTo>
                <a:lnTo>
                  <a:pt x="4364" y="2256"/>
                </a:lnTo>
                <a:lnTo>
                  <a:pt x="4364" y="2256"/>
                </a:lnTo>
                <a:lnTo>
                  <a:pt x="4364" y="2281"/>
                </a:lnTo>
                <a:lnTo>
                  <a:pt x="4364" y="2281"/>
                </a:lnTo>
                <a:lnTo>
                  <a:pt x="4364" y="2281"/>
                </a:lnTo>
                <a:lnTo>
                  <a:pt x="4364" y="2281"/>
                </a:lnTo>
                <a:lnTo>
                  <a:pt x="4364" y="2281"/>
                </a:lnTo>
                <a:lnTo>
                  <a:pt x="4364" y="2281"/>
                </a:lnTo>
                <a:lnTo>
                  <a:pt x="4364" y="2305"/>
                </a:lnTo>
                <a:lnTo>
                  <a:pt x="4364" y="2305"/>
                </a:lnTo>
                <a:lnTo>
                  <a:pt x="4364" y="2305"/>
                </a:lnTo>
                <a:lnTo>
                  <a:pt x="4364" y="2305"/>
                </a:lnTo>
                <a:lnTo>
                  <a:pt x="4364" y="2305"/>
                </a:lnTo>
                <a:lnTo>
                  <a:pt x="4364" y="2305"/>
                </a:lnTo>
                <a:lnTo>
                  <a:pt x="4364" y="2305"/>
                </a:lnTo>
                <a:lnTo>
                  <a:pt x="4364" y="2331"/>
                </a:lnTo>
                <a:lnTo>
                  <a:pt x="4364" y="2331"/>
                </a:lnTo>
                <a:lnTo>
                  <a:pt x="4364" y="2331"/>
                </a:lnTo>
                <a:lnTo>
                  <a:pt x="4364" y="2331"/>
                </a:lnTo>
                <a:lnTo>
                  <a:pt x="4364" y="2355"/>
                </a:lnTo>
                <a:lnTo>
                  <a:pt x="4364" y="2355"/>
                </a:lnTo>
                <a:lnTo>
                  <a:pt x="4339" y="2380"/>
                </a:lnTo>
                <a:lnTo>
                  <a:pt x="4339" y="2380"/>
                </a:lnTo>
                <a:lnTo>
                  <a:pt x="4339" y="2404"/>
                </a:lnTo>
                <a:lnTo>
                  <a:pt x="4339" y="2404"/>
                </a:lnTo>
                <a:lnTo>
                  <a:pt x="4315" y="2430"/>
                </a:lnTo>
                <a:lnTo>
                  <a:pt x="4315" y="2430"/>
                </a:lnTo>
                <a:lnTo>
                  <a:pt x="4315" y="2430"/>
                </a:lnTo>
                <a:lnTo>
                  <a:pt x="4315" y="2430"/>
                </a:lnTo>
                <a:lnTo>
                  <a:pt x="4315" y="2430"/>
                </a:lnTo>
                <a:lnTo>
                  <a:pt x="4315" y="2454"/>
                </a:lnTo>
                <a:lnTo>
                  <a:pt x="4315" y="2454"/>
                </a:lnTo>
                <a:lnTo>
                  <a:pt x="4339" y="2454"/>
                </a:lnTo>
                <a:lnTo>
                  <a:pt x="4339" y="2454"/>
                </a:lnTo>
                <a:lnTo>
                  <a:pt x="4364" y="2479"/>
                </a:lnTo>
                <a:lnTo>
                  <a:pt x="4364" y="2479"/>
                </a:lnTo>
                <a:lnTo>
                  <a:pt x="4364" y="2479"/>
                </a:lnTo>
                <a:lnTo>
                  <a:pt x="4364" y="2479"/>
                </a:lnTo>
                <a:lnTo>
                  <a:pt x="4364" y="2479"/>
                </a:lnTo>
                <a:lnTo>
                  <a:pt x="4364" y="2454"/>
                </a:lnTo>
                <a:lnTo>
                  <a:pt x="4364" y="2454"/>
                </a:lnTo>
                <a:lnTo>
                  <a:pt x="4364" y="2454"/>
                </a:lnTo>
                <a:lnTo>
                  <a:pt x="4364" y="2454"/>
                </a:lnTo>
                <a:lnTo>
                  <a:pt x="4389" y="2454"/>
                </a:lnTo>
                <a:lnTo>
                  <a:pt x="4389" y="2454"/>
                </a:lnTo>
                <a:lnTo>
                  <a:pt x="4389" y="2430"/>
                </a:lnTo>
                <a:lnTo>
                  <a:pt x="4413" y="2430"/>
                </a:lnTo>
                <a:lnTo>
                  <a:pt x="4413" y="2430"/>
                </a:lnTo>
                <a:lnTo>
                  <a:pt x="4413" y="2430"/>
                </a:lnTo>
                <a:lnTo>
                  <a:pt x="4413" y="2454"/>
                </a:lnTo>
                <a:lnTo>
                  <a:pt x="4389" y="2454"/>
                </a:lnTo>
                <a:lnTo>
                  <a:pt x="4389" y="2454"/>
                </a:lnTo>
                <a:lnTo>
                  <a:pt x="4389" y="2454"/>
                </a:lnTo>
                <a:lnTo>
                  <a:pt x="4389" y="2454"/>
                </a:lnTo>
                <a:lnTo>
                  <a:pt x="4389" y="2454"/>
                </a:lnTo>
                <a:lnTo>
                  <a:pt x="4389" y="2454"/>
                </a:lnTo>
                <a:lnTo>
                  <a:pt x="4389" y="2454"/>
                </a:lnTo>
                <a:lnTo>
                  <a:pt x="4389" y="2479"/>
                </a:lnTo>
                <a:lnTo>
                  <a:pt x="4389" y="2479"/>
                </a:lnTo>
                <a:lnTo>
                  <a:pt x="4389" y="2479"/>
                </a:lnTo>
                <a:lnTo>
                  <a:pt x="4389" y="2479"/>
                </a:lnTo>
                <a:lnTo>
                  <a:pt x="4389" y="2479"/>
                </a:lnTo>
                <a:lnTo>
                  <a:pt x="4389" y="2479"/>
                </a:lnTo>
                <a:lnTo>
                  <a:pt x="4389" y="2479"/>
                </a:lnTo>
                <a:lnTo>
                  <a:pt x="4389" y="2479"/>
                </a:lnTo>
                <a:lnTo>
                  <a:pt x="4389" y="2479"/>
                </a:lnTo>
                <a:lnTo>
                  <a:pt x="4389" y="2479"/>
                </a:lnTo>
                <a:lnTo>
                  <a:pt x="4389" y="2479"/>
                </a:lnTo>
                <a:lnTo>
                  <a:pt x="4364" y="2479"/>
                </a:lnTo>
                <a:lnTo>
                  <a:pt x="4364" y="2479"/>
                </a:lnTo>
                <a:lnTo>
                  <a:pt x="4364" y="2479"/>
                </a:lnTo>
                <a:lnTo>
                  <a:pt x="4364" y="2504"/>
                </a:lnTo>
                <a:lnTo>
                  <a:pt x="4364" y="2504"/>
                </a:lnTo>
                <a:lnTo>
                  <a:pt x="4364" y="2504"/>
                </a:lnTo>
                <a:lnTo>
                  <a:pt x="4364" y="2504"/>
                </a:lnTo>
                <a:lnTo>
                  <a:pt x="4364" y="2504"/>
                </a:lnTo>
                <a:lnTo>
                  <a:pt x="4364" y="2504"/>
                </a:lnTo>
                <a:lnTo>
                  <a:pt x="4364" y="2504"/>
                </a:lnTo>
                <a:lnTo>
                  <a:pt x="4364" y="2504"/>
                </a:lnTo>
                <a:lnTo>
                  <a:pt x="4364" y="2504"/>
                </a:lnTo>
                <a:lnTo>
                  <a:pt x="4364" y="2504"/>
                </a:lnTo>
                <a:lnTo>
                  <a:pt x="4339" y="2504"/>
                </a:lnTo>
                <a:lnTo>
                  <a:pt x="4339" y="2504"/>
                </a:lnTo>
                <a:lnTo>
                  <a:pt x="4339" y="2504"/>
                </a:lnTo>
                <a:lnTo>
                  <a:pt x="4339" y="2504"/>
                </a:lnTo>
                <a:lnTo>
                  <a:pt x="4339" y="2504"/>
                </a:lnTo>
                <a:lnTo>
                  <a:pt x="4339" y="2504"/>
                </a:lnTo>
                <a:lnTo>
                  <a:pt x="4315" y="2529"/>
                </a:lnTo>
                <a:lnTo>
                  <a:pt x="4315" y="2529"/>
                </a:lnTo>
                <a:lnTo>
                  <a:pt x="4315" y="2529"/>
                </a:lnTo>
                <a:lnTo>
                  <a:pt x="4315" y="2529"/>
                </a:lnTo>
                <a:lnTo>
                  <a:pt x="4315" y="2529"/>
                </a:lnTo>
                <a:lnTo>
                  <a:pt x="4339" y="2529"/>
                </a:lnTo>
                <a:lnTo>
                  <a:pt x="4315" y="2529"/>
                </a:lnTo>
                <a:lnTo>
                  <a:pt x="4315" y="2529"/>
                </a:lnTo>
                <a:lnTo>
                  <a:pt x="4315" y="2529"/>
                </a:lnTo>
                <a:lnTo>
                  <a:pt x="4315" y="2529"/>
                </a:lnTo>
                <a:lnTo>
                  <a:pt x="4315" y="2529"/>
                </a:lnTo>
                <a:lnTo>
                  <a:pt x="4315" y="2554"/>
                </a:lnTo>
                <a:lnTo>
                  <a:pt x="4315" y="2554"/>
                </a:lnTo>
                <a:lnTo>
                  <a:pt x="4315" y="2554"/>
                </a:lnTo>
                <a:lnTo>
                  <a:pt x="4315" y="2554"/>
                </a:lnTo>
                <a:lnTo>
                  <a:pt x="4315" y="2554"/>
                </a:lnTo>
                <a:lnTo>
                  <a:pt x="4315" y="2554"/>
                </a:lnTo>
                <a:lnTo>
                  <a:pt x="4315" y="2554"/>
                </a:lnTo>
                <a:lnTo>
                  <a:pt x="4315" y="2554"/>
                </a:lnTo>
                <a:lnTo>
                  <a:pt x="4315" y="2554"/>
                </a:lnTo>
                <a:lnTo>
                  <a:pt x="4315" y="2554"/>
                </a:lnTo>
                <a:lnTo>
                  <a:pt x="4315" y="2554"/>
                </a:lnTo>
                <a:lnTo>
                  <a:pt x="4315" y="2554"/>
                </a:lnTo>
                <a:lnTo>
                  <a:pt x="4315" y="2554"/>
                </a:lnTo>
                <a:lnTo>
                  <a:pt x="4339" y="2554"/>
                </a:lnTo>
                <a:lnTo>
                  <a:pt x="4339" y="2554"/>
                </a:lnTo>
                <a:lnTo>
                  <a:pt x="4339" y="2554"/>
                </a:lnTo>
                <a:lnTo>
                  <a:pt x="4339" y="2554"/>
                </a:lnTo>
                <a:lnTo>
                  <a:pt x="4339" y="2578"/>
                </a:lnTo>
                <a:lnTo>
                  <a:pt x="4339" y="2578"/>
                </a:lnTo>
                <a:lnTo>
                  <a:pt x="4364" y="2578"/>
                </a:lnTo>
                <a:lnTo>
                  <a:pt x="4364" y="2554"/>
                </a:lnTo>
                <a:lnTo>
                  <a:pt x="4339" y="2578"/>
                </a:lnTo>
                <a:lnTo>
                  <a:pt x="4339" y="2554"/>
                </a:lnTo>
                <a:lnTo>
                  <a:pt x="4339" y="2554"/>
                </a:lnTo>
                <a:lnTo>
                  <a:pt x="4339" y="2554"/>
                </a:lnTo>
                <a:lnTo>
                  <a:pt x="4364" y="2554"/>
                </a:lnTo>
                <a:lnTo>
                  <a:pt x="4364" y="2554"/>
                </a:lnTo>
                <a:lnTo>
                  <a:pt x="4364" y="2554"/>
                </a:lnTo>
                <a:lnTo>
                  <a:pt x="4364" y="2554"/>
                </a:lnTo>
                <a:lnTo>
                  <a:pt x="4364" y="2554"/>
                </a:lnTo>
                <a:lnTo>
                  <a:pt x="4364" y="2554"/>
                </a:lnTo>
                <a:lnTo>
                  <a:pt x="4364" y="2554"/>
                </a:lnTo>
                <a:lnTo>
                  <a:pt x="4364" y="2554"/>
                </a:lnTo>
                <a:lnTo>
                  <a:pt x="4364" y="2554"/>
                </a:lnTo>
                <a:lnTo>
                  <a:pt x="4364" y="2554"/>
                </a:lnTo>
                <a:lnTo>
                  <a:pt x="4364" y="2554"/>
                </a:lnTo>
                <a:lnTo>
                  <a:pt x="4364" y="2554"/>
                </a:lnTo>
                <a:lnTo>
                  <a:pt x="4364" y="2554"/>
                </a:lnTo>
                <a:lnTo>
                  <a:pt x="4389" y="2554"/>
                </a:lnTo>
                <a:lnTo>
                  <a:pt x="4389" y="2554"/>
                </a:lnTo>
                <a:lnTo>
                  <a:pt x="4389" y="2554"/>
                </a:lnTo>
                <a:lnTo>
                  <a:pt x="4389" y="2554"/>
                </a:lnTo>
                <a:lnTo>
                  <a:pt x="4389" y="2554"/>
                </a:lnTo>
                <a:lnTo>
                  <a:pt x="4389" y="2554"/>
                </a:lnTo>
                <a:lnTo>
                  <a:pt x="4389" y="2554"/>
                </a:lnTo>
                <a:lnTo>
                  <a:pt x="4389" y="2554"/>
                </a:lnTo>
                <a:lnTo>
                  <a:pt x="4413" y="2554"/>
                </a:lnTo>
                <a:lnTo>
                  <a:pt x="4413" y="2554"/>
                </a:lnTo>
                <a:lnTo>
                  <a:pt x="4413" y="2554"/>
                </a:lnTo>
                <a:lnTo>
                  <a:pt x="4413" y="2554"/>
                </a:lnTo>
                <a:lnTo>
                  <a:pt x="4413" y="2554"/>
                </a:lnTo>
                <a:lnTo>
                  <a:pt x="4413" y="2554"/>
                </a:lnTo>
                <a:lnTo>
                  <a:pt x="4389" y="2554"/>
                </a:lnTo>
                <a:lnTo>
                  <a:pt x="4389" y="2554"/>
                </a:lnTo>
                <a:lnTo>
                  <a:pt x="4389" y="2554"/>
                </a:lnTo>
                <a:lnTo>
                  <a:pt x="4389" y="2554"/>
                </a:lnTo>
                <a:lnTo>
                  <a:pt x="4389" y="2554"/>
                </a:lnTo>
                <a:lnTo>
                  <a:pt x="4389" y="2554"/>
                </a:lnTo>
                <a:lnTo>
                  <a:pt x="4389" y="2529"/>
                </a:lnTo>
                <a:lnTo>
                  <a:pt x="4389" y="2529"/>
                </a:lnTo>
                <a:lnTo>
                  <a:pt x="4389" y="2529"/>
                </a:lnTo>
                <a:lnTo>
                  <a:pt x="4389" y="2529"/>
                </a:lnTo>
                <a:lnTo>
                  <a:pt x="4389" y="2529"/>
                </a:lnTo>
                <a:lnTo>
                  <a:pt x="4413" y="2554"/>
                </a:lnTo>
                <a:lnTo>
                  <a:pt x="4413" y="2554"/>
                </a:lnTo>
                <a:lnTo>
                  <a:pt x="4413" y="2554"/>
                </a:lnTo>
                <a:lnTo>
                  <a:pt x="4413" y="2529"/>
                </a:lnTo>
                <a:lnTo>
                  <a:pt x="4413" y="2529"/>
                </a:lnTo>
                <a:lnTo>
                  <a:pt x="4413" y="2529"/>
                </a:lnTo>
                <a:lnTo>
                  <a:pt x="4413" y="2554"/>
                </a:lnTo>
                <a:lnTo>
                  <a:pt x="4413" y="2554"/>
                </a:lnTo>
                <a:lnTo>
                  <a:pt x="4413" y="2554"/>
                </a:lnTo>
                <a:lnTo>
                  <a:pt x="4413" y="2554"/>
                </a:lnTo>
                <a:lnTo>
                  <a:pt x="4413" y="2554"/>
                </a:lnTo>
                <a:lnTo>
                  <a:pt x="4413" y="2554"/>
                </a:lnTo>
                <a:lnTo>
                  <a:pt x="4413" y="2554"/>
                </a:lnTo>
                <a:lnTo>
                  <a:pt x="4413" y="2554"/>
                </a:lnTo>
                <a:lnTo>
                  <a:pt x="4413" y="2554"/>
                </a:lnTo>
                <a:lnTo>
                  <a:pt x="4413" y="2554"/>
                </a:lnTo>
                <a:lnTo>
                  <a:pt x="4413" y="2554"/>
                </a:lnTo>
                <a:lnTo>
                  <a:pt x="4439" y="2554"/>
                </a:lnTo>
                <a:lnTo>
                  <a:pt x="4439" y="2554"/>
                </a:lnTo>
                <a:lnTo>
                  <a:pt x="4413" y="2529"/>
                </a:lnTo>
                <a:lnTo>
                  <a:pt x="4413" y="2529"/>
                </a:lnTo>
                <a:lnTo>
                  <a:pt x="4413" y="2529"/>
                </a:lnTo>
                <a:lnTo>
                  <a:pt x="4439" y="2529"/>
                </a:lnTo>
                <a:lnTo>
                  <a:pt x="4439" y="2529"/>
                </a:lnTo>
                <a:lnTo>
                  <a:pt x="4439" y="2529"/>
                </a:lnTo>
                <a:lnTo>
                  <a:pt x="4439" y="2529"/>
                </a:lnTo>
                <a:lnTo>
                  <a:pt x="4439" y="2529"/>
                </a:lnTo>
                <a:lnTo>
                  <a:pt x="4439" y="2529"/>
                </a:lnTo>
                <a:lnTo>
                  <a:pt x="4439" y="2529"/>
                </a:lnTo>
                <a:lnTo>
                  <a:pt x="4439" y="2504"/>
                </a:lnTo>
                <a:lnTo>
                  <a:pt x="4439" y="2504"/>
                </a:lnTo>
                <a:lnTo>
                  <a:pt x="4439" y="2504"/>
                </a:lnTo>
                <a:lnTo>
                  <a:pt x="4463" y="2504"/>
                </a:lnTo>
                <a:lnTo>
                  <a:pt x="4463" y="2504"/>
                </a:lnTo>
                <a:lnTo>
                  <a:pt x="4463" y="2504"/>
                </a:lnTo>
                <a:lnTo>
                  <a:pt x="4463" y="2504"/>
                </a:lnTo>
                <a:lnTo>
                  <a:pt x="4463" y="2504"/>
                </a:lnTo>
                <a:lnTo>
                  <a:pt x="4463" y="2504"/>
                </a:lnTo>
                <a:lnTo>
                  <a:pt x="4463" y="2504"/>
                </a:lnTo>
                <a:lnTo>
                  <a:pt x="4463" y="2504"/>
                </a:lnTo>
                <a:lnTo>
                  <a:pt x="4463" y="2504"/>
                </a:lnTo>
                <a:lnTo>
                  <a:pt x="4463" y="2504"/>
                </a:lnTo>
                <a:lnTo>
                  <a:pt x="4463" y="2479"/>
                </a:lnTo>
                <a:lnTo>
                  <a:pt x="4439" y="2479"/>
                </a:lnTo>
                <a:lnTo>
                  <a:pt x="4439" y="2479"/>
                </a:lnTo>
                <a:lnTo>
                  <a:pt x="4439" y="2479"/>
                </a:lnTo>
                <a:lnTo>
                  <a:pt x="4463" y="2479"/>
                </a:lnTo>
                <a:lnTo>
                  <a:pt x="4463" y="2479"/>
                </a:lnTo>
                <a:lnTo>
                  <a:pt x="4463" y="2479"/>
                </a:lnTo>
                <a:lnTo>
                  <a:pt x="4463" y="2479"/>
                </a:lnTo>
                <a:lnTo>
                  <a:pt x="4463" y="2479"/>
                </a:lnTo>
                <a:lnTo>
                  <a:pt x="4463" y="2479"/>
                </a:lnTo>
                <a:lnTo>
                  <a:pt x="4463" y="2504"/>
                </a:lnTo>
                <a:lnTo>
                  <a:pt x="4463" y="2504"/>
                </a:lnTo>
                <a:lnTo>
                  <a:pt x="4463" y="2504"/>
                </a:lnTo>
                <a:lnTo>
                  <a:pt x="4463" y="2504"/>
                </a:lnTo>
                <a:lnTo>
                  <a:pt x="4463" y="2504"/>
                </a:lnTo>
                <a:lnTo>
                  <a:pt x="4463" y="2504"/>
                </a:lnTo>
                <a:lnTo>
                  <a:pt x="4463" y="2504"/>
                </a:lnTo>
                <a:lnTo>
                  <a:pt x="4463" y="2479"/>
                </a:lnTo>
                <a:lnTo>
                  <a:pt x="4488" y="2479"/>
                </a:lnTo>
                <a:lnTo>
                  <a:pt x="4488" y="2479"/>
                </a:lnTo>
                <a:lnTo>
                  <a:pt x="4488" y="2479"/>
                </a:lnTo>
                <a:lnTo>
                  <a:pt x="4488" y="2454"/>
                </a:lnTo>
                <a:lnTo>
                  <a:pt x="4488" y="2454"/>
                </a:lnTo>
                <a:lnTo>
                  <a:pt x="4488" y="2454"/>
                </a:lnTo>
                <a:lnTo>
                  <a:pt x="4488" y="2454"/>
                </a:lnTo>
                <a:lnTo>
                  <a:pt x="4488" y="2454"/>
                </a:lnTo>
                <a:lnTo>
                  <a:pt x="4488" y="2454"/>
                </a:lnTo>
                <a:lnTo>
                  <a:pt x="4488" y="2454"/>
                </a:lnTo>
                <a:lnTo>
                  <a:pt x="4488" y="2479"/>
                </a:lnTo>
                <a:lnTo>
                  <a:pt x="4488" y="2479"/>
                </a:lnTo>
                <a:lnTo>
                  <a:pt x="4488" y="2479"/>
                </a:lnTo>
                <a:lnTo>
                  <a:pt x="4488" y="2479"/>
                </a:lnTo>
                <a:lnTo>
                  <a:pt x="4488" y="2479"/>
                </a:lnTo>
                <a:lnTo>
                  <a:pt x="4488" y="2479"/>
                </a:lnTo>
                <a:lnTo>
                  <a:pt x="4488" y="2479"/>
                </a:lnTo>
                <a:lnTo>
                  <a:pt x="4488" y="2479"/>
                </a:lnTo>
                <a:lnTo>
                  <a:pt x="4488" y="2479"/>
                </a:lnTo>
                <a:lnTo>
                  <a:pt x="4488" y="2479"/>
                </a:lnTo>
                <a:lnTo>
                  <a:pt x="4488" y="2479"/>
                </a:lnTo>
                <a:lnTo>
                  <a:pt x="4488" y="2479"/>
                </a:lnTo>
                <a:lnTo>
                  <a:pt x="4488" y="2479"/>
                </a:lnTo>
                <a:lnTo>
                  <a:pt x="4488" y="2504"/>
                </a:lnTo>
                <a:lnTo>
                  <a:pt x="4488" y="2504"/>
                </a:lnTo>
                <a:lnTo>
                  <a:pt x="4488" y="2504"/>
                </a:lnTo>
                <a:lnTo>
                  <a:pt x="4488" y="2504"/>
                </a:lnTo>
                <a:lnTo>
                  <a:pt x="4488" y="2504"/>
                </a:lnTo>
                <a:lnTo>
                  <a:pt x="4488" y="2504"/>
                </a:lnTo>
                <a:lnTo>
                  <a:pt x="4488" y="2504"/>
                </a:lnTo>
                <a:lnTo>
                  <a:pt x="4488" y="2504"/>
                </a:lnTo>
                <a:lnTo>
                  <a:pt x="4488" y="2504"/>
                </a:lnTo>
                <a:lnTo>
                  <a:pt x="4488" y="2504"/>
                </a:lnTo>
                <a:lnTo>
                  <a:pt x="4488" y="2504"/>
                </a:lnTo>
                <a:lnTo>
                  <a:pt x="4488" y="2504"/>
                </a:lnTo>
                <a:lnTo>
                  <a:pt x="4488" y="2504"/>
                </a:lnTo>
                <a:lnTo>
                  <a:pt x="4488" y="2504"/>
                </a:lnTo>
                <a:lnTo>
                  <a:pt x="4488" y="2504"/>
                </a:lnTo>
                <a:lnTo>
                  <a:pt x="4488" y="2479"/>
                </a:lnTo>
                <a:lnTo>
                  <a:pt x="4488" y="2479"/>
                </a:lnTo>
                <a:lnTo>
                  <a:pt x="4488" y="2479"/>
                </a:lnTo>
                <a:lnTo>
                  <a:pt x="4488" y="2479"/>
                </a:lnTo>
                <a:lnTo>
                  <a:pt x="4488" y="2479"/>
                </a:lnTo>
                <a:lnTo>
                  <a:pt x="4488" y="2479"/>
                </a:lnTo>
                <a:lnTo>
                  <a:pt x="4488" y="2479"/>
                </a:lnTo>
                <a:lnTo>
                  <a:pt x="4488" y="2479"/>
                </a:lnTo>
                <a:lnTo>
                  <a:pt x="4513" y="2479"/>
                </a:lnTo>
                <a:lnTo>
                  <a:pt x="4513" y="2479"/>
                </a:lnTo>
                <a:lnTo>
                  <a:pt x="4513" y="2479"/>
                </a:lnTo>
                <a:lnTo>
                  <a:pt x="4513" y="2479"/>
                </a:lnTo>
                <a:lnTo>
                  <a:pt x="4513" y="2479"/>
                </a:lnTo>
                <a:lnTo>
                  <a:pt x="4513" y="2479"/>
                </a:lnTo>
                <a:lnTo>
                  <a:pt x="4513" y="2479"/>
                </a:lnTo>
                <a:lnTo>
                  <a:pt x="4513" y="2454"/>
                </a:lnTo>
                <a:lnTo>
                  <a:pt x="4513" y="2454"/>
                </a:lnTo>
                <a:lnTo>
                  <a:pt x="4513" y="2454"/>
                </a:lnTo>
                <a:lnTo>
                  <a:pt x="4513" y="2454"/>
                </a:lnTo>
                <a:lnTo>
                  <a:pt x="4513" y="2454"/>
                </a:lnTo>
                <a:lnTo>
                  <a:pt x="4513" y="2454"/>
                </a:lnTo>
                <a:lnTo>
                  <a:pt x="4513" y="2454"/>
                </a:lnTo>
                <a:lnTo>
                  <a:pt x="4513" y="2454"/>
                </a:lnTo>
                <a:lnTo>
                  <a:pt x="4513" y="2454"/>
                </a:lnTo>
                <a:lnTo>
                  <a:pt x="4513" y="2454"/>
                </a:lnTo>
                <a:lnTo>
                  <a:pt x="4513" y="2454"/>
                </a:lnTo>
                <a:lnTo>
                  <a:pt x="4513" y="2454"/>
                </a:lnTo>
                <a:lnTo>
                  <a:pt x="4513" y="2454"/>
                </a:lnTo>
                <a:lnTo>
                  <a:pt x="4513" y="2454"/>
                </a:lnTo>
                <a:lnTo>
                  <a:pt x="4513" y="2454"/>
                </a:lnTo>
                <a:lnTo>
                  <a:pt x="4513" y="2454"/>
                </a:lnTo>
                <a:lnTo>
                  <a:pt x="4513" y="2454"/>
                </a:lnTo>
                <a:lnTo>
                  <a:pt x="4513" y="2454"/>
                </a:lnTo>
                <a:lnTo>
                  <a:pt x="4513" y="2454"/>
                </a:lnTo>
                <a:lnTo>
                  <a:pt x="4513" y="2430"/>
                </a:lnTo>
                <a:lnTo>
                  <a:pt x="4513" y="2430"/>
                </a:lnTo>
                <a:lnTo>
                  <a:pt x="4513" y="2430"/>
                </a:lnTo>
                <a:lnTo>
                  <a:pt x="4513" y="2430"/>
                </a:lnTo>
                <a:lnTo>
                  <a:pt x="4513" y="2430"/>
                </a:lnTo>
                <a:lnTo>
                  <a:pt x="4513" y="2430"/>
                </a:lnTo>
                <a:lnTo>
                  <a:pt x="4513" y="2430"/>
                </a:lnTo>
                <a:lnTo>
                  <a:pt x="4513" y="2430"/>
                </a:lnTo>
                <a:lnTo>
                  <a:pt x="4513" y="2430"/>
                </a:lnTo>
                <a:lnTo>
                  <a:pt x="4538" y="2430"/>
                </a:lnTo>
                <a:lnTo>
                  <a:pt x="4538" y="2454"/>
                </a:lnTo>
                <a:lnTo>
                  <a:pt x="4538" y="2454"/>
                </a:lnTo>
                <a:lnTo>
                  <a:pt x="4538" y="2454"/>
                </a:lnTo>
                <a:lnTo>
                  <a:pt x="4538" y="2454"/>
                </a:lnTo>
                <a:lnTo>
                  <a:pt x="4538" y="2454"/>
                </a:lnTo>
                <a:lnTo>
                  <a:pt x="4538" y="2454"/>
                </a:lnTo>
                <a:lnTo>
                  <a:pt x="4538" y="2454"/>
                </a:lnTo>
                <a:lnTo>
                  <a:pt x="4538" y="2454"/>
                </a:lnTo>
                <a:lnTo>
                  <a:pt x="4538" y="2454"/>
                </a:lnTo>
                <a:lnTo>
                  <a:pt x="4538" y="2454"/>
                </a:lnTo>
                <a:lnTo>
                  <a:pt x="4538" y="2454"/>
                </a:lnTo>
                <a:lnTo>
                  <a:pt x="4538" y="2454"/>
                </a:lnTo>
                <a:lnTo>
                  <a:pt x="4538" y="2430"/>
                </a:lnTo>
                <a:lnTo>
                  <a:pt x="4538" y="2430"/>
                </a:lnTo>
                <a:lnTo>
                  <a:pt x="4538" y="2430"/>
                </a:lnTo>
                <a:lnTo>
                  <a:pt x="4538" y="2430"/>
                </a:lnTo>
                <a:lnTo>
                  <a:pt x="4538" y="2430"/>
                </a:lnTo>
                <a:lnTo>
                  <a:pt x="4538" y="2404"/>
                </a:lnTo>
                <a:lnTo>
                  <a:pt x="4538" y="2404"/>
                </a:lnTo>
                <a:lnTo>
                  <a:pt x="4538" y="2430"/>
                </a:lnTo>
                <a:lnTo>
                  <a:pt x="4538" y="2430"/>
                </a:lnTo>
                <a:lnTo>
                  <a:pt x="4538" y="2430"/>
                </a:lnTo>
                <a:lnTo>
                  <a:pt x="4538" y="2404"/>
                </a:lnTo>
                <a:lnTo>
                  <a:pt x="4538" y="2404"/>
                </a:lnTo>
                <a:lnTo>
                  <a:pt x="4538" y="2404"/>
                </a:lnTo>
                <a:lnTo>
                  <a:pt x="4538" y="2404"/>
                </a:lnTo>
                <a:lnTo>
                  <a:pt x="4538" y="2404"/>
                </a:lnTo>
                <a:lnTo>
                  <a:pt x="4538" y="2404"/>
                </a:lnTo>
                <a:lnTo>
                  <a:pt x="4562" y="2404"/>
                </a:lnTo>
                <a:lnTo>
                  <a:pt x="4562" y="2404"/>
                </a:lnTo>
                <a:lnTo>
                  <a:pt x="4562" y="2404"/>
                </a:lnTo>
                <a:lnTo>
                  <a:pt x="4562" y="2430"/>
                </a:lnTo>
                <a:lnTo>
                  <a:pt x="4538" y="2430"/>
                </a:lnTo>
                <a:lnTo>
                  <a:pt x="4538" y="2430"/>
                </a:lnTo>
                <a:lnTo>
                  <a:pt x="4562" y="2430"/>
                </a:lnTo>
                <a:lnTo>
                  <a:pt x="4562" y="2430"/>
                </a:lnTo>
                <a:lnTo>
                  <a:pt x="4562" y="2430"/>
                </a:lnTo>
                <a:lnTo>
                  <a:pt x="4562" y="2430"/>
                </a:lnTo>
                <a:lnTo>
                  <a:pt x="4562" y="2430"/>
                </a:lnTo>
                <a:lnTo>
                  <a:pt x="4562" y="2430"/>
                </a:lnTo>
                <a:lnTo>
                  <a:pt x="4562" y="2430"/>
                </a:lnTo>
                <a:lnTo>
                  <a:pt x="4562" y="2430"/>
                </a:lnTo>
                <a:lnTo>
                  <a:pt x="4562" y="2430"/>
                </a:lnTo>
                <a:lnTo>
                  <a:pt x="4562" y="2430"/>
                </a:lnTo>
                <a:lnTo>
                  <a:pt x="4562" y="2454"/>
                </a:lnTo>
                <a:lnTo>
                  <a:pt x="4562" y="2454"/>
                </a:lnTo>
                <a:lnTo>
                  <a:pt x="4562" y="2454"/>
                </a:lnTo>
                <a:lnTo>
                  <a:pt x="4562" y="2430"/>
                </a:lnTo>
                <a:lnTo>
                  <a:pt x="4562" y="2430"/>
                </a:lnTo>
                <a:lnTo>
                  <a:pt x="4562" y="2430"/>
                </a:lnTo>
                <a:lnTo>
                  <a:pt x="4562" y="2430"/>
                </a:lnTo>
                <a:lnTo>
                  <a:pt x="4562" y="2430"/>
                </a:lnTo>
                <a:lnTo>
                  <a:pt x="4562" y="2430"/>
                </a:lnTo>
                <a:lnTo>
                  <a:pt x="4562" y="2430"/>
                </a:lnTo>
                <a:lnTo>
                  <a:pt x="4562" y="2430"/>
                </a:lnTo>
                <a:lnTo>
                  <a:pt x="4562" y="2430"/>
                </a:lnTo>
                <a:lnTo>
                  <a:pt x="4562" y="2430"/>
                </a:lnTo>
                <a:lnTo>
                  <a:pt x="4562" y="2430"/>
                </a:lnTo>
                <a:lnTo>
                  <a:pt x="4562" y="2430"/>
                </a:lnTo>
                <a:lnTo>
                  <a:pt x="4562" y="2430"/>
                </a:lnTo>
                <a:lnTo>
                  <a:pt x="4562" y="2430"/>
                </a:lnTo>
                <a:lnTo>
                  <a:pt x="4562" y="2430"/>
                </a:lnTo>
                <a:lnTo>
                  <a:pt x="4562" y="2404"/>
                </a:lnTo>
                <a:lnTo>
                  <a:pt x="4562" y="2404"/>
                </a:lnTo>
                <a:lnTo>
                  <a:pt x="4562" y="2404"/>
                </a:lnTo>
                <a:lnTo>
                  <a:pt x="4562" y="2404"/>
                </a:lnTo>
                <a:lnTo>
                  <a:pt x="4562" y="2404"/>
                </a:lnTo>
                <a:lnTo>
                  <a:pt x="4562" y="2404"/>
                </a:lnTo>
                <a:lnTo>
                  <a:pt x="4562" y="2404"/>
                </a:lnTo>
                <a:lnTo>
                  <a:pt x="4562" y="2404"/>
                </a:lnTo>
                <a:lnTo>
                  <a:pt x="4562" y="2404"/>
                </a:lnTo>
                <a:lnTo>
                  <a:pt x="4562" y="2404"/>
                </a:lnTo>
                <a:lnTo>
                  <a:pt x="4562" y="2404"/>
                </a:lnTo>
                <a:lnTo>
                  <a:pt x="4562" y="2380"/>
                </a:lnTo>
                <a:lnTo>
                  <a:pt x="4562" y="2380"/>
                </a:lnTo>
                <a:lnTo>
                  <a:pt x="4562" y="2380"/>
                </a:lnTo>
                <a:lnTo>
                  <a:pt x="4562" y="2380"/>
                </a:lnTo>
                <a:lnTo>
                  <a:pt x="4587" y="2380"/>
                </a:lnTo>
                <a:lnTo>
                  <a:pt x="4562" y="2380"/>
                </a:lnTo>
                <a:lnTo>
                  <a:pt x="4562" y="2380"/>
                </a:lnTo>
                <a:lnTo>
                  <a:pt x="4562" y="2380"/>
                </a:lnTo>
                <a:lnTo>
                  <a:pt x="4562" y="2380"/>
                </a:lnTo>
                <a:lnTo>
                  <a:pt x="4562" y="2355"/>
                </a:lnTo>
                <a:lnTo>
                  <a:pt x="4562" y="2355"/>
                </a:lnTo>
                <a:lnTo>
                  <a:pt x="4562" y="2355"/>
                </a:lnTo>
                <a:lnTo>
                  <a:pt x="4562" y="2355"/>
                </a:lnTo>
                <a:lnTo>
                  <a:pt x="4587" y="2355"/>
                </a:lnTo>
                <a:lnTo>
                  <a:pt x="4587" y="2355"/>
                </a:lnTo>
                <a:lnTo>
                  <a:pt x="4587" y="2355"/>
                </a:lnTo>
                <a:lnTo>
                  <a:pt x="4587" y="2380"/>
                </a:lnTo>
                <a:lnTo>
                  <a:pt x="4587" y="2380"/>
                </a:lnTo>
                <a:lnTo>
                  <a:pt x="4587" y="2380"/>
                </a:lnTo>
                <a:lnTo>
                  <a:pt x="4587" y="2380"/>
                </a:lnTo>
                <a:lnTo>
                  <a:pt x="4587" y="2380"/>
                </a:lnTo>
                <a:lnTo>
                  <a:pt x="4587" y="2380"/>
                </a:lnTo>
                <a:lnTo>
                  <a:pt x="4587" y="2380"/>
                </a:lnTo>
                <a:lnTo>
                  <a:pt x="4587" y="2380"/>
                </a:lnTo>
                <a:lnTo>
                  <a:pt x="4587" y="2380"/>
                </a:lnTo>
                <a:lnTo>
                  <a:pt x="4587" y="2380"/>
                </a:lnTo>
                <a:lnTo>
                  <a:pt x="4587" y="2380"/>
                </a:lnTo>
                <a:lnTo>
                  <a:pt x="4587" y="2380"/>
                </a:lnTo>
                <a:lnTo>
                  <a:pt x="4587" y="2404"/>
                </a:lnTo>
                <a:lnTo>
                  <a:pt x="4587" y="2404"/>
                </a:lnTo>
                <a:lnTo>
                  <a:pt x="4587" y="2404"/>
                </a:lnTo>
                <a:lnTo>
                  <a:pt x="4587" y="2404"/>
                </a:lnTo>
                <a:lnTo>
                  <a:pt x="4587" y="2404"/>
                </a:lnTo>
                <a:lnTo>
                  <a:pt x="4587" y="2404"/>
                </a:lnTo>
                <a:lnTo>
                  <a:pt x="4587" y="2404"/>
                </a:lnTo>
                <a:lnTo>
                  <a:pt x="4587" y="2404"/>
                </a:lnTo>
                <a:lnTo>
                  <a:pt x="4587" y="2404"/>
                </a:lnTo>
                <a:lnTo>
                  <a:pt x="4587" y="2404"/>
                </a:lnTo>
                <a:lnTo>
                  <a:pt x="4587" y="2380"/>
                </a:lnTo>
                <a:lnTo>
                  <a:pt x="4587" y="2380"/>
                </a:lnTo>
                <a:lnTo>
                  <a:pt x="4587" y="2380"/>
                </a:lnTo>
                <a:lnTo>
                  <a:pt x="4587" y="2380"/>
                </a:lnTo>
                <a:lnTo>
                  <a:pt x="4587" y="2380"/>
                </a:lnTo>
                <a:lnTo>
                  <a:pt x="4587" y="2380"/>
                </a:lnTo>
                <a:lnTo>
                  <a:pt x="4587" y="2380"/>
                </a:lnTo>
                <a:lnTo>
                  <a:pt x="4612" y="2380"/>
                </a:lnTo>
                <a:lnTo>
                  <a:pt x="4612" y="2380"/>
                </a:lnTo>
                <a:lnTo>
                  <a:pt x="4612" y="2380"/>
                </a:lnTo>
                <a:lnTo>
                  <a:pt x="4612" y="2380"/>
                </a:lnTo>
                <a:lnTo>
                  <a:pt x="4612" y="2380"/>
                </a:lnTo>
                <a:lnTo>
                  <a:pt x="4612" y="2380"/>
                </a:lnTo>
                <a:lnTo>
                  <a:pt x="4612" y="2380"/>
                </a:lnTo>
                <a:lnTo>
                  <a:pt x="4612" y="2380"/>
                </a:lnTo>
                <a:lnTo>
                  <a:pt x="4612" y="2380"/>
                </a:lnTo>
                <a:lnTo>
                  <a:pt x="4612" y="2380"/>
                </a:lnTo>
                <a:lnTo>
                  <a:pt x="4612" y="2380"/>
                </a:lnTo>
                <a:lnTo>
                  <a:pt x="4612" y="2380"/>
                </a:lnTo>
                <a:lnTo>
                  <a:pt x="4612" y="2380"/>
                </a:lnTo>
                <a:lnTo>
                  <a:pt x="4637" y="2380"/>
                </a:lnTo>
                <a:lnTo>
                  <a:pt x="4637" y="2380"/>
                </a:lnTo>
                <a:lnTo>
                  <a:pt x="4637" y="2380"/>
                </a:lnTo>
                <a:lnTo>
                  <a:pt x="4637" y="2380"/>
                </a:lnTo>
                <a:lnTo>
                  <a:pt x="4637" y="2380"/>
                </a:lnTo>
                <a:lnTo>
                  <a:pt x="4637" y="2380"/>
                </a:lnTo>
                <a:lnTo>
                  <a:pt x="4637" y="2380"/>
                </a:lnTo>
                <a:lnTo>
                  <a:pt x="4637" y="2380"/>
                </a:lnTo>
                <a:lnTo>
                  <a:pt x="4637" y="2380"/>
                </a:lnTo>
                <a:lnTo>
                  <a:pt x="4662" y="2380"/>
                </a:lnTo>
                <a:lnTo>
                  <a:pt x="4662" y="2380"/>
                </a:lnTo>
                <a:lnTo>
                  <a:pt x="4662" y="2380"/>
                </a:lnTo>
                <a:lnTo>
                  <a:pt x="4662" y="2380"/>
                </a:lnTo>
                <a:lnTo>
                  <a:pt x="4662" y="2380"/>
                </a:lnTo>
                <a:lnTo>
                  <a:pt x="4662" y="2380"/>
                </a:lnTo>
                <a:lnTo>
                  <a:pt x="4662" y="2380"/>
                </a:lnTo>
                <a:lnTo>
                  <a:pt x="4662" y="2404"/>
                </a:lnTo>
                <a:lnTo>
                  <a:pt x="4662" y="2404"/>
                </a:lnTo>
                <a:lnTo>
                  <a:pt x="4662" y="2380"/>
                </a:lnTo>
                <a:lnTo>
                  <a:pt x="4662" y="2380"/>
                </a:lnTo>
                <a:lnTo>
                  <a:pt x="4662" y="2380"/>
                </a:lnTo>
                <a:lnTo>
                  <a:pt x="4662" y="2380"/>
                </a:lnTo>
                <a:lnTo>
                  <a:pt x="4662" y="2380"/>
                </a:lnTo>
                <a:lnTo>
                  <a:pt x="4662" y="2380"/>
                </a:lnTo>
                <a:lnTo>
                  <a:pt x="4662" y="2380"/>
                </a:lnTo>
                <a:lnTo>
                  <a:pt x="4662" y="2380"/>
                </a:lnTo>
                <a:lnTo>
                  <a:pt x="4662" y="2380"/>
                </a:lnTo>
                <a:lnTo>
                  <a:pt x="4662" y="2380"/>
                </a:lnTo>
                <a:lnTo>
                  <a:pt x="4686" y="2380"/>
                </a:lnTo>
                <a:lnTo>
                  <a:pt x="4686" y="2380"/>
                </a:lnTo>
                <a:lnTo>
                  <a:pt x="4686" y="2380"/>
                </a:lnTo>
                <a:lnTo>
                  <a:pt x="4686" y="2380"/>
                </a:lnTo>
                <a:lnTo>
                  <a:pt x="4686" y="2380"/>
                </a:lnTo>
                <a:lnTo>
                  <a:pt x="4686" y="2380"/>
                </a:lnTo>
                <a:lnTo>
                  <a:pt x="4686" y="2380"/>
                </a:lnTo>
                <a:lnTo>
                  <a:pt x="4686" y="2380"/>
                </a:lnTo>
                <a:lnTo>
                  <a:pt x="4686" y="2380"/>
                </a:lnTo>
                <a:lnTo>
                  <a:pt x="4686" y="2380"/>
                </a:lnTo>
                <a:lnTo>
                  <a:pt x="4686" y="2355"/>
                </a:lnTo>
                <a:lnTo>
                  <a:pt x="4686" y="2355"/>
                </a:lnTo>
                <a:lnTo>
                  <a:pt x="4686" y="2355"/>
                </a:lnTo>
                <a:lnTo>
                  <a:pt x="4686" y="2355"/>
                </a:lnTo>
                <a:lnTo>
                  <a:pt x="4686" y="2331"/>
                </a:lnTo>
                <a:lnTo>
                  <a:pt x="4686" y="2331"/>
                </a:lnTo>
                <a:lnTo>
                  <a:pt x="4686" y="2331"/>
                </a:lnTo>
                <a:lnTo>
                  <a:pt x="4686" y="2331"/>
                </a:lnTo>
                <a:lnTo>
                  <a:pt x="4686" y="2355"/>
                </a:lnTo>
                <a:lnTo>
                  <a:pt x="4686" y="2355"/>
                </a:lnTo>
                <a:lnTo>
                  <a:pt x="4686" y="2355"/>
                </a:lnTo>
                <a:lnTo>
                  <a:pt x="4712" y="2355"/>
                </a:lnTo>
                <a:lnTo>
                  <a:pt x="4712" y="2331"/>
                </a:lnTo>
                <a:lnTo>
                  <a:pt x="4712" y="2331"/>
                </a:lnTo>
                <a:lnTo>
                  <a:pt x="4712" y="2331"/>
                </a:lnTo>
                <a:lnTo>
                  <a:pt x="4712" y="2331"/>
                </a:lnTo>
                <a:lnTo>
                  <a:pt x="4712" y="2331"/>
                </a:lnTo>
                <a:lnTo>
                  <a:pt x="4712" y="2331"/>
                </a:lnTo>
                <a:lnTo>
                  <a:pt x="4712" y="2331"/>
                </a:lnTo>
                <a:lnTo>
                  <a:pt x="4712" y="2331"/>
                </a:lnTo>
                <a:lnTo>
                  <a:pt x="4712" y="2331"/>
                </a:lnTo>
                <a:lnTo>
                  <a:pt x="4686" y="2331"/>
                </a:lnTo>
                <a:lnTo>
                  <a:pt x="4686" y="2331"/>
                </a:lnTo>
                <a:lnTo>
                  <a:pt x="4686" y="2331"/>
                </a:lnTo>
                <a:lnTo>
                  <a:pt x="4686" y="2331"/>
                </a:lnTo>
                <a:lnTo>
                  <a:pt x="4686" y="2331"/>
                </a:lnTo>
                <a:lnTo>
                  <a:pt x="4686" y="2331"/>
                </a:lnTo>
                <a:lnTo>
                  <a:pt x="4686" y="2331"/>
                </a:lnTo>
                <a:lnTo>
                  <a:pt x="4686" y="2331"/>
                </a:lnTo>
                <a:lnTo>
                  <a:pt x="4686" y="2331"/>
                </a:lnTo>
                <a:lnTo>
                  <a:pt x="4686" y="2331"/>
                </a:lnTo>
                <a:lnTo>
                  <a:pt x="4686" y="2331"/>
                </a:lnTo>
                <a:lnTo>
                  <a:pt x="4686" y="2331"/>
                </a:lnTo>
                <a:lnTo>
                  <a:pt x="4686" y="2331"/>
                </a:lnTo>
                <a:lnTo>
                  <a:pt x="4686" y="2331"/>
                </a:lnTo>
                <a:lnTo>
                  <a:pt x="4686" y="2331"/>
                </a:lnTo>
                <a:lnTo>
                  <a:pt x="4686" y="2331"/>
                </a:lnTo>
                <a:lnTo>
                  <a:pt x="4686" y="2331"/>
                </a:lnTo>
                <a:lnTo>
                  <a:pt x="4662" y="2331"/>
                </a:lnTo>
                <a:lnTo>
                  <a:pt x="4662" y="2331"/>
                </a:lnTo>
                <a:lnTo>
                  <a:pt x="4686" y="2331"/>
                </a:lnTo>
                <a:lnTo>
                  <a:pt x="4686" y="2331"/>
                </a:lnTo>
                <a:lnTo>
                  <a:pt x="4686" y="2331"/>
                </a:lnTo>
                <a:lnTo>
                  <a:pt x="4686" y="2331"/>
                </a:lnTo>
                <a:lnTo>
                  <a:pt x="4686" y="2331"/>
                </a:lnTo>
                <a:lnTo>
                  <a:pt x="4686" y="2331"/>
                </a:lnTo>
                <a:lnTo>
                  <a:pt x="4686" y="2331"/>
                </a:lnTo>
                <a:lnTo>
                  <a:pt x="4686" y="2331"/>
                </a:lnTo>
                <a:lnTo>
                  <a:pt x="4686" y="2305"/>
                </a:lnTo>
                <a:lnTo>
                  <a:pt x="4686" y="2305"/>
                </a:lnTo>
                <a:lnTo>
                  <a:pt x="4686" y="2305"/>
                </a:lnTo>
                <a:lnTo>
                  <a:pt x="4686" y="2305"/>
                </a:lnTo>
                <a:lnTo>
                  <a:pt x="4686" y="2331"/>
                </a:lnTo>
                <a:lnTo>
                  <a:pt x="4686" y="2331"/>
                </a:lnTo>
                <a:lnTo>
                  <a:pt x="4686" y="2331"/>
                </a:lnTo>
                <a:lnTo>
                  <a:pt x="4686" y="2305"/>
                </a:lnTo>
                <a:lnTo>
                  <a:pt x="4686" y="2305"/>
                </a:lnTo>
                <a:lnTo>
                  <a:pt x="4686" y="2305"/>
                </a:lnTo>
                <a:lnTo>
                  <a:pt x="4686" y="2305"/>
                </a:lnTo>
                <a:lnTo>
                  <a:pt x="4686" y="2305"/>
                </a:lnTo>
                <a:lnTo>
                  <a:pt x="4686" y="2305"/>
                </a:lnTo>
                <a:lnTo>
                  <a:pt x="4686" y="2305"/>
                </a:lnTo>
                <a:lnTo>
                  <a:pt x="4686" y="2305"/>
                </a:lnTo>
                <a:lnTo>
                  <a:pt x="4686" y="2305"/>
                </a:lnTo>
                <a:lnTo>
                  <a:pt x="4686" y="2305"/>
                </a:lnTo>
                <a:lnTo>
                  <a:pt x="4686" y="2281"/>
                </a:lnTo>
                <a:lnTo>
                  <a:pt x="4686" y="2305"/>
                </a:lnTo>
                <a:lnTo>
                  <a:pt x="4686" y="2305"/>
                </a:lnTo>
                <a:lnTo>
                  <a:pt x="4686" y="2305"/>
                </a:lnTo>
                <a:lnTo>
                  <a:pt x="4686" y="2305"/>
                </a:lnTo>
                <a:lnTo>
                  <a:pt x="4712" y="2305"/>
                </a:lnTo>
                <a:lnTo>
                  <a:pt x="4712" y="2305"/>
                </a:lnTo>
                <a:lnTo>
                  <a:pt x="4712" y="2281"/>
                </a:lnTo>
                <a:lnTo>
                  <a:pt x="4686" y="2281"/>
                </a:lnTo>
                <a:lnTo>
                  <a:pt x="4686" y="2281"/>
                </a:lnTo>
                <a:lnTo>
                  <a:pt x="4686" y="2281"/>
                </a:lnTo>
                <a:lnTo>
                  <a:pt x="4712" y="2281"/>
                </a:lnTo>
                <a:lnTo>
                  <a:pt x="4712" y="2281"/>
                </a:lnTo>
                <a:lnTo>
                  <a:pt x="4712" y="2281"/>
                </a:lnTo>
                <a:lnTo>
                  <a:pt x="4712" y="2281"/>
                </a:lnTo>
                <a:lnTo>
                  <a:pt x="4712" y="2281"/>
                </a:lnTo>
                <a:lnTo>
                  <a:pt x="4712" y="2281"/>
                </a:lnTo>
                <a:lnTo>
                  <a:pt x="4712" y="2281"/>
                </a:lnTo>
                <a:lnTo>
                  <a:pt x="4712" y="2281"/>
                </a:lnTo>
                <a:lnTo>
                  <a:pt x="4712" y="2281"/>
                </a:lnTo>
                <a:lnTo>
                  <a:pt x="4712" y="2281"/>
                </a:lnTo>
                <a:lnTo>
                  <a:pt x="4712" y="2281"/>
                </a:lnTo>
                <a:lnTo>
                  <a:pt x="4712" y="2281"/>
                </a:lnTo>
                <a:lnTo>
                  <a:pt x="4712" y="2281"/>
                </a:lnTo>
                <a:lnTo>
                  <a:pt x="4712" y="2281"/>
                </a:lnTo>
                <a:lnTo>
                  <a:pt x="4712" y="2281"/>
                </a:lnTo>
                <a:lnTo>
                  <a:pt x="4712" y="2281"/>
                </a:lnTo>
                <a:lnTo>
                  <a:pt x="4712" y="2281"/>
                </a:lnTo>
                <a:lnTo>
                  <a:pt x="4712" y="2281"/>
                </a:lnTo>
                <a:lnTo>
                  <a:pt x="4712" y="2256"/>
                </a:lnTo>
                <a:lnTo>
                  <a:pt x="4712" y="2256"/>
                </a:lnTo>
                <a:lnTo>
                  <a:pt x="4712" y="2256"/>
                </a:lnTo>
                <a:lnTo>
                  <a:pt x="4712" y="2256"/>
                </a:lnTo>
                <a:lnTo>
                  <a:pt x="4712" y="2256"/>
                </a:lnTo>
                <a:lnTo>
                  <a:pt x="4712" y="2256"/>
                </a:lnTo>
                <a:lnTo>
                  <a:pt x="4712" y="2256"/>
                </a:lnTo>
                <a:lnTo>
                  <a:pt x="4712" y="2256"/>
                </a:lnTo>
                <a:lnTo>
                  <a:pt x="4712" y="2256"/>
                </a:lnTo>
                <a:lnTo>
                  <a:pt x="4712" y="2256"/>
                </a:lnTo>
                <a:lnTo>
                  <a:pt x="4712" y="2256"/>
                </a:lnTo>
                <a:lnTo>
                  <a:pt x="4712" y="2256"/>
                </a:lnTo>
                <a:lnTo>
                  <a:pt x="4712" y="2256"/>
                </a:lnTo>
                <a:lnTo>
                  <a:pt x="4712" y="2256"/>
                </a:lnTo>
                <a:lnTo>
                  <a:pt x="4712" y="2256"/>
                </a:lnTo>
                <a:lnTo>
                  <a:pt x="4712" y="2256"/>
                </a:lnTo>
                <a:lnTo>
                  <a:pt x="4712" y="2256"/>
                </a:lnTo>
                <a:lnTo>
                  <a:pt x="4712"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56"/>
                </a:lnTo>
                <a:lnTo>
                  <a:pt x="4686" y="2281"/>
                </a:lnTo>
                <a:lnTo>
                  <a:pt x="4686" y="2281"/>
                </a:lnTo>
                <a:lnTo>
                  <a:pt x="4686" y="2281"/>
                </a:lnTo>
                <a:lnTo>
                  <a:pt x="4686" y="2281"/>
                </a:lnTo>
                <a:lnTo>
                  <a:pt x="4686" y="2281"/>
                </a:lnTo>
                <a:lnTo>
                  <a:pt x="4686" y="2281"/>
                </a:lnTo>
                <a:lnTo>
                  <a:pt x="4686" y="2281"/>
                </a:lnTo>
                <a:lnTo>
                  <a:pt x="4686" y="2281"/>
                </a:lnTo>
                <a:lnTo>
                  <a:pt x="4686" y="2281"/>
                </a:lnTo>
                <a:lnTo>
                  <a:pt x="4686" y="2281"/>
                </a:lnTo>
                <a:lnTo>
                  <a:pt x="4686" y="2281"/>
                </a:lnTo>
                <a:lnTo>
                  <a:pt x="4686" y="2281"/>
                </a:lnTo>
                <a:lnTo>
                  <a:pt x="4686" y="2256"/>
                </a:lnTo>
                <a:lnTo>
                  <a:pt x="4686" y="2256"/>
                </a:lnTo>
                <a:lnTo>
                  <a:pt x="4662" y="2281"/>
                </a:lnTo>
                <a:lnTo>
                  <a:pt x="4662" y="2256"/>
                </a:lnTo>
                <a:lnTo>
                  <a:pt x="4662" y="2256"/>
                </a:lnTo>
                <a:lnTo>
                  <a:pt x="4662" y="2256"/>
                </a:lnTo>
                <a:lnTo>
                  <a:pt x="4662" y="2256"/>
                </a:lnTo>
                <a:lnTo>
                  <a:pt x="4662" y="2256"/>
                </a:lnTo>
                <a:lnTo>
                  <a:pt x="4662" y="2256"/>
                </a:lnTo>
                <a:lnTo>
                  <a:pt x="4662" y="2256"/>
                </a:lnTo>
                <a:lnTo>
                  <a:pt x="4662" y="2281"/>
                </a:lnTo>
                <a:lnTo>
                  <a:pt x="4637" y="2281"/>
                </a:lnTo>
                <a:lnTo>
                  <a:pt x="4637" y="2281"/>
                </a:lnTo>
                <a:lnTo>
                  <a:pt x="4637" y="2281"/>
                </a:lnTo>
                <a:lnTo>
                  <a:pt x="4637" y="2281"/>
                </a:lnTo>
                <a:lnTo>
                  <a:pt x="4637" y="2281"/>
                </a:lnTo>
                <a:lnTo>
                  <a:pt x="4637" y="2281"/>
                </a:lnTo>
                <a:lnTo>
                  <a:pt x="4637" y="2281"/>
                </a:lnTo>
                <a:lnTo>
                  <a:pt x="4662" y="2256"/>
                </a:lnTo>
                <a:lnTo>
                  <a:pt x="4662" y="2256"/>
                </a:lnTo>
                <a:lnTo>
                  <a:pt x="4662" y="2256"/>
                </a:lnTo>
                <a:lnTo>
                  <a:pt x="4662" y="2256"/>
                </a:lnTo>
                <a:lnTo>
                  <a:pt x="4662" y="2256"/>
                </a:lnTo>
                <a:lnTo>
                  <a:pt x="4662" y="2256"/>
                </a:lnTo>
                <a:lnTo>
                  <a:pt x="4662" y="2256"/>
                </a:lnTo>
                <a:lnTo>
                  <a:pt x="4662" y="2256"/>
                </a:lnTo>
                <a:lnTo>
                  <a:pt x="4662" y="2256"/>
                </a:lnTo>
                <a:lnTo>
                  <a:pt x="4662" y="2256"/>
                </a:lnTo>
                <a:lnTo>
                  <a:pt x="4686" y="2256"/>
                </a:lnTo>
                <a:lnTo>
                  <a:pt x="4686" y="2256"/>
                </a:lnTo>
                <a:lnTo>
                  <a:pt x="4686" y="2256"/>
                </a:lnTo>
                <a:lnTo>
                  <a:pt x="4686" y="2256"/>
                </a:lnTo>
                <a:lnTo>
                  <a:pt x="4686" y="2256"/>
                </a:lnTo>
                <a:lnTo>
                  <a:pt x="4686" y="2231"/>
                </a:lnTo>
                <a:lnTo>
                  <a:pt x="4686" y="2231"/>
                </a:lnTo>
                <a:lnTo>
                  <a:pt x="4686" y="2231"/>
                </a:lnTo>
                <a:lnTo>
                  <a:pt x="4686" y="2231"/>
                </a:lnTo>
                <a:lnTo>
                  <a:pt x="4686" y="2231"/>
                </a:lnTo>
                <a:lnTo>
                  <a:pt x="4686" y="2231"/>
                </a:lnTo>
                <a:lnTo>
                  <a:pt x="4686" y="2231"/>
                </a:lnTo>
                <a:lnTo>
                  <a:pt x="4686" y="2231"/>
                </a:lnTo>
                <a:lnTo>
                  <a:pt x="4686" y="2231"/>
                </a:lnTo>
                <a:lnTo>
                  <a:pt x="4686" y="2231"/>
                </a:lnTo>
                <a:lnTo>
                  <a:pt x="4686" y="2206"/>
                </a:lnTo>
                <a:lnTo>
                  <a:pt x="4686" y="2206"/>
                </a:lnTo>
                <a:lnTo>
                  <a:pt x="4686" y="2206"/>
                </a:lnTo>
                <a:lnTo>
                  <a:pt x="4686" y="2206"/>
                </a:lnTo>
                <a:lnTo>
                  <a:pt x="4686" y="2206"/>
                </a:lnTo>
                <a:lnTo>
                  <a:pt x="4686" y="2231"/>
                </a:lnTo>
                <a:lnTo>
                  <a:pt x="4662" y="2231"/>
                </a:lnTo>
                <a:lnTo>
                  <a:pt x="4662" y="2231"/>
                </a:lnTo>
                <a:lnTo>
                  <a:pt x="4662" y="2231"/>
                </a:lnTo>
                <a:lnTo>
                  <a:pt x="4662" y="2231"/>
                </a:lnTo>
                <a:lnTo>
                  <a:pt x="4662" y="2231"/>
                </a:lnTo>
                <a:lnTo>
                  <a:pt x="4662" y="2231"/>
                </a:lnTo>
                <a:lnTo>
                  <a:pt x="4662" y="2231"/>
                </a:lnTo>
                <a:lnTo>
                  <a:pt x="4662" y="2231"/>
                </a:lnTo>
                <a:lnTo>
                  <a:pt x="4662" y="2231"/>
                </a:lnTo>
                <a:lnTo>
                  <a:pt x="4662" y="2231"/>
                </a:lnTo>
                <a:lnTo>
                  <a:pt x="4662" y="2231"/>
                </a:lnTo>
                <a:lnTo>
                  <a:pt x="4662" y="2231"/>
                </a:lnTo>
                <a:lnTo>
                  <a:pt x="4662" y="2231"/>
                </a:lnTo>
                <a:lnTo>
                  <a:pt x="4662" y="2231"/>
                </a:lnTo>
                <a:lnTo>
                  <a:pt x="4662" y="2231"/>
                </a:lnTo>
                <a:lnTo>
                  <a:pt x="4662" y="2231"/>
                </a:lnTo>
                <a:lnTo>
                  <a:pt x="4662" y="2206"/>
                </a:lnTo>
                <a:lnTo>
                  <a:pt x="4662" y="2206"/>
                </a:lnTo>
                <a:lnTo>
                  <a:pt x="4662" y="2206"/>
                </a:lnTo>
                <a:lnTo>
                  <a:pt x="4662" y="2206"/>
                </a:lnTo>
                <a:lnTo>
                  <a:pt x="4662" y="2206"/>
                </a:lnTo>
                <a:lnTo>
                  <a:pt x="4662" y="2206"/>
                </a:lnTo>
                <a:lnTo>
                  <a:pt x="4662" y="2206"/>
                </a:lnTo>
                <a:lnTo>
                  <a:pt x="4662" y="2206"/>
                </a:lnTo>
                <a:lnTo>
                  <a:pt x="4662" y="2206"/>
                </a:lnTo>
                <a:lnTo>
                  <a:pt x="4662" y="2206"/>
                </a:lnTo>
                <a:lnTo>
                  <a:pt x="4662" y="2206"/>
                </a:lnTo>
                <a:lnTo>
                  <a:pt x="4662" y="2206"/>
                </a:lnTo>
                <a:lnTo>
                  <a:pt x="4662" y="2206"/>
                </a:lnTo>
                <a:lnTo>
                  <a:pt x="4662" y="2206"/>
                </a:lnTo>
                <a:lnTo>
                  <a:pt x="4662" y="2206"/>
                </a:lnTo>
                <a:lnTo>
                  <a:pt x="4662" y="2231"/>
                </a:lnTo>
                <a:lnTo>
                  <a:pt x="4662" y="2231"/>
                </a:lnTo>
                <a:lnTo>
                  <a:pt x="4637" y="2231"/>
                </a:lnTo>
                <a:lnTo>
                  <a:pt x="4637" y="2231"/>
                </a:lnTo>
                <a:lnTo>
                  <a:pt x="4637" y="2231"/>
                </a:lnTo>
                <a:lnTo>
                  <a:pt x="4637" y="2231"/>
                </a:lnTo>
                <a:lnTo>
                  <a:pt x="4637" y="2231"/>
                </a:lnTo>
                <a:lnTo>
                  <a:pt x="4637" y="2231"/>
                </a:lnTo>
                <a:lnTo>
                  <a:pt x="4637" y="2231"/>
                </a:lnTo>
                <a:lnTo>
                  <a:pt x="4637" y="2231"/>
                </a:lnTo>
                <a:lnTo>
                  <a:pt x="4637" y="2231"/>
                </a:lnTo>
                <a:lnTo>
                  <a:pt x="4637" y="2231"/>
                </a:lnTo>
                <a:lnTo>
                  <a:pt x="4637" y="2231"/>
                </a:lnTo>
                <a:lnTo>
                  <a:pt x="4637" y="2231"/>
                </a:lnTo>
                <a:lnTo>
                  <a:pt x="4637" y="2231"/>
                </a:lnTo>
                <a:lnTo>
                  <a:pt x="4637" y="2231"/>
                </a:lnTo>
                <a:lnTo>
                  <a:pt x="4637" y="2231"/>
                </a:lnTo>
                <a:lnTo>
                  <a:pt x="4637" y="2231"/>
                </a:lnTo>
                <a:lnTo>
                  <a:pt x="4637" y="2231"/>
                </a:lnTo>
                <a:lnTo>
                  <a:pt x="4637" y="2206"/>
                </a:lnTo>
                <a:lnTo>
                  <a:pt x="4637" y="2206"/>
                </a:lnTo>
                <a:lnTo>
                  <a:pt x="4662" y="2206"/>
                </a:lnTo>
                <a:lnTo>
                  <a:pt x="4662" y="2206"/>
                </a:lnTo>
                <a:lnTo>
                  <a:pt x="4662" y="2206"/>
                </a:lnTo>
                <a:lnTo>
                  <a:pt x="4662" y="2206"/>
                </a:lnTo>
                <a:lnTo>
                  <a:pt x="4662" y="2206"/>
                </a:lnTo>
                <a:lnTo>
                  <a:pt x="4662" y="2206"/>
                </a:lnTo>
                <a:lnTo>
                  <a:pt x="4662" y="2206"/>
                </a:lnTo>
                <a:lnTo>
                  <a:pt x="4637" y="2206"/>
                </a:lnTo>
                <a:lnTo>
                  <a:pt x="4637" y="2206"/>
                </a:lnTo>
                <a:lnTo>
                  <a:pt x="4637" y="2206"/>
                </a:lnTo>
                <a:lnTo>
                  <a:pt x="4637" y="2206"/>
                </a:lnTo>
                <a:lnTo>
                  <a:pt x="4637" y="2206"/>
                </a:lnTo>
                <a:lnTo>
                  <a:pt x="4637" y="2206"/>
                </a:lnTo>
                <a:lnTo>
                  <a:pt x="4637" y="2206"/>
                </a:lnTo>
                <a:lnTo>
                  <a:pt x="4662" y="2206"/>
                </a:lnTo>
                <a:lnTo>
                  <a:pt x="4662" y="2206"/>
                </a:lnTo>
                <a:lnTo>
                  <a:pt x="4662" y="2206"/>
                </a:lnTo>
                <a:lnTo>
                  <a:pt x="4662" y="2206"/>
                </a:lnTo>
                <a:lnTo>
                  <a:pt x="4662" y="2206"/>
                </a:lnTo>
                <a:lnTo>
                  <a:pt x="4662" y="2206"/>
                </a:lnTo>
                <a:lnTo>
                  <a:pt x="4662" y="2206"/>
                </a:lnTo>
                <a:lnTo>
                  <a:pt x="4662" y="2206"/>
                </a:lnTo>
                <a:lnTo>
                  <a:pt x="4662" y="2206"/>
                </a:lnTo>
                <a:lnTo>
                  <a:pt x="4662" y="2206"/>
                </a:lnTo>
                <a:lnTo>
                  <a:pt x="4662" y="2206"/>
                </a:lnTo>
                <a:lnTo>
                  <a:pt x="4662" y="2206"/>
                </a:lnTo>
                <a:lnTo>
                  <a:pt x="4662" y="2181"/>
                </a:lnTo>
                <a:lnTo>
                  <a:pt x="4662" y="2181"/>
                </a:lnTo>
                <a:lnTo>
                  <a:pt x="4662" y="2181"/>
                </a:lnTo>
                <a:lnTo>
                  <a:pt x="4662" y="2181"/>
                </a:lnTo>
                <a:lnTo>
                  <a:pt x="4686" y="2181"/>
                </a:lnTo>
                <a:lnTo>
                  <a:pt x="4686" y="2181"/>
                </a:lnTo>
                <a:lnTo>
                  <a:pt x="4686" y="2181"/>
                </a:lnTo>
                <a:lnTo>
                  <a:pt x="4662" y="2181"/>
                </a:lnTo>
                <a:lnTo>
                  <a:pt x="4662" y="2181"/>
                </a:lnTo>
                <a:lnTo>
                  <a:pt x="4662" y="2181"/>
                </a:lnTo>
                <a:lnTo>
                  <a:pt x="4686" y="2181"/>
                </a:lnTo>
                <a:lnTo>
                  <a:pt x="4686" y="2181"/>
                </a:lnTo>
                <a:lnTo>
                  <a:pt x="4686" y="2181"/>
                </a:lnTo>
                <a:lnTo>
                  <a:pt x="4686" y="2157"/>
                </a:lnTo>
                <a:lnTo>
                  <a:pt x="4686" y="2157"/>
                </a:lnTo>
                <a:lnTo>
                  <a:pt x="4686" y="2157"/>
                </a:lnTo>
                <a:lnTo>
                  <a:pt x="4686" y="2157"/>
                </a:lnTo>
                <a:lnTo>
                  <a:pt x="4686" y="2157"/>
                </a:lnTo>
                <a:lnTo>
                  <a:pt x="4686" y="2157"/>
                </a:lnTo>
                <a:lnTo>
                  <a:pt x="4686" y="2157"/>
                </a:lnTo>
                <a:lnTo>
                  <a:pt x="4686" y="2157"/>
                </a:lnTo>
                <a:lnTo>
                  <a:pt x="4686" y="2157"/>
                </a:lnTo>
                <a:lnTo>
                  <a:pt x="4662" y="2157"/>
                </a:lnTo>
                <a:lnTo>
                  <a:pt x="4662" y="2157"/>
                </a:lnTo>
                <a:lnTo>
                  <a:pt x="4662" y="2157"/>
                </a:lnTo>
                <a:lnTo>
                  <a:pt x="4662" y="2157"/>
                </a:lnTo>
                <a:lnTo>
                  <a:pt x="4662" y="2157"/>
                </a:lnTo>
                <a:lnTo>
                  <a:pt x="4662" y="2157"/>
                </a:lnTo>
                <a:lnTo>
                  <a:pt x="4662" y="2157"/>
                </a:lnTo>
                <a:lnTo>
                  <a:pt x="4662" y="2157"/>
                </a:lnTo>
                <a:lnTo>
                  <a:pt x="4662" y="2157"/>
                </a:lnTo>
                <a:lnTo>
                  <a:pt x="4662" y="2157"/>
                </a:lnTo>
                <a:lnTo>
                  <a:pt x="4662" y="2157"/>
                </a:lnTo>
                <a:lnTo>
                  <a:pt x="4662" y="2157"/>
                </a:lnTo>
                <a:lnTo>
                  <a:pt x="4662" y="2157"/>
                </a:lnTo>
                <a:lnTo>
                  <a:pt x="4662" y="2157"/>
                </a:lnTo>
                <a:lnTo>
                  <a:pt x="4662" y="2157"/>
                </a:lnTo>
                <a:lnTo>
                  <a:pt x="4662" y="2157"/>
                </a:lnTo>
                <a:lnTo>
                  <a:pt x="4662" y="2157"/>
                </a:lnTo>
                <a:lnTo>
                  <a:pt x="4686" y="2132"/>
                </a:lnTo>
                <a:lnTo>
                  <a:pt x="4686" y="2132"/>
                </a:lnTo>
                <a:lnTo>
                  <a:pt x="4686" y="2132"/>
                </a:lnTo>
                <a:lnTo>
                  <a:pt x="4686" y="2132"/>
                </a:lnTo>
                <a:lnTo>
                  <a:pt x="4686" y="2132"/>
                </a:lnTo>
                <a:lnTo>
                  <a:pt x="4686" y="2132"/>
                </a:lnTo>
                <a:lnTo>
                  <a:pt x="4686" y="2132"/>
                </a:lnTo>
                <a:lnTo>
                  <a:pt x="4686" y="2157"/>
                </a:lnTo>
                <a:lnTo>
                  <a:pt x="4686" y="2157"/>
                </a:lnTo>
                <a:lnTo>
                  <a:pt x="4686" y="2157"/>
                </a:lnTo>
                <a:lnTo>
                  <a:pt x="4686" y="2157"/>
                </a:lnTo>
                <a:lnTo>
                  <a:pt x="4686" y="2157"/>
                </a:lnTo>
                <a:lnTo>
                  <a:pt x="4686" y="2157"/>
                </a:lnTo>
                <a:lnTo>
                  <a:pt x="4686" y="2157"/>
                </a:lnTo>
                <a:lnTo>
                  <a:pt x="4712" y="2157"/>
                </a:lnTo>
                <a:lnTo>
                  <a:pt x="4712" y="2157"/>
                </a:lnTo>
                <a:lnTo>
                  <a:pt x="4712" y="2132"/>
                </a:lnTo>
                <a:lnTo>
                  <a:pt x="4712" y="2132"/>
                </a:lnTo>
                <a:lnTo>
                  <a:pt x="4712" y="2132"/>
                </a:lnTo>
                <a:lnTo>
                  <a:pt x="4712" y="2132"/>
                </a:lnTo>
                <a:lnTo>
                  <a:pt x="4712" y="2107"/>
                </a:lnTo>
                <a:lnTo>
                  <a:pt x="4712" y="2107"/>
                </a:lnTo>
                <a:lnTo>
                  <a:pt x="4712" y="2107"/>
                </a:lnTo>
                <a:lnTo>
                  <a:pt x="4712" y="2107"/>
                </a:lnTo>
                <a:lnTo>
                  <a:pt x="4736" y="2107"/>
                </a:lnTo>
                <a:lnTo>
                  <a:pt x="4736" y="2107"/>
                </a:lnTo>
                <a:lnTo>
                  <a:pt x="4736" y="2107"/>
                </a:lnTo>
                <a:lnTo>
                  <a:pt x="4712" y="2107"/>
                </a:lnTo>
                <a:lnTo>
                  <a:pt x="4712" y="2107"/>
                </a:lnTo>
                <a:lnTo>
                  <a:pt x="4736" y="2107"/>
                </a:lnTo>
                <a:lnTo>
                  <a:pt x="4736" y="2107"/>
                </a:lnTo>
                <a:lnTo>
                  <a:pt x="4736" y="2107"/>
                </a:lnTo>
                <a:lnTo>
                  <a:pt x="4736" y="2107"/>
                </a:lnTo>
                <a:lnTo>
                  <a:pt x="4712" y="2107"/>
                </a:lnTo>
                <a:lnTo>
                  <a:pt x="4712" y="2132"/>
                </a:lnTo>
                <a:lnTo>
                  <a:pt x="4712" y="2132"/>
                </a:lnTo>
                <a:lnTo>
                  <a:pt x="4712" y="2132"/>
                </a:lnTo>
                <a:lnTo>
                  <a:pt x="4712" y="2132"/>
                </a:lnTo>
                <a:lnTo>
                  <a:pt x="4712" y="2132"/>
                </a:lnTo>
                <a:lnTo>
                  <a:pt x="4712" y="2132"/>
                </a:lnTo>
                <a:lnTo>
                  <a:pt x="4712" y="2157"/>
                </a:lnTo>
                <a:lnTo>
                  <a:pt x="4712" y="2157"/>
                </a:lnTo>
                <a:lnTo>
                  <a:pt x="4712" y="2157"/>
                </a:lnTo>
                <a:lnTo>
                  <a:pt x="4712" y="2157"/>
                </a:lnTo>
                <a:lnTo>
                  <a:pt x="4712" y="2157"/>
                </a:lnTo>
                <a:lnTo>
                  <a:pt x="4712" y="2157"/>
                </a:lnTo>
                <a:lnTo>
                  <a:pt x="4712" y="2157"/>
                </a:lnTo>
                <a:lnTo>
                  <a:pt x="4712" y="2157"/>
                </a:lnTo>
                <a:lnTo>
                  <a:pt x="4712" y="2157"/>
                </a:lnTo>
                <a:lnTo>
                  <a:pt x="4712" y="2157"/>
                </a:lnTo>
                <a:lnTo>
                  <a:pt x="4712" y="2157"/>
                </a:lnTo>
                <a:lnTo>
                  <a:pt x="4712" y="2157"/>
                </a:lnTo>
                <a:lnTo>
                  <a:pt x="4712" y="2157"/>
                </a:lnTo>
                <a:lnTo>
                  <a:pt x="4712" y="2181"/>
                </a:lnTo>
                <a:lnTo>
                  <a:pt x="4686" y="2181"/>
                </a:lnTo>
                <a:lnTo>
                  <a:pt x="4712" y="2181"/>
                </a:lnTo>
                <a:lnTo>
                  <a:pt x="4712" y="2181"/>
                </a:lnTo>
                <a:lnTo>
                  <a:pt x="4712" y="2181"/>
                </a:lnTo>
                <a:lnTo>
                  <a:pt x="4712" y="2181"/>
                </a:lnTo>
                <a:lnTo>
                  <a:pt x="4712" y="2181"/>
                </a:lnTo>
                <a:lnTo>
                  <a:pt x="4712" y="2181"/>
                </a:lnTo>
                <a:lnTo>
                  <a:pt x="4712" y="2181"/>
                </a:lnTo>
                <a:lnTo>
                  <a:pt x="4712" y="2181"/>
                </a:lnTo>
                <a:lnTo>
                  <a:pt x="4712" y="2181"/>
                </a:lnTo>
                <a:lnTo>
                  <a:pt x="4712" y="2206"/>
                </a:lnTo>
                <a:lnTo>
                  <a:pt x="4736" y="2206"/>
                </a:lnTo>
                <a:lnTo>
                  <a:pt x="4736" y="2206"/>
                </a:lnTo>
                <a:lnTo>
                  <a:pt x="4736" y="2181"/>
                </a:lnTo>
                <a:lnTo>
                  <a:pt x="4736" y="2181"/>
                </a:lnTo>
                <a:lnTo>
                  <a:pt x="4736" y="2181"/>
                </a:lnTo>
                <a:lnTo>
                  <a:pt x="4736" y="2181"/>
                </a:lnTo>
                <a:lnTo>
                  <a:pt x="4736" y="2181"/>
                </a:lnTo>
                <a:lnTo>
                  <a:pt x="4736" y="2181"/>
                </a:lnTo>
                <a:lnTo>
                  <a:pt x="4736" y="2181"/>
                </a:lnTo>
                <a:lnTo>
                  <a:pt x="4712" y="2181"/>
                </a:lnTo>
                <a:lnTo>
                  <a:pt x="4736" y="2181"/>
                </a:lnTo>
                <a:lnTo>
                  <a:pt x="4736" y="2181"/>
                </a:lnTo>
                <a:lnTo>
                  <a:pt x="4736" y="2181"/>
                </a:lnTo>
                <a:lnTo>
                  <a:pt x="4736" y="2181"/>
                </a:lnTo>
                <a:lnTo>
                  <a:pt x="4736" y="2181"/>
                </a:lnTo>
                <a:lnTo>
                  <a:pt x="4736" y="2181"/>
                </a:lnTo>
                <a:lnTo>
                  <a:pt x="4736" y="2181"/>
                </a:lnTo>
                <a:lnTo>
                  <a:pt x="4736" y="2181"/>
                </a:lnTo>
                <a:lnTo>
                  <a:pt x="4736" y="2157"/>
                </a:lnTo>
                <a:lnTo>
                  <a:pt x="4736" y="2181"/>
                </a:lnTo>
                <a:lnTo>
                  <a:pt x="4736" y="2181"/>
                </a:lnTo>
                <a:lnTo>
                  <a:pt x="4736" y="2181"/>
                </a:lnTo>
                <a:lnTo>
                  <a:pt x="4736" y="2181"/>
                </a:lnTo>
                <a:lnTo>
                  <a:pt x="4736" y="2181"/>
                </a:lnTo>
                <a:lnTo>
                  <a:pt x="4736" y="2181"/>
                </a:lnTo>
                <a:lnTo>
                  <a:pt x="4736" y="2181"/>
                </a:lnTo>
                <a:lnTo>
                  <a:pt x="4736" y="2181"/>
                </a:lnTo>
                <a:lnTo>
                  <a:pt x="4736" y="2181"/>
                </a:lnTo>
                <a:lnTo>
                  <a:pt x="4736" y="2181"/>
                </a:lnTo>
                <a:lnTo>
                  <a:pt x="4736" y="2181"/>
                </a:lnTo>
                <a:lnTo>
                  <a:pt x="4736" y="2181"/>
                </a:lnTo>
                <a:lnTo>
                  <a:pt x="4736" y="2181"/>
                </a:lnTo>
                <a:lnTo>
                  <a:pt x="4736" y="2181"/>
                </a:lnTo>
                <a:lnTo>
                  <a:pt x="4736" y="2181"/>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57"/>
                </a:lnTo>
                <a:lnTo>
                  <a:pt x="4736" y="2132"/>
                </a:lnTo>
                <a:lnTo>
                  <a:pt x="4736" y="2132"/>
                </a:lnTo>
                <a:lnTo>
                  <a:pt x="4736" y="2132"/>
                </a:lnTo>
                <a:lnTo>
                  <a:pt x="4736" y="2132"/>
                </a:lnTo>
                <a:lnTo>
                  <a:pt x="4736" y="2132"/>
                </a:lnTo>
                <a:lnTo>
                  <a:pt x="4736" y="2132"/>
                </a:lnTo>
                <a:lnTo>
                  <a:pt x="4736" y="2132"/>
                </a:lnTo>
                <a:lnTo>
                  <a:pt x="4736" y="2132"/>
                </a:lnTo>
                <a:lnTo>
                  <a:pt x="4736" y="2132"/>
                </a:lnTo>
                <a:lnTo>
                  <a:pt x="4761" y="2132"/>
                </a:lnTo>
                <a:lnTo>
                  <a:pt x="4736" y="2132"/>
                </a:lnTo>
                <a:lnTo>
                  <a:pt x="4736" y="2132"/>
                </a:lnTo>
                <a:lnTo>
                  <a:pt x="4736" y="2132"/>
                </a:lnTo>
                <a:lnTo>
                  <a:pt x="4761" y="2132"/>
                </a:lnTo>
                <a:lnTo>
                  <a:pt x="4761" y="2132"/>
                </a:lnTo>
                <a:lnTo>
                  <a:pt x="4761" y="2132"/>
                </a:lnTo>
                <a:lnTo>
                  <a:pt x="4761" y="2132"/>
                </a:lnTo>
                <a:lnTo>
                  <a:pt x="4761" y="2132"/>
                </a:lnTo>
                <a:lnTo>
                  <a:pt x="4761" y="2132"/>
                </a:lnTo>
                <a:lnTo>
                  <a:pt x="4761" y="2132"/>
                </a:lnTo>
                <a:lnTo>
                  <a:pt x="4736" y="2157"/>
                </a:lnTo>
                <a:lnTo>
                  <a:pt x="4761" y="2157"/>
                </a:lnTo>
                <a:lnTo>
                  <a:pt x="4761" y="2157"/>
                </a:lnTo>
                <a:lnTo>
                  <a:pt x="4761" y="2157"/>
                </a:lnTo>
                <a:lnTo>
                  <a:pt x="4761" y="2157"/>
                </a:lnTo>
                <a:lnTo>
                  <a:pt x="4761" y="2181"/>
                </a:lnTo>
                <a:lnTo>
                  <a:pt x="4761" y="2181"/>
                </a:lnTo>
                <a:lnTo>
                  <a:pt x="4761" y="2181"/>
                </a:lnTo>
                <a:lnTo>
                  <a:pt x="4761" y="2157"/>
                </a:lnTo>
                <a:lnTo>
                  <a:pt x="4761" y="2157"/>
                </a:lnTo>
                <a:lnTo>
                  <a:pt x="4761" y="2157"/>
                </a:lnTo>
                <a:lnTo>
                  <a:pt x="4761" y="2157"/>
                </a:lnTo>
                <a:lnTo>
                  <a:pt x="4761" y="2157"/>
                </a:lnTo>
                <a:lnTo>
                  <a:pt x="4761" y="2157"/>
                </a:lnTo>
                <a:lnTo>
                  <a:pt x="4761" y="2157"/>
                </a:lnTo>
                <a:lnTo>
                  <a:pt x="4761" y="2157"/>
                </a:lnTo>
                <a:lnTo>
                  <a:pt x="4761" y="2157"/>
                </a:lnTo>
                <a:lnTo>
                  <a:pt x="4761" y="2157"/>
                </a:lnTo>
                <a:lnTo>
                  <a:pt x="4761" y="2157"/>
                </a:lnTo>
                <a:lnTo>
                  <a:pt x="4761" y="2157"/>
                </a:lnTo>
                <a:lnTo>
                  <a:pt x="4761" y="2181"/>
                </a:lnTo>
                <a:lnTo>
                  <a:pt x="4761" y="2181"/>
                </a:lnTo>
                <a:lnTo>
                  <a:pt x="4761" y="2181"/>
                </a:lnTo>
                <a:lnTo>
                  <a:pt x="4761" y="2181"/>
                </a:lnTo>
                <a:lnTo>
                  <a:pt x="4761" y="2181"/>
                </a:lnTo>
                <a:lnTo>
                  <a:pt x="4761" y="2181"/>
                </a:lnTo>
                <a:lnTo>
                  <a:pt x="4761" y="2181"/>
                </a:lnTo>
                <a:lnTo>
                  <a:pt x="4761" y="2181"/>
                </a:lnTo>
                <a:lnTo>
                  <a:pt x="4785" y="2181"/>
                </a:lnTo>
                <a:lnTo>
                  <a:pt x="4761" y="2181"/>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785" y="2157"/>
                </a:lnTo>
                <a:lnTo>
                  <a:pt x="4810" y="2157"/>
                </a:lnTo>
                <a:lnTo>
                  <a:pt x="4810" y="2157"/>
                </a:lnTo>
                <a:lnTo>
                  <a:pt x="4810" y="2157"/>
                </a:lnTo>
                <a:lnTo>
                  <a:pt x="4785" y="2157"/>
                </a:lnTo>
                <a:lnTo>
                  <a:pt x="4810" y="2157"/>
                </a:lnTo>
                <a:lnTo>
                  <a:pt x="4810" y="2157"/>
                </a:lnTo>
                <a:lnTo>
                  <a:pt x="4810" y="2157"/>
                </a:lnTo>
                <a:lnTo>
                  <a:pt x="4810" y="2157"/>
                </a:lnTo>
                <a:lnTo>
                  <a:pt x="4810" y="2157"/>
                </a:lnTo>
                <a:lnTo>
                  <a:pt x="4810" y="2157"/>
                </a:lnTo>
                <a:lnTo>
                  <a:pt x="4810" y="2157"/>
                </a:lnTo>
                <a:lnTo>
                  <a:pt x="4810" y="2157"/>
                </a:lnTo>
                <a:lnTo>
                  <a:pt x="4810" y="2157"/>
                </a:lnTo>
                <a:lnTo>
                  <a:pt x="4810" y="2157"/>
                </a:lnTo>
                <a:lnTo>
                  <a:pt x="4810" y="2157"/>
                </a:lnTo>
                <a:lnTo>
                  <a:pt x="4810" y="2157"/>
                </a:lnTo>
                <a:lnTo>
                  <a:pt x="4810" y="2157"/>
                </a:lnTo>
                <a:lnTo>
                  <a:pt x="4810" y="2157"/>
                </a:lnTo>
                <a:lnTo>
                  <a:pt x="4810" y="2157"/>
                </a:lnTo>
                <a:lnTo>
                  <a:pt x="4810" y="2157"/>
                </a:lnTo>
                <a:lnTo>
                  <a:pt x="4810" y="2157"/>
                </a:lnTo>
                <a:lnTo>
                  <a:pt x="4810" y="2157"/>
                </a:lnTo>
                <a:lnTo>
                  <a:pt x="4810" y="2157"/>
                </a:lnTo>
                <a:lnTo>
                  <a:pt x="4810" y="2132"/>
                </a:lnTo>
                <a:lnTo>
                  <a:pt x="4835" y="2132"/>
                </a:lnTo>
                <a:lnTo>
                  <a:pt x="4835" y="2132"/>
                </a:lnTo>
                <a:lnTo>
                  <a:pt x="4835" y="2132"/>
                </a:lnTo>
                <a:lnTo>
                  <a:pt x="4835" y="2132"/>
                </a:lnTo>
                <a:lnTo>
                  <a:pt x="4835" y="2107"/>
                </a:lnTo>
                <a:lnTo>
                  <a:pt x="4860" y="2107"/>
                </a:lnTo>
                <a:lnTo>
                  <a:pt x="4860" y="2107"/>
                </a:lnTo>
                <a:lnTo>
                  <a:pt x="4860" y="2107"/>
                </a:lnTo>
                <a:lnTo>
                  <a:pt x="4860" y="2107"/>
                </a:lnTo>
                <a:lnTo>
                  <a:pt x="4860" y="2107"/>
                </a:lnTo>
                <a:lnTo>
                  <a:pt x="4885" y="2107"/>
                </a:lnTo>
                <a:lnTo>
                  <a:pt x="4885" y="2132"/>
                </a:lnTo>
                <a:lnTo>
                  <a:pt x="4885" y="2132"/>
                </a:lnTo>
                <a:lnTo>
                  <a:pt x="4835" y="2132"/>
                </a:lnTo>
                <a:lnTo>
                  <a:pt x="4835" y="2132"/>
                </a:lnTo>
                <a:lnTo>
                  <a:pt x="4835" y="2132"/>
                </a:lnTo>
                <a:lnTo>
                  <a:pt x="4835" y="2132"/>
                </a:lnTo>
                <a:lnTo>
                  <a:pt x="4835" y="2132"/>
                </a:lnTo>
                <a:lnTo>
                  <a:pt x="4835" y="2132"/>
                </a:lnTo>
                <a:lnTo>
                  <a:pt x="4835" y="2132"/>
                </a:lnTo>
                <a:lnTo>
                  <a:pt x="4835" y="2132"/>
                </a:lnTo>
                <a:lnTo>
                  <a:pt x="4835" y="2132"/>
                </a:lnTo>
                <a:lnTo>
                  <a:pt x="4835" y="2132"/>
                </a:lnTo>
                <a:lnTo>
                  <a:pt x="4835" y="2132"/>
                </a:lnTo>
                <a:lnTo>
                  <a:pt x="4835" y="2132"/>
                </a:lnTo>
                <a:lnTo>
                  <a:pt x="4835" y="2157"/>
                </a:lnTo>
                <a:lnTo>
                  <a:pt x="4835" y="2157"/>
                </a:lnTo>
                <a:lnTo>
                  <a:pt x="4835" y="2157"/>
                </a:lnTo>
                <a:lnTo>
                  <a:pt x="4835" y="2157"/>
                </a:lnTo>
                <a:lnTo>
                  <a:pt x="4835" y="2157"/>
                </a:lnTo>
                <a:lnTo>
                  <a:pt x="4835" y="2157"/>
                </a:lnTo>
                <a:lnTo>
                  <a:pt x="4835" y="2157"/>
                </a:lnTo>
                <a:lnTo>
                  <a:pt x="4835" y="2157"/>
                </a:lnTo>
                <a:lnTo>
                  <a:pt x="4835" y="2157"/>
                </a:lnTo>
                <a:lnTo>
                  <a:pt x="4835" y="2157"/>
                </a:lnTo>
                <a:lnTo>
                  <a:pt x="4835" y="2157"/>
                </a:lnTo>
                <a:lnTo>
                  <a:pt x="4835" y="2157"/>
                </a:lnTo>
                <a:lnTo>
                  <a:pt x="4835" y="2157"/>
                </a:lnTo>
                <a:lnTo>
                  <a:pt x="4835" y="2157"/>
                </a:lnTo>
                <a:lnTo>
                  <a:pt x="4835" y="2157"/>
                </a:lnTo>
                <a:lnTo>
                  <a:pt x="4835" y="2157"/>
                </a:lnTo>
                <a:lnTo>
                  <a:pt x="4835" y="2157"/>
                </a:lnTo>
                <a:lnTo>
                  <a:pt x="4835" y="2181"/>
                </a:lnTo>
                <a:lnTo>
                  <a:pt x="4835" y="2181"/>
                </a:lnTo>
                <a:lnTo>
                  <a:pt x="4835" y="2181"/>
                </a:lnTo>
                <a:lnTo>
                  <a:pt x="4835" y="2181"/>
                </a:lnTo>
                <a:lnTo>
                  <a:pt x="4835" y="2181"/>
                </a:lnTo>
                <a:lnTo>
                  <a:pt x="4835" y="2181"/>
                </a:lnTo>
                <a:lnTo>
                  <a:pt x="4835" y="2181"/>
                </a:lnTo>
                <a:lnTo>
                  <a:pt x="4835" y="2181"/>
                </a:lnTo>
                <a:lnTo>
                  <a:pt x="4835" y="2181"/>
                </a:lnTo>
                <a:lnTo>
                  <a:pt x="4835" y="2181"/>
                </a:lnTo>
                <a:lnTo>
                  <a:pt x="4835" y="2181"/>
                </a:lnTo>
                <a:lnTo>
                  <a:pt x="4835" y="2181"/>
                </a:lnTo>
                <a:lnTo>
                  <a:pt x="4835" y="2181"/>
                </a:lnTo>
                <a:lnTo>
                  <a:pt x="4835" y="2181"/>
                </a:lnTo>
                <a:lnTo>
                  <a:pt x="4835" y="2181"/>
                </a:lnTo>
                <a:lnTo>
                  <a:pt x="4835" y="2181"/>
                </a:lnTo>
                <a:lnTo>
                  <a:pt x="4860" y="2181"/>
                </a:lnTo>
                <a:lnTo>
                  <a:pt x="4860" y="2181"/>
                </a:lnTo>
                <a:lnTo>
                  <a:pt x="4860" y="2181"/>
                </a:lnTo>
                <a:lnTo>
                  <a:pt x="4860" y="2181"/>
                </a:lnTo>
                <a:lnTo>
                  <a:pt x="4860" y="2181"/>
                </a:lnTo>
                <a:lnTo>
                  <a:pt x="4860" y="2181"/>
                </a:lnTo>
                <a:lnTo>
                  <a:pt x="4860" y="2181"/>
                </a:lnTo>
                <a:lnTo>
                  <a:pt x="4860" y="2181"/>
                </a:lnTo>
                <a:lnTo>
                  <a:pt x="4860" y="2181"/>
                </a:lnTo>
                <a:lnTo>
                  <a:pt x="4860" y="2181"/>
                </a:lnTo>
                <a:lnTo>
                  <a:pt x="4860" y="2181"/>
                </a:lnTo>
                <a:lnTo>
                  <a:pt x="4885" y="2181"/>
                </a:lnTo>
                <a:lnTo>
                  <a:pt x="4885" y="2181"/>
                </a:lnTo>
                <a:lnTo>
                  <a:pt x="4885" y="2157"/>
                </a:lnTo>
                <a:lnTo>
                  <a:pt x="4885" y="2157"/>
                </a:lnTo>
                <a:lnTo>
                  <a:pt x="4910" y="2181"/>
                </a:lnTo>
                <a:lnTo>
                  <a:pt x="4885" y="2181"/>
                </a:lnTo>
                <a:lnTo>
                  <a:pt x="4885" y="2181"/>
                </a:lnTo>
                <a:lnTo>
                  <a:pt x="4885" y="2181"/>
                </a:lnTo>
                <a:lnTo>
                  <a:pt x="4885" y="2181"/>
                </a:lnTo>
                <a:lnTo>
                  <a:pt x="4885" y="2181"/>
                </a:lnTo>
                <a:lnTo>
                  <a:pt x="4885" y="2181"/>
                </a:lnTo>
                <a:lnTo>
                  <a:pt x="4885" y="2181"/>
                </a:lnTo>
                <a:lnTo>
                  <a:pt x="4885" y="2181"/>
                </a:lnTo>
                <a:lnTo>
                  <a:pt x="4860" y="2181"/>
                </a:lnTo>
                <a:lnTo>
                  <a:pt x="4860" y="2181"/>
                </a:lnTo>
                <a:lnTo>
                  <a:pt x="4860" y="2181"/>
                </a:lnTo>
                <a:lnTo>
                  <a:pt x="4860" y="2181"/>
                </a:lnTo>
                <a:lnTo>
                  <a:pt x="4860" y="2181"/>
                </a:lnTo>
                <a:lnTo>
                  <a:pt x="4860" y="2206"/>
                </a:lnTo>
                <a:lnTo>
                  <a:pt x="4860" y="2181"/>
                </a:lnTo>
                <a:lnTo>
                  <a:pt x="4860" y="2206"/>
                </a:lnTo>
                <a:lnTo>
                  <a:pt x="4860" y="2206"/>
                </a:lnTo>
                <a:lnTo>
                  <a:pt x="4860" y="2206"/>
                </a:lnTo>
                <a:lnTo>
                  <a:pt x="4860" y="2206"/>
                </a:lnTo>
                <a:lnTo>
                  <a:pt x="4860" y="2206"/>
                </a:lnTo>
                <a:lnTo>
                  <a:pt x="4860" y="2206"/>
                </a:lnTo>
                <a:lnTo>
                  <a:pt x="4860" y="2206"/>
                </a:lnTo>
                <a:lnTo>
                  <a:pt x="4860" y="2206"/>
                </a:lnTo>
                <a:lnTo>
                  <a:pt x="4860" y="2206"/>
                </a:lnTo>
                <a:lnTo>
                  <a:pt x="4835" y="2206"/>
                </a:lnTo>
                <a:lnTo>
                  <a:pt x="4835" y="2206"/>
                </a:lnTo>
                <a:lnTo>
                  <a:pt x="4835" y="2206"/>
                </a:lnTo>
                <a:lnTo>
                  <a:pt x="4835" y="2206"/>
                </a:lnTo>
                <a:lnTo>
                  <a:pt x="4835" y="2206"/>
                </a:lnTo>
                <a:lnTo>
                  <a:pt x="4835" y="2206"/>
                </a:lnTo>
                <a:lnTo>
                  <a:pt x="4835" y="2206"/>
                </a:lnTo>
                <a:lnTo>
                  <a:pt x="4835" y="2206"/>
                </a:lnTo>
                <a:lnTo>
                  <a:pt x="4835" y="2206"/>
                </a:lnTo>
                <a:lnTo>
                  <a:pt x="4835" y="2206"/>
                </a:lnTo>
                <a:lnTo>
                  <a:pt x="4835" y="2206"/>
                </a:lnTo>
                <a:lnTo>
                  <a:pt x="4835" y="2206"/>
                </a:lnTo>
                <a:lnTo>
                  <a:pt x="4860" y="2206"/>
                </a:lnTo>
                <a:lnTo>
                  <a:pt x="4860" y="2206"/>
                </a:lnTo>
                <a:lnTo>
                  <a:pt x="4860" y="2206"/>
                </a:lnTo>
                <a:lnTo>
                  <a:pt x="4860" y="2206"/>
                </a:lnTo>
                <a:lnTo>
                  <a:pt x="4860" y="2206"/>
                </a:lnTo>
                <a:lnTo>
                  <a:pt x="4860" y="2206"/>
                </a:lnTo>
                <a:lnTo>
                  <a:pt x="4860" y="2206"/>
                </a:lnTo>
                <a:lnTo>
                  <a:pt x="4860" y="2206"/>
                </a:lnTo>
                <a:lnTo>
                  <a:pt x="4885" y="2206"/>
                </a:lnTo>
                <a:lnTo>
                  <a:pt x="4885" y="2181"/>
                </a:lnTo>
                <a:lnTo>
                  <a:pt x="4885" y="2181"/>
                </a:lnTo>
                <a:lnTo>
                  <a:pt x="4885" y="2181"/>
                </a:lnTo>
                <a:lnTo>
                  <a:pt x="4885" y="2181"/>
                </a:lnTo>
                <a:lnTo>
                  <a:pt x="4885" y="2206"/>
                </a:lnTo>
                <a:lnTo>
                  <a:pt x="4885" y="2206"/>
                </a:lnTo>
                <a:lnTo>
                  <a:pt x="4885" y="2206"/>
                </a:lnTo>
                <a:lnTo>
                  <a:pt x="4885" y="2206"/>
                </a:lnTo>
                <a:lnTo>
                  <a:pt x="4885" y="2206"/>
                </a:lnTo>
                <a:lnTo>
                  <a:pt x="4885" y="2206"/>
                </a:lnTo>
                <a:lnTo>
                  <a:pt x="4885" y="2206"/>
                </a:lnTo>
                <a:lnTo>
                  <a:pt x="4885" y="2206"/>
                </a:lnTo>
                <a:lnTo>
                  <a:pt x="4885" y="2181"/>
                </a:lnTo>
                <a:lnTo>
                  <a:pt x="4885" y="2181"/>
                </a:lnTo>
                <a:lnTo>
                  <a:pt x="4885" y="2181"/>
                </a:lnTo>
                <a:lnTo>
                  <a:pt x="4885" y="2181"/>
                </a:lnTo>
                <a:lnTo>
                  <a:pt x="4885" y="2206"/>
                </a:lnTo>
                <a:lnTo>
                  <a:pt x="4885" y="2206"/>
                </a:lnTo>
                <a:lnTo>
                  <a:pt x="4885" y="2206"/>
                </a:lnTo>
                <a:lnTo>
                  <a:pt x="4910" y="2181"/>
                </a:lnTo>
                <a:lnTo>
                  <a:pt x="4910" y="2181"/>
                </a:lnTo>
                <a:lnTo>
                  <a:pt x="4910" y="2181"/>
                </a:lnTo>
                <a:lnTo>
                  <a:pt x="4910" y="2181"/>
                </a:lnTo>
                <a:lnTo>
                  <a:pt x="4910" y="2181"/>
                </a:lnTo>
                <a:lnTo>
                  <a:pt x="4910" y="2181"/>
                </a:lnTo>
                <a:lnTo>
                  <a:pt x="4910" y="2181"/>
                </a:lnTo>
                <a:lnTo>
                  <a:pt x="4910" y="2181"/>
                </a:lnTo>
                <a:lnTo>
                  <a:pt x="4910" y="2181"/>
                </a:lnTo>
                <a:lnTo>
                  <a:pt x="4910" y="2181"/>
                </a:lnTo>
                <a:lnTo>
                  <a:pt x="4910" y="2181"/>
                </a:lnTo>
                <a:lnTo>
                  <a:pt x="4910" y="2181"/>
                </a:lnTo>
                <a:lnTo>
                  <a:pt x="4910" y="2181"/>
                </a:lnTo>
                <a:lnTo>
                  <a:pt x="4910" y="2181"/>
                </a:lnTo>
                <a:lnTo>
                  <a:pt x="4910" y="2181"/>
                </a:lnTo>
                <a:lnTo>
                  <a:pt x="4910" y="2206"/>
                </a:lnTo>
                <a:lnTo>
                  <a:pt x="4910" y="2206"/>
                </a:lnTo>
                <a:lnTo>
                  <a:pt x="4910" y="2206"/>
                </a:lnTo>
                <a:lnTo>
                  <a:pt x="4910" y="2206"/>
                </a:lnTo>
                <a:lnTo>
                  <a:pt x="4885" y="2206"/>
                </a:lnTo>
                <a:lnTo>
                  <a:pt x="4885" y="2206"/>
                </a:lnTo>
                <a:lnTo>
                  <a:pt x="4885" y="2206"/>
                </a:lnTo>
                <a:lnTo>
                  <a:pt x="4885" y="2206"/>
                </a:lnTo>
                <a:lnTo>
                  <a:pt x="4885" y="2206"/>
                </a:lnTo>
                <a:lnTo>
                  <a:pt x="4885" y="2206"/>
                </a:lnTo>
                <a:lnTo>
                  <a:pt x="4885" y="2206"/>
                </a:lnTo>
                <a:lnTo>
                  <a:pt x="4885" y="2206"/>
                </a:lnTo>
                <a:lnTo>
                  <a:pt x="4885" y="2206"/>
                </a:lnTo>
                <a:lnTo>
                  <a:pt x="4885" y="2231"/>
                </a:lnTo>
                <a:lnTo>
                  <a:pt x="4885" y="2206"/>
                </a:lnTo>
                <a:lnTo>
                  <a:pt x="4910" y="2206"/>
                </a:lnTo>
                <a:lnTo>
                  <a:pt x="4910" y="2206"/>
                </a:lnTo>
                <a:lnTo>
                  <a:pt x="4910" y="2206"/>
                </a:lnTo>
                <a:lnTo>
                  <a:pt x="4910" y="2206"/>
                </a:lnTo>
                <a:lnTo>
                  <a:pt x="4910" y="2206"/>
                </a:lnTo>
                <a:lnTo>
                  <a:pt x="4910" y="2206"/>
                </a:lnTo>
                <a:lnTo>
                  <a:pt x="4910" y="2206"/>
                </a:lnTo>
                <a:lnTo>
                  <a:pt x="4910" y="2206"/>
                </a:lnTo>
                <a:lnTo>
                  <a:pt x="4910" y="2206"/>
                </a:lnTo>
                <a:lnTo>
                  <a:pt x="4910" y="2206"/>
                </a:lnTo>
                <a:lnTo>
                  <a:pt x="4910" y="2206"/>
                </a:lnTo>
                <a:lnTo>
                  <a:pt x="4910" y="2206"/>
                </a:lnTo>
                <a:lnTo>
                  <a:pt x="4910" y="2206"/>
                </a:lnTo>
                <a:lnTo>
                  <a:pt x="4910" y="2206"/>
                </a:lnTo>
                <a:lnTo>
                  <a:pt x="4935" y="2206"/>
                </a:lnTo>
                <a:lnTo>
                  <a:pt x="4935" y="2206"/>
                </a:lnTo>
                <a:lnTo>
                  <a:pt x="4935" y="2206"/>
                </a:lnTo>
                <a:lnTo>
                  <a:pt x="4935" y="2206"/>
                </a:lnTo>
                <a:lnTo>
                  <a:pt x="4935" y="2206"/>
                </a:lnTo>
                <a:lnTo>
                  <a:pt x="4935" y="2206"/>
                </a:lnTo>
                <a:lnTo>
                  <a:pt x="4935" y="2206"/>
                </a:lnTo>
                <a:lnTo>
                  <a:pt x="4935" y="2206"/>
                </a:lnTo>
                <a:lnTo>
                  <a:pt x="4935" y="2206"/>
                </a:lnTo>
                <a:lnTo>
                  <a:pt x="4935" y="2206"/>
                </a:lnTo>
                <a:lnTo>
                  <a:pt x="4935" y="2206"/>
                </a:lnTo>
                <a:lnTo>
                  <a:pt x="4935" y="2206"/>
                </a:lnTo>
                <a:lnTo>
                  <a:pt x="4935" y="2206"/>
                </a:lnTo>
                <a:lnTo>
                  <a:pt x="4935" y="2206"/>
                </a:lnTo>
                <a:lnTo>
                  <a:pt x="4935" y="2206"/>
                </a:lnTo>
                <a:lnTo>
                  <a:pt x="4959" y="2206"/>
                </a:lnTo>
                <a:lnTo>
                  <a:pt x="4959" y="2206"/>
                </a:lnTo>
                <a:lnTo>
                  <a:pt x="4959" y="2206"/>
                </a:lnTo>
                <a:lnTo>
                  <a:pt x="4959" y="2206"/>
                </a:lnTo>
                <a:lnTo>
                  <a:pt x="4959" y="2206"/>
                </a:lnTo>
                <a:lnTo>
                  <a:pt x="4959" y="2206"/>
                </a:lnTo>
                <a:lnTo>
                  <a:pt x="4959" y="2206"/>
                </a:lnTo>
                <a:lnTo>
                  <a:pt x="4935" y="2206"/>
                </a:lnTo>
                <a:lnTo>
                  <a:pt x="4935" y="2231"/>
                </a:lnTo>
                <a:lnTo>
                  <a:pt x="4935" y="2231"/>
                </a:lnTo>
                <a:lnTo>
                  <a:pt x="4935" y="2256"/>
                </a:lnTo>
                <a:lnTo>
                  <a:pt x="4935" y="2256"/>
                </a:lnTo>
                <a:lnTo>
                  <a:pt x="4935" y="2256"/>
                </a:lnTo>
                <a:lnTo>
                  <a:pt x="4935" y="2256"/>
                </a:lnTo>
                <a:lnTo>
                  <a:pt x="4935" y="2256"/>
                </a:lnTo>
                <a:lnTo>
                  <a:pt x="4935" y="2256"/>
                </a:lnTo>
                <a:lnTo>
                  <a:pt x="4959" y="2256"/>
                </a:lnTo>
                <a:lnTo>
                  <a:pt x="4959" y="2256"/>
                </a:lnTo>
                <a:lnTo>
                  <a:pt x="4959" y="2256"/>
                </a:lnTo>
                <a:lnTo>
                  <a:pt x="4959" y="2256"/>
                </a:lnTo>
                <a:lnTo>
                  <a:pt x="4959" y="2256"/>
                </a:lnTo>
                <a:lnTo>
                  <a:pt x="4959" y="2256"/>
                </a:lnTo>
                <a:lnTo>
                  <a:pt x="4959" y="2256"/>
                </a:lnTo>
                <a:lnTo>
                  <a:pt x="4984" y="2256"/>
                </a:lnTo>
                <a:lnTo>
                  <a:pt x="4984" y="2256"/>
                </a:lnTo>
                <a:lnTo>
                  <a:pt x="4984" y="2256"/>
                </a:lnTo>
                <a:lnTo>
                  <a:pt x="4984" y="2256"/>
                </a:lnTo>
                <a:lnTo>
                  <a:pt x="4984" y="2256"/>
                </a:lnTo>
                <a:lnTo>
                  <a:pt x="4984" y="2256"/>
                </a:lnTo>
                <a:lnTo>
                  <a:pt x="4984" y="2256"/>
                </a:lnTo>
                <a:lnTo>
                  <a:pt x="4984" y="2256"/>
                </a:lnTo>
                <a:lnTo>
                  <a:pt x="4984" y="2256"/>
                </a:lnTo>
                <a:lnTo>
                  <a:pt x="5009" y="2256"/>
                </a:lnTo>
                <a:lnTo>
                  <a:pt x="5009" y="2256"/>
                </a:lnTo>
                <a:lnTo>
                  <a:pt x="5009" y="2256"/>
                </a:lnTo>
                <a:lnTo>
                  <a:pt x="5009" y="2256"/>
                </a:lnTo>
                <a:lnTo>
                  <a:pt x="5009" y="2231"/>
                </a:lnTo>
                <a:lnTo>
                  <a:pt x="5009" y="2231"/>
                </a:lnTo>
                <a:lnTo>
                  <a:pt x="5009" y="2231"/>
                </a:lnTo>
                <a:lnTo>
                  <a:pt x="5009" y="2231"/>
                </a:lnTo>
                <a:lnTo>
                  <a:pt x="5009" y="2231"/>
                </a:lnTo>
                <a:lnTo>
                  <a:pt x="5034" y="2206"/>
                </a:lnTo>
                <a:lnTo>
                  <a:pt x="5034" y="2206"/>
                </a:lnTo>
                <a:lnTo>
                  <a:pt x="5034" y="2206"/>
                </a:lnTo>
                <a:lnTo>
                  <a:pt x="5034" y="2206"/>
                </a:lnTo>
                <a:lnTo>
                  <a:pt x="5034" y="2206"/>
                </a:lnTo>
                <a:lnTo>
                  <a:pt x="5034" y="2206"/>
                </a:lnTo>
                <a:lnTo>
                  <a:pt x="5034" y="2206"/>
                </a:lnTo>
                <a:lnTo>
                  <a:pt x="5034" y="2181"/>
                </a:lnTo>
                <a:lnTo>
                  <a:pt x="5034" y="2181"/>
                </a:lnTo>
                <a:lnTo>
                  <a:pt x="5034" y="2181"/>
                </a:lnTo>
                <a:lnTo>
                  <a:pt x="5034" y="2181"/>
                </a:lnTo>
                <a:lnTo>
                  <a:pt x="5058" y="2181"/>
                </a:lnTo>
                <a:lnTo>
                  <a:pt x="5058" y="2181"/>
                </a:lnTo>
                <a:lnTo>
                  <a:pt x="5058" y="2181"/>
                </a:lnTo>
                <a:lnTo>
                  <a:pt x="5058" y="2181"/>
                </a:lnTo>
                <a:lnTo>
                  <a:pt x="5058" y="2181"/>
                </a:lnTo>
                <a:lnTo>
                  <a:pt x="5058" y="2181"/>
                </a:lnTo>
                <a:lnTo>
                  <a:pt x="5058" y="2181"/>
                </a:lnTo>
                <a:lnTo>
                  <a:pt x="5058" y="2181"/>
                </a:lnTo>
                <a:lnTo>
                  <a:pt x="5058" y="2181"/>
                </a:lnTo>
                <a:lnTo>
                  <a:pt x="5034" y="2181"/>
                </a:lnTo>
                <a:lnTo>
                  <a:pt x="5034" y="2181"/>
                </a:lnTo>
                <a:lnTo>
                  <a:pt x="5034" y="2181"/>
                </a:lnTo>
                <a:lnTo>
                  <a:pt x="5034" y="2206"/>
                </a:lnTo>
                <a:lnTo>
                  <a:pt x="5034" y="2206"/>
                </a:lnTo>
                <a:lnTo>
                  <a:pt x="5034" y="2206"/>
                </a:lnTo>
                <a:lnTo>
                  <a:pt x="5034" y="2206"/>
                </a:lnTo>
                <a:lnTo>
                  <a:pt x="5034" y="2206"/>
                </a:lnTo>
                <a:lnTo>
                  <a:pt x="5034" y="2206"/>
                </a:lnTo>
                <a:lnTo>
                  <a:pt x="5034" y="2206"/>
                </a:lnTo>
                <a:lnTo>
                  <a:pt x="5034" y="2206"/>
                </a:lnTo>
                <a:lnTo>
                  <a:pt x="5034" y="2206"/>
                </a:lnTo>
                <a:lnTo>
                  <a:pt x="5034" y="2206"/>
                </a:lnTo>
                <a:lnTo>
                  <a:pt x="5034" y="2206"/>
                </a:lnTo>
                <a:lnTo>
                  <a:pt x="5034" y="2231"/>
                </a:lnTo>
                <a:lnTo>
                  <a:pt x="5034" y="2231"/>
                </a:lnTo>
                <a:lnTo>
                  <a:pt x="5034" y="2231"/>
                </a:lnTo>
                <a:lnTo>
                  <a:pt x="5034" y="2231"/>
                </a:lnTo>
                <a:lnTo>
                  <a:pt x="5034" y="2231"/>
                </a:lnTo>
                <a:lnTo>
                  <a:pt x="5034" y="2231"/>
                </a:lnTo>
                <a:lnTo>
                  <a:pt x="5034" y="2231"/>
                </a:lnTo>
                <a:lnTo>
                  <a:pt x="5034" y="2231"/>
                </a:lnTo>
                <a:lnTo>
                  <a:pt x="5034" y="2231"/>
                </a:lnTo>
                <a:lnTo>
                  <a:pt x="5034" y="2231"/>
                </a:lnTo>
                <a:lnTo>
                  <a:pt x="5034" y="2231"/>
                </a:lnTo>
                <a:lnTo>
                  <a:pt x="5034" y="2231"/>
                </a:lnTo>
                <a:lnTo>
                  <a:pt x="5034" y="2231"/>
                </a:lnTo>
                <a:lnTo>
                  <a:pt x="5034" y="2231"/>
                </a:lnTo>
                <a:lnTo>
                  <a:pt x="5034" y="2231"/>
                </a:lnTo>
                <a:lnTo>
                  <a:pt x="5034" y="2231"/>
                </a:lnTo>
                <a:lnTo>
                  <a:pt x="5034" y="2231"/>
                </a:lnTo>
                <a:lnTo>
                  <a:pt x="5034" y="2231"/>
                </a:lnTo>
                <a:lnTo>
                  <a:pt x="5034" y="2231"/>
                </a:lnTo>
                <a:lnTo>
                  <a:pt x="5034" y="2256"/>
                </a:lnTo>
                <a:lnTo>
                  <a:pt x="5034" y="2256"/>
                </a:lnTo>
                <a:lnTo>
                  <a:pt x="5034" y="2256"/>
                </a:lnTo>
                <a:lnTo>
                  <a:pt x="5034" y="2256"/>
                </a:lnTo>
                <a:lnTo>
                  <a:pt x="5034" y="2256"/>
                </a:lnTo>
                <a:lnTo>
                  <a:pt x="5034" y="2256"/>
                </a:lnTo>
                <a:lnTo>
                  <a:pt x="5034" y="2256"/>
                </a:lnTo>
                <a:lnTo>
                  <a:pt x="5034" y="2256"/>
                </a:lnTo>
                <a:lnTo>
                  <a:pt x="5034" y="2256"/>
                </a:lnTo>
                <a:lnTo>
                  <a:pt x="5034" y="2256"/>
                </a:lnTo>
                <a:lnTo>
                  <a:pt x="5034" y="2256"/>
                </a:lnTo>
                <a:lnTo>
                  <a:pt x="5034" y="2256"/>
                </a:lnTo>
                <a:lnTo>
                  <a:pt x="5034" y="2256"/>
                </a:lnTo>
                <a:lnTo>
                  <a:pt x="5034" y="2256"/>
                </a:lnTo>
                <a:lnTo>
                  <a:pt x="5034" y="2256"/>
                </a:lnTo>
                <a:lnTo>
                  <a:pt x="5034" y="2281"/>
                </a:lnTo>
                <a:lnTo>
                  <a:pt x="5034" y="2281"/>
                </a:lnTo>
                <a:lnTo>
                  <a:pt x="5034" y="2281"/>
                </a:lnTo>
                <a:lnTo>
                  <a:pt x="5034" y="2281"/>
                </a:lnTo>
                <a:lnTo>
                  <a:pt x="5034" y="2281"/>
                </a:lnTo>
                <a:lnTo>
                  <a:pt x="5034" y="2281"/>
                </a:lnTo>
                <a:lnTo>
                  <a:pt x="5034" y="2281"/>
                </a:lnTo>
                <a:lnTo>
                  <a:pt x="5034" y="2281"/>
                </a:lnTo>
                <a:lnTo>
                  <a:pt x="5034" y="2281"/>
                </a:lnTo>
                <a:lnTo>
                  <a:pt x="5034" y="2281"/>
                </a:lnTo>
                <a:lnTo>
                  <a:pt x="5034" y="2281"/>
                </a:lnTo>
                <a:lnTo>
                  <a:pt x="5034" y="2281"/>
                </a:lnTo>
                <a:lnTo>
                  <a:pt x="5034" y="2281"/>
                </a:lnTo>
                <a:lnTo>
                  <a:pt x="5034" y="2281"/>
                </a:lnTo>
                <a:lnTo>
                  <a:pt x="5058" y="2281"/>
                </a:lnTo>
                <a:lnTo>
                  <a:pt x="5058" y="2281"/>
                </a:lnTo>
                <a:lnTo>
                  <a:pt x="5058" y="2281"/>
                </a:lnTo>
                <a:lnTo>
                  <a:pt x="5058" y="2281"/>
                </a:lnTo>
                <a:lnTo>
                  <a:pt x="5058" y="2281"/>
                </a:lnTo>
                <a:lnTo>
                  <a:pt x="5058" y="2281"/>
                </a:lnTo>
                <a:lnTo>
                  <a:pt x="5058" y="2281"/>
                </a:lnTo>
                <a:lnTo>
                  <a:pt x="5058" y="2281"/>
                </a:lnTo>
                <a:lnTo>
                  <a:pt x="5058" y="2281"/>
                </a:lnTo>
                <a:lnTo>
                  <a:pt x="5058" y="2281"/>
                </a:lnTo>
                <a:lnTo>
                  <a:pt x="5058" y="2281"/>
                </a:lnTo>
                <a:lnTo>
                  <a:pt x="5058" y="2281"/>
                </a:lnTo>
                <a:lnTo>
                  <a:pt x="5058" y="2281"/>
                </a:lnTo>
                <a:lnTo>
                  <a:pt x="5058" y="2281"/>
                </a:lnTo>
                <a:lnTo>
                  <a:pt x="5058" y="2281"/>
                </a:lnTo>
                <a:lnTo>
                  <a:pt x="5083" y="2281"/>
                </a:lnTo>
                <a:lnTo>
                  <a:pt x="5083" y="2281"/>
                </a:lnTo>
                <a:lnTo>
                  <a:pt x="5083" y="2281"/>
                </a:lnTo>
                <a:lnTo>
                  <a:pt x="5083" y="2281"/>
                </a:lnTo>
                <a:lnTo>
                  <a:pt x="5083" y="2281"/>
                </a:lnTo>
                <a:lnTo>
                  <a:pt x="5083" y="2281"/>
                </a:lnTo>
                <a:lnTo>
                  <a:pt x="5083" y="2281"/>
                </a:lnTo>
                <a:lnTo>
                  <a:pt x="5083" y="2281"/>
                </a:lnTo>
                <a:lnTo>
                  <a:pt x="5083" y="2281"/>
                </a:lnTo>
                <a:lnTo>
                  <a:pt x="5083" y="2281"/>
                </a:lnTo>
                <a:lnTo>
                  <a:pt x="5083" y="2281"/>
                </a:lnTo>
                <a:lnTo>
                  <a:pt x="5083" y="2281"/>
                </a:lnTo>
                <a:lnTo>
                  <a:pt x="5108" y="2281"/>
                </a:lnTo>
                <a:lnTo>
                  <a:pt x="5108" y="2281"/>
                </a:lnTo>
                <a:lnTo>
                  <a:pt x="5108" y="2281"/>
                </a:lnTo>
                <a:lnTo>
                  <a:pt x="5108" y="2281"/>
                </a:lnTo>
                <a:lnTo>
                  <a:pt x="5108" y="2281"/>
                </a:lnTo>
                <a:lnTo>
                  <a:pt x="5108" y="2281"/>
                </a:lnTo>
                <a:lnTo>
                  <a:pt x="5108" y="2281"/>
                </a:lnTo>
                <a:lnTo>
                  <a:pt x="5108" y="2281"/>
                </a:lnTo>
                <a:lnTo>
                  <a:pt x="5108" y="2281"/>
                </a:lnTo>
                <a:lnTo>
                  <a:pt x="5108" y="2281"/>
                </a:lnTo>
                <a:lnTo>
                  <a:pt x="5108" y="2281"/>
                </a:lnTo>
                <a:lnTo>
                  <a:pt x="5108" y="2305"/>
                </a:lnTo>
                <a:lnTo>
                  <a:pt x="5108" y="2305"/>
                </a:lnTo>
                <a:lnTo>
                  <a:pt x="5108" y="2305"/>
                </a:lnTo>
                <a:lnTo>
                  <a:pt x="5133" y="2305"/>
                </a:lnTo>
                <a:lnTo>
                  <a:pt x="5133" y="2305"/>
                </a:lnTo>
                <a:lnTo>
                  <a:pt x="5133" y="2305"/>
                </a:lnTo>
                <a:lnTo>
                  <a:pt x="5133" y="2305"/>
                </a:lnTo>
                <a:lnTo>
                  <a:pt x="5133" y="2305"/>
                </a:lnTo>
                <a:lnTo>
                  <a:pt x="5108" y="2331"/>
                </a:lnTo>
                <a:lnTo>
                  <a:pt x="5133" y="2305"/>
                </a:lnTo>
                <a:lnTo>
                  <a:pt x="5133" y="2305"/>
                </a:lnTo>
                <a:lnTo>
                  <a:pt x="5158" y="2331"/>
                </a:lnTo>
                <a:lnTo>
                  <a:pt x="5158" y="2331"/>
                </a:lnTo>
                <a:lnTo>
                  <a:pt x="5158" y="2305"/>
                </a:lnTo>
                <a:lnTo>
                  <a:pt x="5182" y="2305"/>
                </a:lnTo>
                <a:lnTo>
                  <a:pt x="5182" y="2305"/>
                </a:lnTo>
                <a:lnTo>
                  <a:pt x="5207" y="2305"/>
                </a:lnTo>
                <a:lnTo>
                  <a:pt x="5232" y="2281"/>
                </a:lnTo>
                <a:lnTo>
                  <a:pt x="5257" y="2281"/>
                </a:lnTo>
                <a:lnTo>
                  <a:pt x="5281" y="2281"/>
                </a:lnTo>
                <a:lnTo>
                  <a:pt x="5281" y="2281"/>
                </a:lnTo>
                <a:lnTo>
                  <a:pt x="5307" y="2281"/>
                </a:lnTo>
                <a:lnTo>
                  <a:pt x="5331" y="2281"/>
                </a:lnTo>
                <a:lnTo>
                  <a:pt x="5331" y="2281"/>
                </a:lnTo>
                <a:lnTo>
                  <a:pt x="5356" y="2281"/>
                </a:lnTo>
                <a:lnTo>
                  <a:pt x="5356" y="2281"/>
                </a:lnTo>
                <a:lnTo>
                  <a:pt x="5381" y="2281"/>
                </a:lnTo>
                <a:lnTo>
                  <a:pt x="5381" y="2281"/>
                </a:lnTo>
                <a:lnTo>
                  <a:pt x="5381" y="2281"/>
                </a:lnTo>
                <a:lnTo>
                  <a:pt x="5406" y="2281"/>
                </a:lnTo>
                <a:lnTo>
                  <a:pt x="5406" y="2281"/>
                </a:lnTo>
                <a:lnTo>
                  <a:pt x="5406" y="2281"/>
                </a:lnTo>
                <a:lnTo>
                  <a:pt x="5406" y="2256"/>
                </a:lnTo>
                <a:lnTo>
                  <a:pt x="5406" y="2256"/>
                </a:lnTo>
                <a:lnTo>
                  <a:pt x="5406" y="2256"/>
                </a:lnTo>
                <a:lnTo>
                  <a:pt x="5406" y="2256"/>
                </a:lnTo>
                <a:lnTo>
                  <a:pt x="5406" y="2256"/>
                </a:lnTo>
                <a:lnTo>
                  <a:pt x="5406" y="2256"/>
                </a:lnTo>
                <a:lnTo>
                  <a:pt x="5381" y="2256"/>
                </a:lnTo>
                <a:lnTo>
                  <a:pt x="5381" y="2256"/>
                </a:lnTo>
                <a:lnTo>
                  <a:pt x="5406" y="2256"/>
                </a:lnTo>
                <a:lnTo>
                  <a:pt x="5406" y="2256"/>
                </a:lnTo>
                <a:lnTo>
                  <a:pt x="5406" y="2256"/>
                </a:lnTo>
                <a:lnTo>
                  <a:pt x="5406" y="2256"/>
                </a:lnTo>
                <a:lnTo>
                  <a:pt x="5406" y="2256"/>
                </a:lnTo>
                <a:lnTo>
                  <a:pt x="5406" y="2256"/>
                </a:lnTo>
                <a:lnTo>
                  <a:pt x="5406" y="2256"/>
                </a:lnTo>
                <a:lnTo>
                  <a:pt x="5406" y="2256"/>
                </a:lnTo>
                <a:lnTo>
                  <a:pt x="5406" y="2256"/>
                </a:lnTo>
                <a:lnTo>
                  <a:pt x="5406" y="2256"/>
                </a:lnTo>
                <a:lnTo>
                  <a:pt x="5406" y="2256"/>
                </a:lnTo>
                <a:lnTo>
                  <a:pt x="5431" y="2281"/>
                </a:lnTo>
                <a:lnTo>
                  <a:pt x="5431" y="2281"/>
                </a:lnTo>
                <a:lnTo>
                  <a:pt x="5431" y="2281"/>
                </a:lnTo>
                <a:lnTo>
                  <a:pt x="5431" y="2281"/>
                </a:lnTo>
                <a:lnTo>
                  <a:pt x="5431" y="2281"/>
                </a:lnTo>
                <a:lnTo>
                  <a:pt x="5431" y="2281"/>
                </a:lnTo>
                <a:lnTo>
                  <a:pt x="5406" y="2281"/>
                </a:lnTo>
                <a:lnTo>
                  <a:pt x="5406" y="2281"/>
                </a:lnTo>
                <a:lnTo>
                  <a:pt x="5406" y="2281"/>
                </a:lnTo>
                <a:lnTo>
                  <a:pt x="5406" y="2281"/>
                </a:lnTo>
                <a:lnTo>
                  <a:pt x="5406" y="2305"/>
                </a:lnTo>
                <a:lnTo>
                  <a:pt x="5406" y="2305"/>
                </a:lnTo>
                <a:lnTo>
                  <a:pt x="5406" y="2305"/>
                </a:lnTo>
                <a:lnTo>
                  <a:pt x="5406" y="2305"/>
                </a:lnTo>
                <a:lnTo>
                  <a:pt x="5406" y="2281"/>
                </a:lnTo>
                <a:lnTo>
                  <a:pt x="5406" y="2281"/>
                </a:lnTo>
                <a:lnTo>
                  <a:pt x="5406" y="2281"/>
                </a:lnTo>
                <a:lnTo>
                  <a:pt x="5406" y="2305"/>
                </a:lnTo>
                <a:lnTo>
                  <a:pt x="5406" y="2305"/>
                </a:lnTo>
                <a:lnTo>
                  <a:pt x="5406" y="2305"/>
                </a:lnTo>
                <a:lnTo>
                  <a:pt x="5406" y="2305"/>
                </a:lnTo>
                <a:lnTo>
                  <a:pt x="5406" y="2305"/>
                </a:lnTo>
                <a:lnTo>
                  <a:pt x="5431" y="2305"/>
                </a:lnTo>
                <a:lnTo>
                  <a:pt x="5431" y="2305"/>
                </a:lnTo>
                <a:lnTo>
                  <a:pt x="5455" y="2305"/>
                </a:lnTo>
                <a:lnTo>
                  <a:pt x="5480" y="2305"/>
                </a:lnTo>
                <a:lnTo>
                  <a:pt x="5480" y="2331"/>
                </a:lnTo>
                <a:lnTo>
                  <a:pt x="5480" y="2331"/>
                </a:lnTo>
                <a:lnTo>
                  <a:pt x="5505" y="2331"/>
                </a:lnTo>
                <a:lnTo>
                  <a:pt x="5505" y="2305"/>
                </a:lnTo>
                <a:lnTo>
                  <a:pt x="5530" y="2305"/>
                </a:lnTo>
                <a:lnTo>
                  <a:pt x="5530" y="2305"/>
                </a:lnTo>
                <a:lnTo>
                  <a:pt x="5554" y="2305"/>
                </a:lnTo>
                <a:lnTo>
                  <a:pt x="5554" y="2305"/>
                </a:lnTo>
                <a:lnTo>
                  <a:pt x="5554" y="2281"/>
                </a:lnTo>
                <a:lnTo>
                  <a:pt x="5579" y="2281"/>
                </a:lnTo>
                <a:lnTo>
                  <a:pt x="5579" y="2281"/>
                </a:lnTo>
                <a:lnTo>
                  <a:pt x="5579" y="2256"/>
                </a:lnTo>
                <a:lnTo>
                  <a:pt x="5579" y="2256"/>
                </a:lnTo>
                <a:lnTo>
                  <a:pt x="5579" y="2256"/>
                </a:lnTo>
                <a:lnTo>
                  <a:pt x="5579" y="2256"/>
                </a:lnTo>
                <a:lnTo>
                  <a:pt x="5603" y="2256"/>
                </a:lnTo>
                <a:lnTo>
                  <a:pt x="5603" y="2256"/>
                </a:lnTo>
                <a:lnTo>
                  <a:pt x="5603" y="2256"/>
                </a:lnTo>
                <a:lnTo>
                  <a:pt x="5579" y="2231"/>
                </a:lnTo>
                <a:lnTo>
                  <a:pt x="5603" y="2231"/>
                </a:lnTo>
                <a:lnTo>
                  <a:pt x="5603" y="2231"/>
                </a:lnTo>
                <a:lnTo>
                  <a:pt x="5603" y="2231"/>
                </a:lnTo>
                <a:lnTo>
                  <a:pt x="5603" y="2231"/>
                </a:lnTo>
                <a:lnTo>
                  <a:pt x="5603" y="2231"/>
                </a:lnTo>
                <a:lnTo>
                  <a:pt x="5603" y="2231"/>
                </a:lnTo>
                <a:lnTo>
                  <a:pt x="5603" y="2231"/>
                </a:lnTo>
                <a:lnTo>
                  <a:pt x="5603" y="2231"/>
                </a:lnTo>
                <a:lnTo>
                  <a:pt x="5603" y="2231"/>
                </a:lnTo>
                <a:lnTo>
                  <a:pt x="5603" y="2231"/>
                </a:lnTo>
                <a:lnTo>
                  <a:pt x="5603" y="2231"/>
                </a:lnTo>
                <a:lnTo>
                  <a:pt x="5629" y="2231"/>
                </a:lnTo>
                <a:lnTo>
                  <a:pt x="5629" y="2231"/>
                </a:lnTo>
                <a:lnTo>
                  <a:pt x="5629" y="2256"/>
                </a:lnTo>
                <a:lnTo>
                  <a:pt x="5629" y="2256"/>
                </a:lnTo>
                <a:lnTo>
                  <a:pt x="5653" y="2256"/>
                </a:lnTo>
                <a:lnTo>
                  <a:pt x="5653" y="2256"/>
                </a:lnTo>
                <a:lnTo>
                  <a:pt x="5653" y="2256"/>
                </a:lnTo>
                <a:lnTo>
                  <a:pt x="5678" y="2256"/>
                </a:lnTo>
                <a:lnTo>
                  <a:pt x="5678" y="2256"/>
                </a:lnTo>
                <a:lnTo>
                  <a:pt x="5678" y="2256"/>
                </a:lnTo>
                <a:lnTo>
                  <a:pt x="5678" y="2256"/>
                </a:lnTo>
                <a:lnTo>
                  <a:pt x="5678" y="2256"/>
                </a:lnTo>
                <a:lnTo>
                  <a:pt x="5653" y="2256"/>
                </a:lnTo>
                <a:lnTo>
                  <a:pt x="5653" y="2256"/>
                </a:lnTo>
                <a:lnTo>
                  <a:pt x="5653" y="2256"/>
                </a:lnTo>
                <a:lnTo>
                  <a:pt x="5629" y="2256"/>
                </a:lnTo>
                <a:lnTo>
                  <a:pt x="5629" y="2256"/>
                </a:lnTo>
                <a:lnTo>
                  <a:pt x="5629" y="2256"/>
                </a:lnTo>
                <a:lnTo>
                  <a:pt x="5629" y="2256"/>
                </a:lnTo>
                <a:lnTo>
                  <a:pt x="5629" y="2281"/>
                </a:lnTo>
                <a:lnTo>
                  <a:pt x="5629" y="2281"/>
                </a:lnTo>
                <a:lnTo>
                  <a:pt x="5629" y="2281"/>
                </a:lnTo>
                <a:lnTo>
                  <a:pt x="5629" y="2281"/>
                </a:lnTo>
                <a:lnTo>
                  <a:pt x="5629" y="2281"/>
                </a:lnTo>
                <a:lnTo>
                  <a:pt x="5629" y="2281"/>
                </a:lnTo>
                <a:lnTo>
                  <a:pt x="5629" y="2281"/>
                </a:lnTo>
                <a:lnTo>
                  <a:pt x="5629" y="2281"/>
                </a:lnTo>
                <a:lnTo>
                  <a:pt x="5629" y="2281"/>
                </a:lnTo>
                <a:lnTo>
                  <a:pt x="5629" y="2281"/>
                </a:lnTo>
                <a:lnTo>
                  <a:pt x="5629" y="2281"/>
                </a:lnTo>
                <a:lnTo>
                  <a:pt x="5629" y="2305"/>
                </a:lnTo>
                <a:lnTo>
                  <a:pt x="5629" y="2305"/>
                </a:lnTo>
                <a:lnTo>
                  <a:pt x="5653" y="2305"/>
                </a:lnTo>
                <a:lnTo>
                  <a:pt x="5653" y="2305"/>
                </a:lnTo>
                <a:lnTo>
                  <a:pt x="5653" y="2305"/>
                </a:lnTo>
                <a:lnTo>
                  <a:pt x="5653" y="2305"/>
                </a:lnTo>
                <a:lnTo>
                  <a:pt x="5653" y="2305"/>
                </a:lnTo>
                <a:lnTo>
                  <a:pt x="5629" y="2305"/>
                </a:lnTo>
                <a:lnTo>
                  <a:pt x="5629" y="2305"/>
                </a:lnTo>
                <a:lnTo>
                  <a:pt x="5629" y="2305"/>
                </a:lnTo>
                <a:lnTo>
                  <a:pt x="5629" y="2305"/>
                </a:lnTo>
                <a:lnTo>
                  <a:pt x="5653" y="2305"/>
                </a:lnTo>
                <a:lnTo>
                  <a:pt x="5629" y="2305"/>
                </a:lnTo>
                <a:lnTo>
                  <a:pt x="5629" y="2305"/>
                </a:lnTo>
                <a:lnTo>
                  <a:pt x="5629" y="2281"/>
                </a:lnTo>
                <a:lnTo>
                  <a:pt x="5629" y="2281"/>
                </a:lnTo>
                <a:lnTo>
                  <a:pt x="5629" y="2281"/>
                </a:lnTo>
                <a:lnTo>
                  <a:pt x="5629" y="2281"/>
                </a:lnTo>
                <a:lnTo>
                  <a:pt x="5629" y="2281"/>
                </a:lnTo>
                <a:lnTo>
                  <a:pt x="5629" y="2281"/>
                </a:lnTo>
                <a:lnTo>
                  <a:pt x="5629" y="2281"/>
                </a:lnTo>
                <a:lnTo>
                  <a:pt x="5629" y="2281"/>
                </a:lnTo>
                <a:lnTo>
                  <a:pt x="5629" y="2281"/>
                </a:lnTo>
                <a:lnTo>
                  <a:pt x="5629" y="2281"/>
                </a:lnTo>
                <a:lnTo>
                  <a:pt x="5629" y="2256"/>
                </a:lnTo>
                <a:lnTo>
                  <a:pt x="5629" y="2256"/>
                </a:lnTo>
                <a:lnTo>
                  <a:pt x="5629" y="2256"/>
                </a:lnTo>
                <a:lnTo>
                  <a:pt x="5603" y="2231"/>
                </a:lnTo>
                <a:lnTo>
                  <a:pt x="5603" y="2231"/>
                </a:lnTo>
                <a:lnTo>
                  <a:pt x="5603" y="2231"/>
                </a:lnTo>
                <a:lnTo>
                  <a:pt x="5603" y="2231"/>
                </a:lnTo>
                <a:lnTo>
                  <a:pt x="5603" y="2256"/>
                </a:lnTo>
                <a:lnTo>
                  <a:pt x="5603" y="2256"/>
                </a:lnTo>
                <a:lnTo>
                  <a:pt x="5603" y="2256"/>
                </a:lnTo>
                <a:lnTo>
                  <a:pt x="5603" y="2256"/>
                </a:lnTo>
                <a:lnTo>
                  <a:pt x="5603" y="2256"/>
                </a:lnTo>
                <a:lnTo>
                  <a:pt x="5603" y="2256"/>
                </a:lnTo>
                <a:lnTo>
                  <a:pt x="5603" y="2256"/>
                </a:lnTo>
                <a:lnTo>
                  <a:pt x="5603" y="2256"/>
                </a:lnTo>
                <a:lnTo>
                  <a:pt x="5603" y="2256"/>
                </a:lnTo>
                <a:lnTo>
                  <a:pt x="5603" y="2281"/>
                </a:lnTo>
                <a:lnTo>
                  <a:pt x="5603" y="2281"/>
                </a:lnTo>
                <a:lnTo>
                  <a:pt x="5603" y="2281"/>
                </a:lnTo>
                <a:lnTo>
                  <a:pt x="5603" y="2281"/>
                </a:lnTo>
                <a:lnTo>
                  <a:pt x="5603" y="2281"/>
                </a:lnTo>
                <a:lnTo>
                  <a:pt x="5603" y="2281"/>
                </a:lnTo>
                <a:lnTo>
                  <a:pt x="5603" y="2305"/>
                </a:lnTo>
                <a:lnTo>
                  <a:pt x="5603" y="2305"/>
                </a:lnTo>
                <a:lnTo>
                  <a:pt x="5603" y="2305"/>
                </a:lnTo>
                <a:lnTo>
                  <a:pt x="5603" y="2305"/>
                </a:lnTo>
                <a:lnTo>
                  <a:pt x="5603" y="2305"/>
                </a:lnTo>
                <a:lnTo>
                  <a:pt x="5603" y="2331"/>
                </a:lnTo>
                <a:lnTo>
                  <a:pt x="5603" y="2331"/>
                </a:lnTo>
                <a:lnTo>
                  <a:pt x="5603" y="2331"/>
                </a:lnTo>
                <a:lnTo>
                  <a:pt x="5603" y="2331"/>
                </a:lnTo>
                <a:lnTo>
                  <a:pt x="5603" y="2331"/>
                </a:lnTo>
                <a:lnTo>
                  <a:pt x="5603" y="2331"/>
                </a:lnTo>
                <a:lnTo>
                  <a:pt x="5603" y="2331"/>
                </a:lnTo>
                <a:lnTo>
                  <a:pt x="5603" y="2331"/>
                </a:lnTo>
                <a:lnTo>
                  <a:pt x="5603" y="2331"/>
                </a:lnTo>
                <a:lnTo>
                  <a:pt x="5603" y="2331"/>
                </a:lnTo>
                <a:lnTo>
                  <a:pt x="5603" y="2331"/>
                </a:lnTo>
                <a:lnTo>
                  <a:pt x="5603" y="2331"/>
                </a:lnTo>
                <a:lnTo>
                  <a:pt x="5603" y="2331"/>
                </a:lnTo>
                <a:lnTo>
                  <a:pt x="5603" y="2331"/>
                </a:lnTo>
                <a:lnTo>
                  <a:pt x="5579" y="2331"/>
                </a:lnTo>
                <a:lnTo>
                  <a:pt x="5579" y="2331"/>
                </a:lnTo>
                <a:lnTo>
                  <a:pt x="5603" y="2355"/>
                </a:lnTo>
                <a:lnTo>
                  <a:pt x="5629" y="2355"/>
                </a:lnTo>
                <a:lnTo>
                  <a:pt x="5629" y="2355"/>
                </a:lnTo>
                <a:lnTo>
                  <a:pt x="5629" y="2355"/>
                </a:lnTo>
                <a:lnTo>
                  <a:pt x="5629" y="2355"/>
                </a:lnTo>
                <a:lnTo>
                  <a:pt x="5629" y="2355"/>
                </a:lnTo>
                <a:lnTo>
                  <a:pt x="5629" y="2355"/>
                </a:lnTo>
                <a:lnTo>
                  <a:pt x="5629" y="2355"/>
                </a:lnTo>
                <a:lnTo>
                  <a:pt x="5629" y="2355"/>
                </a:lnTo>
                <a:lnTo>
                  <a:pt x="5653" y="2355"/>
                </a:lnTo>
                <a:lnTo>
                  <a:pt x="5653" y="2355"/>
                </a:lnTo>
                <a:lnTo>
                  <a:pt x="5653" y="2355"/>
                </a:lnTo>
                <a:lnTo>
                  <a:pt x="5653" y="2355"/>
                </a:lnTo>
                <a:lnTo>
                  <a:pt x="5629" y="2355"/>
                </a:lnTo>
                <a:lnTo>
                  <a:pt x="5629" y="2355"/>
                </a:lnTo>
                <a:lnTo>
                  <a:pt x="5629" y="2355"/>
                </a:lnTo>
                <a:lnTo>
                  <a:pt x="5629" y="2355"/>
                </a:lnTo>
                <a:lnTo>
                  <a:pt x="5629" y="2355"/>
                </a:lnTo>
                <a:lnTo>
                  <a:pt x="5629" y="2355"/>
                </a:lnTo>
                <a:lnTo>
                  <a:pt x="5653" y="2355"/>
                </a:lnTo>
                <a:lnTo>
                  <a:pt x="5653" y="2355"/>
                </a:lnTo>
                <a:lnTo>
                  <a:pt x="5653" y="2355"/>
                </a:lnTo>
                <a:lnTo>
                  <a:pt x="5653" y="2355"/>
                </a:lnTo>
                <a:lnTo>
                  <a:pt x="5653" y="2355"/>
                </a:lnTo>
                <a:lnTo>
                  <a:pt x="5653" y="2355"/>
                </a:lnTo>
                <a:lnTo>
                  <a:pt x="5653" y="2355"/>
                </a:lnTo>
                <a:lnTo>
                  <a:pt x="5653" y="2355"/>
                </a:lnTo>
                <a:lnTo>
                  <a:pt x="5653" y="2355"/>
                </a:lnTo>
                <a:lnTo>
                  <a:pt x="5653" y="2355"/>
                </a:lnTo>
                <a:lnTo>
                  <a:pt x="5653" y="2355"/>
                </a:lnTo>
                <a:lnTo>
                  <a:pt x="5653" y="2355"/>
                </a:lnTo>
                <a:lnTo>
                  <a:pt x="5653" y="2355"/>
                </a:lnTo>
                <a:lnTo>
                  <a:pt x="5653" y="2355"/>
                </a:lnTo>
                <a:lnTo>
                  <a:pt x="5653" y="2355"/>
                </a:lnTo>
                <a:lnTo>
                  <a:pt x="5653" y="2355"/>
                </a:lnTo>
                <a:lnTo>
                  <a:pt x="5653" y="2355"/>
                </a:lnTo>
                <a:lnTo>
                  <a:pt x="5678" y="2355"/>
                </a:lnTo>
                <a:lnTo>
                  <a:pt x="5678" y="2355"/>
                </a:lnTo>
                <a:lnTo>
                  <a:pt x="5678" y="2380"/>
                </a:lnTo>
                <a:lnTo>
                  <a:pt x="5653" y="2355"/>
                </a:lnTo>
                <a:lnTo>
                  <a:pt x="5653" y="2355"/>
                </a:lnTo>
                <a:lnTo>
                  <a:pt x="5678" y="2380"/>
                </a:lnTo>
                <a:lnTo>
                  <a:pt x="5703" y="2380"/>
                </a:lnTo>
                <a:lnTo>
                  <a:pt x="5703" y="2380"/>
                </a:lnTo>
                <a:lnTo>
                  <a:pt x="5703" y="2380"/>
                </a:lnTo>
                <a:lnTo>
                  <a:pt x="5728" y="2380"/>
                </a:lnTo>
                <a:lnTo>
                  <a:pt x="5728" y="2380"/>
                </a:lnTo>
                <a:lnTo>
                  <a:pt x="5728" y="2380"/>
                </a:lnTo>
                <a:lnTo>
                  <a:pt x="5728" y="2380"/>
                </a:lnTo>
                <a:lnTo>
                  <a:pt x="5728" y="2380"/>
                </a:lnTo>
                <a:lnTo>
                  <a:pt x="5728" y="2380"/>
                </a:lnTo>
                <a:lnTo>
                  <a:pt x="5728" y="2380"/>
                </a:lnTo>
                <a:lnTo>
                  <a:pt x="5728" y="2380"/>
                </a:lnTo>
                <a:lnTo>
                  <a:pt x="5728" y="2380"/>
                </a:lnTo>
                <a:lnTo>
                  <a:pt x="5728" y="2380"/>
                </a:lnTo>
                <a:lnTo>
                  <a:pt x="5728" y="2380"/>
                </a:lnTo>
                <a:lnTo>
                  <a:pt x="5753" y="2380"/>
                </a:lnTo>
                <a:lnTo>
                  <a:pt x="5753" y="2380"/>
                </a:lnTo>
                <a:lnTo>
                  <a:pt x="5753" y="2380"/>
                </a:lnTo>
                <a:lnTo>
                  <a:pt x="5753" y="2380"/>
                </a:lnTo>
                <a:lnTo>
                  <a:pt x="5753" y="2380"/>
                </a:lnTo>
                <a:lnTo>
                  <a:pt x="5753" y="2380"/>
                </a:lnTo>
                <a:lnTo>
                  <a:pt x="5753" y="2380"/>
                </a:lnTo>
                <a:lnTo>
                  <a:pt x="5753" y="2380"/>
                </a:lnTo>
                <a:lnTo>
                  <a:pt x="5753" y="2380"/>
                </a:lnTo>
                <a:lnTo>
                  <a:pt x="5753" y="2380"/>
                </a:lnTo>
                <a:lnTo>
                  <a:pt x="5728" y="2404"/>
                </a:lnTo>
                <a:lnTo>
                  <a:pt x="5728" y="2404"/>
                </a:lnTo>
                <a:lnTo>
                  <a:pt x="5753" y="2380"/>
                </a:lnTo>
                <a:lnTo>
                  <a:pt x="5753" y="2380"/>
                </a:lnTo>
                <a:lnTo>
                  <a:pt x="5753" y="2404"/>
                </a:lnTo>
                <a:lnTo>
                  <a:pt x="5753" y="2404"/>
                </a:lnTo>
                <a:lnTo>
                  <a:pt x="5753" y="2404"/>
                </a:lnTo>
                <a:lnTo>
                  <a:pt x="5753" y="2404"/>
                </a:lnTo>
                <a:lnTo>
                  <a:pt x="5753" y="2404"/>
                </a:lnTo>
                <a:lnTo>
                  <a:pt x="5777" y="2404"/>
                </a:lnTo>
                <a:lnTo>
                  <a:pt x="5777" y="2404"/>
                </a:lnTo>
                <a:lnTo>
                  <a:pt x="5777" y="2404"/>
                </a:lnTo>
                <a:lnTo>
                  <a:pt x="5777" y="2404"/>
                </a:lnTo>
                <a:lnTo>
                  <a:pt x="5803" y="2430"/>
                </a:lnTo>
                <a:lnTo>
                  <a:pt x="5827" y="2430"/>
                </a:lnTo>
                <a:lnTo>
                  <a:pt x="5827" y="2430"/>
                </a:lnTo>
                <a:lnTo>
                  <a:pt x="5827" y="2430"/>
                </a:lnTo>
                <a:lnTo>
                  <a:pt x="5827" y="2430"/>
                </a:lnTo>
                <a:lnTo>
                  <a:pt x="5827" y="2430"/>
                </a:lnTo>
                <a:lnTo>
                  <a:pt x="5827" y="2454"/>
                </a:lnTo>
                <a:lnTo>
                  <a:pt x="5827" y="2454"/>
                </a:lnTo>
                <a:lnTo>
                  <a:pt x="5827" y="2454"/>
                </a:lnTo>
                <a:lnTo>
                  <a:pt x="5827" y="2454"/>
                </a:lnTo>
                <a:lnTo>
                  <a:pt x="5827" y="2454"/>
                </a:lnTo>
                <a:lnTo>
                  <a:pt x="5852" y="2454"/>
                </a:lnTo>
                <a:lnTo>
                  <a:pt x="5852" y="2454"/>
                </a:lnTo>
                <a:lnTo>
                  <a:pt x="5852" y="2479"/>
                </a:lnTo>
                <a:lnTo>
                  <a:pt x="5852" y="2479"/>
                </a:lnTo>
                <a:lnTo>
                  <a:pt x="5852" y="2479"/>
                </a:lnTo>
                <a:lnTo>
                  <a:pt x="5876" y="2454"/>
                </a:lnTo>
                <a:lnTo>
                  <a:pt x="5876" y="2454"/>
                </a:lnTo>
                <a:lnTo>
                  <a:pt x="5876" y="2454"/>
                </a:lnTo>
                <a:lnTo>
                  <a:pt x="5876" y="2454"/>
                </a:lnTo>
                <a:lnTo>
                  <a:pt x="5876" y="2454"/>
                </a:lnTo>
                <a:lnTo>
                  <a:pt x="5876" y="2454"/>
                </a:lnTo>
                <a:lnTo>
                  <a:pt x="5876" y="2454"/>
                </a:lnTo>
                <a:lnTo>
                  <a:pt x="5876" y="2454"/>
                </a:lnTo>
                <a:lnTo>
                  <a:pt x="5876" y="2454"/>
                </a:lnTo>
                <a:lnTo>
                  <a:pt x="5876" y="2454"/>
                </a:lnTo>
                <a:lnTo>
                  <a:pt x="5876" y="2454"/>
                </a:lnTo>
                <a:lnTo>
                  <a:pt x="5876" y="2454"/>
                </a:lnTo>
                <a:lnTo>
                  <a:pt x="5876" y="2479"/>
                </a:lnTo>
                <a:lnTo>
                  <a:pt x="5876" y="2479"/>
                </a:lnTo>
                <a:lnTo>
                  <a:pt x="5852" y="2479"/>
                </a:lnTo>
                <a:lnTo>
                  <a:pt x="5852" y="2479"/>
                </a:lnTo>
                <a:lnTo>
                  <a:pt x="5852" y="2479"/>
                </a:lnTo>
                <a:lnTo>
                  <a:pt x="5852" y="2479"/>
                </a:lnTo>
                <a:lnTo>
                  <a:pt x="5876" y="2479"/>
                </a:lnTo>
                <a:lnTo>
                  <a:pt x="5876" y="2479"/>
                </a:lnTo>
                <a:lnTo>
                  <a:pt x="5876" y="2479"/>
                </a:lnTo>
                <a:lnTo>
                  <a:pt x="5876" y="2479"/>
                </a:lnTo>
                <a:lnTo>
                  <a:pt x="5902" y="2479"/>
                </a:lnTo>
                <a:lnTo>
                  <a:pt x="5902" y="2479"/>
                </a:lnTo>
                <a:lnTo>
                  <a:pt x="5902" y="2479"/>
                </a:lnTo>
                <a:lnTo>
                  <a:pt x="5902" y="2479"/>
                </a:lnTo>
                <a:lnTo>
                  <a:pt x="5902" y="2504"/>
                </a:lnTo>
                <a:lnTo>
                  <a:pt x="5902" y="2504"/>
                </a:lnTo>
                <a:lnTo>
                  <a:pt x="5926" y="2504"/>
                </a:lnTo>
                <a:lnTo>
                  <a:pt x="5926" y="2504"/>
                </a:lnTo>
                <a:lnTo>
                  <a:pt x="5926" y="2504"/>
                </a:lnTo>
                <a:lnTo>
                  <a:pt x="5926" y="2504"/>
                </a:lnTo>
                <a:lnTo>
                  <a:pt x="5926" y="2504"/>
                </a:lnTo>
                <a:lnTo>
                  <a:pt x="5926" y="2504"/>
                </a:lnTo>
                <a:lnTo>
                  <a:pt x="5951" y="2504"/>
                </a:lnTo>
                <a:lnTo>
                  <a:pt x="5951" y="2504"/>
                </a:lnTo>
                <a:lnTo>
                  <a:pt x="5951" y="2504"/>
                </a:lnTo>
                <a:lnTo>
                  <a:pt x="5951" y="2504"/>
                </a:lnTo>
                <a:lnTo>
                  <a:pt x="5951" y="2504"/>
                </a:lnTo>
                <a:lnTo>
                  <a:pt x="5951" y="2504"/>
                </a:lnTo>
                <a:lnTo>
                  <a:pt x="5951" y="2504"/>
                </a:lnTo>
                <a:lnTo>
                  <a:pt x="5951" y="2504"/>
                </a:lnTo>
                <a:lnTo>
                  <a:pt x="5951" y="2504"/>
                </a:lnTo>
                <a:lnTo>
                  <a:pt x="5951" y="2504"/>
                </a:lnTo>
                <a:lnTo>
                  <a:pt x="5951" y="2504"/>
                </a:lnTo>
                <a:lnTo>
                  <a:pt x="5951" y="2504"/>
                </a:lnTo>
                <a:lnTo>
                  <a:pt x="5951" y="2504"/>
                </a:lnTo>
                <a:lnTo>
                  <a:pt x="5951" y="2504"/>
                </a:lnTo>
                <a:lnTo>
                  <a:pt x="5951" y="2504"/>
                </a:lnTo>
                <a:lnTo>
                  <a:pt x="5951" y="2504"/>
                </a:lnTo>
                <a:lnTo>
                  <a:pt x="5951" y="2504"/>
                </a:lnTo>
                <a:lnTo>
                  <a:pt x="5976" y="2504"/>
                </a:lnTo>
                <a:lnTo>
                  <a:pt x="5976" y="2504"/>
                </a:lnTo>
                <a:lnTo>
                  <a:pt x="5976" y="2504"/>
                </a:lnTo>
                <a:lnTo>
                  <a:pt x="5976" y="2504"/>
                </a:lnTo>
                <a:lnTo>
                  <a:pt x="5976" y="2504"/>
                </a:lnTo>
                <a:lnTo>
                  <a:pt x="5976" y="2504"/>
                </a:lnTo>
                <a:lnTo>
                  <a:pt x="5976" y="2504"/>
                </a:lnTo>
                <a:lnTo>
                  <a:pt x="5976" y="2504"/>
                </a:lnTo>
                <a:lnTo>
                  <a:pt x="5976" y="2504"/>
                </a:lnTo>
                <a:lnTo>
                  <a:pt x="5976" y="2504"/>
                </a:lnTo>
                <a:lnTo>
                  <a:pt x="5976" y="2504"/>
                </a:lnTo>
                <a:lnTo>
                  <a:pt x="5976" y="2504"/>
                </a:lnTo>
                <a:lnTo>
                  <a:pt x="5976" y="2504"/>
                </a:lnTo>
                <a:lnTo>
                  <a:pt x="5976" y="2504"/>
                </a:lnTo>
                <a:lnTo>
                  <a:pt x="5976" y="2504"/>
                </a:lnTo>
                <a:lnTo>
                  <a:pt x="5976" y="2504"/>
                </a:lnTo>
                <a:lnTo>
                  <a:pt x="5976" y="2504"/>
                </a:lnTo>
                <a:lnTo>
                  <a:pt x="5976" y="2504"/>
                </a:lnTo>
                <a:lnTo>
                  <a:pt x="5976" y="2529"/>
                </a:lnTo>
                <a:lnTo>
                  <a:pt x="5976" y="2529"/>
                </a:lnTo>
                <a:lnTo>
                  <a:pt x="5976" y="2529"/>
                </a:lnTo>
                <a:lnTo>
                  <a:pt x="5976" y="2529"/>
                </a:lnTo>
                <a:lnTo>
                  <a:pt x="5976" y="2529"/>
                </a:lnTo>
                <a:lnTo>
                  <a:pt x="5976" y="2529"/>
                </a:lnTo>
                <a:lnTo>
                  <a:pt x="5976" y="2529"/>
                </a:lnTo>
                <a:lnTo>
                  <a:pt x="5976" y="2529"/>
                </a:lnTo>
                <a:lnTo>
                  <a:pt x="6000" y="2529"/>
                </a:lnTo>
                <a:lnTo>
                  <a:pt x="6000" y="2529"/>
                </a:lnTo>
                <a:lnTo>
                  <a:pt x="6000" y="2529"/>
                </a:lnTo>
                <a:lnTo>
                  <a:pt x="6000" y="2504"/>
                </a:lnTo>
                <a:lnTo>
                  <a:pt x="6000" y="2504"/>
                </a:lnTo>
                <a:lnTo>
                  <a:pt x="6000" y="2504"/>
                </a:lnTo>
                <a:lnTo>
                  <a:pt x="6000" y="2504"/>
                </a:lnTo>
                <a:lnTo>
                  <a:pt x="5976" y="2504"/>
                </a:lnTo>
                <a:lnTo>
                  <a:pt x="5976" y="2504"/>
                </a:lnTo>
                <a:lnTo>
                  <a:pt x="5976" y="2504"/>
                </a:lnTo>
                <a:lnTo>
                  <a:pt x="5976" y="2504"/>
                </a:lnTo>
                <a:lnTo>
                  <a:pt x="5976" y="2504"/>
                </a:lnTo>
                <a:lnTo>
                  <a:pt x="6000" y="2504"/>
                </a:lnTo>
                <a:lnTo>
                  <a:pt x="6000" y="2504"/>
                </a:lnTo>
                <a:lnTo>
                  <a:pt x="6000" y="2504"/>
                </a:lnTo>
                <a:lnTo>
                  <a:pt x="6000" y="2504"/>
                </a:lnTo>
                <a:lnTo>
                  <a:pt x="6000" y="2504"/>
                </a:lnTo>
                <a:lnTo>
                  <a:pt x="6000" y="2504"/>
                </a:lnTo>
                <a:lnTo>
                  <a:pt x="6000" y="2504"/>
                </a:lnTo>
                <a:lnTo>
                  <a:pt x="6000" y="2504"/>
                </a:lnTo>
                <a:lnTo>
                  <a:pt x="6000" y="2504"/>
                </a:lnTo>
                <a:lnTo>
                  <a:pt x="6000" y="2504"/>
                </a:lnTo>
                <a:lnTo>
                  <a:pt x="6000" y="2504"/>
                </a:lnTo>
                <a:lnTo>
                  <a:pt x="6000" y="2504"/>
                </a:lnTo>
                <a:lnTo>
                  <a:pt x="6000" y="2504"/>
                </a:lnTo>
                <a:lnTo>
                  <a:pt x="6000" y="2479"/>
                </a:lnTo>
                <a:lnTo>
                  <a:pt x="6000" y="2479"/>
                </a:lnTo>
                <a:lnTo>
                  <a:pt x="6000" y="2479"/>
                </a:lnTo>
                <a:lnTo>
                  <a:pt x="6000" y="2479"/>
                </a:lnTo>
                <a:lnTo>
                  <a:pt x="6000" y="2479"/>
                </a:lnTo>
                <a:lnTo>
                  <a:pt x="6000" y="2479"/>
                </a:lnTo>
                <a:lnTo>
                  <a:pt x="6000" y="2479"/>
                </a:lnTo>
                <a:lnTo>
                  <a:pt x="6000" y="2479"/>
                </a:lnTo>
                <a:lnTo>
                  <a:pt x="6000" y="2479"/>
                </a:lnTo>
                <a:lnTo>
                  <a:pt x="6000" y="2479"/>
                </a:lnTo>
                <a:lnTo>
                  <a:pt x="6000" y="2479"/>
                </a:lnTo>
                <a:lnTo>
                  <a:pt x="6000" y="2504"/>
                </a:lnTo>
                <a:lnTo>
                  <a:pt x="6000" y="2504"/>
                </a:lnTo>
                <a:lnTo>
                  <a:pt x="6000" y="2504"/>
                </a:lnTo>
                <a:lnTo>
                  <a:pt x="6000" y="2504"/>
                </a:lnTo>
                <a:lnTo>
                  <a:pt x="6000" y="2504"/>
                </a:lnTo>
                <a:lnTo>
                  <a:pt x="6000" y="2504"/>
                </a:lnTo>
                <a:lnTo>
                  <a:pt x="6000" y="2504"/>
                </a:lnTo>
                <a:lnTo>
                  <a:pt x="6000" y="2504"/>
                </a:lnTo>
                <a:lnTo>
                  <a:pt x="6000" y="2504"/>
                </a:lnTo>
                <a:lnTo>
                  <a:pt x="6000" y="2504"/>
                </a:lnTo>
                <a:lnTo>
                  <a:pt x="5976" y="2504"/>
                </a:lnTo>
                <a:lnTo>
                  <a:pt x="6000" y="2479"/>
                </a:lnTo>
                <a:lnTo>
                  <a:pt x="6000" y="2479"/>
                </a:lnTo>
                <a:lnTo>
                  <a:pt x="6000" y="2479"/>
                </a:lnTo>
                <a:lnTo>
                  <a:pt x="6000" y="2479"/>
                </a:lnTo>
                <a:lnTo>
                  <a:pt x="6000" y="2479"/>
                </a:lnTo>
                <a:lnTo>
                  <a:pt x="6000" y="2479"/>
                </a:lnTo>
                <a:lnTo>
                  <a:pt x="6000" y="2479"/>
                </a:lnTo>
                <a:lnTo>
                  <a:pt x="6000" y="2479"/>
                </a:lnTo>
                <a:lnTo>
                  <a:pt x="6000" y="2479"/>
                </a:lnTo>
                <a:lnTo>
                  <a:pt x="6000" y="2479"/>
                </a:lnTo>
                <a:lnTo>
                  <a:pt x="6000" y="2479"/>
                </a:lnTo>
                <a:lnTo>
                  <a:pt x="6000" y="2479"/>
                </a:lnTo>
                <a:lnTo>
                  <a:pt x="6000" y="2479"/>
                </a:lnTo>
                <a:lnTo>
                  <a:pt x="6000" y="2479"/>
                </a:lnTo>
                <a:lnTo>
                  <a:pt x="6000" y="2479"/>
                </a:lnTo>
                <a:lnTo>
                  <a:pt x="6026" y="2479"/>
                </a:lnTo>
                <a:lnTo>
                  <a:pt x="6026" y="2479"/>
                </a:lnTo>
                <a:lnTo>
                  <a:pt x="6026" y="2479"/>
                </a:lnTo>
                <a:lnTo>
                  <a:pt x="6026" y="2504"/>
                </a:lnTo>
                <a:lnTo>
                  <a:pt x="6026" y="2504"/>
                </a:lnTo>
                <a:lnTo>
                  <a:pt x="6026" y="2504"/>
                </a:lnTo>
                <a:lnTo>
                  <a:pt x="6026" y="2504"/>
                </a:lnTo>
                <a:lnTo>
                  <a:pt x="6026" y="2479"/>
                </a:lnTo>
                <a:lnTo>
                  <a:pt x="6050" y="2479"/>
                </a:lnTo>
                <a:lnTo>
                  <a:pt x="6050" y="2479"/>
                </a:lnTo>
                <a:lnTo>
                  <a:pt x="6050" y="2479"/>
                </a:lnTo>
                <a:lnTo>
                  <a:pt x="6050" y="2479"/>
                </a:lnTo>
                <a:lnTo>
                  <a:pt x="6050" y="2479"/>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54"/>
                </a:lnTo>
                <a:lnTo>
                  <a:pt x="6026" y="2430"/>
                </a:lnTo>
                <a:lnTo>
                  <a:pt x="6026" y="2430"/>
                </a:lnTo>
                <a:lnTo>
                  <a:pt x="6026" y="2430"/>
                </a:lnTo>
                <a:lnTo>
                  <a:pt x="6026" y="2430"/>
                </a:lnTo>
                <a:lnTo>
                  <a:pt x="6026" y="2430"/>
                </a:lnTo>
                <a:lnTo>
                  <a:pt x="6000" y="2430"/>
                </a:lnTo>
                <a:lnTo>
                  <a:pt x="6026" y="2430"/>
                </a:lnTo>
                <a:lnTo>
                  <a:pt x="6026" y="2430"/>
                </a:lnTo>
                <a:lnTo>
                  <a:pt x="6026" y="2430"/>
                </a:lnTo>
                <a:lnTo>
                  <a:pt x="6026" y="2430"/>
                </a:lnTo>
                <a:lnTo>
                  <a:pt x="6000" y="2430"/>
                </a:lnTo>
                <a:lnTo>
                  <a:pt x="6000" y="2430"/>
                </a:lnTo>
                <a:lnTo>
                  <a:pt x="6000" y="2430"/>
                </a:lnTo>
                <a:lnTo>
                  <a:pt x="6000" y="2430"/>
                </a:lnTo>
                <a:lnTo>
                  <a:pt x="6000" y="2430"/>
                </a:lnTo>
                <a:lnTo>
                  <a:pt x="6000" y="2430"/>
                </a:lnTo>
                <a:lnTo>
                  <a:pt x="6000" y="2430"/>
                </a:lnTo>
                <a:lnTo>
                  <a:pt x="6000" y="2430"/>
                </a:lnTo>
                <a:lnTo>
                  <a:pt x="6000" y="2430"/>
                </a:lnTo>
                <a:lnTo>
                  <a:pt x="6000" y="2430"/>
                </a:lnTo>
                <a:lnTo>
                  <a:pt x="6000" y="2430"/>
                </a:lnTo>
                <a:lnTo>
                  <a:pt x="6000" y="2430"/>
                </a:lnTo>
                <a:lnTo>
                  <a:pt x="6000" y="2430"/>
                </a:lnTo>
                <a:lnTo>
                  <a:pt x="6000" y="2430"/>
                </a:lnTo>
                <a:lnTo>
                  <a:pt x="6000" y="2430"/>
                </a:lnTo>
                <a:lnTo>
                  <a:pt x="6000" y="2430"/>
                </a:lnTo>
                <a:lnTo>
                  <a:pt x="6000" y="2430"/>
                </a:lnTo>
                <a:lnTo>
                  <a:pt x="6000" y="2430"/>
                </a:lnTo>
                <a:lnTo>
                  <a:pt x="6000" y="2430"/>
                </a:lnTo>
                <a:lnTo>
                  <a:pt x="5976" y="2430"/>
                </a:lnTo>
                <a:lnTo>
                  <a:pt x="5976" y="2454"/>
                </a:lnTo>
                <a:lnTo>
                  <a:pt x="5976" y="2454"/>
                </a:lnTo>
                <a:lnTo>
                  <a:pt x="5976" y="2454"/>
                </a:lnTo>
                <a:lnTo>
                  <a:pt x="5976" y="2454"/>
                </a:lnTo>
                <a:lnTo>
                  <a:pt x="5976" y="2430"/>
                </a:lnTo>
                <a:lnTo>
                  <a:pt x="5976" y="2430"/>
                </a:lnTo>
                <a:lnTo>
                  <a:pt x="5976" y="2430"/>
                </a:lnTo>
                <a:lnTo>
                  <a:pt x="6000" y="2430"/>
                </a:lnTo>
                <a:lnTo>
                  <a:pt x="6000" y="2430"/>
                </a:lnTo>
                <a:lnTo>
                  <a:pt x="6000" y="2430"/>
                </a:lnTo>
                <a:lnTo>
                  <a:pt x="6000" y="2430"/>
                </a:lnTo>
                <a:lnTo>
                  <a:pt x="6000" y="2430"/>
                </a:lnTo>
                <a:lnTo>
                  <a:pt x="6000" y="2430"/>
                </a:lnTo>
                <a:lnTo>
                  <a:pt x="6000" y="2404"/>
                </a:lnTo>
                <a:lnTo>
                  <a:pt x="5976" y="2404"/>
                </a:lnTo>
                <a:lnTo>
                  <a:pt x="5976" y="2404"/>
                </a:lnTo>
                <a:lnTo>
                  <a:pt x="5976" y="2404"/>
                </a:lnTo>
                <a:lnTo>
                  <a:pt x="5976" y="2430"/>
                </a:lnTo>
                <a:lnTo>
                  <a:pt x="5976" y="2430"/>
                </a:lnTo>
                <a:lnTo>
                  <a:pt x="5976" y="2430"/>
                </a:lnTo>
                <a:lnTo>
                  <a:pt x="5976" y="2430"/>
                </a:lnTo>
                <a:lnTo>
                  <a:pt x="5976" y="2430"/>
                </a:lnTo>
                <a:lnTo>
                  <a:pt x="5976" y="2430"/>
                </a:lnTo>
                <a:lnTo>
                  <a:pt x="5976" y="2430"/>
                </a:lnTo>
                <a:lnTo>
                  <a:pt x="5976" y="2430"/>
                </a:lnTo>
                <a:lnTo>
                  <a:pt x="5976" y="2430"/>
                </a:lnTo>
                <a:lnTo>
                  <a:pt x="5976" y="2430"/>
                </a:lnTo>
                <a:lnTo>
                  <a:pt x="5976" y="2430"/>
                </a:lnTo>
                <a:lnTo>
                  <a:pt x="5976" y="2430"/>
                </a:lnTo>
                <a:lnTo>
                  <a:pt x="5976" y="2430"/>
                </a:lnTo>
                <a:lnTo>
                  <a:pt x="5976" y="2404"/>
                </a:lnTo>
                <a:lnTo>
                  <a:pt x="5976" y="2404"/>
                </a:lnTo>
                <a:lnTo>
                  <a:pt x="5976" y="2404"/>
                </a:lnTo>
                <a:lnTo>
                  <a:pt x="5976" y="2404"/>
                </a:lnTo>
                <a:lnTo>
                  <a:pt x="5976" y="2404"/>
                </a:lnTo>
                <a:lnTo>
                  <a:pt x="5951" y="2404"/>
                </a:lnTo>
                <a:lnTo>
                  <a:pt x="5951" y="2404"/>
                </a:lnTo>
                <a:lnTo>
                  <a:pt x="5951" y="2404"/>
                </a:lnTo>
                <a:lnTo>
                  <a:pt x="5976" y="2404"/>
                </a:lnTo>
                <a:lnTo>
                  <a:pt x="5976" y="2404"/>
                </a:lnTo>
                <a:lnTo>
                  <a:pt x="5951" y="2404"/>
                </a:lnTo>
                <a:lnTo>
                  <a:pt x="5951" y="2404"/>
                </a:lnTo>
                <a:lnTo>
                  <a:pt x="5951" y="2404"/>
                </a:lnTo>
                <a:lnTo>
                  <a:pt x="5951" y="2404"/>
                </a:lnTo>
                <a:lnTo>
                  <a:pt x="5951" y="2404"/>
                </a:lnTo>
                <a:lnTo>
                  <a:pt x="5976" y="2404"/>
                </a:lnTo>
                <a:lnTo>
                  <a:pt x="5976" y="2404"/>
                </a:lnTo>
                <a:lnTo>
                  <a:pt x="5976" y="2404"/>
                </a:lnTo>
                <a:lnTo>
                  <a:pt x="5976" y="2404"/>
                </a:lnTo>
                <a:lnTo>
                  <a:pt x="5976" y="2404"/>
                </a:lnTo>
                <a:lnTo>
                  <a:pt x="5976" y="2404"/>
                </a:lnTo>
                <a:lnTo>
                  <a:pt x="5976" y="2404"/>
                </a:lnTo>
                <a:lnTo>
                  <a:pt x="5976" y="2404"/>
                </a:lnTo>
                <a:lnTo>
                  <a:pt x="5951" y="2404"/>
                </a:lnTo>
                <a:lnTo>
                  <a:pt x="5951" y="2404"/>
                </a:lnTo>
                <a:lnTo>
                  <a:pt x="5951" y="2404"/>
                </a:lnTo>
                <a:lnTo>
                  <a:pt x="5951" y="2404"/>
                </a:lnTo>
                <a:lnTo>
                  <a:pt x="5951" y="2404"/>
                </a:lnTo>
                <a:lnTo>
                  <a:pt x="5951" y="2404"/>
                </a:lnTo>
                <a:lnTo>
                  <a:pt x="5951" y="2404"/>
                </a:lnTo>
                <a:lnTo>
                  <a:pt x="5951" y="2404"/>
                </a:lnTo>
                <a:lnTo>
                  <a:pt x="5951" y="2404"/>
                </a:lnTo>
                <a:lnTo>
                  <a:pt x="5951" y="2404"/>
                </a:lnTo>
                <a:lnTo>
                  <a:pt x="5951" y="2404"/>
                </a:lnTo>
                <a:lnTo>
                  <a:pt x="5951" y="2404"/>
                </a:lnTo>
                <a:lnTo>
                  <a:pt x="5951" y="2404"/>
                </a:lnTo>
                <a:lnTo>
                  <a:pt x="5951" y="2404"/>
                </a:lnTo>
                <a:lnTo>
                  <a:pt x="5926" y="2404"/>
                </a:lnTo>
                <a:lnTo>
                  <a:pt x="5926" y="2404"/>
                </a:lnTo>
                <a:lnTo>
                  <a:pt x="5926" y="2404"/>
                </a:lnTo>
                <a:lnTo>
                  <a:pt x="5926" y="2404"/>
                </a:lnTo>
                <a:lnTo>
                  <a:pt x="5926" y="2404"/>
                </a:lnTo>
                <a:lnTo>
                  <a:pt x="5926" y="2404"/>
                </a:lnTo>
                <a:lnTo>
                  <a:pt x="5926" y="2404"/>
                </a:lnTo>
                <a:lnTo>
                  <a:pt x="5926" y="2404"/>
                </a:lnTo>
                <a:lnTo>
                  <a:pt x="5926" y="2404"/>
                </a:lnTo>
                <a:lnTo>
                  <a:pt x="5926" y="2404"/>
                </a:lnTo>
                <a:lnTo>
                  <a:pt x="5926" y="2404"/>
                </a:lnTo>
                <a:lnTo>
                  <a:pt x="5902" y="2404"/>
                </a:lnTo>
                <a:lnTo>
                  <a:pt x="5902" y="2404"/>
                </a:lnTo>
                <a:lnTo>
                  <a:pt x="5902" y="2404"/>
                </a:lnTo>
                <a:lnTo>
                  <a:pt x="5902" y="2404"/>
                </a:lnTo>
                <a:lnTo>
                  <a:pt x="5902" y="2404"/>
                </a:lnTo>
                <a:lnTo>
                  <a:pt x="5902" y="2404"/>
                </a:lnTo>
                <a:lnTo>
                  <a:pt x="5902" y="2404"/>
                </a:lnTo>
                <a:lnTo>
                  <a:pt x="5902" y="2404"/>
                </a:lnTo>
                <a:lnTo>
                  <a:pt x="5902" y="2404"/>
                </a:lnTo>
                <a:lnTo>
                  <a:pt x="5902" y="2404"/>
                </a:lnTo>
                <a:lnTo>
                  <a:pt x="5902" y="2404"/>
                </a:lnTo>
                <a:lnTo>
                  <a:pt x="5902" y="2404"/>
                </a:lnTo>
                <a:lnTo>
                  <a:pt x="5926" y="2380"/>
                </a:lnTo>
                <a:lnTo>
                  <a:pt x="5926" y="2380"/>
                </a:lnTo>
                <a:lnTo>
                  <a:pt x="5926" y="2380"/>
                </a:lnTo>
                <a:lnTo>
                  <a:pt x="5926" y="2380"/>
                </a:lnTo>
                <a:lnTo>
                  <a:pt x="5902" y="2380"/>
                </a:lnTo>
                <a:lnTo>
                  <a:pt x="5902" y="2380"/>
                </a:lnTo>
                <a:lnTo>
                  <a:pt x="5902" y="2380"/>
                </a:lnTo>
                <a:lnTo>
                  <a:pt x="5902" y="2380"/>
                </a:lnTo>
                <a:lnTo>
                  <a:pt x="5902" y="2380"/>
                </a:lnTo>
                <a:lnTo>
                  <a:pt x="5902" y="2355"/>
                </a:lnTo>
                <a:lnTo>
                  <a:pt x="5902" y="2355"/>
                </a:lnTo>
                <a:lnTo>
                  <a:pt x="5902" y="2355"/>
                </a:lnTo>
                <a:lnTo>
                  <a:pt x="5902" y="2355"/>
                </a:lnTo>
                <a:lnTo>
                  <a:pt x="5902" y="2355"/>
                </a:lnTo>
                <a:lnTo>
                  <a:pt x="5902" y="2380"/>
                </a:lnTo>
                <a:lnTo>
                  <a:pt x="5926" y="2380"/>
                </a:lnTo>
                <a:lnTo>
                  <a:pt x="5926" y="2380"/>
                </a:lnTo>
                <a:lnTo>
                  <a:pt x="5926" y="2380"/>
                </a:lnTo>
                <a:lnTo>
                  <a:pt x="5926" y="2380"/>
                </a:lnTo>
                <a:lnTo>
                  <a:pt x="5926" y="2380"/>
                </a:lnTo>
                <a:lnTo>
                  <a:pt x="5926" y="2380"/>
                </a:lnTo>
                <a:lnTo>
                  <a:pt x="5951" y="2380"/>
                </a:lnTo>
                <a:lnTo>
                  <a:pt x="5951" y="2380"/>
                </a:lnTo>
                <a:lnTo>
                  <a:pt x="5951" y="2380"/>
                </a:lnTo>
                <a:lnTo>
                  <a:pt x="5951" y="2380"/>
                </a:lnTo>
                <a:lnTo>
                  <a:pt x="5951" y="2380"/>
                </a:lnTo>
                <a:lnTo>
                  <a:pt x="5951" y="2380"/>
                </a:lnTo>
                <a:lnTo>
                  <a:pt x="5951" y="2380"/>
                </a:lnTo>
                <a:lnTo>
                  <a:pt x="5926" y="2355"/>
                </a:lnTo>
                <a:lnTo>
                  <a:pt x="5951" y="2355"/>
                </a:lnTo>
                <a:lnTo>
                  <a:pt x="5951" y="2355"/>
                </a:lnTo>
                <a:lnTo>
                  <a:pt x="5951" y="2380"/>
                </a:lnTo>
                <a:lnTo>
                  <a:pt x="5951" y="2380"/>
                </a:lnTo>
                <a:lnTo>
                  <a:pt x="5951" y="2380"/>
                </a:lnTo>
                <a:lnTo>
                  <a:pt x="5951" y="2380"/>
                </a:lnTo>
                <a:lnTo>
                  <a:pt x="5951" y="2380"/>
                </a:lnTo>
                <a:lnTo>
                  <a:pt x="5951" y="2380"/>
                </a:lnTo>
                <a:lnTo>
                  <a:pt x="5951" y="2380"/>
                </a:lnTo>
                <a:lnTo>
                  <a:pt x="5976" y="2380"/>
                </a:lnTo>
                <a:lnTo>
                  <a:pt x="5976" y="2380"/>
                </a:lnTo>
                <a:lnTo>
                  <a:pt x="5976" y="2404"/>
                </a:lnTo>
                <a:lnTo>
                  <a:pt x="5976" y="2404"/>
                </a:lnTo>
                <a:lnTo>
                  <a:pt x="5976" y="2404"/>
                </a:lnTo>
                <a:lnTo>
                  <a:pt x="5976" y="2404"/>
                </a:lnTo>
                <a:lnTo>
                  <a:pt x="6000" y="2380"/>
                </a:lnTo>
                <a:lnTo>
                  <a:pt x="6000" y="2380"/>
                </a:lnTo>
                <a:lnTo>
                  <a:pt x="6000" y="2404"/>
                </a:lnTo>
                <a:lnTo>
                  <a:pt x="6000" y="2404"/>
                </a:lnTo>
                <a:lnTo>
                  <a:pt x="5976" y="2404"/>
                </a:lnTo>
                <a:lnTo>
                  <a:pt x="5976" y="2404"/>
                </a:lnTo>
                <a:lnTo>
                  <a:pt x="6000" y="2404"/>
                </a:lnTo>
                <a:lnTo>
                  <a:pt x="6000" y="2404"/>
                </a:lnTo>
                <a:lnTo>
                  <a:pt x="6000" y="2404"/>
                </a:lnTo>
                <a:lnTo>
                  <a:pt x="6000" y="2404"/>
                </a:lnTo>
                <a:lnTo>
                  <a:pt x="6000" y="2404"/>
                </a:lnTo>
                <a:lnTo>
                  <a:pt x="6000" y="2404"/>
                </a:lnTo>
                <a:lnTo>
                  <a:pt x="6000" y="2404"/>
                </a:lnTo>
                <a:lnTo>
                  <a:pt x="6000" y="2380"/>
                </a:lnTo>
                <a:lnTo>
                  <a:pt x="6000" y="2380"/>
                </a:lnTo>
                <a:lnTo>
                  <a:pt x="6000" y="2380"/>
                </a:lnTo>
                <a:lnTo>
                  <a:pt x="6000" y="2380"/>
                </a:lnTo>
                <a:lnTo>
                  <a:pt x="6000" y="2380"/>
                </a:lnTo>
                <a:lnTo>
                  <a:pt x="6000" y="2380"/>
                </a:lnTo>
                <a:lnTo>
                  <a:pt x="6000" y="2380"/>
                </a:lnTo>
                <a:lnTo>
                  <a:pt x="6000" y="2380"/>
                </a:lnTo>
                <a:lnTo>
                  <a:pt x="6000" y="2380"/>
                </a:lnTo>
                <a:lnTo>
                  <a:pt x="6000" y="2355"/>
                </a:lnTo>
                <a:lnTo>
                  <a:pt x="6000" y="2355"/>
                </a:lnTo>
                <a:lnTo>
                  <a:pt x="6000" y="2380"/>
                </a:lnTo>
                <a:lnTo>
                  <a:pt x="6000" y="2380"/>
                </a:lnTo>
                <a:lnTo>
                  <a:pt x="6000" y="2355"/>
                </a:lnTo>
                <a:lnTo>
                  <a:pt x="6000" y="2355"/>
                </a:lnTo>
                <a:lnTo>
                  <a:pt x="6000" y="2355"/>
                </a:lnTo>
                <a:lnTo>
                  <a:pt x="6000" y="2355"/>
                </a:lnTo>
                <a:lnTo>
                  <a:pt x="6000" y="2355"/>
                </a:lnTo>
                <a:lnTo>
                  <a:pt x="6000" y="2355"/>
                </a:lnTo>
                <a:lnTo>
                  <a:pt x="6000" y="2355"/>
                </a:lnTo>
                <a:lnTo>
                  <a:pt x="6000" y="2355"/>
                </a:lnTo>
                <a:lnTo>
                  <a:pt x="6000" y="2355"/>
                </a:lnTo>
                <a:lnTo>
                  <a:pt x="6000" y="2355"/>
                </a:lnTo>
                <a:lnTo>
                  <a:pt x="6000" y="2355"/>
                </a:lnTo>
                <a:lnTo>
                  <a:pt x="6000" y="2355"/>
                </a:lnTo>
                <a:lnTo>
                  <a:pt x="6000" y="2355"/>
                </a:lnTo>
                <a:lnTo>
                  <a:pt x="6000" y="2355"/>
                </a:lnTo>
                <a:lnTo>
                  <a:pt x="6000" y="2355"/>
                </a:lnTo>
                <a:lnTo>
                  <a:pt x="6000" y="2355"/>
                </a:lnTo>
                <a:lnTo>
                  <a:pt x="6000" y="2355"/>
                </a:lnTo>
                <a:lnTo>
                  <a:pt x="6000" y="2355"/>
                </a:lnTo>
                <a:lnTo>
                  <a:pt x="6000" y="2355"/>
                </a:lnTo>
                <a:lnTo>
                  <a:pt x="6000" y="2355"/>
                </a:lnTo>
                <a:lnTo>
                  <a:pt x="6000" y="2380"/>
                </a:lnTo>
                <a:lnTo>
                  <a:pt x="6000" y="2380"/>
                </a:lnTo>
                <a:lnTo>
                  <a:pt x="6026" y="2380"/>
                </a:lnTo>
                <a:lnTo>
                  <a:pt x="6026" y="2380"/>
                </a:lnTo>
                <a:lnTo>
                  <a:pt x="6026" y="2380"/>
                </a:lnTo>
                <a:lnTo>
                  <a:pt x="6026" y="2380"/>
                </a:lnTo>
                <a:lnTo>
                  <a:pt x="6026" y="2380"/>
                </a:lnTo>
                <a:lnTo>
                  <a:pt x="6026" y="2380"/>
                </a:lnTo>
                <a:lnTo>
                  <a:pt x="6026" y="2380"/>
                </a:lnTo>
                <a:lnTo>
                  <a:pt x="6026" y="2355"/>
                </a:lnTo>
                <a:lnTo>
                  <a:pt x="6026" y="2355"/>
                </a:lnTo>
                <a:lnTo>
                  <a:pt x="6026" y="2355"/>
                </a:lnTo>
                <a:lnTo>
                  <a:pt x="6026" y="2355"/>
                </a:lnTo>
                <a:lnTo>
                  <a:pt x="6026" y="2355"/>
                </a:lnTo>
                <a:lnTo>
                  <a:pt x="6050" y="2355"/>
                </a:lnTo>
                <a:lnTo>
                  <a:pt x="6050" y="2355"/>
                </a:lnTo>
                <a:lnTo>
                  <a:pt x="6050" y="2355"/>
                </a:lnTo>
                <a:lnTo>
                  <a:pt x="6026" y="2380"/>
                </a:lnTo>
                <a:lnTo>
                  <a:pt x="6026" y="2380"/>
                </a:lnTo>
                <a:lnTo>
                  <a:pt x="6026" y="2380"/>
                </a:lnTo>
                <a:lnTo>
                  <a:pt x="6026" y="2380"/>
                </a:lnTo>
                <a:lnTo>
                  <a:pt x="6026" y="2380"/>
                </a:lnTo>
                <a:lnTo>
                  <a:pt x="6026" y="2380"/>
                </a:lnTo>
                <a:lnTo>
                  <a:pt x="6026" y="2380"/>
                </a:lnTo>
                <a:lnTo>
                  <a:pt x="6026" y="2380"/>
                </a:lnTo>
                <a:lnTo>
                  <a:pt x="6026" y="2404"/>
                </a:lnTo>
                <a:lnTo>
                  <a:pt x="6026" y="2404"/>
                </a:lnTo>
                <a:lnTo>
                  <a:pt x="6026" y="2404"/>
                </a:lnTo>
                <a:lnTo>
                  <a:pt x="6026" y="2404"/>
                </a:lnTo>
                <a:lnTo>
                  <a:pt x="6026" y="2404"/>
                </a:lnTo>
                <a:lnTo>
                  <a:pt x="6026" y="2404"/>
                </a:lnTo>
                <a:lnTo>
                  <a:pt x="6026" y="2404"/>
                </a:lnTo>
                <a:lnTo>
                  <a:pt x="6026" y="2404"/>
                </a:lnTo>
                <a:lnTo>
                  <a:pt x="6026" y="2404"/>
                </a:lnTo>
                <a:lnTo>
                  <a:pt x="6026" y="2404"/>
                </a:lnTo>
                <a:lnTo>
                  <a:pt x="6026" y="2404"/>
                </a:lnTo>
                <a:lnTo>
                  <a:pt x="6050" y="2430"/>
                </a:lnTo>
                <a:lnTo>
                  <a:pt x="6050" y="2430"/>
                </a:lnTo>
                <a:lnTo>
                  <a:pt x="6050" y="2430"/>
                </a:lnTo>
                <a:lnTo>
                  <a:pt x="6050" y="2430"/>
                </a:lnTo>
                <a:lnTo>
                  <a:pt x="6050" y="2430"/>
                </a:lnTo>
                <a:lnTo>
                  <a:pt x="6050" y="2430"/>
                </a:lnTo>
                <a:lnTo>
                  <a:pt x="6050" y="2430"/>
                </a:lnTo>
                <a:lnTo>
                  <a:pt x="6050" y="2430"/>
                </a:lnTo>
                <a:lnTo>
                  <a:pt x="6050" y="2430"/>
                </a:lnTo>
                <a:lnTo>
                  <a:pt x="6050" y="2430"/>
                </a:lnTo>
                <a:lnTo>
                  <a:pt x="6050" y="2430"/>
                </a:lnTo>
                <a:lnTo>
                  <a:pt x="6050" y="2454"/>
                </a:lnTo>
                <a:lnTo>
                  <a:pt x="6050" y="2454"/>
                </a:lnTo>
                <a:lnTo>
                  <a:pt x="6050" y="2454"/>
                </a:lnTo>
                <a:lnTo>
                  <a:pt x="6050" y="2454"/>
                </a:lnTo>
                <a:lnTo>
                  <a:pt x="6050" y="2454"/>
                </a:lnTo>
                <a:lnTo>
                  <a:pt x="6050" y="2454"/>
                </a:lnTo>
                <a:lnTo>
                  <a:pt x="6050" y="2454"/>
                </a:lnTo>
                <a:lnTo>
                  <a:pt x="6050" y="2454"/>
                </a:lnTo>
                <a:lnTo>
                  <a:pt x="6050" y="2454"/>
                </a:lnTo>
                <a:lnTo>
                  <a:pt x="6050" y="2454"/>
                </a:lnTo>
                <a:lnTo>
                  <a:pt x="6050" y="2454"/>
                </a:lnTo>
                <a:lnTo>
                  <a:pt x="6050" y="2454"/>
                </a:lnTo>
                <a:lnTo>
                  <a:pt x="6050" y="2454"/>
                </a:lnTo>
                <a:lnTo>
                  <a:pt x="6050" y="2454"/>
                </a:lnTo>
                <a:lnTo>
                  <a:pt x="6050" y="2454"/>
                </a:lnTo>
                <a:lnTo>
                  <a:pt x="6050" y="2479"/>
                </a:lnTo>
                <a:lnTo>
                  <a:pt x="6050" y="2479"/>
                </a:lnTo>
                <a:lnTo>
                  <a:pt x="6050" y="2479"/>
                </a:lnTo>
                <a:lnTo>
                  <a:pt x="6075" y="2454"/>
                </a:lnTo>
                <a:lnTo>
                  <a:pt x="6075" y="2454"/>
                </a:lnTo>
                <a:lnTo>
                  <a:pt x="6075" y="2454"/>
                </a:lnTo>
                <a:lnTo>
                  <a:pt x="6100" y="2454"/>
                </a:lnTo>
                <a:lnTo>
                  <a:pt x="6100" y="2454"/>
                </a:lnTo>
                <a:lnTo>
                  <a:pt x="6100" y="2454"/>
                </a:lnTo>
                <a:lnTo>
                  <a:pt x="6100" y="2454"/>
                </a:lnTo>
                <a:lnTo>
                  <a:pt x="6100" y="2454"/>
                </a:lnTo>
                <a:lnTo>
                  <a:pt x="6100" y="2454"/>
                </a:lnTo>
                <a:lnTo>
                  <a:pt x="6100" y="2454"/>
                </a:lnTo>
                <a:lnTo>
                  <a:pt x="6100" y="2454"/>
                </a:lnTo>
                <a:lnTo>
                  <a:pt x="6100" y="2454"/>
                </a:lnTo>
                <a:lnTo>
                  <a:pt x="6100" y="2454"/>
                </a:lnTo>
                <a:lnTo>
                  <a:pt x="6100" y="2454"/>
                </a:lnTo>
                <a:lnTo>
                  <a:pt x="6100" y="2430"/>
                </a:lnTo>
                <a:lnTo>
                  <a:pt x="6100" y="2430"/>
                </a:lnTo>
                <a:lnTo>
                  <a:pt x="6100" y="2430"/>
                </a:lnTo>
                <a:lnTo>
                  <a:pt x="6100" y="2454"/>
                </a:lnTo>
                <a:lnTo>
                  <a:pt x="6100" y="2454"/>
                </a:lnTo>
                <a:lnTo>
                  <a:pt x="6100" y="2454"/>
                </a:lnTo>
                <a:lnTo>
                  <a:pt x="6100" y="2454"/>
                </a:lnTo>
                <a:lnTo>
                  <a:pt x="6100" y="2454"/>
                </a:lnTo>
                <a:lnTo>
                  <a:pt x="6125" y="2479"/>
                </a:lnTo>
                <a:lnTo>
                  <a:pt x="6125" y="2479"/>
                </a:lnTo>
                <a:lnTo>
                  <a:pt x="6125" y="2479"/>
                </a:lnTo>
                <a:lnTo>
                  <a:pt x="6149" y="2479"/>
                </a:lnTo>
                <a:lnTo>
                  <a:pt x="6149" y="2479"/>
                </a:lnTo>
                <a:lnTo>
                  <a:pt x="6149" y="2479"/>
                </a:lnTo>
                <a:lnTo>
                  <a:pt x="6149" y="2479"/>
                </a:lnTo>
                <a:lnTo>
                  <a:pt x="6149" y="2479"/>
                </a:lnTo>
                <a:lnTo>
                  <a:pt x="6149" y="2479"/>
                </a:lnTo>
                <a:lnTo>
                  <a:pt x="6149" y="2479"/>
                </a:lnTo>
                <a:lnTo>
                  <a:pt x="6149" y="2479"/>
                </a:lnTo>
                <a:lnTo>
                  <a:pt x="6149" y="2479"/>
                </a:lnTo>
                <a:lnTo>
                  <a:pt x="6149" y="2454"/>
                </a:lnTo>
                <a:lnTo>
                  <a:pt x="6149" y="2454"/>
                </a:lnTo>
                <a:lnTo>
                  <a:pt x="6149" y="2454"/>
                </a:lnTo>
                <a:lnTo>
                  <a:pt x="6149" y="2454"/>
                </a:lnTo>
                <a:lnTo>
                  <a:pt x="6149" y="2454"/>
                </a:lnTo>
                <a:lnTo>
                  <a:pt x="6149" y="2454"/>
                </a:lnTo>
                <a:lnTo>
                  <a:pt x="6149" y="2454"/>
                </a:lnTo>
                <a:lnTo>
                  <a:pt x="6149" y="2454"/>
                </a:lnTo>
                <a:lnTo>
                  <a:pt x="6149" y="2430"/>
                </a:lnTo>
                <a:lnTo>
                  <a:pt x="6125" y="2430"/>
                </a:lnTo>
                <a:lnTo>
                  <a:pt x="6125" y="2430"/>
                </a:lnTo>
                <a:lnTo>
                  <a:pt x="6125" y="2430"/>
                </a:lnTo>
                <a:lnTo>
                  <a:pt x="6125" y="2430"/>
                </a:lnTo>
                <a:lnTo>
                  <a:pt x="6125" y="2430"/>
                </a:lnTo>
                <a:lnTo>
                  <a:pt x="6125" y="2430"/>
                </a:lnTo>
                <a:lnTo>
                  <a:pt x="6125" y="2430"/>
                </a:lnTo>
                <a:lnTo>
                  <a:pt x="6125" y="2430"/>
                </a:lnTo>
                <a:lnTo>
                  <a:pt x="6125" y="2404"/>
                </a:lnTo>
                <a:lnTo>
                  <a:pt x="6125" y="2404"/>
                </a:lnTo>
                <a:lnTo>
                  <a:pt x="6125" y="2404"/>
                </a:lnTo>
                <a:lnTo>
                  <a:pt x="6125" y="2404"/>
                </a:lnTo>
                <a:lnTo>
                  <a:pt x="6125" y="2404"/>
                </a:lnTo>
                <a:lnTo>
                  <a:pt x="6125" y="2404"/>
                </a:lnTo>
                <a:lnTo>
                  <a:pt x="6125" y="2404"/>
                </a:lnTo>
                <a:lnTo>
                  <a:pt x="6100" y="2380"/>
                </a:lnTo>
                <a:lnTo>
                  <a:pt x="6100" y="2380"/>
                </a:lnTo>
                <a:lnTo>
                  <a:pt x="6100" y="2380"/>
                </a:lnTo>
                <a:lnTo>
                  <a:pt x="6100" y="2380"/>
                </a:lnTo>
                <a:lnTo>
                  <a:pt x="6100" y="2355"/>
                </a:lnTo>
                <a:lnTo>
                  <a:pt x="6100" y="2355"/>
                </a:lnTo>
                <a:lnTo>
                  <a:pt x="6100" y="2355"/>
                </a:lnTo>
                <a:lnTo>
                  <a:pt x="6100" y="2355"/>
                </a:lnTo>
                <a:lnTo>
                  <a:pt x="6100" y="2355"/>
                </a:lnTo>
                <a:lnTo>
                  <a:pt x="6075" y="2355"/>
                </a:lnTo>
                <a:lnTo>
                  <a:pt x="6075" y="2355"/>
                </a:lnTo>
                <a:lnTo>
                  <a:pt x="6075" y="2355"/>
                </a:lnTo>
                <a:lnTo>
                  <a:pt x="6075" y="2331"/>
                </a:lnTo>
                <a:lnTo>
                  <a:pt x="6075" y="2331"/>
                </a:lnTo>
                <a:lnTo>
                  <a:pt x="6075" y="2331"/>
                </a:lnTo>
                <a:lnTo>
                  <a:pt x="6075" y="2331"/>
                </a:lnTo>
                <a:lnTo>
                  <a:pt x="6075" y="2331"/>
                </a:lnTo>
                <a:lnTo>
                  <a:pt x="6075" y="2331"/>
                </a:lnTo>
                <a:lnTo>
                  <a:pt x="6075" y="2331"/>
                </a:lnTo>
                <a:lnTo>
                  <a:pt x="6075" y="2331"/>
                </a:lnTo>
                <a:lnTo>
                  <a:pt x="6075" y="2331"/>
                </a:lnTo>
                <a:lnTo>
                  <a:pt x="6075" y="2305"/>
                </a:lnTo>
                <a:lnTo>
                  <a:pt x="6075" y="2305"/>
                </a:lnTo>
                <a:lnTo>
                  <a:pt x="6075" y="2305"/>
                </a:lnTo>
                <a:lnTo>
                  <a:pt x="6075" y="2305"/>
                </a:lnTo>
                <a:lnTo>
                  <a:pt x="6075" y="2305"/>
                </a:lnTo>
                <a:lnTo>
                  <a:pt x="6050" y="2305"/>
                </a:lnTo>
                <a:lnTo>
                  <a:pt x="6050" y="2305"/>
                </a:lnTo>
                <a:lnTo>
                  <a:pt x="6050" y="2305"/>
                </a:lnTo>
                <a:lnTo>
                  <a:pt x="6050" y="2281"/>
                </a:lnTo>
                <a:lnTo>
                  <a:pt x="6050" y="2281"/>
                </a:lnTo>
                <a:lnTo>
                  <a:pt x="6050" y="2281"/>
                </a:lnTo>
                <a:lnTo>
                  <a:pt x="6050" y="2281"/>
                </a:lnTo>
                <a:lnTo>
                  <a:pt x="6050" y="2281"/>
                </a:lnTo>
                <a:lnTo>
                  <a:pt x="6075" y="2305"/>
                </a:lnTo>
                <a:lnTo>
                  <a:pt x="6075" y="2305"/>
                </a:lnTo>
                <a:lnTo>
                  <a:pt x="6075" y="2305"/>
                </a:lnTo>
                <a:lnTo>
                  <a:pt x="6075" y="2305"/>
                </a:lnTo>
                <a:lnTo>
                  <a:pt x="6075" y="2305"/>
                </a:lnTo>
                <a:lnTo>
                  <a:pt x="6075" y="2305"/>
                </a:lnTo>
                <a:lnTo>
                  <a:pt x="6075" y="2305"/>
                </a:lnTo>
                <a:lnTo>
                  <a:pt x="6075" y="2305"/>
                </a:lnTo>
                <a:lnTo>
                  <a:pt x="6075" y="2305"/>
                </a:lnTo>
                <a:lnTo>
                  <a:pt x="6075" y="2305"/>
                </a:lnTo>
                <a:lnTo>
                  <a:pt x="6075" y="2305"/>
                </a:lnTo>
                <a:lnTo>
                  <a:pt x="6075" y="2305"/>
                </a:lnTo>
                <a:lnTo>
                  <a:pt x="6075" y="2305"/>
                </a:lnTo>
                <a:lnTo>
                  <a:pt x="6075" y="2305"/>
                </a:lnTo>
                <a:lnTo>
                  <a:pt x="6075" y="2305"/>
                </a:lnTo>
                <a:lnTo>
                  <a:pt x="6075" y="2305"/>
                </a:lnTo>
                <a:lnTo>
                  <a:pt x="6075" y="2305"/>
                </a:lnTo>
                <a:lnTo>
                  <a:pt x="6075" y="2281"/>
                </a:lnTo>
                <a:lnTo>
                  <a:pt x="6075" y="2281"/>
                </a:lnTo>
                <a:lnTo>
                  <a:pt x="6075" y="2281"/>
                </a:lnTo>
                <a:lnTo>
                  <a:pt x="6075" y="2281"/>
                </a:lnTo>
                <a:lnTo>
                  <a:pt x="6050" y="2281"/>
                </a:lnTo>
                <a:lnTo>
                  <a:pt x="6050" y="2281"/>
                </a:lnTo>
                <a:lnTo>
                  <a:pt x="6050" y="2281"/>
                </a:lnTo>
                <a:lnTo>
                  <a:pt x="6050" y="2281"/>
                </a:lnTo>
                <a:lnTo>
                  <a:pt x="6050" y="2281"/>
                </a:lnTo>
                <a:lnTo>
                  <a:pt x="6050" y="2281"/>
                </a:lnTo>
                <a:lnTo>
                  <a:pt x="6050" y="2281"/>
                </a:lnTo>
                <a:lnTo>
                  <a:pt x="6050" y="2281"/>
                </a:lnTo>
                <a:lnTo>
                  <a:pt x="6050" y="2281"/>
                </a:lnTo>
                <a:lnTo>
                  <a:pt x="6050" y="2281"/>
                </a:lnTo>
                <a:lnTo>
                  <a:pt x="6050" y="2281"/>
                </a:lnTo>
                <a:lnTo>
                  <a:pt x="6050" y="2281"/>
                </a:lnTo>
                <a:lnTo>
                  <a:pt x="6050" y="2281"/>
                </a:lnTo>
                <a:lnTo>
                  <a:pt x="6050" y="2281"/>
                </a:lnTo>
                <a:lnTo>
                  <a:pt x="6050" y="2256"/>
                </a:lnTo>
                <a:lnTo>
                  <a:pt x="6050" y="2256"/>
                </a:lnTo>
                <a:lnTo>
                  <a:pt x="6050" y="2231"/>
                </a:lnTo>
                <a:lnTo>
                  <a:pt x="6050" y="2231"/>
                </a:lnTo>
                <a:lnTo>
                  <a:pt x="6050" y="2231"/>
                </a:lnTo>
                <a:lnTo>
                  <a:pt x="6050" y="2256"/>
                </a:lnTo>
                <a:lnTo>
                  <a:pt x="6050" y="2256"/>
                </a:lnTo>
                <a:lnTo>
                  <a:pt x="6050" y="2281"/>
                </a:lnTo>
                <a:lnTo>
                  <a:pt x="6075" y="2281"/>
                </a:lnTo>
                <a:lnTo>
                  <a:pt x="6075" y="2281"/>
                </a:lnTo>
                <a:lnTo>
                  <a:pt x="6075" y="2281"/>
                </a:lnTo>
                <a:lnTo>
                  <a:pt x="6075" y="2305"/>
                </a:lnTo>
                <a:lnTo>
                  <a:pt x="6075" y="2305"/>
                </a:lnTo>
                <a:lnTo>
                  <a:pt x="6075" y="2305"/>
                </a:lnTo>
                <a:lnTo>
                  <a:pt x="6100" y="2305"/>
                </a:lnTo>
                <a:lnTo>
                  <a:pt x="6100" y="2305"/>
                </a:lnTo>
                <a:lnTo>
                  <a:pt x="6100" y="2331"/>
                </a:lnTo>
                <a:lnTo>
                  <a:pt x="6100" y="2331"/>
                </a:lnTo>
                <a:lnTo>
                  <a:pt x="6100" y="2331"/>
                </a:lnTo>
                <a:lnTo>
                  <a:pt x="6100" y="2331"/>
                </a:lnTo>
                <a:lnTo>
                  <a:pt x="6100" y="2331"/>
                </a:lnTo>
                <a:lnTo>
                  <a:pt x="6100" y="2331"/>
                </a:lnTo>
                <a:lnTo>
                  <a:pt x="6100" y="2331"/>
                </a:lnTo>
                <a:lnTo>
                  <a:pt x="6100" y="2331"/>
                </a:lnTo>
                <a:lnTo>
                  <a:pt x="6100" y="2355"/>
                </a:lnTo>
                <a:lnTo>
                  <a:pt x="6100" y="2355"/>
                </a:lnTo>
                <a:lnTo>
                  <a:pt x="6100" y="2355"/>
                </a:lnTo>
                <a:lnTo>
                  <a:pt x="6100" y="2355"/>
                </a:lnTo>
                <a:lnTo>
                  <a:pt x="6125" y="2355"/>
                </a:lnTo>
                <a:lnTo>
                  <a:pt x="6125" y="2380"/>
                </a:lnTo>
                <a:lnTo>
                  <a:pt x="6125" y="2380"/>
                </a:lnTo>
                <a:lnTo>
                  <a:pt x="6125" y="2380"/>
                </a:lnTo>
                <a:lnTo>
                  <a:pt x="6125" y="2380"/>
                </a:lnTo>
                <a:lnTo>
                  <a:pt x="6125" y="2380"/>
                </a:lnTo>
                <a:lnTo>
                  <a:pt x="6125" y="2355"/>
                </a:lnTo>
                <a:lnTo>
                  <a:pt x="6125" y="2355"/>
                </a:lnTo>
                <a:lnTo>
                  <a:pt x="6125" y="2355"/>
                </a:lnTo>
                <a:lnTo>
                  <a:pt x="6125" y="2355"/>
                </a:lnTo>
                <a:lnTo>
                  <a:pt x="6125" y="2355"/>
                </a:lnTo>
                <a:lnTo>
                  <a:pt x="6125" y="2355"/>
                </a:lnTo>
                <a:lnTo>
                  <a:pt x="6125" y="2355"/>
                </a:lnTo>
                <a:lnTo>
                  <a:pt x="6125" y="2355"/>
                </a:lnTo>
                <a:lnTo>
                  <a:pt x="6125" y="2355"/>
                </a:lnTo>
                <a:lnTo>
                  <a:pt x="6125" y="2355"/>
                </a:lnTo>
                <a:lnTo>
                  <a:pt x="6125" y="2355"/>
                </a:lnTo>
                <a:lnTo>
                  <a:pt x="6125" y="2355"/>
                </a:lnTo>
                <a:lnTo>
                  <a:pt x="6149" y="2355"/>
                </a:lnTo>
                <a:lnTo>
                  <a:pt x="6149" y="2380"/>
                </a:lnTo>
                <a:lnTo>
                  <a:pt x="6149" y="2380"/>
                </a:lnTo>
                <a:lnTo>
                  <a:pt x="6149" y="2380"/>
                </a:lnTo>
                <a:lnTo>
                  <a:pt x="6149" y="2380"/>
                </a:lnTo>
                <a:lnTo>
                  <a:pt x="6149" y="2380"/>
                </a:lnTo>
                <a:lnTo>
                  <a:pt x="6149" y="2380"/>
                </a:lnTo>
                <a:lnTo>
                  <a:pt x="6149" y="2380"/>
                </a:lnTo>
                <a:lnTo>
                  <a:pt x="6149" y="2380"/>
                </a:lnTo>
                <a:lnTo>
                  <a:pt x="6149" y="2380"/>
                </a:lnTo>
                <a:lnTo>
                  <a:pt x="6125" y="2380"/>
                </a:lnTo>
                <a:lnTo>
                  <a:pt x="6149" y="2380"/>
                </a:lnTo>
                <a:lnTo>
                  <a:pt x="6149" y="2404"/>
                </a:lnTo>
                <a:lnTo>
                  <a:pt x="6149" y="2404"/>
                </a:lnTo>
                <a:lnTo>
                  <a:pt x="6149" y="2404"/>
                </a:lnTo>
                <a:lnTo>
                  <a:pt x="6149" y="2404"/>
                </a:lnTo>
                <a:lnTo>
                  <a:pt x="6174" y="2404"/>
                </a:lnTo>
                <a:lnTo>
                  <a:pt x="6174" y="2404"/>
                </a:lnTo>
                <a:lnTo>
                  <a:pt x="6174" y="2404"/>
                </a:lnTo>
                <a:lnTo>
                  <a:pt x="6174" y="2404"/>
                </a:lnTo>
                <a:lnTo>
                  <a:pt x="6174" y="2404"/>
                </a:lnTo>
                <a:lnTo>
                  <a:pt x="6174" y="2404"/>
                </a:lnTo>
                <a:lnTo>
                  <a:pt x="6174" y="2404"/>
                </a:lnTo>
                <a:lnTo>
                  <a:pt x="6174" y="2404"/>
                </a:lnTo>
                <a:lnTo>
                  <a:pt x="6174" y="2430"/>
                </a:lnTo>
                <a:lnTo>
                  <a:pt x="6174" y="2430"/>
                </a:lnTo>
                <a:lnTo>
                  <a:pt x="6174" y="2430"/>
                </a:lnTo>
                <a:lnTo>
                  <a:pt x="6174" y="2430"/>
                </a:lnTo>
                <a:lnTo>
                  <a:pt x="6174" y="2430"/>
                </a:lnTo>
                <a:lnTo>
                  <a:pt x="6174" y="2430"/>
                </a:lnTo>
                <a:lnTo>
                  <a:pt x="6174" y="2430"/>
                </a:lnTo>
                <a:lnTo>
                  <a:pt x="6199" y="2430"/>
                </a:lnTo>
                <a:lnTo>
                  <a:pt x="6199" y="2430"/>
                </a:lnTo>
                <a:lnTo>
                  <a:pt x="6199" y="2430"/>
                </a:lnTo>
                <a:lnTo>
                  <a:pt x="6199" y="2430"/>
                </a:lnTo>
                <a:lnTo>
                  <a:pt x="6199" y="2430"/>
                </a:lnTo>
                <a:lnTo>
                  <a:pt x="6199" y="2430"/>
                </a:lnTo>
                <a:lnTo>
                  <a:pt x="6199" y="2430"/>
                </a:lnTo>
                <a:lnTo>
                  <a:pt x="6199" y="2430"/>
                </a:lnTo>
                <a:lnTo>
                  <a:pt x="6199" y="2430"/>
                </a:lnTo>
                <a:lnTo>
                  <a:pt x="6199" y="2430"/>
                </a:lnTo>
                <a:lnTo>
                  <a:pt x="6199" y="2430"/>
                </a:lnTo>
                <a:lnTo>
                  <a:pt x="6199" y="2430"/>
                </a:lnTo>
                <a:lnTo>
                  <a:pt x="6199" y="2430"/>
                </a:lnTo>
                <a:lnTo>
                  <a:pt x="6199" y="2430"/>
                </a:lnTo>
                <a:lnTo>
                  <a:pt x="6199" y="2430"/>
                </a:lnTo>
                <a:lnTo>
                  <a:pt x="6224" y="2430"/>
                </a:lnTo>
                <a:lnTo>
                  <a:pt x="6224" y="2430"/>
                </a:lnTo>
                <a:lnTo>
                  <a:pt x="6249" y="2454"/>
                </a:lnTo>
                <a:lnTo>
                  <a:pt x="6249" y="2454"/>
                </a:lnTo>
                <a:lnTo>
                  <a:pt x="6249" y="2454"/>
                </a:lnTo>
                <a:lnTo>
                  <a:pt x="6249" y="2454"/>
                </a:lnTo>
                <a:lnTo>
                  <a:pt x="6249" y="2454"/>
                </a:lnTo>
                <a:lnTo>
                  <a:pt x="6249" y="2454"/>
                </a:lnTo>
                <a:lnTo>
                  <a:pt x="6249" y="2454"/>
                </a:lnTo>
                <a:lnTo>
                  <a:pt x="6249" y="2454"/>
                </a:lnTo>
                <a:lnTo>
                  <a:pt x="6249" y="2430"/>
                </a:lnTo>
                <a:lnTo>
                  <a:pt x="6249" y="2430"/>
                </a:lnTo>
                <a:lnTo>
                  <a:pt x="6249" y="2430"/>
                </a:lnTo>
                <a:lnTo>
                  <a:pt x="6249" y="2430"/>
                </a:lnTo>
                <a:lnTo>
                  <a:pt x="6249" y="2430"/>
                </a:lnTo>
                <a:lnTo>
                  <a:pt x="6249" y="2430"/>
                </a:lnTo>
                <a:lnTo>
                  <a:pt x="6249" y="2430"/>
                </a:lnTo>
                <a:lnTo>
                  <a:pt x="6249" y="2404"/>
                </a:lnTo>
                <a:lnTo>
                  <a:pt x="6249" y="2404"/>
                </a:lnTo>
                <a:lnTo>
                  <a:pt x="6249" y="2404"/>
                </a:lnTo>
                <a:lnTo>
                  <a:pt x="6249" y="2404"/>
                </a:lnTo>
                <a:lnTo>
                  <a:pt x="6249" y="2404"/>
                </a:lnTo>
                <a:lnTo>
                  <a:pt x="6249" y="2404"/>
                </a:lnTo>
                <a:lnTo>
                  <a:pt x="6249" y="2404"/>
                </a:lnTo>
                <a:lnTo>
                  <a:pt x="6249" y="2404"/>
                </a:lnTo>
                <a:lnTo>
                  <a:pt x="6249" y="2404"/>
                </a:lnTo>
                <a:lnTo>
                  <a:pt x="6249" y="2380"/>
                </a:lnTo>
                <a:lnTo>
                  <a:pt x="6249" y="2380"/>
                </a:lnTo>
                <a:lnTo>
                  <a:pt x="6249" y="2380"/>
                </a:lnTo>
                <a:lnTo>
                  <a:pt x="6249" y="2380"/>
                </a:lnTo>
                <a:lnTo>
                  <a:pt x="6249" y="2380"/>
                </a:lnTo>
                <a:lnTo>
                  <a:pt x="6273" y="2380"/>
                </a:lnTo>
                <a:lnTo>
                  <a:pt x="6273" y="2380"/>
                </a:lnTo>
                <a:lnTo>
                  <a:pt x="6273" y="2380"/>
                </a:lnTo>
                <a:lnTo>
                  <a:pt x="6249" y="2380"/>
                </a:lnTo>
                <a:lnTo>
                  <a:pt x="6249" y="2404"/>
                </a:lnTo>
                <a:lnTo>
                  <a:pt x="6249" y="2404"/>
                </a:lnTo>
                <a:lnTo>
                  <a:pt x="6249" y="2404"/>
                </a:lnTo>
                <a:lnTo>
                  <a:pt x="6249" y="2404"/>
                </a:lnTo>
                <a:lnTo>
                  <a:pt x="6249" y="2404"/>
                </a:lnTo>
                <a:lnTo>
                  <a:pt x="6249" y="2404"/>
                </a:lnTo>
                <a:lnTo>
                  <a:pt x="6249" y="2404"/>
                </a:lnTo>
                <a:lnTo>
                  <a:pt x="6249" y="2404"/>
                </a:lnTo>
                <a:lnTo>
                  <a:pt x="6249" y="2404"/>
                </a:lnTo>
                <a:lnTo>
                  <a:pt x="6249" y="2404"/>
                </a:lnTo>
                <a:lnTo>
                  <a:pt x="6273" y="2430"/>
                </a:lnTo>
                <a:lnTo>
                  <a:pt x="6273" y="2430"/>
                </a:lnTo>
                <a:lnTo>
                  <a:pt x="6273" y="2430"/>
                </a:lnTo>
                <a:lnTo>
                  <a:pt x="6273" y="2430"/>
                </a:lnTo>
                <a:lnTo>
                  <a:pt x="6273" y="2430"/>
                </a:lnTo>
                <a:lnTo>
                  <a:pt x="6273" y="2430"/>
                </a:lnTo>
                <a:lnTo>
                  <a:pt x="6249" y="2430"/>
                </a:lnTo>
                <a:lnTo>
                  <a:pt x="6249" y="2430"/>
                </a:lnTo>
                <a:lnTo>
                  <a:pt x="6249" y="2430"/>
                </a:lnTo>
                <a:lnTo>
                  <a:pt x="6249" y="2430"/>
                </a:lnTo>
                <a:lnTo>
                  <a:pt x="6249" y="2430"/>
                </a:lnTo>
                <a:lnTo>
                  <a:pt x="6249" y="2430"/>
                </a:lnTo>
                <a:lnTo>
                  <a:pt x="6249" y="2430"/>
                </a:lnTo>
                <a:lnTo>
                  <a:pt x="6249" y="2430"/>
                </a:lnTo>
                <a:lnTo>
                  <a:pt x="6249" y="2430"/>
                </a:lnTo>
                <a:lnTo>
                  <a:pt x="6249" y="2454"/>
                </a:lnTo>
                <a:lnTo>
                  <a:pt x="6249" y="2454"/>
                </a:lnTo>
                <a:lnTo>
                  <a:pt x="6249" y="2454"/>
                </a:lnTo>
                <a:lnTo>
                  <a:pt x="6249" y="2454"/>
                </a:lnTo>
                <a:lnTo>
                  <a:pt x="6249" y="2454"/>
                </a:lnTo>
                <a:lnTo>
                  <a:pt x="6249" y="2454"/>
                </a:lnTo>
                <a:lnTo>
                  <a:pt x="6249" y="2454"/>
                </a:lnTo>
                <a:lnTo>
                  <a:pt x="6273" y="2454"/>
                </a:lnTo>
                <a:lnTo>
                  <a:pt x="6273" y="2454"/>
                </a:lnTo>
                <a:lnTo>
                  <a:pt x="6273" y="2454"/>
                </a:lnTo>
                <a:lnTo>
                  <a:pt x="6273" y="2454"/>
                </a:lnTo>
                <a:lnTo>
                  <a:pt x="6273" y="2454"/>
                </a:lnTo>
                <a:lnTo>
                  <a:pt x="6273" y="2454"/>
                </a:lnTo>
                <a:lnTo>
                  <a:pt x="6273" y="2454"/>
                </a:lnTo>
                <a:lnTo>
                  <a:pt x="6273" y="2479"/>
                </a:lnTo>
                <a:lnTo>
                  <a:pt x="6273" y="2479"/>
                </a:lnTo>
                <a:lnTo>
                  <a:pt x="6273" y="2479"/>
                </a:lnTo>
                <a:lnTo>
                  <a:pt x="6273" y="2479"/>
                </a:lnTo>
                <a:lnTo>
                  <a:pt x="6273" y="2479"/>
                </a:lnTo>
                <a:lnTo>
                  <a:pt x="6273" y="2479"/>
                </a:lnTo>
                <a:lnTo>
                  <a:pt x="6273" y="2479"/>
                </a:lnTo>
                <a:lnTo>
                  <a:pt x="6273" y="2479"/>
                </a:lnTo>
                <a:lnTo>
                  <a:pt x="6273" y="2479"/>
                </a:lnTo>
                <a:lnTo>
                  <a:pt x="6273" y="2479"/>
                </a:lnTo>
                <a:lnTo>
                  <a:pt x="6273" y="2479"/>
                </a:lnTo>
                <a:lnTo>
                  <a:pt x="6273" y="2479"/>
                </a:lnTo>
                <a:lnTo>
                  <a:pt x="6273" y="2479"/>
                </a:lnTo>
                <a:lnTo>
                  <a:pt x="6273" y="2479"/>
                </a:lnTo>
                <a:lnTo>
                  <a:pt x="6273" y="2479"/>
                </a:lnTo>
                <a:lnTo>
                  <a:pt x="6273" y="2479"/>
                </a:lnTo>
                <a:lnTo>
                  <a:pt x="6273" y="2479"/>
                </a:lnTo>
                <a:lnTo>
                  <a:pt x="6273" y="2479"/>
                </a:lnTo>
                <a:lnTo>
                  <a:pt x="6299" y="2479"/>
                </a:lnTo>
                <a:lnTo>
                  <a:pt x="6299" y="2479"/>
                </a:lnTo>
                <a:lnTo>
                  <a:pt x="6299" y="2479"/>
                </a:lnTo>
                <a:lnTo>
                  <a:pt x="6299" y="2479"/>
                </a:lnTo>
                <a:lnTo>
                  <a:pt x="6299" y="2479"/>
                </a:lnTo>
                <a:lnTo>
                  <a:pt x="6299" y="2479"/>
                </a:lnTo>
                <a:lnTo>
                  <a:pt x="6299" y="2479"/>
                </a:lnTo>
                <a:lnTo>
                  <a:pt x="6299" y="2479"/>
                </a:lnTo>
                <a:lnTo>
                  <a:pt x="6299" y="2479"/>
                </a:lnTo>
                <a:lnTo>
                  <a:pt x="6299" y="2479"/>
                </a:lnTo>
                <a:lnTo>
                  <a:pt x="6299" y="2479"/>
                </a:lnTo>
                <a:lnTo>
                  <a:pt x="6299" y="2479"/>
                </a:lnTo>
                <a:lnTo>
                  <a:pt x="6299" y="2454"/>
                </a:lnTo>
                <a:lnTo>
                  <a:pt x="6299" y="2454"/>
                </a:lnTo>
                <a:lnTo>
                  <a:pt x="6299" y="2454"/>
                </a:lnTo>
                <a:lnTo>
                  <a:pt x="6299" y="2454"/>
                </a:lnTo>
                <a:lnTo>
                  <a:pt x="6299" y="2454"/>
                </a:lnTo>
                <a:lnTo>
                  <a:pt x="6299" y="2454"/>
                </a:lnTo>
                <a:lnTo>
                  <a:pt x="6299" y="2454"/>
                </a:lnTo>
                <a:lnTo>
                  <a:pt x="6299" y="2454"/>
                </a:lnTo>
                <a:lnTo>
                  <a:pt x="6299" y="2454"/>
                </a:lnTo>
                <a:lnTo>
                  <a:pt x="6299" y="2454"/>
                </a:lnTo>
                <a:lnTo>
                  <a:pt x="6299" y="2454"/>
                </a:lnTo>
                <a:lnTo>
                  <a:pt x="6299" y="2454"/>
                </a:lnTo>
                <a:lnTo>
                  <a:pt x="6299" y="2454"/>
                </a:lnTo>
                <a:lnTo>
                  <a:pt x="6299" y="2454"/>
                </a:lnTo>
                <a:lnTo>
                  <a:pt x="6299" y="2479"/>
                </a:lnTo>
                <a:lnTo>
                  <a:pt x="6299" y="2479"/>
                </a:lnTo>
                <a:lnTo>
                  <a:pt x="6299" y="2479"/>
                </a:lnTo>
                <a:lnTo>
                  <a:pt x="6323" y="2479"/>
                </a:lnTo>
                <a:lnTo>
                  <a:pt x="6323" y="2479"/>
                </a:lnTo>
                <a:lnTo>
                  <a:pt x="6323" y="2479"/>
                </a:lnTo>
                <a:lnTo>
                  <a:pt x="6323" y="2479"/>
                </a:lnTo>
                <a:lnTo>
                  <a:pt x="6323" y="2479"/>
                </a:lnTo>
                <a:lnTo>
                  <a:pt x="6323" y="2479"/>
                </a:lnTo>
                <a:lnTo>
                  <a:pt x="6323" y="2479"/>
                </a:lnTo>
                <a:lnTo>
                  <a:pt x="6323" y="2479"/>
                </a:lnTo>
                <a:lnTo>
                  <a:pt x="6323" y="2479"/>
                </a:lnTo>
                <a:lnTo>
                  <a:pt x="6299" y="2479"/>
                </a:lnTo>
                <a:lnTo>
                  <a:pt x="6299" y="2479"/>
                </a:lnTo>
                <a:lnTo>
                  <a:pt x="6299" y="2479"/>
                </a:lnTo>
                <a:lnTo>
                  <a:pt x="6299" y="2479"/>
                </a:lnTo>
                <a:lnTo>
                  <a:pt x="6299" y="2479"/>
                </a:lnTo>
                <a:lnTo>
                  <a:pt x="6299" y="2504"/>
                </a:lnTo>
                <a:lnTo>
                  <a:pt x="6299" y="2504"/>
                </a:lnTo>
                <a:lnTo>
                  <a:pt x="6299" y="2504"/>
                </a:lnTo>
                <a:lnTo>
                  <a:pt x="6299" y="2504"/>
                </a:lnTo>
                <a:lnTo>
                  <a:pt x="6299" y="2504"/>
                </a:lnTo>
                <a:lnTo>
                  <a:pt x="6299" y="2504"/>
                </a:lnTo>
                <a:lnTo>
                  <a:pt x="6323" y="2504"/>
                </a:lnTo>
                <a:lnTo>
                  <a:pt x="6323" y="2529"/>
                </a:lnTo>
                <a:lnTo>
                  <a:pt x="6323" y="2529"/>
                </a:lnTo>
                <a:lnTo>
                  <a:pt x="6323" y="2529"/>
                </a:lnTo>
                <a:lnTo>
                  <a:pt x="6323" y="2504"/>
                </a:lnTo>
                <a:lnTo>
                  <a:pt x="6323" y="2504"/>
                </a:lnTo>
                <a:lnTo>
                  <a:pt x="6323" y="2504"/>
                </a:lnTo>
                <a:lnTo>
                  <a:pt x="6323" y="2504"/>
                </a:lnTo>
                <a:lnTo>
                  <a:pt x="6323" y="2504"/>
                </a:lnTo>
                <a:lnTo>
                  <a:pt x="6323" y="2504"/>
                </a:lnTo>
                <a:lnTo>
                  <a:pt x="6323" y="2504"/>
                </a:lnTo>
                <a:lnTo>
                  <a:pt x="6323" y="2504"/>
                </a:lnTo>
                <a:lnTo>
                  <a:pt x="6323" y="2504"/>
                </a:lnTo>
                <a:lnTo>
                  <a:pt x="6323" y="2504"/>
                </a:lnTo>
                <a:lnTo>
                  <a:pt x="6323" y="2504"/>
                </a:lnTo>
                <a:lnTo>
                  <a:pt x="6323" y="2504"/>
                </a:lnTo>
                <a:lnTo>
                  <a:pt x="6323" y="2479"/>
                </a:lnTo>
                <a:lnTo>
                  <a:pt x="6323" y="2479"/>
                </a:lnTo>
                <a:lnTo>
                  <a:pt x="6372" y="2479"/>
                </a:lnTo>
                <a:lnTo>
                  <a:pt x="6372" y="2479"/>
                </a:lnTo>
                <a:lnTo>
                  <a:pt x="6372" y="2479"/>
                </a:lnTo>
                <a:lnTo>
                  <a:pt x="6372" y="2479"/>
                </a:lnTo>
                <a:lnTo>
                  <a:pt x="6372" y="2479"/>
                </a:lnTo>
                <a:lnTo>
                  <a:pt x="6372" y="2479"/>
                </a:lnTo>
                <a:lnTo>
                  <a:pt x="6372" y="2479"/>
                </a:lnTo>
                <a:lnTo>
                  <a:pt x="6372" y="2479"/>
                </a:lnTo>
                <a:lnTo>
                  <a:pt x="6372" y="2479"/>
                </a:lnTo>
                <a:lnTo>
                  <a:pt x="6372" y="2479"/>
                </a:lnTo>
                <a:lnTo>
                  <a:pt x="6372" y="2479"/>
                </a:lnTo>
                <a:lnTo>
                  <a:pt x="6348" y="2479"/>
                </a:lnTo>
                <a:lnTo>
                  <a:pt x="6348" y="2479"/>
                </a:lnTo>
                <a:lnTo>
                  <a:pt x="6348" y="2479"/>
                </a:lnTo>
                <a:lnTo>
                  <a:pt x="6348" y="2479"/>
                </a:lnTo>
                <a:lnTo>
                  <a:pt x="6348" y="2479"/>
                </a:lnTo>
                <a:lnTo>
                  <a:pt x="6323" y="2479"/>
                </a:lnTo>
                <a:lnTo>
                  <a:pt x="6323" y="2504"/>
                </a:lnTo>
                <a:lnTo>
                  <a:pt x="6348" y="2504"/>
                </a:lnTo>
                <a:lnTo>
                  <a:pt x="6348" y="2529"/>
                </a:lnTo>
                <a:lnTo>
                  <a:pt x="6348" y="2529"/>
                </a:lnTo>
                <a:lnTo>
                  <a:pt x="6348" y="2529"/>
                </a:lnTo>
                <a:lnTo>
                  <a:pt x="6348" y="2529"/>
                </a:lnTo>
                <a:lnTo>
                  <a:pt x="6372" y="2529"/>
                </a:lnTo>
                <a:lnTo>
                  <a:pt x="6372" y="2529"/>
                </a:lnTo>
                <a:lnTo>
                  <a:pt x="6372" y="2529"/>
                </a:lnTo>
                <a:lnTo>
                  <a:pt x="6372" y="2529"/>
                </a:lnTo>
                <a:lnTo>
                  <a:pt x="6397" y="2529"/>
                </a:lnTo>
                <a:lnTo>
                  <a:pt x="6397" y="2529"/>
                </a:lnTo>
                <a:lnTo>
                  <a:pt x="6397" y="2529"/>
                </a:lnTo>
                <a:lnTo>
                  <a:pt x="6397" y="2529"/>
                </a:lnTo>
                <a:lnTo>
                  <a:pt x="6397" y="2529"/>
                </a:lnTo>
                <a:lnTo>
                  <a:pt x="6397" y="2529"/>
                </a:lnTo>
                <a:lnTo>
                  <a:pt x="6397" y="2554"/>
                </a:lnTo>
                <a:lnTo>
                  <a:pt x="6397" y="2554"/>
                </a:lnTo>
                <a:lnTo>
                  <a:pt x="6397" y="2554"/>
                </a:lnTo>
                <a:lnTo>
                  <a:pt x="6422" y="2554"/>
                </a:lnTo>
                <a:lnTo>
                  <a:pt x="6422" y="2554"/>
                </a:lnTo>
                <a:lnTo>
                  <a:pt x="6422" y="2554"/>
                </a:lnTo>
                <a:lnTo>
                  <a:pt x="6422" y="2554"/>
                </a:lnTo>
                <a:lnTo>
                  <a:pt x="6422" y="2554"/>
                </a:lnTo>
                <a:lnTo>
                  <a:pt x="6422" y="2554"/>
                </a:lnTo>
                <a:lnTo>
                  <a:pt x="6422" y="2554"/>
                </a:lnTo>
                <a:lnTo>
                  <a:pt x="6397" y="2554"/>
                </a:lnTo>
                <a:lnTo>
                  <a:pt x="6397" y="2554"/>
                </a:lnTo>
                <a:lnTo>
                  <a:pt x="6397" y="2554"/>
                </a:lnTo>
                <a:lnTo>
                  <a:pt x="6397" y="2554"/>
                </a:lnTo>
                <a:lnTo>
                  <a:pt x="6397" y="2554"/>
                </a:lnTo>
                <a:lnTo>
                  <a:pt x="6397" y="2554"/>
                </a:lnTo>
                <a:lnTo>
                  <a:pt x="6372" y="2529"/>
                </a:lnTo>
                <a:lnTo>
                  <a:pt x="6348" y="2529"/>
                </a:lnTo>
                <a:lnTo>
                  <a:pt x="6348" y="2529"/>
                </a:lnTo>
                <a:lnTo>
                  <a:pt x="6348" y="2529"/>
                </a:lnTo>
                <a:lnTo>
                  <a:pt x="6348" y="2529"/>
                </a:lnTo>
                <a:lnTo>
                  <a:pt x="6348" y="2529"/>
                </a:lnTo>
                <a:lnTo>
                  <a:pt x="6348" y="2529"/>
                </a:lnTo>
                <a:lnTo>
                  <a:pt x="6348" y="2529"/>
                </a:lnTo>
                <a:lnTo>
                  <a:pt x="6348" y="2529"/>
                </a:lnTo>
                <a:lnTo>
                  <a:pt x="6348" y="2529"/>
                </a:lnTo>
                <a:lnTo>
                  <a:pt x="6348" y="2529"/>
                </a:lnTo>
                <a:lnTo>
                  <a:pt x="6348" y="2529"/>
                </a:lnTo>
                <a:lnTo>
                  <a:pt x="6348" y="2529"/>
                </a:lnTo>
                <a:lnTo>
                  <a:pt x="6348" y="2529"/>
                </a:lnTo>
                <a:lnTo>
                  <a:pt x="6348" y="2529"/>
                </a:lnTo>
                <a:lnTo>
                  <a:pt x="6348" y="2554"/>
                </a:lnTo>
                <a:lnTo>
                  <a:pt x="6348" y="2554"/>
                </a:lnTo>
                <a:lnTo>
                  <a:pt x="6348" y="2554"/>
                </a:lnTo>
                <a:lnTo>
                  <a:pt x="6348" y="2554"/>
                </a:lnTo>
                <a:lnTo>
                  <a:pt x="6348" y="2554"/>
                </a:lnTo>
                <a:lnTo>
                  <a:pt x="6348" y="2554"/>
                </a:lnTo>
                <a:lnTo>
                  <a:pt x="6372" y="2554"/>
                </a:lnTo>
                <a:lnTo>
                  <a:pt x="6372" y="2554"/>
                </a:lnTo>
                <a:lnTo>
                  <a:pt x="6372" y="2554"/>
                </a:lnTo>
                <a:lnTo>
                  <a:pt x="6372" y="2554"/>
                </a:lnTo>
                <a:lnTo>
                  <a:pt x="6372" y="2554"/>
                </a:lnTo>
                <a:lnTo>
                  <a:pt x="6372" y="2554"/>
                </a:lnTo>
                <a:lnTo>
                  <a:pt x="6372" y="2554"/>
                </a:lnTo>
                <a:lnTo>
                  <a:pt x="6372" y="2554"/>
                </a:lnTo>
                <a:lnTo>
                  <a:pt x="6372" y="2554"/>
                </a:lnTo>
                <a:lnTo>
                  <a:pt x="6372" y="2578"/>
                </a:lnTo>
                <a:lnTo>
                  <a:pt x="6372" y="2578"/>
                </a:lnTo>
                <a:lnTo>
                  <a:pt x="6372" y="2578"/>
                </a:lnTo>
                <a:lnTo>
                  <a:pt x="6372" y="2578"/>
                </a:lnTo>
                <a:lnTo>
                  <a:pt x="6372" y="2578"/>
                </a:lnTo>
                <a:lnTo>
                  <a:pt x="6372" y="2578"/>
                </a:lnTo>
                <a:lnTo>
                  <a:pt x="6372" y="2578"/>
                </a:lnTo>
                <a:lnTo>
                  <a:pt x="6372" y="2578"/>
                </a:lnTo>
                <a:lnTo>
                  <a:pt x="6372" y="2578"/>
                </a:lnTo>
                <a:lnTo>
                  <a:pt x="6372" y="2578"/>
                </a:lnTo>
                <a:lnTo>
                  <a:pt x="6372" y="2578"/>
                </a:lnTo>
                <a:lnTo>
                  <a:pt x="6397" y="2578"/>
                </a:lnTo>
                <a:lnTo>
                  <a:pt x="6397" y="2578"/>
                </a:lnTo>
                <a:lnTo>
                  <a:pt x="6397" y="2578"/>
                </a:lnTo>
                <a:lnTo>
                  <a:pt x="6397" y="2578"/>
                </a:lnTo>
                <a:lnTo>
                  <a:pt x="6397" y="2578"/>
                </a:lnTo>
                <a:lnTo>
                  <a:pt x="6397" y="2578"/>
                </a:lnTo>
                <a:lnTo>
                  <a:pt x="6397" y="2578"/>
                </a:lnTo>
                <a:lnTo>
                  <a:pt x="6397" y="2578"/>
                </a:lnTo>
                <a:lnTo>
                  <a:pt x="6372" y="2578"/>
                </a:lnTo>
                <a:lnTo>
                  <a:pt x="6372" y="2603"/>
                </a:lnTo>
                <a:lnTo>
                  <a:pt x="6372" y="2603"/>
                </a:lnTo>
                <a:lnTo>
                  <a:pt x="6372" y="2603"/>
                </a:lnTo>
                <a:lnTo>
                  <a:pt x="6397" y="2603"/>
                </a:lnTo>
                <a:lnTo>
                  <a:pt x="6397" y="2603"/>
                </a:lnTo>
                <a:lnTo>
                  <a:pt x="6397" y="2603"/>
                </a:lnTo>
                <a:lnTo>
                  <a:pt x="6397" y="2603"/>
                </a:lnTo>
                <a:lnTo>
                  <a:pt x="6397" y="2603"/>
                </a:lnTo>
                <a:lnTo>
                  <a:pt x="6397" y="2603"/>
                </a:lnTo>
                <a:lnTo>
                  <a:pt x="6397" y="2603"/>
                </a:lnTo>
                <a:lnTo>
                  <a:pt x="6422" y="2603"/>
                </a:lnTo>
                <a:lnTo>
                  <a:pt x="6422" y="2603"/>
                </a:lnTo>
                <a:lnTo>
                  <a:pt x="6422" y="2603"/>
                </a:lnTo>
                <a:lnTo>
                  <a:pt x="6422" y="2578"/>
                </a:lnTo>
                <a:lnTo>
                  <a:pt x="6422" y="2578"/>
                </a:lnTo>
                <a:lnTo>
                  <a:pt x="6422" y="2578"/>
                </a:lnTo>
                <a:lnTo>
                  <a:pt x="6422" y="2578"/>
                </a:lnTo>
                <a:lnTo>
                  <a:pt x="6422" y="2603"/>
                </a:lnTo>
                <a:lnTo>
                  <a:pt x="6422" y="2603"/>
                </a:lnTo>
                <a:lnTo>
                  <a:pt x="6422" y="2603"/>
                </a:lnTo>
                <a:lnTo>
                  <a:pt x="6422" y="2603"/>
                </a:lnTo>
                <a:lnTo>
                  <a:pt x="6422" y="2603"/>
                </a:lnTo>
                <a:lnTo>
                  <a:pt x="6422" y="2603"/>
                </a:lnTo>
                <a:lnTo>
                  <a:pt x="6422" y="2603"/>
                </a:lnTo>
                <a:lnTo>
                  <a:pt x="6397" y="2603"/>
                </a:lnTo>
                <a:lnTo>
                  <a:pt x="6397" y="2603"/>
                </a:lnTo>
                <a:lnTo>
                  <a:pt x="6372" y="2603"/>
                </a:lnTo>
                <a:lnTo>
                  <a:pt x="6372" y="2628"/>
                </a:lnTo>
                <a:lnTo>
                  <a:pt x="6372" y="2628"/>
                </a:lnTo>
                <a:lnTo>
                  <a:pt x="6372" y="2628"/>
                </a:lnTo>
                <a:lnTo>
                  <a:pt x="6372" y="2628"/>
                </a:lnTo>
                <a:lnTo>
                  <a:pt x="6372" y="2628"/>
                </a:lnTo>
                <a:lnTo>
                  <a:pt x="6372" y="2628"/>
                </a:lnTo>
                <a:lnTo>
                  <a:pt x="6397" y="2628"/>
                </a:lnTo>
                <a:lnTo>
                  <a:pt x="6372" y="2628"/>
                </a:lnTo>
                <a:lnTo>
                  <a:pt x="6372" y="2628"/>
                </a:lnTo>
                <a:lnTo>
                  <a:pt x="6372" y="2628"/>
                </a:lnTo>
                <a:lnTo>
                  <a:pt x="6372" y="2628"/>
                </a:lnTo>
                <a:lnTo>
                  <a:pt x="6372" y="2628"/>
                </a:lnTo>
                <a:lnTo>
                  <a:pt x="6397" y="2628"/>
                </a:lnTo>
                <a:lnTo>
                  <a:pt x="6397" y="2628"/>
                </a:lnTo>
                <a:lnTo>
                  <a:pt x="6397" y="2628"/>
                </a:lnTo>
                <a:lnTo>
                  <a:pt x="6397" y="2653"/>
                </a:lnTo>
                <a:lnTo>
                  <a:pt x="6397" y="2653"/>
                </a:lnTo>
                <a:lnTo>
                  <a:pt x="6397" y="2653"/>
                </a:lnTo>
                <a:lnTo>
                  <a:pt x="6397" y="2653"/>
                </a:lnTo>
                <a:lnTo>
                  <a:pt x="6422" y="2653"/>
                </a:lnTo>
                <a:lnTo>
                  <a:pt x="6422" y="2653"/>
                </a:lnTo>
                <a:lnTo>
                  <a:pt x="6422" y="2653"/>
                </a:lnTo>
                <a:lnTo>
                  <a:pt x="6422" y="2628"/>
                </a:lnTo>
                <a:lnTo>
                  <a:pt x="6422" y="2628"/>
                </a:lnTo>
                <a:lnTo>
                  <a:pt x="6422" y="2628"/>
                </a:lnTo>
                <a:lnTo>
                  <a:pt x="6422" y="2628"/>
                </a:lnTo>
                <a:lnTo>
                  <a:pt x="6422" y="2628"/>
                </a:lnTo>
                <a:lnTo>
                  <a:pt x="6422" y="2628"/>
                </a:lnTo>
                <a:lnTo>
                  <a:pt x="6422" y="2628"/>
                </a:lnTo>
                <a:lnTo>
                  <a:pt x="6422" y="2628"/>
                </a:lnTo>
                <a:lnTo>
                  <a:pt x="6422" y="2628"/>
                </a:lnTo>
                <a:lnTo>
                  <a:pt x="6422" y="2628"/>
                </a:lnTo>
                <a:lnTo>
                  <a:pt x="6422" y="2628"/>
                </a:lnTo>
                <a:lnTo>
                  <a:pt x="6422" y="2628"/>
                </a:lnTo>
                <a:lnTo>
                  <a:pt x="6422" y="2628"/>
                </a:lnTo>
                <a:lnTo>
                  <a:pt x="6422" y="2628"/>
                </a:lnTo>
                <a:lnTo>
                  <a:pt x="6422" y="2628"/>
                </a:lnTo>
                <a:lnTo>
                  <a:pt x="6422" y="2628"/>
                </a:lnTo>
                <a:lnTo>
                  <a:pt x="6422" y="2628"/>
                </a:lnTo>
                <a:lnTo>
                  <a:pt x="6422" y="2628"/>
                </a:lnTo>
                <a:lnTo>
                  <a:pt x="6422" y="2628"/>
                </a:lnTo>
                <a:lnTo>
                  <a:pt x="6422" y="2653"/>
                </a:lnTo>
                <a:lnTo>
                  <a:pt x="6422" y="2653"/>
                </a:lnTo>
                <a:lnTo>
                  <a:pt x="6422" y="2653"/>
                </a:lnTo>
                <a:lnTo>
                  <a:pt x="6422" y="2653"/>
                </a:lnTo>
                <a:lnTo>
                  <a:pt x="6422" y="2653"/>
                </a:lnTo>
                <a:lnTo>
                  <a:pt x="6422" y="2653"/>
                </a:lnTo>
                <a:lnTo>
                  <a:pt x="6422" y="2653"/>
                </a:lnTo>
                <a:lnTo>
                  <a:pt x="6422" y="2653"/>
                </a:lnTo>
                <a:lnTo>
                  <a:pt x="6447" y="2653"/>
                </a:lnTo>
                <a:lnTo>
                  <a:pt x="6447" y="2653"/>
                </a:lnTo>
                <a:lnTo>
                  <a:pt x="6447" y="2653"/>
                </a:lnTo>
                <a:lnTo>
                  <a:pt x="6447" y="2653"/>
                </a:lnTo>
                <a:lnTo>
                  <a:pt x="6447" y="2653"/>
                </a:lnTo>
                <a:lnTo>
                  <a:pt x="6447" y="2653"/>
                </a:lnTo>
                <a:lnTo>
                  <a:pt x="6447" y="2653"/>
                </a:lnTo>
                <a:lnTo>
                  <a:pt x="6447" y="2653"/>
                </a:lnTo>
                <a:lnTo>
                  <a:pt x="6447" y="2653"/>
                </a:lnTo>
                <a:lnTo>
                  <a:pt x="6472" y="2653"/>
                </a:lnTo>
                <a:lnTo>
                  <a:pt x="6472" y="2653"/>
                </a:lnTo>
                <a:lnTo>
                  <a:pt x="6472" y="2653"/>
                </a:lnTo>
                <a:lnTo>
                  <a:pt x="6472" y="2628"/>
                </a:lnTo>
                <a:lnTo>
                  <a:pt x="6472" y="2628"/>
                </a:lnTo>
                <a:lnTo>
                  <a:pt x="6472" y="2628"/>
                </a:lnTo>
                <a:lnTo>
                  <a:pt x="6472" y="2628"/>
                </a:lnTo>
                <a:lnTo>
                  <a:pt x="6472" y="2628"/>
                </a:lnTo>
                <a:lnTo>
                  <a:pt x="6472" y="2628"/>
                </a:lnTo>
                <a:lnTo>
                  <a:pt x="6472" y="2628"/>
                </a:lnTo>
                <a:lnTo>
                  <a:pt x="6472" y="2628"/>
                </a:lnTo>
                <a:lnTo>
                  <a:pt x="6472" y="2628"/>
                </a:lnTo>
                <a:lnTo>
                  <a:pt x="6472" y="2653"/>
                </a:lnTo>
                <a:lnTo>
                  <a:pt x="6472" y="2653"/>
                </a:lnTo>
                <a:lnTo>
                  <a:pt x="6472" y="2653"/>
                </a:lnTo>
                <a:lnTo>
                  <a:pt x="6472" y="2653"/>
                </a:lnTo>
                <a:lnTo>
                  <a:pt x="6472" y="2653"/>
                </a:lnTo>
                <a:lnTo>
                  <a:pt x="6472" y="2653"/>
                </a:lnTo>
                <a:lnTo>
                  <a:pt x="6472" y="2653"/>
                </a:lnTo>
                <a:lnTo>
                  <a:pt x="6472" y="2653"/>
                </a:lnTo>
                <a:lnTo>
                  <a:pt x="6472" y="2653"/>
                </a:lnTo>
                <a:lnTo>
                  <a:pt x="6472" y="2653"/>
                </a:lnTo>
                <a:lnTo>
                  <a:pt x="6472" y="2653"/>
                </a:lnTo>
                <a:lnTo>
                  <a:pt x="6472" y="2653"/>
                </a:lnTo>
                <a:lnTo>
                  <a:pt x="6472" y="2653"/>
                </a:lnTo>
                <a:lnTo>
                  <a:pt x="6472" y="2653"/>
                </a:lnTo>
                <a:lnTo>
                  <a:pt x="6472" y="2653"/>
                </a:lnTo>
                <a:lnTo>
                  <a:pt x="6472" y="2653"/>
                </a:lnTo>
                <a:lnTo>
                  <a:pt x="6472" y="2677"/>
                </a:lnTo>
                <a:lnTo>
                  <a:pt x="6472" y="2677"/>
                </a:lnTo>
                <a:lnTo>
                  <a:pt x="6472" y="2677"/>
                </a:lnTo>
                <a:lnTo>
                  <a:pt x="6472" y="2677"/>
                </a:lnTo>
                <a:lnTo>
                  <a:pt x="6472" y="2677"/>
                </a:lnTo>
                <a:lnTo>
                  <a:pt x="6497" y="2677"/>
                </a:lnTo>
                <a:lnTo>
                  <a:pt x="6497" y="2677"/>
                </a:lnTo>
                <a:lnTo>
                  <a:pt x="6497" y="2677"/>
                </a:lnTo>
                <a:lnTo>
                  <a:pt x="6497" y="2677"/>
                </a:lnTo>
                <a:lnTo>
                  <a:pt x="6497" y="2677"/>
                </a:lnTo>
                <a:lnTo>
                  <a:pt x="6522" y="2677"/>
                </a:lnTo>
                <a:lnTo>
                  <a:pt x="6522" y="2677"/>
                </a:lnTo>
                <a:lnTo>
                  <a:pt x="6522" y="2677"/>
                </a:lnTo>
                <a:lnTo>
                  <a:pt x="6522" y="2677"/>
                </a:lnTo>
                <a:lnTo>
                  <a:pt x="6522" y="2677"/>
                </a:lnTo>
                <a:lnTo>
                  <a:pt x="6522" y="2677"/>
                </a:lnTo>
                <a:lnTo>
                  <a:pt x="6522" y="2677"/>
                </a:lnTo>
                <a:lnTo>
                  <a:pt x="6522" y="2677"/>
                </a:lnTo>
                <a:lnTo>
                  <a:pt x="6522" y="2677"/>
                </a:lnTo>
                <a:lnTo>
                  <a:pt x="6522" y="2677"/>
                </a:lnTo>
                <a:lnTo>
                  <a:pt x="6522" y="2677"/>
                </a:lnTo>
                <a:lnTo>
                  <a:pt x="6546" y="2677"/>
                </a:lnTo>
                <a:lnTo>
                  <a:pt x="6522" y="2677"/>
                </a:lnTo>
                <a:lnTo>
                  <a:pt x="6522" y="2677"/>
                </a:lnTo>
                <a:lnTo>
                  <a:pt x="6522" y="2677"/>
                </a:lnTo>
                <a:lnTo>
                  <a:pt x="6522" y="2677"/>
                </a:lnTo>
                <a:lnTo>
                  <a:pt x="6522" y="2677"/>
                </a:lnTo>
                <a:lnTo>
                  <a:pt x="6522" y="2677"/>
                </a:lnTo>
                <a:lnTo>
                  <a:pt x="6522" y="2677"/>
                </a:lnTo>
                <a:lnTo>
                  <a:pt x="6522" y="2677"/>
                </a:lnTo>
                <a:lnTo>
                  <a:pt x="6522" y="2677"/>
                </a:lnTo>
                <a:lnTo>
                  <a:pt x="6522" y="2677"/>
                </a:lnTo>
                <a:lnTo>
                  <a:pt x="6522" y="2702"/>
                </a:lnTo>
                <a:lnTo>
                  <a:pt x="6522" y="2702"/>
                </a:lnTo>
                <a:lnTo>
                  <a:pt x="6522" y="2702"/>
                </a:lnTo>
                <a:lnTo>
                  <a:pt x="6522" y="2702"/>
                </a:lnTo>
                <a:lnTo>
                  <a:pt x="6522" y="2702"/>
                </a:lnTo>
                <a:lnTo>
                  <a:pt x="6522" y="2702"/>
                </a:lnTo>
                <a:lnTo>
                  <a:pt x="6522" y="2702"/>
                </a:lnTo>
                <a:lnTo>
                  <a:pt x="6522" y="2702"/>
                </a:lnTo>
                <a:lnTo>
                  <a:pt x="6522" y="2702"/>
                </a:lnTo>
                <a:lnTo>
                  <a:pt x="6522" y="2702"/>
                </a:lnTo>
                <a:lnTo>
                  <a:pt x="6522" y="2702"/>
                </a:lnTo>
                <a:lnTo>
                  <a:pt x="6546" y="2727"/>
                </a:lnTo>
                <a:lnTo>
                  <a:pt x="6546" y="2702"/>
                </a:lnTo>
                <a:lnTo>
                  <a:pt x="6546" y="2702"/>
                </a:lnTo>
                <a:lnTo>
                  <a:pt x="6546" y="2702"/>
                </a:lnTo>
                <a:lnTo>
                  <a:pt x="6546" y="2702"/>
                </a:lnTo>
                <a:lnTo>
                  <a:pt x="6546" y="2702"/>
                </a:lnTo>
                <a:lnTo>
                  <a:pt x="6546" y="2727"/>
                </a:lnTo>
                <a:lnTo>
                  <a:pt x="6546" y="2727"/>
                </a:lnTo>
                <a:lnTo>
                  <a:pt x="6546" y="2727"/>
                </a:lnTo>
                <a:lnTo>
                  <a:pt x="6546" y="2727"/>
                </a:lnTo>
                <a:lnTo>
                  <a:pt x="6546" y="2727"/>
                </a:lnTo>
                <a:lnTo>
                  <a:pt x="6571" y="2727"/>
                </a:lnTo>
                <a:lnTo>
                  <a:pt x="6571" y="2727"/>
                </a:lnTo>
                <a:lnTo>
                  <a:pt x="6571" y="2727"/>
                </a:lnTo>
                <a:lnTo>
                  <a:pt x="6571" y="2727"/>
                </a:lnTo>
                <a:lnTo>
                  <a:pt x="6571" y="2727"/>
                </a:lnTo>
                <a:lnTo>
                  <a:pt x="6571" y="2727"/>
                </a:lnTo>
                <a:lnTo>
                  <a:pt x="6596" y="2752"/>
                </a:lnTo>
                <a:lnTo>
                  <a:pt x="6596" y="2752"/>
                </a:lnTo>
                <a:lnTo>
                  <a:pt x="6596" y="2752"/>
                </a:lnTo>
                <a:lnTo>
                  <a:pt x="6596" y="2752"/>
                </a:lnTo>
                <a:lnTo>
                  <a:pt x="6596" y="2752"/>
                </a:lnTo>
                <a:lnTo>
                  <a:pt x="6596" y="2752"/>
                </a:lnTo>
                <a:lnTo>
                  <a:pt x="6596" y="2752"/>
                </a:lnTo>
                <a:lnTo>
                  <a:pt x="6596" y="2752"/>
                </a:lnTo>
                <a:lnTo>
                  <a:pt x="6596" y="2752"/>
                </a:lnTo>
                <a:lnTo>
                  <a:pt x="6596" y="2752"/>
                </a:lnTo>
                <a:lnTo>
                  <a:pt x="6621" y="2752"/>
                </a:lnTo>
                <a:lnTo>
                  <a:pt x="6621" y="2752"/>
                </a:lnTo>
                <a:lnTo>
                  <a:pt x="6621" y="2777"/>
                </a:lnTo>
                <a:lnTo>
                  <a:pt x="6621" y="2777"/>
                </a:lnTo>
                <a:lnTo>
                  <a:pt x="6645" y="2752"/>
                </a:lnTo>
                <a:lnTo>
                  <a:pt x="6645" y="2752"/>
                </a:lnTo>
                <a:lnTo>
                  <a:pt x="6670" y="2752"/>
                </a:lnTo>
                <a:lnTo>
                  <a:pt x="6670" y="2752"/>
                </a:lnTo>
                <a:lnTo>
                  <a:pt x="6670" y="2752"/>
                </a:lnTo>
                <a:lnTo>
                  <a:pt x="6670" y="2752"/>
                </a:lnTo>
                <a:lnTo>
                  <a:pt x="6670" y="2752"/>
                </a:lnTo>
                <a:lnTo>
                  <a:pt x="6670" y="2752"/>
                </a:lnTo>
                <a:lnTo>
                  <a:pt x="6670" y="2752"/>
                </a:lnTo>
                <a:lnTo>
                  <a:pt x="6670" y="2752"/>
                </a:lnTo>
                <a:lnTo>
                  <a:pt x="6670" y="2777"/>
                </a:lnTo>
                <a:lnTo>
                  <a:pt x="6670" y="2777"/>
                </a:lnTo>
                <a:lnTo>
                  <a:pt x="6645" y="2777"/>
                </a:lnTo>
                <a:lnTo>
                  <a:pt x="6645" y="2777"/>
                </a:lnTo>
                <a:lnTo>
                  <a:pt x="6621" y="2777"/>
                </a:lnTo>
                <a:lnTo>
                  <a:pt x="6621" y="2777"/>
                </a:lnTo>
                <a:lnTo>
                  <a:pt x="6621" y="2777"/>
                </a:lnTo>
                <a:lnTo>
                  <a:pt x="6621" y="2801"/>
                </a:lnTo>
                <a:lnTo>
                  <a:pt x="6645" y="2801"/>
                </a:lnTo>
                <a:lnTo>
                  <a:pt x="6645" y="2827"/>
                </a:lnTo>
                <a:lnTo>
                  <a:pt x="6645" y="2827"/>
                </a:lnTo>
                <a:lnTo>
                  <a:pt x="6645" y="2827"/>
                </a:lnTo>
                <a:lnTo>
                  <a:pt x="6645" y="2827"/>
                </a:lnTo>
                <a:lnTo>
                  <a:pt x="6645" y="2827"/>
                </a:lnTo>
                <a:lnTo>
                  <a:pt x="6621" y="2827"/>
                </a:lnTo>
                <a:lnTo>
                  <a:pt x="6621" y="2827"/>
                </a:lnTo>
                <a:lnTo>
                  <a:pt x="6621" y="2827"/>
                </a:lnTo>
                <a:lnTo>
                  <a:pt x="6621" y="2827"/>
                </a:lnTo>
                <a:lnTo>
                  <a:pt x="6621" y="2827"/>
                </a:lnTo>
                <a:lnTo>
                  <a:pt x="6621" y="2851"/>
                </a:lnTo>
                <a:lnTo>
                  <a:pt x="6621" y="2851"/>
                </a:lnTo>
                <a:lnTo>
                  <a:pt x="6621" y="2851"/>
                </a:lnTo>
                <a:lnTo>
                  <a:pt x="6621" y="2851"/>
                </a:lnTo>
                <a:lnTo>
                  <a:pt x="6645" y="2851"/>
                </a:lnTo>
                <a:lnTo>
                  <a:pt x="6645" y="2851"/>
                </a:lnTo>
                <a:lnTo>
                  <a:pt x="6645" y="2851"/>
                </a:lnTo>
                <a:lnTo>
                  <a:pt x="6645" y="2851"/>
                </a:lnTo>
                <a:lnTo>
                  <a:pt x="6621" y="2851"/>
                </a:lnTo>
                <a:lnTo>
                  <a:pt x="6621" y="2851"/>
                </a:lnTo>
                <a:lnTo>
                  <a:pt x="6621" y="2876"/>
                </a:lnTo>
                <a:lnTo>
                  <a:pt x="6621" y="2876"/>
                </a:lnTo>
                <a:lnTo>
                  <a:pt x="6621" y="2876"/>
                </a:lnTo>
                <a:lnTo>
                  <a:pt x="6621" y="2876"/>
                </a:lnTo>
                <a:lnTo>
                  <a:pt x="6621" y="2876"/>
                </a:lnTo>
                <a:lnTo>
                  <a:pt x="6621" y="2876"/>
                </a:lnTo>
                <a:lnTo>
                  <a:pt x="6621" y="2876"/>
                </a:lnTo>
                <a:lnTo>
                  <a:pt x="6621" y="2876"/>
                </a:lnTo>
                <a:lnTo>
                  <a:pt x="6621" y="2876"/>
                </a:lnTo>
                <a:lnTo>
                  <a:pt x="6621" y="2876"/>
                </a:lnTo>
                <a:lnTo>
                  <a:pt x="6621" y="2876"/>
                </a:lnTo>
                <a:lnTo>
                  <a:pt x="6621" y="2876"/>
                </a:lnTo>
                <a:lnTo>
                  <a:pt x="6645" y="2900"/>
                </a:lnTo>
                <a:lnTo>
                  <a:pt x="6645" y="2900"/>
                </a:lnTo>
                <a:lnTo>
                  <a:pt x="6645" y="2900"/>
                </a:lnTo>
                <a:lnTo>
                  <a:pt x="6670" y="2926"/>
                </a:lnTo>
                <a:lnTo>
                  <a:pt x="6670" y="2926"/>
                </a:lnTo>
                <a:lnTo>
                  <a:pt x="6670" y="2926"/>
                </a:lnTo>
                <a:lnTo>
                  <a:pt x="6670" y="2926"/>
                </a:lnTo>
                <a:lnTo>
                  <a:pt x="6670" y="2900"/>
                </a:lnTo>
                <a:lnTo>
                  <a:pt x="6670" y="2900"/>
                </a:lnTo>
                <a:lnTo>
                  <a:pt x="6670" y="2900"/>
                </a:lnTo>
                <a:lnTo>
                  <a:pt x="6670" y="2900"/>
                </a:lnTo>
                <a:lnTo>
                  <a:pt x="6670" y="2900"/>
                </a:lnTo>
                <a:lnTo>
                  <a:pt x="6670" y="2900"/>
                </a:lnTo>
                <a:lnTo>
                  <a:pt x="6670" y="2900"/>
                </a:lnTo>
                <a:lnTo>
                  <a:pt x="6670" y="2900"/>
                </a:lnTo>
                <a:lnTo>
                  <a:pt x="6670" y="2900"/>
                </a:lnTo>
                <a:lnTo>
                  <a:pt x="6670" y="2900"/>
                </a:lnTo>
                <a:lnTo>
                  <a:pt x="6670" y="2900"/>
                </a:lnTo>
                <a:lnTo>
                  <a:pt x="6670" y="2900"/>
                </a:lnTo>
                <a:lnTo>
                  <a:pt x="6670" y="2900"/>
                </a:lnTo>
                <a:lnTo>
                  <a:pt x="6670" y="2900"/>
                </a:lnTo>
                <a:lnTo>
                  <a:pt x="6645" y="2876"/>
                </a:lnTo>
                <a:lnTo>
                  <a:pt x="6645" y="2876"/>
                </a:lnTo>
                <a:lnTo>
                  <a:pt x="6670" y="2900"/>
                </a:lnTo>
                <a:lnTo>
                  <a:pt x="6670" y="2900"/>
                </a:lnTo>
                <a:lnTo>
                  <a:pt x="6670" y="2900"/>
                </a:lnTo>
                <a:lnTo>
                  <a:pt x="6670" y="2900"/>
                </a:lnTo>
                <a:lnTo>
                  <a:pt x="6670" y="2876"/>
                </a:lnTo>
                <a:lnTo>
                  <a:pt x="6670" y="2876"/>
                </a:lnTo>
                <a:lnTo>
                  <a:pt x="6670" y="2876"/>
                </a:lnTo>
                <a:lnTo>
                  <a:pt x="6670" y="2876"/>
                </a:lnTo>
                <a:lnTo>
                  <a:pt x="6670" y="2876"/>
                </a:lnTo>
                <a:lnTo>
                  <a:pt x="6670" y="2876"/>
                </a:lnTo>
                <a:lnTo>
                  <a:pt x="6670" y="2851"/>
                </a:lnTo>
                <a:lnTo>
                  <a:pt x="6670" y="2851"/>
                </a:lnTo>
                <a:lnTo>
                  <a:pt x="6670" y="2851"/>
                </a:lnTo>
                <a:lnTo>
                  <a:pt x="6670" y="2851"/>
                </a:lnTo>
                <a:lnTo>
                  <a:pt x="6670" y="2851"/>
                </a:lnTo>
                <a:lnTo>
                  <a:pt x="6670" y="2851"/>
                </a:lnTo>
                <a:lnTo>
                  <a:pt x="6670" y="2851"/>
                </a:lnTo>
                <a:lnTo>
                  <a:pt x="6645" y="2851"/>
                </a:lnTo>
                <a:lnTo>
                  <a:pt x="6645" y="2851"/>
                </a:lnTo>
                <a:lnTo>
                  <a:pt x="6645" y="2851"/>
                </a:lnTo>
                <a:lnTo>
                  <a:pt x="6645" y="2851"/>
                </a:lnTo>
                <a:lnTo>
                  <a:pt x="6645" y="2851"/>
                </a:lnTo>
                <a:lnTo>
                  <a:pt x="6645" y="2827"/>
                </a:lnTo>
                <a:lnTo>
                  <a:pt x="6645" y="2827"/>
                </a:lnTo>
                <a:lnTo>
                  <a:pt x="6645" y="2827"/>
                </a:lnTo>
                <a:lnTo>
                  <a:pt x="6670" y="2827"/>
                </a:lnTo>
                <a:lnTo>
                  <a:pt x="6670" y="2827"/>
                </a:lnTo>
                <a:lnTo>
                  <a:pt x="6670" y="2827"/>
                </a:lnTo>
                <a:lnTo>
                  <a:pt x="6670" y="2827"/>
                </a:lnTo>
                <a:lnTo>
                  <a:pt x="6670" y="2827"/>
                </a:lnTo>
                <a:lnTo>
                  <a:pt x="6670" y="2827"/>
                </a:lnTo>
                <a:lnTo>
                  <a:pt x="6670" y="2827"/>
                </a:lnTo>
                <a:lnTo>
                  <a:pt x="6670" y="2827"/>
                </a:lnTo>
                <a:lnTo>
                  <a:pt x="6670" y="2827"/>
                </a:lnTo>
                <a:lnTo>
                  <a:pt x="6670" y="2827"/>
                </a:lnTo>
                <a:lnTo>
                  <a:pt x="6670" y="2827"/>
                </a:lnTo>
                <a:lnTo>
                  <a:pt x="6670" y="2827"/>
                </a:lnTo>
                <a:lnTo>
                  <a:pt x="6670" y="2827"/>
                </a:lnTo>
                <a:lnTo>
                  <a:pt x="6670" y="2801"/>
                </a:lnTo>
                <a:lnTo>
                  <a:pt x="6670" y="2801"/>
                </a:lnTo>
                <a:lnTo>
                  <a:pt x="6695" y="2801"/>
                </a:lnTo>
                <a:lnTo>
                  <a:pt x="6695" y="2801"/>
                </a:lnTo>
                <a:lnTo>
                  <a:pt x="6695" y="2801"/>
                </a:lnTo>
                <a:lnTo>
                  <a:pt x="6695" y="2801"/>
                </a:lnTo>
                <a:lnTo>
                  <a:pt x="6695" y="2801"/>
                </a:lnTo>
                <a:lnTo>
                  <a:pt x="6695" y="2801"/>
                </a:lnTo>
                <a:lnTo>
                  <a:pt x="6695" y="2801"/>
                </a:lnTo>
                <a:lnTo>
                  <a:pt x="6695" y="2801"/>
                </a:lnTo>
                <a:lnTo>
                  <a:pt x="6695" y="2801"/>
                </a:lnTo>
                <a:lnTo>
                  <a:pt x="6720" y="2801"/>
                </a:lnTo>
                <a:lnTo>
                  <a:pt x="6720" y="2801"/>
                </a:lnTo>
                <a:lnTo>
                  <a:pt x="6720" y="2777"/>
                </a:lnTo>
                <a:lnTo>
                  <a:pt x="6720" y="2777"/>
                </a:lnTo>
                <a:lnTo>
                  <a:pt x="6720" y="2777"/>
                </a:lnTo>
                <a:lnTo>
                  <a:pt x="6720" y="2777"/>
                </a:lnTo>
                <a:lnTo>
                  <a:pt x="6720" y="2777"/>
                </a:lnTo>
                <a:lnTo>
                  <a:pt x="6720" y="2777"/>
                </a:lnTo>
                <a:lnTo>
                  <a:pt x="6720" y="2752"/>
                </a:lnTo>
                <a:lnTo>
                  <a:pt x="6720" y="2752"/>
                </a:lnTo>
                <a:lnTo>
                  <a:pt x="6720" y="2777"/>
                </a:lnTo>
                <a:lnTo>
                  <a:pt x="6720" y="2777"/>
                </a:lnTo>
                <a:lnTo>
                  <a:pt x="6720" y="2777"/>
                </a:lnTo>
                <a:lnTo>
                  <a:pt x="6720" y="2777"/>
                </a:lnTo>
                <a:lnTo>
                  <a:pt x="6720" y="2777"/>
                </a:lnTo>
                <a:lnTo>
                  <a:pt x="6720" y="2777"/>
                </a:lnTo>
                <a:lnTo>
                  <a:pt x="6720" y="2801"/>
                </a:lnTo>
                <a:lnTo>
                  <a:pt x="6720" y="2801"/>
                </a:lnTo>
                <a:lnTo>
                  <a:pt x="6720" y="2801"/>
                </a:lnTo>
                <a:lnTo>
                  <a:pt x="6720" y="2801"/>
                </a:lnTo>
                <a:lnTo>
                  <a:pt x="6720" y="2801"/>
                </a:lnTo>
                <a:lnTo>
                  <a:pt x="6720" y="2801"/>
                </a:lnTo>
                <a:lnTo>
                  <a:pt x="6720" y="2801"/>
                </a:lnTo>
                <a:lnTo>
                  <a:pt x="6720" y="2801"/>
                </a:lnTo>
                <a:lnTo>
                  <a:pt x="6745" y="2801"/>
                </a:lnTo>
                <a:lnTo>
                  <a:pt x="6745" y="2801"/>
                </a:lnTo>
                <a:lnTo>
                  <a:pt x="6745" y="2801"/>
                </a:lnTo>
                <a:lnTo>
                  <a:pt x="6745" y="2827"/>
                </a:lnTo>
                <a:lnTo>
                  <a:pt x="6745" y="2827"/>
                </a:lnTo>
                <a:lnTo>
                  <a:pt x="6745" y="2827"/>
                </a:lnTo>
                <a:lnTo>
                  <a:pt x="6745" y="2827"/>
                </a:lnTo>
                <a:lnTo>
                  <a:pt x="6769" y="2827"/>
                </a:lnTo>
                <a:lnTo>
                  <a:pt x="6769" y="2801"/>
                </a:lnTo>
                <a:lnTo>
                  <a:pt x="6769" y="2801"/>
                </a:lnTo>
                <a:lnTo>
                  <a:pt x="6769" y="2801"/>
                </a:lnTo>
                <a:lnTo>
                  <a:pt x="6769" y="2827"/>
                </a:lnTo>
                <a:lnTo>
                  <a:pt x="6769" y="2827"/>
                </a:lnTo>
                <a:lnTo>
                  <a:pt x="6769" y="2827"/>
                </a:lnTo>
                <a:lnTo>
                  <a:pt x="6769" y="2827"/>
                </a:lnTo>
                <a:lnTo>
                  <a:pt x="6769" y="2827"/>
                </a:lnTo>
                <a:lnTo>
                  <a:pt x="6769" y="2827"/>
                </a:lnTo>
                <a:lnTo>
                  <a:pt x="6769" y="2827"/>
                </a:lnTo>
                <a:lnTo>
                  <a:pt x="6769" y="2827"/>
                </a:lnTo>
                <a:lnTo>
                  <a:pt x="6769" y="2827"/>
                </a:lnTo>
                <a:lnTo>
                  <a:pt x="6769" y="2827"/>
                </a:lnTo>
                <a:lnTo>
                  <a:pt x="6769" y="2851"/>
                </a:lnTo>
                <a:lnTo>
                  <a:pt x="6769" y="2851"/>
                </a:lnTo>
                <a:lnTo>
                  <a:pt x="6769" y="2851"/>
                </a:lnTo>
                <a:lnTo>
                  <a:pt x="6794" y="2851"/>
                </a:lnTo>
                <a:lnTo>
                  <a:pt x="6794" y="2876"/>
                </a:lnTo>
                <a:lnTo>
                  <a:pt x="6794" y="2876"/>
                </a:lnTo>
                <a:lnTo>
                  <a:pt x="6794" y="2900"/>
                </a:lnTo>
                <a:lnTo>
                  <a:pt x="6794" y="2900"/>
                </a:lnTo>
                <a:lnTo>
                  <a:pt x="6819" y="2900"/>
                </a:lnTo>
                <a:lnTo>
                  <a:pt x="6819" y="2900"/>
                </a:lnTo>
                <a:lnTo>
                  <a:pt x="6819" y="2900"/>
                </a:lnTo>
                <a:lnTo>
                  <a:pt x="6819" y="2900"/>
                </a:lnTo>
                <a:lnTo>
                  <a:pt x="6819" y="2900"/>
                </a:lnTo>
                <a:lnTo>
                  <a:pt x="6819" y="2900"/>
                </a:lnTo>
                <a:lnTo>
                  <a:pt x="6819" y="2900"/>
                </a:lnTo>
                <a:lnTo>
                  <a:pt x="6819" y="2900"/>
                </a:lnTo>
                <a:lnTo>
                  <a:pt x="6844" y="2900"/>
                </a:lnTo>
                <a:lnTo>
                  <a:pt x="6844" y="2900"/>
                </a:lnTo>
                <a:lnTo>
                  <a:pt x="6844" y="2900"/>
                </a:lnTo>
                <a:lnTo>
                  <a:pt x="6794" y="2926"/>
                </a:lnTo>
                <a:lnTo>
                  <a:pt x="6794" y="2926"/>
                </a:lnTo>
                <a:lnTo>
                  <a:pt x="6794" y="2926"/>
                </a:lnTo>
                <a:lnTo>
                  <a:pt x="6794" y="2926"/>
                </a:lnTo>
                <a:lnTo>
                  <a:pt x="6794" y="2926"/>
                </a:lnTo>
                <a:lnTo>
                  <a:pt x="6794" y="2926"/>
                </a:lnTo>
                <a:lnTo>
                  <a:pt x="6794" y="2926"/>
                </a:lnTo>
                <a:lnTo>
                  <a:pt x="6794" y="2926"/>
                </a:lnTo>
                <a:lnTo>
                  <a:pt x="6794" y="2950"/>
                </a:lnTo>
                <a:lnTo>
                  <a:pt x="6794" y="2950"/>
                </a:lnTo>
                <a:lnTo>
                  <a:pt x="6794" y="2950"/>
                </a:lnTo>
                <a:lnTo>
                  <a:pt x="6794" y="2950"/>
                </a:lnTo>
                <a:lnTo>
                  <a:pt x="6794" y="2950"/>
                </a:lnTo>
                <a:lnTo>
                  <a:pt x="6794" y="2950"/>
                </a:lnTo>
                <a:lnTo>
                  <a:pt x="6794" y="2950"/>
                </a:lnTo>
                <a:lnTo>
                  <a:pt x="6819" y="2950"/>
                </a:lnTo>
                <a:lnTo>
                  <a:pt x="6819" y="2950"/>
                </a:lnTo>
                <a:lnTo>
                  <a:pt x="6819" y="2950"/>
                </a:lnTo>
                <a:lnTo>
                  <a:pt x="6819" y="2950"/>
                </a:lnTo>
                <a:lnTo>
                  <a:pt x="6819" y="2950"/>
                </a:lnTo>
                <a:lnTo>
                  <a:pt x="6819" y="2950"/>
                </a:lnTo>
                <a:lnTo>
                  <a:pt x="6819" y="2950"/>
                </a:lnTo>
                <a:lnTo>
                  <a:pt x="6819" y="2950"/>
                </a:lnTo>
                <a:lnTo>
                  <a:pt x="6819" y="2950"/>
                </a:lnTo>
                <a:lnTo>
                  <a:pt x="6819" y="2950"/>
                </a:lnTo>
                <a:lnTo>
                  <a:pt x="6844" y="2950"/>
                </a:lnTo>
                <a:lnTo>
                  <a:pt x="6844" y="2926"/>
                </a:lnTo>
                <a:lnTo>
                  <a:pt x="6844" y="2926"/>
                </a:lnTo>
                <a:lnTo>
                  <a:pt x="6844" y="2926"/>
                </a:lnTo>
                <a:lnTo>
                  <a:pt x="6844" y="2926"/>
                </a:lnTo>
                <a:lnTo>
                  <a:pt x="6844" y="2900"/>
                </a:lnTo>
                <a:lnTo>
                  <a:pt x="6844" y="2900"/>
                </a:lnTo>
                <a:lnTo>
                  <a:pt x="6844" y="2900"/>
                </a:lnTo>
                <a:lnTo>
                  <a:pt x="6844" y="2900"/>
                </a:lnTo>
                <a:lnTo>
                  <a:pt x="6844" y="2900"/>
                </a:lnTo>
                <a:lnTo>
                  <a:pt x="6844" y="2900"/>
                </a:lnTo>
                <a:lnTo>
                  <a:pt x="6844" y="2876"/>
                </a:lnTo>
                <a:lnTo>
                  <a:pt x="6844" y="2900"/>
                </a:lnTo>
                <a:lnTo>
                  <a:pt x="6844" y="2926"/>
                </a:lnTo>
                <a:lnTo>
                  <a:pt x="6844" y="2926"/>
                </a:lnTo>
                <a:lnTo>
                  <a:pt x="6844" y="2926"/>
                </a:lnTo>
                <a:lnTo>
                  <a:pt x="6844" y="2950"/>
                </a:lnTo>
                <a:lnTo>
                  <a:pt x="6844" y="2950"/>
                </a:lnTo>
                <a:lnTo>
                  <a:pt x="6844" y="2950"/>
                </a:lnTo>
                <a:lnTo>
                  <a:pt x="6844" y="2950"/>
                </a:lnTo>
                <a:lnTo>
                  <a:pt x="6844" y="2950"/>
                </a:lnTo>
                <a:lnTo>
                  <a:pt x="6844" y="2950"/>
                </a:lnTo>
                <a:lnTo>
                  <a:pt x="6844" y="2950"/>
                </a:lnTo>
                <a:lnTo>
                  <a:pt x="6819" y="2950"/>
                </a:lnTo>
                <a:lnTo>
                  <a:pt x="6819" y="2950"/>
                </a:lnTo>
                <a:lnTo>
                  <a:pt x="6819" y="2950"/>
                </a:lnTo>
                <a:lnTo>
                  <a:pt x="6819" y="2950"/>
                </a:lnTo>
                <a:lnTo>
                  <a:pt x="6819" y="2950"/>
                </a:lnTo>
                <a:lnTo>
                  <a:pt x="6819" y="2950"/>
                </a:lnTo>
                <a:lnTo>
                  <a:pt x="6819" y="2950"/>
                </a:lnTo>
                <a:lnTo>
                  <a:pt x="6819" y="2950"/>
                </a:lnTo>
                <a:lnTo>
                  <a:pt x="6819" y="2950"/>
                </a:lnTo>
                <a:lnTo>
                  <a:pt x="6819" y="2950"/>
                </a:lnTo>
                <a:lnTo>
                  <a:pt x="6819" y="2975"/>
                </a:lnTo>
                <a:lnTo>
                  <a:pt x="6819" y="2975"/>
                </a:lnTo>
                <a:lnTo>
                  <a:pt x="6819" y="2975"/>
                </a:lnTo>
                <a:lnTo>
                  <a:pt x="6819" y="2975"/>
                </a:lnTo>
                <a:lnTo>
                  <a:pt x="6819" y="2975"/>
                </a:lnTo>
                <a:lnTo>
                  <a:pt x="6819" y="2975"/>
                </a:lnTo>
                <a:lnTo>
                  <a:pt x="6819" y="2975"/>
                </a:lnTo>
                <a:lnTo>
                  <a:pt x="6819" y="2975"/>
                </a:lnTo>
                <a:lnTo>
                  <a:pt x="6819" y="2975"/>
                </a:lnTo>
                <a:lnTo>
                  <a:pt x="6819" y="2975"/>
                </a:lnTo>
                <a:lnTo>
                  <a:pt x="6819" y="3000"/>
                </a:lnTo>
                <a:lnTo>
                  <a:pt x="6819" y="3000"/>
                </a:lnTo>
                <a:lnTo>
                  <a:pt x="6819" y="3000"/>
                </a:lnTo>
                <a:lnTo>
                  <a:pt x="6819" y="3000"/>
                </a:lnTo>
                <a:lnTo>
                  <a:pt x="6819" y="3000"/>
                </a:lnTo>
                <a:lnTo>
                  <a:pt x="6819" y="3000"/>
                </a:lnTo>
                <a:lnTo>
                  <a:pt x="6819" y="3000"/>
                </a:lnTo>
                <a:lnTo>
                  <a:pt x="6819" y="3000"/>
                </a:lnTo>
                <a:lnTo>
                  <a:pt x="6819" y="3000"/>
                </a:lnTo>
                <a:lnTo>
                  <a:pt x="6844" y="3000"/>
                </a:lnTo>
                <a:lnTo>
                  <a:pt x="6844" y="3025"/>
                </a:lnTo>
                <a:lnTo>
                  <a:pt x="6844" y="3025"/>
                </a:lnTo>
                <a:lnTo>
                  <a:pt x="6844" y="3000"/>
                </a:lnTo>
                <a:lnTo>
                  <a:pt x="6844" y="3000"/>
                </a:lnTo>
                <a:lnTo>
                  <a:pt x="6844" y="3000"/>
                </a:lnTo>
                <a:lnTo>
                  <a:pt x="6844" y="3000"/>
                </a:lnTo>
                <a:lnTo>
                  <a:pt x="6844" y="3000"/>
                </a:lnTo>
                <a:lnTo>
                  <a:pt x="6844" y="3000"/>
                </a:lnTo>
                <a:lnTo>
                  <a:pt x="6844" y="3000"/>
                </a:lnTo>
                <a:lnTo>
                  <a:pt x="6844" y="3000"/>
                </a:lnTo>
                <a:lnTo>
                  <a:pt x="6844" y="3000"/>
                </a:lnTo>
                <a:lnTo>
                  <a:pt x="6844" y="3000"/>
                </a:lnTo>
                <a:lnTo>
                  <a:pt x="6844" y="2975"/>
                </a:lnTo>
                <a:lnTo>
                  <a:pt x="6844" y="2975"/>
                </a:lnTo>
                <a:lnTo>
                  <a:pt x="6844" y="2975"/>
                </a:lnTo>
                <a:lnTo>
                  <a:pt x="6844" y="2975"/>
                </a:lnTo>
                <a:lnTo>
                  <a:pt x="6844" y="2975"/>
                </a:lnTo>
                <a:lnTo>
                  <a:pt x="6844" y="2975"/>
                </a:lnTo>
                <a:lnTo>
                  <a:pt x="6844" y="2975"/>
                </a:lnTo>
                <a:lnTo>
                  <a:pt x="6844" y="2975"/>
                </a:lnTo>
                <a:lnTo>
                  <a:pt x="6844" y="2975"/>
                </a:lnTo>
                <a:lnTo>
                  <a:pt x="6844" y="2975"/>
                </a:lnTo>
                <a:lnTo>
                  <a:pt x="6844" y="3000"/>
                </a:lnTo>
                <a:lnTo>
                  <a:pt x="6844" y="3000"/>
                </a:lnTo>
                <a:lnTo>
                  <a:pt x="6868" y="3000"/>
                </a:lnTo>
                <a:lnTo>
                  <a:pt x="6868" y="3000"/>
                </a:lnTo>
                <a:lnTo>
                  <a:pt x="6868" y="3000"/>
                </a:lnTo>
                <a:lnTo>
                  <a:pt x="6868" y="3000"/>
                </a:lnTo>
                <a:lnTo>
                  <a:pt x="6868" y="3000"/>
                </a:lnTo>
                <a:lnTo>
                  <a:pt x="6868" y="3000"/>
                </a:lnTo>
                <a:lnTo>
                  <a:pt x="6868" y="3000"/>
                </a:lnTo>
                <a:lnTo>
                  <a:pt x="6868" y="3000"/>
                </a:lnTo>
                <a:lnTo>
                  <a:pt x="6868" y="3000"/>
                </a:lnTo>
                <a:lnTo>
                  <a:pt x="6868" y="3000"/>
                </a:lnTo>
                <a:lnTo>
                  <a:pt x="6868" y="3000"/>
                </a:lnTo>
                <a:lnTo>
                  <a:pt x="6868" y="3000"/>
                </a:lnTo>
                <a:lnTo>
                  <a:pt x="6868" y="3000"/>
                </a:lnTo>
                <a:lnTo>
                  <a:pt x="6868" y="2975"/>
                </a:lnTo>
                <a:lnTo>
                  <a:pt x="6868" y="2975"/>
                </a:lnTo>
                <a:lnTo>
                  <a:pt x="6868" y="2975"/>
                </a:lnTo>
                <a:lnTo>
                  <a:pt x="6868" y="3000"/>
                </a:lnTo>
                <a:lnTo>
                  <a:pt x="6868" y="3000"/>
                </a:lnTo>
                <a:lnTo>
                  <a:pt x="6868" y="3000"/>
                </a:lnTo>
                <a:lnTo>
                  <a:pt x="6868" y="3000"/>
                </a:lnTo>
                <a:lnTo>
                  <a:pt x="6868" y="2975"/>
                </a:lnTo>
                <a:lnTo>
                  <a:pt x="6894" y="2975"/>
                </a:lnTo>
                <a:lnTo>
                  <a:pt x="6894" y="2975"/>
                </a:lnTo>
                <a:lnTo>
                  <a:pt x="6894" y="2975"/>
                </a:lnTo>
                <a:lnTo>
                  <a:pt x="6894" y="2950"/>
                </a:lnTo>
                <a:lnTo>
                  <a:pt x="6894" y="2950"/>
                </a:lnTo>
                <a:lnTo>
                  <a:pt x="6894" y="2950"/>
                </a:lnTo>
                <a:lnTo>
                  <a:pt x="6894" y="2950"/>
                </a:lnTo>
                <a:lnTo>
                  <a:pt x="6894" y="2950"/>
                </a:lnTo>
                <a:lnTo>
                  <a:pt x="6894" y="2950"/>
                </a:lnTo>
                <a:lnTo>
                  <a:pt x="6894" y="2950"/>
                </a:lnTo>
                <a:lnTo>
                  <a:pt x="6894" y="2926"/>
                </a:lnTo>
                <a:lnTo>
                  <a:pt x="6894" y="2926"/>
                </a:lnTo>
                <a:lnTo>
                  <a:pt x="6894" y="2926"/>
                </a:lnTo>
                <a:lnTo>
                  <a:pt x="6894" y="2926"/>
                </a:lnTo>
                <a:lnTo>
                  <a:pt x="6894" y="2926"/>
                </a:lnTo>
                <a:lnTo>
                  <a:pt x="6894" y="2926"/>
                </a:lnTo>
                <a:lnTo>
                  <a:pt x="6894" y="2900"/>
                </a:lnTo>
                <a:lnTo>
                  <a:pt x="6894" y="2900"/>
                </a:lnTo>
                <a:lnTo>
                  <a:pt x="6894" y="2900"/>
                </a:lnTo>
                <a:lnTo>
                  <a:pt x="6894" y="2900"/>
                </a:lnTo>
                <a:lnTo>
                  <a:pt x="6894" y="2900"/>
                </a:lnTo>
                <a:lnTo>
                  <a:pt x="6894" y="2900"/>
                </a:lnTo>
                <a:lnTo>
                  <a:pt x="6894" y="2900"/>
                </a:lnTo>
                <a:lnTo>
                  <a:pt x="6894" y="2900"/>
                </a:lnTo>
                <a:lnTo>
                  <a:pt x="6894" y="2900"/>
                </a:lnTo>
                <a:lnTo>
                  <a:pt x="6894" y="2900"/>
                </a:lnTo>
                <a:lnTo>
                  <a:pt x="6894" y="2876"/>
                </a:lnTo>
                <a:close/>
                <a:moveTo>
                  <a:pt x="6794" y="3000"/>
                </a:moveTo>
                <a:lnTo>
                  <a:pt x="6794" y="3000"/>
                </a:lnTo>
                <a:lnTo>
                  <a:pt x="6794" y="3000"/>
                </a:lnTo>
                <a:lnTo>
                  <a:pt x="6794" y="3000"/>
                </a:lnTo>
                <a:lnTo>
                  <a:pt x="6794" y="3000"/>
                </a:lnTo>
                <a:lnTo>
                  <a:pt x="6794" y="3000"/>
                </a:lnTo>
                <a:lnTo>
                  <a:pt x="6794" y="3000"/>
                </a:lnTo>
                <a:lnTo>
                  <a:pt x="6794" y="2975"/>
                </a:lnTo>
                <a:lnTo>
                  <a:pt x="6769" y="2975"/>
                </a:lnTo>
                <a:lnTo>
                  <a:pt x="6769" y="3000"/>
                </a:lnTo>
                <a:lnTo>
                  <a:pt x="6769" y="3000"/>
                </a:lnTo>
                <a:lnTo>
                  <a:pt x="6769" y="3000"/>
                </a:lnTo>
                <a:lnTo>
                  <a:pt x="6769" y="3000"/>
                </a:lnTo>
                <a:lnTo>
                  <a:pt x="6769" y="3000"/>
                </a:lnTo>
                <a:lnTo>
                  <a:pt x="6769" y="3000"/>
                </a:lnTo>
                <a:lnTo>
                  <a:pt x="6769" y="3000"/>
                </a:lnTo>
                <a:lnTo>
                  <a:pt x="6769" y="3000"/>
                </a:lnTo>
                <a:lnTo>
                  <a:pt x="6769" y="3000"/>
                </a:lnTo>
                <a:lnTo>
                  <a:pt x="6769" y="3000"/>
                </a:lnTo>
                <a:lnTo>
                  <a:pt x="6769" y="3025"/>
                </a:lnTo>
                <a:lnTo>
                  <a:pt x="6769" y="3025"/>
                </a:lnTo>
                <a:lnTo>
                  <a:pt x="6769" y="3025"/>
                </a:lnTo>
                <a:lnTo>
                  <a:pt x="6769" y="3025"/>
                </a:lnTo>
                <a:lnTo>
                  <a:pt x="6794" y="3025"/>
                </a:lnTo>
                <a:lnTo>
                  <a:pt x="6794" y="3025"/>
                </a:lnTo>
                <a:lnTo>
                  <a:pt x="6794" y="3000"/>
                </a:lnTo>
                <a:close/>
                <a:moveTo>
                  <a:pt x="6769" y="3000"/>
                </a:moveTo>
                <a:lnTo>
                  <a:pt x="6769" y="2975"/>
                </a:lnTo>
                <a:lnTo>
                  <a:pt x="6769" y="2975"/>
                </a:lnTo>
                <a:lnTo>
                  <a:pt x="6769" y="2975"/>
                </a:lnTo>
                <a:lnTo>
                  <a:pt x="6769" y="2975"/>
                </a:lnTo>
                <a:lnTo>
                  <a:pt x="6769" y="2975"/>
                </a:lnTo>
                <a:lnTo>
                  <a:pt x="6769" y="2975"/>
                </a:lnTo>
                <a:lnTo>
                  <a:pt x="6769" y="2975"/>
                </a:lnTo>
                <a:lnTo>
                  <a:pt x="6769" y="2975"/>
                </a:lnTo>
                <a:lnTo>
                  <a:pt x="6769" y="2975"/>
                </a:lnTo>
                <a:lnTo>
                  <a:pt x="6769" y="2950"/>
                </a:lnTo>
                <a:lnTo>
                  <a:pt x="6769" y="2950"/>
                </a:lnTo>
                <a:lnTo>
                  <a:pt x="6745" y="2950"/>
                </a:lnTo>
                <a:lnTo>
                  <a:pt x="6745" y="2950"/>
                </a:lnTo>
                <a:lnTo>
                  <a:pt x="6745" y="2950"/>
                </a:lnTo>
                <a:lnTo>
                  <a:pt x="6745" y="2950"/>
                </a:lnTo>
                <a:lnTo>
                  <a:pt x="6745" y="2950"/>
                </a:lnTo>
                <a:lnTo>
                  <a:pt x="6745" y="2950"/>
                </a:lnTo>
                <a:lnTo>
                  <a:pt x="6720" y="2950"/>
                </a:lnTo>
                <a:lnTo>
                  <a:pt x="6720" y="2950"/>
                </a:lnTo>
                <a:lnTo>
                  <a:pt x="6720" y="2950"/>
                </a:lnTo>
                <a:lnTo>
                  <a:pt x="6720" y="2950"/>
                </a:lnTo>
                <a:lnTo>
                  <a:pt x="6720" y="2950"/>
                </a:lnTo>
                <a:lnTo>
                  <a:pt x="6720" y="2950"/>
                </a:lnTo>
                <a:lnTo>
                  <a:pt x="6720" y="2950"/>
                </a:lnTo>
                <a:lnTo>
                  <a:pt x="6720" y="2950"/>
                </a:lnTo>
                <a:lnTo>
                  <a:pt x="6720" y="2950"/>
                </a:lnTo>
                <a:lnTo>
                  <a:pt x="6745" y="2950"/>
                </a:lnTo>
                <a:lnTo>
                  <a:pt x="6745" y="2950"/>
                </a:lnTo>
                <a:lnTo>
                  <a:pt x="6745" y="2950"/>
                </a:lnTo>
                <a:lnTo>
                  <a:pt x="6745" y="2975"/>
                </a:lnTo>
                <a:lnTo>
                  <a:pt x="6745" y="2975"/>
                </a:lnTo>
                <a:lnTo>
                  <a:pt x="6745" y="2975"/>
                </a:lnTo>
                <a:lnTo>
                  <a:pt x="6745" y="2975"/>
                </a:lnTo>
                <a:lnTo>
                  <a:pt x="6745" y="2975"/>
                </a:lnTo>
                <a:lnTo>
                  <a:pt x="6745" y="2975"/>
                </a:lnTo>
                <a:lnTo>
                  <a:pt x="6745" y="2975"/>
                </a:lnTo>
                <a:lnTo>
                  <a:pt x="6745" y="2975"/>
                </a:lnTo>
                <a:lnTo>
                  <a:pt x="6745" y="2975"/>
                </a:lnTo>
                <a:lnTo>
                  <a:pt x="6745" y="2975"/>
                </a:lnTo>
                <a:lnTo>
                  <a:pt x="6745" y="2975"/>
                </a:lnTo>
                <a:lnTo>
                  <a:pt x="6745" y="2975"/>
                </a:lnTo>
                <a:lnTo>
                  <a:pt x="6745" y="3000"/>
                </a:lnTo>
                <a:lnTo>
                  <a:pt x="6745" y="3000"/>
                </a:lnTo>
                <a:lnTo>
                  <a:pt x="6745" y="3000"/>
                </a:lnTo>
                <a:lnTo>
                  <a:pt x="6745" y="3000"/>
                </a:lnTo>
                <a:lnTo>
                  <a:pt x="6745" y="3000"/>
                </a:lnTo>
                <a:lnTo>
                  <a:pt x="6745" y="3000"/>
                </a:lnTo>
                <a:lnTo>
                  <a:pt x="6745" y="3000"/>
                </a:lnTo>
                <a:lnTo>
                  <a:pt x="6745" y="3000"/>
                </a:lnTo>
                <a:lnTo>
                  <a:pt x="6745" y="3000"/>
                </a:lnTo>
                <a:lnTo>
                  <a:pt x="6745" y="3000"/>
                </a:lnTo>
                <a:lnTo>
                  <a:pt x="6745" y="3000"/>
                </a:lnTo>
                <a:lnTo>
                  <a:pt x="6745" y="3000"/>
                </a:lnTo>
                <a:lnTo>
                  <a:pt x="6745" y="3000"/>
                </a:lnTo>
                <a:lnTo>
                  <a:pt x="6745" y="3000"/>
                </a:lnTo>
                <a:lnTo>
                  <a:pt x="6745" y="2975"/>
                </a:lnTo>
                <a:lnTo>
                  <a:pt x="6745" y="2975"/>
                </a:lnTo>
                <a:lnTo>
                  <a:pt x="6745" y="2975"/>
                </a:lnTo>
                <a:lnTo>
                  <a:pt x="6745" y="2975"/>
                </a:lnTo>
                <a:lnTo>
                  <a:pt x="6745" y="2975"/>
                </a:lnTo>
                <a:lnTo>
                  <a:pt x="6745" y="2975"/>
                </a:lnTo>
                <a:lnTo>
                  <a:pt x="6745" y="2975"/>
                </a:lnTo>
                <a:lnTo>
                  <a:pt x="6745" y="2975"/>
                </a:lnTo>
                <a:lnTo>
                  <a:pt x="6745" y="3000"/>
                </a:lnTo>
                <a:lnTo>
                  <a:pt x="6745" y="3000"/>
                </a:lnTo>
                <a:lnTo>
                  <a:pt x="6745" y="3000"/>
                </a:lnTo>
                <a:lnTo>
                  <a:pt x="6745" y="3000"/>
                </a:lnTo>
                <a:lnTo>
                  <a:pt x="6769" y="3000"/>
                </a:lnTo>
                <a:close/>
                <a:moveTo>
                  <a:pt x="4364" y="2479"/>
                </a:moveTo>
                <a:lnTo>
                  <a:pt x="4364" y="2479"/>
                </a:lnTo>
                <a:close/>
                <a:moveTo>
                  <a:pt x="3000" y="3297"/>
                </a:moveTo>
                <a:lnTo>
                  <a:pt x="3000" y="3297"/>
                </a:lnTo>
                <a:lnTo>
                  <a:pt x="3000" y="3297"/>
                </a:lnTo>
                <a:lnTo>
                  <a:pt x="3000" y="3297"/>
                </a:lnTo>
                <a:lnTo>
                  <a:pt x="3000" y="3297"/>
                </a:lnTo>
                <a:lnTo>
                  <a:pt x="3000" y="3272"/>
                </a:lnTo>
                <a:lnTo>
                  <a:pt x="3000" y="3272"/>
                </a:lnTo>
                <a:lnTo>
                  <a:pt x="3000" y="3297"/>
                </a:lnTo>
                <a:close/>
                <a:moveTo>
                  <a:pt x="3273" y="3198"/>
                </a:moveTo>
                <a:lnTo>
                  <a:pt x="3273" y="3198"/>
                </a:lnTo>
                <a:lnTo>
                  <a:pt x="3273" y="3198"/>
                </a:lnTo>
                <a:lnTo>
                  <a:pt x="3298" y="3198"/>
                </a:lnTo>
                <a:lnTo>
                  <a:pt x="3298" y="3198"/>
                </a:lnTo>
                <a:lnTo>
                  <a:pt x="3273" y="3198"/>
                </a:lnTo>
                <a:close/>
                <a:moveTo>
                  <a:pt x="3298" y="3198"/>
                </a:moveTo>
                <a:lnTo>
                  <a:pt x="3298" y="3198"/>
                </a:lnTo>
                <a:close/>
                <a:moveTo>
                  <a:pt x="3323" y="2653"/>
                </a:moveTo>
                <a:lnTo>
                  <a:pt x="3323" y="2653"/>
                </a:lnTo>
                <a:lnTo>
                  <a:pt x="3323" y="2653"/>
                </a:lnTo>
                <a:lnTo>
                  <a:pt x="3348" y="2653"/>
                </a:lnTo>
                <a:lnTo>
                  <a:pt x="3348" y="2653"/>
                </a:lnTo>
                <a:lnTo>
                  <a:pt x="3348" y="2653"/>
                </a:lnTo>
                <a:lnTo>
                  <a:pt x="3348" y="2653"/>
                </a:lnTo>
                <a:lnTo>
                  <a:pt x="3348" y="2653"/>
                </a:lnTo>
                <a:lnTo>
                  <a:pt x="3348" y="2653"/>
                </a:lnTo>
                <a:lnTo>
                  <a:pt x="3348" y="2653"/>
                </a:lnTo>
                <a:lnTo>
                  <a:pt x="3348" y="2628"/>
                </a:lnTo>
                <a:lnTo>
                  <a:pt x="3372" y="2628"/>
                </a:lnTo>
                <a:lnTo>
                  <a:pt x="3372" y="2628"/>
                </a:lnTo>
                <a:lnTo>
                  <a:pt x="3372" y="2603"/>
                </a:lnTo>
                <a:lnTo>
                  <a:pt x="3372" y="2603"/>
                </a:lnTo>
                <a:lnTo>
                  <a:pt x="3372" y="2603"/>
                </a:lnTo>
                <a:lnTo>
                  <a:pt x="3372" y="2603"/>
                </a:lnTo>
                <a:lnTo>
                  <a:pt x="3348" y="2628"/>
                </a:lnTo>
                <a:lnTo>
                  <a:pt x="3348" y="2628"/>
                </a:lnTo>
                <a:lnTo>
                  <a:pt x="3348" y="2628"/>
                </a:lnTo>
                <a:lnTo>
                  <a:pt x="3323" y="2628"/>
                </a:lnTo>
                <a:lnTo>
                  <a:pt x="3323" y="2628"/>
                </a:lnTo>
                <a:lnTo>
                  <a:pt x="3323" y="2628"/>
                </a:lnTo>
                <a:lnTo>
                  <a:pt x="3323" y="2653"/>
                </a:lnTo>
                <a:lnTo>
                  <a:pt x="3323" y="2653"/>
                </a:lnTo>
                <a:lnTo>
                  <a:pt x="3323" y="2653"/>
                </a:lnTo>
                <a:lnTo>
                  <a:pt x="3323" y="2628"/>
                </a:lnTo>
                <a:lnTo>
                  <a:pt x="3323" y="2653"/>
                </a:lnTo>
                <a:close/>
                <a:moveTo>
                  <a:pt x="3397" y="2653"/>
                </a:moveTo>
                <a:lnTo>
                  <a:pt x="3397" y="2653"/>
                </a:lnTo>
                <a:lnTo>
                  <a:pt x="3397" y="2628"/>
                </a:lnTo>
                <a:lnTo>
                  <a:pt x="3397" y="2628"/>
                </a:lnTo>
                <a:lnTo>
                  <a:pt x="3397" y="2628"/>
                </a:lnTo>
                <a:lnTo>
                  <a:pt x="3397" y="2628"/>
                </a:lnTo>
                <a:lnTo>
                  <a:pt x="3397" y="2628"/>
                </a:lnTo>
                <a:lnTo>
                  <a:pt x="3397" y="2628"/>
                </a:lnTo>
                <a:lnTo>
                  <a:pt x="3397" y="2628"/>
                </a:lnTo>
                <a:lnTo>
                  <a:pt x="3397" y="2628"/>
                </a:lnTo>
                <a:lnTo>
                  <a:pt x="3397" y="2628"/>
                </a:lnTo>
                <a:lnTo>
                  <a:pt x="3397" y="2653"/>
                </a:lnTo>
                <a:close/>
                <a:moveTo>
                  <a:pt x="3422" y="2653"/>
                </a:moveTo>
                <a:lnTo>
                  <a:pt x="3422" y="2653"/>
                </a:lnTo>
                <a:lnTo>
                  <a:pt x="3422" y="2653"/>
                </a:lnTo>
                <a:lnTo>
                  <a:pt x="3422" y="2653"/>
                </a:lnTo>
                <a:lnTo>
                  <a:pt x="3422" y="2653"/>
                </a:lnTo>
                <a:lnTo>
                  <a:pt x="3422" y="2653"/>
                </a:lnTo>
                <a:lnTo>
                  <a:pt x="3422" y="2653"/>
                </a:lnTo>
                <a:lnTo>
                  <a:pt x="3422" y="2653"/>
                </a:lnTo>
                <a:lnTo>
                  <a:pt x="3422" y="2653"/>
                </a:lnTo>
                <a:lnTo>
                  <a:pt x="3422" y="2653"/>
                </a:lnTo>
                <a:lnTo>
                  <a:pt x="3422" y="2628"/>
                </a:lnTo>
                <a:lnTo>
                  <a:pt x="3422" y="2628"/>
                </a:lnTo>
                <a:lnTo>
                  <a:pt x="3397" y="2628"/>
                </a:lnTo>
                <a:lnTo>
                  <a:pt x="3397" y="2628"/>
                </a:lnTo>
                <a:lnTo>
                  <a:pt x="3397" y="2653"/>
                </a:lnTo>
                <a:lnTo>
                  <a:pt x="3397" y="2653"/>
                </a:lnTo>
                <a:lnTo>
                  <a:pt x="3397" y="2653"/>
                </a:lnTo>
                <a:lnTo>
                  <a:pt x="3422" y="2653"/>
                </a:lnTo>
                <a:close/>
                <a:moveTo>
                  <a:pt x="3026" y="3322"/>
                </a:moveTo>
                <a:lnTo>
                  <a:pt x="3026" y="3322"/>
                </a:lnTo>
                <a:close/>
                <a:moveTo>
                  <a:pt x="3298" y="3223"/>
                </a:moveTo>
                <a:lnTo>
                  <a:pt x="3273" y="3223"/>
                </a:lnTo>
                <a:lnTo>
                  <a:pt x="3273" y="3223"/>
                </a:lnTo>
                <a:lnTo>
                  <a:pt x="3273" y="3223"/>
                </a:lnTo>
                <a:lnTo>
                  <a:pt x="3273" y="3223"/>
                </a:lnTo>
                <a:lnTo>
                  <a:pt x="3298" y="3223"/>
                </a:lnTo>
                <a:close/>
                <a:moveTo>
                  <a:pt x="6720" y="2926"/>
                </a:moveTo>
                <a:lnTo>
                  <a:pt x="6720" y="2926"/>
                </a:lnTo>
                <a:lnTo>
                  <a:pt x="6745" y="2926"/>
                </a:lnTo>
                <a:lnTo>
                  <a:pt x="6745" y="2926"/>
                </a:lnTo>
                <a:lnTo>
                  <a:pt x="6720" y="2926"/>
                </a:lnTo>
                <a:lnTo>
                  <a:pt x="6720" y="2900"/>
                </a:lnTo>
                <a:lnTo>
                  <a:pt x="6720" y="2900"/>
                </a:lnTo>
                <a:lnTo>
                  <a:pt x="6720" y="2900"/>
                </a:lnTo>
                <a:lnTo>
                  <a:pt x="6720" y="2900"/>
                </a:lnTo>
                <a:lnTo>
                  <a:pt x="6720" y="2900"/>
                </a:lnTo>
                <a:lnTo>
                  <a:pt x="6720" y="2900"/>
                </a:lnTo>
                <a:lnTo>
                  <a:pt x="6720" y="2900"/>
                </a:lnTo>
                <a:lnTo>
                  <a:pt x="6720" y="2900"/>
                </a:lnTo>
                <a:lnTo>
                  <a:pt x="6720" y="2876"/>
                </a:lnTo>
                <a:lnTo>
                  <a:pt x="6720" y="2900"/>
                </a:lnTo>
                <a:lnTo>
                  <a:pt x="6720" y="2900"/>
                </a:lnTo>
                <a:lnTo>
                  <a:pt x="6720" y="2900"/>
                </a:lnTo>
                <a:lnTo>
                  <a:pt x="6720" y="2900"/>
                </a:lnTo>
                <a:lnTo>
                  <a:pt x="6745" y="2926"/>
                </a:lnTo>
                <a:lnTo>
                  <a:pt x="6745" y="2926"/>
                </a:lnTo>
                <a:lnTo>
                  <a:pt x="6745" y="2926"/>
                </a:lnTo>
                <a:lnTo>
                  <a:pt x="6745" y="2926"/>
                </a:lnTo>
                <a:lnTo>
                  <a:pt x="6745" y="2926"/>
                </a:lnTo>
                <a:lnTo>
                  <a:pt x="6745" y="2926"/>
                </a:lnTo>
                <a:lnTo>
                  <a:pt x="6745" y="2926"/>
                </a:lnTo>
                <a:lnTo>
                  <a:pt x="6745" y="2926"/>
                </a:lnTo>
                <a:lnTo>
                  <a:pt x="6745" y="2926"/>
                </a:lnTo>
                <a:lnTo>
                  <a:pt x="6745" y="2926"/>
                </a:lnTo>
                <a:lnTo>
                  <a:pt x="6745" y="2926"/>
                </a:lnTo>
                <a:lnTo>
                  <a:pt x="6745" y="2900"/>
                </a:lnTo>
                <a:lnTo>
                  <a:pt x="6745" y="2900"/>
                </a:lnTo>
                <a:lnTo>
                  <a:pt x="6745" y="2900"/>
                </a:lnTo>
                <a:lnTo>
                  <a:pt x="6745" y="2900"/>
                </a:lnTo>
                <a:lnTo>
                  <a:pt x="6745" y="2900"/>
                </a:lnTo>
                <a:lnTo>
                  <a:pt x="6720" y="2876"/>
                </a:lnTo>
                <a:lnTo>
                  <a:pt x="6720" y="2876"/>
                </a:lnTo>
                <a:lnTo>
                  <a:pt x="6720" y="2851"/>
                </a:lnTo>
                <a:lnTo>
                  <a:pt x="6720" y="2851"/>
                </a:lnTo>
                <a:lnTo>
                  <a:pt x="6720" y="2876"/>
                </a:lnTo>
                <a:lnTo>
                  <a:pt x="6745" y="2876"/>
                </a:lnTo>
                <a:lnTo>
                  <a:pt x="6745" y="2876"/>
                </a:lnTo>
                <a:lnTo>
                  <a:pt x="6745" y="2876"/>
                </a:lnTo>
                <a:lnTo>
                  <a:pt x="6745" y="2876"/>
                </a:lnTo>
                <a:lnTo>
                  <a:pt x="6745" y="2900"/>
                </a:lnTo>
                <a:lnTo>
                  <a:pt x="6745" y="2900"/>
                </a:lnTo>
                <a:lnTo>
                  <a:pt x="6745" y="2900"/>
                </a:lnTo>
                <a:lnTo>
                  <a:pt x="6745" y="2900"/>
                </a:lnTo>
                <a:lnTo>
                  <a:pt x="6745" y="2900"/>
                </a:lnTo>
                <a:lnTo>
                  <a:pt x="6745" y="2900"/>
                </a:lnTo>
                <a:lnTo>
                  <a:pt x="6745" y="2926"/>
                </a:lnTo>
                <a:lnTo>
                  <a:pt x="6745" y="2926"/>
                </a:lnTo>
                <a:lnTo>
                  <a:pt x="6745" y="2926"/>
                </a:lnTo>
                <a:lnTo>
                  <a:pt x="6745" y="2926"/>
                </a:lnTo>
                <a:lnTo>
                  <a:pt x="6745" y="2926"/>
                </a:lnTo>
                <a:lnTo>
                  <a:pt x="6745" y="2926"/>
                </a:lnTo>
                <a:lnTo>
                  <a:pt x="6745" y="2926"/>
                </a:lnTo>
                <a:lnTo>
                  <a:pt x="6745" y="2926"/>
                </a:lnTo>
                <a:lnTo>
                  <a:pt x="6745" y="2926"/>
                </a:lnTo>
                <a:lnTo>
                  <a:pt x="6745" y="2926"/>
                </a:lnTo>
                <a:lnTo>
                  <a:pt x="6745" y="2926"/>
                </a:lnTo>
                <a:lnTo>
                  <a:pt x="6745" y="2950"/>
                </a:lnTo>
                <a:lnTo>
                  <a:pt x="6745" y="2950"/>
                </a:lnTo>
                <a:lnTo>
                  <a:pt x="6745" y="2950"/>
                </a:lnTo>
                <a:lnTo>
                  <a:pt x="6745" y="2950"/>
                </a:lnTo>
                <a:lnTo>
                  <a:pt x="6745" y="2926"/>
                </a:lnTo>
                <a:lnTo>
                  <a:pt x="6769" y="2926"/>
                </a:lnTo>
                <a:lnTo>
                  <a:pt x="6769" y="2926"/>
                </a:lnTo>
                <a:lnTo>
                  <a:pt x="6769" y="2926"/>
                </a:lnTo>
                <a:lnTo>
                  <a:pt x="6769" y="2926"/>
                </a:lnTo>
                <a:lnTo>
                  <a:pt x="6745" y="2926"/>
                </a:lnTo>
                <a:lnTo>
                  <a:pt x="6745" y="2926"/>
                </a:lnTo>
                <a:lnTo>
                  <a:pt x="6745" y="2900"/>
                </a:lnTo>
                <a:lnTo>
                  <a:pt x="6745" y="2900"/>
                </a:lnTo>
                <a:lnTo>
                  <a:pt x="6769" y="2900"/>
                </a:lnTo>
                <a:lnTo>
                  <a:pt x="6745" y="2900"/>
                </a:lnTo>
                <a:lnTo>
                  <a:pt x="6769" y="2900"/>
                </a:lnTo>
                <a:lnTo>
                  <a:pt x="6769" y="2900"/>
                </a:lnTo>
                <a:lnTo>
                  <a:pt x="6769" y="2900"/>
                </a:lnTo>
                <a:lnTo>
                  <a:pt x="6769" y="2900"/>
                </a:lnTo>
                <a:lnTo>
                  <a:pt x="6769" y="2900"/>
                </a:lnTo>
                <a:lnTo>
                  <a:pt x="6769" y="2926"/>
                </a:lnTo>
                <a:lnTo>
                  <a:pt x="6769" y="2926"/>
                </a:lnTo>
                <a:lnTo>
                  <a:pt x="6769" y="2926"/>
                </a:lnTo>
                <a:lnTo>
                  <a:pt x="6769" y="2926"/>
                </a:lnTo>
                <a:lnTo>
                  <a:pt x="6769" y="2926"/>
                </a:lnTo>
                <a:lnTo>
                  <a:pt x="6769" y="2926"/>
                </a:lnTo>
                <a:lnTo>
                  <a:pt x="6769" y="2926"/>
                </a:lnTo>
                <a:lnTo>
                  <a:pt x="6769" y="2950"/>
                </a:lnTo>
                <a:lnTo>
                  <a:pt x="6769" y="2950"/>
                </a:lnTo>
                <a:lnTo>
                  <a:pt x="6769" y="2950"/>
                </a:lnTo>
                <a:lnTo>
                  <a:pt x="6769" y="2950"/>
                </a:lnTo>
                <a:lnTo>
                  <a:pt x="6769" y="2950"/>
                </a:lnTo>
                <a:lnTo>
                  <a:pt x="6769" y="2950"/>
                </a:lnTo>
                <a:lnTo>
                  <a:pt x="6769" y="2926"/>
                </a:lnTo>
                <a:lnTo>
                  <a:pt x="6769" y="2926"/>
                </a:lnTo>
                <a:lnTo>
                  <a:pt x="6769" y="2926"/>
                </a:lnTo>
                <a:lnTo>
                  <a:pt x="6769" y="2926"/>
                </a:lnTo>
                <a:lnTo>
                  <a:pt x="6794" y="2926"/>
                </a:lnTo>
                <a:lnTo>
                  <a:pt x="6794" y="2926"/>
                </a:lnTo>
                <a:lnTo>
                  <a:pt x="6794" y="2926"/>
                </a:lnTo>
                <a:lnTo>
                  <a:pt x="6794" y="2926"/>
                </a:lnTo>
                <a:lnTo>
                  <a:pt x="6794" y="2926"/>
                </a:lnTo>
                <a:lnTo>
                  <a:pt x="6794" y="2900"/>
                </a:lnTo>
                <a:lnTo>
                  <a:pt x="6794" y="2900"/>
                </a:lnTo>
                <a:lnTo>
                  <a:pt x="6794" y="2900"/>
                </a:lnTo>
                <a:lnTo>
                  <a:pt x="6794" y="2900"/>
                </a:lnTo>
                <a:lnTo>
                  <a:pt x="6769" y="2900"/>
                </a:lnTo>
                <a:lnTo>
                  <a:pt x="6769" y="2900"/>
                </a:lnTo>
                <a:lnTo>
                  <a:pt x="6769" y="2900"/>
                </a:lnTo>
                <a:lnTo>
                  <a:pt x="6769" y="2900"/>
                </a:lnTo>
                <a:lnTo>
                  <a:pt x="6769" y="2900"/>
                </a:lnTo>
                <a:lnTo>
                  <a:pt x="6769" y="2900"/>
                </a:lnTo>
                <a:lnTo>
                  <a:pt x="6794" y="2900"/>
                </a:lnTo>
                <a:lnTo>
                  <a:pt x="6794" y="2900"/>
                </a:lnTo>
                <a:lnTo>
                  <a:pt x="6794" y="2900"/>
                </a:lnTo>
                <a:lnTo>
                  <a:pt x="6794" y="2900"/>
                </a:lnTo>
                <a:lnTo>
                  <a:pt x="6794" y="2900"/>
                </a:lnTo>
                <a:lnTo>
                  <a:pt x="6794" y="2900"/>
                </a:lnTo>
                <a:lnTo>
                  <a:pt x="6794" y="2876"/>
                </a:lnTo>
                <a:lnTo>
                  <a:pt x="6769" y="2876"/>
                </a:lnTo>
                <a:lnTo>
                  <a:pt x="6769" y="2876"/>
                </a:lnTo>
                <a:lnTo>
                  <a:pt x="6769" y="2876"/>
                </a:lnTo>
                <a:lnTo>
                  <a:pt x="6769" y="2876"/>
                </a:lnTo>
                <a:lnTo>
                  <a:pt x="6769" y="2876"/>
                </a:lnTo>
                <a:lnTo>
                  <a:pt x="6769" y="2876"/>
                </a:lnTo>
                <a:lnTo>
                  <a:pt x="6769" y="2876"/>
                </a:lnTo>
                <a:lnTo>
                  <a:pt x="6769" y="2851"/>
                </a:lnTo>
                <a:lnTo>
                  <a:pt x="6769" y="2851"/>
                </a:lnTo>
                <a:lnTo>
                  <a:pt x="6769" y="2851"/>
                </a:lnTo>
                <a:lnTo>
                  <a:pt x="6769" y="2851"/>
                </a:lnTo>
                <a:lnTo>
                  <a:pt x="6769" y="2851"/>
                </a:lnTo>
                <a:lnTo>
                  <a:pt x="6769" y="2851"/>
                </a:lnTo>
                <a:lnTo>
                  <a:pt x="6769" y="2851"/>
                </a:lnTo>
                <a:lnTo>
                  <a:pt x="6769" y="2851"/>
                </a:lnTo>
                <a:lnTo>
                  <a:pt x="6769" y="2851"/>
                </a:lnTo>
                <a:lnTo>
                  <a:pt x="6769" y="2851"/>
                </a:lnTo>
                <a:lnTo>
                  <a:pt x="6769" y="2851"/>
                </a:lnTo>
                <a:lnTo>
                  <a:pt x="6769" y="2827"/>
                </a:lnTo>
                <a:lnTo>
                  <a:pt x="6769" y="2827"/>
                </a:lnTo>
                <a:lnTo>
                  <a:pt x="6745" y="2827"/>
                </a:lnTo>
                <a:lnTo>
                  <a:pt x="6745" y="2827"/>
                </a:lnTo>
                <a:lnTo>
                  <a:pt x="6745" y="2827"/>
                </a:lnTo>
                <a:lnTo>
                  <a:pt x="6720" y="2801"/>
                </a:lnTo>
                <a:lnTo>
                  <a:pt x="6720" y="2801"/>
                </a:lnTo>
                <a:lnTo>
                  <a:pt x="6720" y="2801"/>
                </a:lnTo>
                <a:lnTo>
                  <a:pt x="6720" y="2801"/>
                </a:lnTo>
                <a:lnTo>
                  <a:pt x="6720" y="2801"/>
                </a:lnTo>
                <a:lnTo>
                  <a:pt x="6695" y="2801"/>
                </a:lnTo>
                <a:lnTo>
                  <a:pt x="6695" y="2801"/>
                </a:lnTo>
                <a:lnTo>
                  <a:pt x="6695" y="2801"/>
                </a:lnTo>
                <a:lnTo>
                  <a:pt x="6695" y="2801"/>
                </a:lnTo>
                <a:lnTo>
                  <a:pt x="6695" y="2801"/>
                </a:lnTo>
                <a:lnTo>
                  <a:pt x="6695" y="2801"/>
                </a:lnTo>
                <a:lnTo>
                  <a:pt x="6695" y="2827"/>
                </a:lnTo>
                <a:lnTo>
                  <a:pt x="6695" y="2827"/>
                </a:lnTo>
                <a:lnTo>
                  <a:pt x="6670" y="2827"/>
                </a:lnTo>
                <a:lnTo>
                  <a:pt x="6695" y="2827"/>
                </a:lnTo>
                <a:lnTo>
                  <a:pt x="6695" y="2827"/>
                </a:lnTo>
                <a:lnTo>
                  <a:pt x="6695" y="2827"/>
                </a:lnTo>
                <a:lnTo>
                  <a:pt x="6695" y="2827"/>
                </a:lnTo>
                <a:lnTo>
                  <a:pt x="6695" y="2827"/>
                </a:lnTo>
                <a:lnTo>
                  <a:pt x="6695" y="2827"/>
                </a:lnTo>
                <a:lnTo>
                  <a:pt x="6695" y="2827"/>
                </a:lnTo>
                <a:lnTo>
                  <a:pt x="6670" y="2827"/>
                </a:lnTo>
                <a:lnTo>
                  <a:pt x="6670" y="2827"/>
                </a:lnTo>
                <a:lnTo>
                  <a:pt x="6670" y="2851"/>
                </a:lnTo>
                <a:lnTo>
                  <a:pt x="6670" y="2851"/>
                </a:lnTo>
                <a:lnTo>
                  <a:pt x="6695" y="2851"/>
                </a:lnTo>
                <a:lnTo>
                  <a:pt x="6695" y="2851"/>
                </a:lnTo>
                <a:lnTo>
                  <a:pt x="6695" y="2851"/>
                </a:lnTo>
                <a:lnTo>
                  <a:pt x="6695" y="2851"/>
                </a:lnTo>
                <a:lnTo>
                  <a:pt x="6695" y="2851"/>
                </a:lnTo>
                <a:lnTo>
                  <a:pt x="6695" y="2827"/>
                </a:lnTo>
                <a:lnTo>
                  <a:pt x="6695" y="2827"/>
                </a:lnTo>
                <a:lnTo>
                  <a:pt x="6695" y="2827"/>
                </a:lnTo>
                <a:lnTo>
                  <a:pt x="6695" y="2827"/>
                </a:lnTo>
                <a:lnTo>
                  <a:pt x="6695" y="2827"/>
                </a:lnTo>
                <a:lnTo>
                  <a:pt x="6695" y="2827"/>
                </a:lnTo>
                <a:lnTo>
                  <a:pt x="6695" y="2851"/>
                </a:lnTo>
                <a:lnTo>
                  <a:pt x="6695" y="2851"/>
                </a:lnTo>
                <a:lnTo>
                  <a:pt x="6695" y="2851"/>
                </a:lnTo>
                <a:lnTo>
                  <a:pt x="6695" y="2851"/>
                </a:lnTo>
                <a:lnTo>
                  <a:pt x="6695" y="2851"/>
                </a:lnTo>
                <a:lnTo>
                  <a:pt x="6670" y="2851"/>
                </a:lnTo>
                <a:lnTo>
                  <a:pt x="6670" y="2851"/>
                </a:lnTo>
                <a:lnTo>
                  <a:pt x="6670" y="2876"/>
                </a:lnTo>
                <a:lnTo>
                  <a:pt x="6695" y="2876"/>
                </a:lnTo>
                <a:lnTo>
                  <a:pt x="6695" y="2851"/>
                </a:lnTo>
                <a:lnTo>
                  <a:pt x="6695" y="2851"/>
                </a:lnTo>
                <a:lnTo>
                  <a:pt x="6695" y="2851"/>
                </a:lnTo>
                <a:lnTo>
                  <a:pt x="6695" y="2851"/>
                </a:lnTo>
                <a:lnTo>
                  <a:pt x="6695" y="2851"/>
                </a:lnTo>
                <a:lnTo>
                  <a:pt x="6695" y="2851"/>
                </a:lnTo>
                <a:lnTo>
                  <a:pt x="6695" y="2851"/>
                </a:lnTo>
                <a:lnTo>
                  <a:pt x="6695" y="2851"/>
                </a:lnTo>
                <a:lnTo>
                  <a:pt x="6695" y="2851"/>
                </a:lnTo>
                <a:lnTo>
                  <a:pt x="6695" y="2851"/>
                </a:lnTo>
                <a:lnTo>
                  <a:pt x="6695" y="2851"/>
                </a:lnTo>
                <a:lnTo>
                  <a:pt x="6695" y="2851"/>
                </a:lnTo>
                <a:lnTo>
                  <a:pt x="6695" y="2851"/>
                </a:lnTo>
                <a:lnTo>
                  <a:pt x="6695" y="2876"/>
                </a:lnTo>
                <a:lnTo>
                  <a:pt x="6695" y="2876"/>
                </a:lnTo>
                <a:lnTo>
                  <a:pt x="6695" y="2876"/>
                </a:lnTo>
                <a:lnTo>
                  <a:pt x="6695" y="2876"/>
                </a:lnTo>
                <a:lnTo>
                  <a:pt x="6695" y="2876"/>
                </a:lnTo>
                <a:lnTo>
                  <a:pt x="6695" y="2876"/>
                </a:lnTo>
                <a:lnTo>
                  <a:pt x="6695" y="2876"/>
                </a:lnTo>
                <a:lnTo>
                  <a:pt x="6695" y="2876"/>
                </a:lnTo>
                <a:lnTo>
                  <a:pt x="6695" y="2876"/>
                </a:lnTo>
                <a:lnTo>
                  <a:pt x="6695" y="2876"/>
                </a:lnTo>
                <a:lnTo>
                  <a:pt x="6695" y="2876"/>
                </a:lnTo>
                <a:lnTo>
                  <a:pt x="6695" y="2876"/>
                </a:lnTo>
                <a:lnTo>
                  <a:pt x="6695" y="2876"/>
                </a:lnTo>
                <a:lnTo>
                  <a:pt x="6695" y="2876"/>
                </a:lnTo>
                <a:lnTo>
                  <a:pt x="6695" y="2876"/>
                </a:lnTo>
                <a:lnTo>
                  <a:pt x="6695" y="2900"/>
                </a:lnTo>
                <a:lnTo>
                  <a:pt x="6695" y="2900"/>
                </a:lnTo>
                <a:lnTo>
                  <a:pt x="6695" y="2900"/>
                </a:lnTo>
                <a:lnTo>
                  <a:pt x="6695" y="2900"/>
                </a:lnTo>
                <a:lnTo>
                  <a:pt x="6695" y="2900"/>
                </a:lnTo>
                <a:lnTo>
                  <a:pt x="6695" y="2900"/>
                </a:lnTo>
                <a:lnTo>
                  <a:pt x="6695" y="2900"/>
                </a:lnTo>
                <a:lnTo>
                  <a:pt x="6695" y="2926"/>
                </a:lnTo>
                <a:lnTo>
                  <a:pt x="6695" y="2926"/>
                </a:lnTo>
                <a:lnTo>
                  <a:pt x="6695" y="2926"/>
                </a:lnTo>
                <a:lnTo>
                  <a:pt x="6695" y="2926"/>
                </a:lnTo>
                <a:lnTo>
                  <a:pt x="6695" y="2926"/>
                </a:lnTo>
                <a:lnTo>
                  <a:pt x="6695" y="2926"/>
                </a:lnTo>
                <a:lnTo>
                  <a:pt x="6695" y="2926"/>
                </a:lnTo>
                <a:lnTo>
                  <a:pt x="6695" y="2926"/>
                </a:lnTo>
                <a:lnTo>
                  <a:pt x="6720" y="2926"/>
                </a:lnTo>
                <a:lnTo>
                  <a:pt x="6720" y="2926"/>
                </a:lnTo>
                <a:lnTo>
                  <a:pt x="6720" y="2926"/>
                </a:lnTo>
                <a:lnTo>
                  <a:pt x="6720" y="2950"/>
                </a:lnTo>
                <a:lnTo>
                  <a:pt x="6720" y="2950"/>
                </a:lnTo>
                <a:lnTo>
                  <a:pt x="6720" y="2926"/>
                </a:lnTo>
                <a:close/>
                <a:moveTo>
                  <a:pt x="3050" y="3297"/>
                </a:moveTo>
                <a:lnTo>
                  <a:pt x="3050" y="3297"/>
                </a:lnTo>
                <a:lnTo>
                  <a:pt x="3050" y="3297"/>
                </a:lnTo>
                <a:lnTo>
                  <a:pt x="3050" y="3297"/>
                </a:lnTo>
                <a:lnTo>
                  <a:pt x="3050" y="3297"/>
                </a:lnTo>
                <a:lnTo>
                  <a:pt x="3026" y="3297"/>
                </a:lnTo>
                <a:lnTo>
                  <a:pt x="3026" y="3322"/>
                </a:lnTo>
                <a:lnTo>
                  <a:pt x="3026" y="3297"/>
                </a:lnTo>
                <a:lnTo>
                  <a:pt x="3050" y="3297"/>
                </a:lnTo>
                <a:close/>
                <a:moveTo>
                  <a:pt x="6472" y="2926"/>
                </a:moveTo>
                <a:lnTo>
                  <a:pt x="6472" y="2926"/>
                </a:lnTo>
                <a:lnTo>
                  <a:pt x="6472" y="2926"/>
                </a:lnTo>
                <a:lnTo>
                  <a:pt x="6472" y="2926"/>
                </a:lnTo>
                <a:lnTo>
                  <a:pt x="6472" y="2926"/>
                </a:lnTo>
                <a:lnTo>
                  <a:pt x="6472" y="2926"/>
                </a:lnTo>
                <a:lnTo>
                  <a:pt x="6472" y="2926"/>
                </a:lnTo>
                <a:lnTo>
                  <a:pt x="6472" y="2926"/>
                </a:lnTo>
                <a:lnTo>
                  <a:pt x="6497" y="2926"/>
                </a:lnTo>
                <a:lnTo>
                  <a:pt x="6497" y="2926"/>
                </a:lnTo>
                <a:lnTo>
                  <a:pt x="6497" y="2926"/>
                </a:lnTo>
                <a:lnTo>
                  <a:pt x="6497" y="2900"/>
                </a:lnTo>
                <a:lnTo>
                  <a:pt x="6497" y="2900"/>
                </a:lnTo>
                <a:lnTo>
                  <a:pt x="6497" y="2900"/>
                </a:lnTo>
                <a:lnTo>
                  <a:pt x="6497" y="2900"/>
                </a:lnTo>
                <a:lnTo>
                  <a:pt x="6497" y="2900"/>
                </a:lnTo>
                <a:lnTo>
                  <a:pt x="6497" y="2900"/>
                </a:lnTo>
                <a:lnTo>
                  <a:pt x="6497" y="2900"/>
                </a:lnTo>
                <a:lnTo>
                  <a:pt x="6472" y="2926"/>
                </a:lnTo>
                <a:lnTo>
                  <a:pt x="6472" y="2926"/>
                </a:lnTo>
                <a:lnTo>
                  <a:pt x="6472" y="2900"/>
                </a:lnTo>
                <a:lnTo>
                  <a:pt x="6472" y="2900"/>
                </a:lnTo>
                <a:lnTo>
                  <a:pt x="6472" y="2900"/>
                </a:lnTo>
                <a:lnTo>
                  <a:pt x="6472" y="2900"/>
                </a:lnTo>
                <a:lnTo>
                  <a:pt x="6472" y="2900"/>
                </a:lnTo>
                <a:lnTo>
                  <a:pt x="6472" y="2900"/>
                </a:lnTo>
                <a:lnTo>
                  <a:pt x="6472" y="2900"/>
                </a:lnTo>
                <a:lnTo>
                  <a:pt x="6472" y="2926"/>
                </a:lnTo>
                <a:lnTo>
                  <a:pt x="6472" y="2926"/>
                </a:lnTo>
                <a:lnTo>
                  <a:pt x="6472" y="2900"/>
                </a:lnTo>
                <a:lnTo>
                  <a:pt x="6472" y="2900"/>
                </a:lnTo>
                <a:lnTo>
                  <a:pt x="6447" y="2900"/>
                </a:lnTo>
                <a:lnTo>
                  <a:pt x="6447" y="2926"/>
                </a:lnTo>
                <a:lnTo>
                  <a:pt x="6472" y="2926"/>
                </a:lnTo>
                <a:lnTo>
                  <a:pt x="6472" y="2926"/>
                </a:lnTo>
                <a:lnTo>
                  <a:pt x="6447" y="2926"/>
                </a:lnTo>
                <a:lnTo>
                  <a:pt x="6447" y="2926"/>
                </a:lnTo>
                <a:lnTo>
                  <a:pt x="6447" y="2926"/>
                </a:lnTo>
                <a:lnTo>
                  <a:pt x="6472" y="2926"/>
                </a:lnTo>
                <a:close/>
                <a:moveTo>
                  <a:pt x="6497" y="2900"/>
                </a:moveTo>
                <a:lnTo>
                  <a:pt x="6497" y="2900"/>
                </a:lnTo>
                <a:lnTo>
                  <a:pt x="6497" y="2900"/>
                </a:lnTo>
                <a:lnTo>
                  <a:pt x="6497" y="2900"/>
                </a:lnTo>
                <a:lnTo>
                  <a:pt x="6497" y="2900"/>
                </a:lnTo>
                <a:lnTo>
                  <a:pt x="6497" y="2900"/>
                </a:lnTo>
                <a:lnTo>
                  <a:pt x="6497" y="2900"/>
                </a:lnTo>
                <a:lnTo>
                  <a:pt x="6497" y="2900"/>
                </a:lnTo>
                <a:lnTo>
                  <a:pt x="6497" y="2900"/>
                </a:lnTo>
                <a:lnTo>
                  <a:pt x="6497" y="2900"/>
                </a:lnTo>
                <a:lnTo>
                  <a:pt x="6497" y="2900"/>
                </a:lnTo>
                <a:lnTo>
                  <a:pt x="6497" y="2900"/>
                </a:lnTo>
                <a:lnTo>
                  <a:pt x="6497" y="2900"/>
                </a:lnTo>
                <a:lnTo>
                  <a:pt x="6497" y="2900"/>
                </a:lnTo>
                <a:lnTo>
                  <a:pt x="6497" y="2900"/>
                </a:lnTo>
                <a:lnTo>
                  <a:pt x="6497" y="2900"/>
                </a:lnTo>
                <a:lnTo>
                  <a:pt x="6497" y="2900"/>
                </a:lnTo>
                <a:lnTo>
                  <a:pt x="6497" y="2900"/>
                </a:lnTo>
                <a:lnTo>
                  <a:pt x="6497" y="2900"/>
                </a:lnTo>
                <a:lnTo>
                  <a:pt x="6497" y="2900"/>
                </a:lnTo>
                <a:lnTo>
                  <a:pt x="6497" y="2876"/>
                </a:lnTo>
                <a:lnTo>
                  <a:pt x="6497" y="2876"/>
                </a:lnTo>
                <a:lnTo>
                  <a:pt x="6497" y="2876"/>
                </a:lnTo>
                <a:lnTo>
                  <a:pt x="6497" y="2876"/>
                </a:lnTo>
                <a:lnTo>
                  <a:pt x="6497" y="2900"/>
                </a:lnTo>
                <a:close/>
                <a:moveTo>
                  <a:pt x="6497" y="2975"/>
                </a:moveTo>
                <a:lnTo>
                  <a:pt x="6497" y="2975"/>
                </a:lnTo>
                <a:lnTo>
                  <a:pt x="6497" y="2975"/>
                </a:lnTo>
                <a:lnTo>
                  <a:pt x="6497" y="2975"/>
                </a:lnTo>
                <a:lnTo>
                  <a:pt x="6497" y="3000"/>
                </a:lnTo>
                <a:lnTo>
                  <a:pt x="6497" y="3000"/>
                </a:lnTo>
                <a:lnTo>
                  <a:pt x="6497" y="2975"/>
                </a:lnTo>
                <a:close/>
                <a:moveTo>
                  <a:pt x="6447" y="2876"/>
                </a:moveTo>
                <a:lnTo>
                  <a:pt x="6447" y="2876"/>
                </a:lnTo>
                <a:lnTo>
                  <a:pt x="6472" y="2876"/>
                </a:lnTo>
                <a:lnTo>
                  <a:pt x="6472" y="2876"/>
                </a:lnTo>
                <a:lnTo>
                  <a:pt x="6472" y="2876"/>
                </a:lnTo>
                <a:lnTo>
                  <a:pt x="6472" y="2876"/>
                </a:lnTo>
                <a:lnTo>
                  <a:pt x="6472" y="2876"/>
                </a:lnTo>
                <a:lnTo>
                  <a:pt x="6472" y="2876"/>
                </a:lnTo>
                <a:lnTo>
                  <a:pt x="6472" y="2876"/>
                </a:lnTo>
                <a:lnTo>
                  <a:pt x="6472" y="2876"/>
                </a:lnTo>
                <a:lnTo>
                  <a:pt x="6472" y="2876"/>
                </a:lnTo>
                <a:lnTo>
                  <a:pt x="6472" y="2876"/>
                </a:lnTo>
                <a:lnTo>
                  <a:pt x="6472" y="2851"/>
                </a:lnTo>
                <a:lnTo>
                  <a:pt x="6472" y="2851"/>
                </a:lnTo>
                <a:lnTo>
                  <a:pt x="6472" y="2851"/>
                </a:lnTo>
                <a:lnTo>
                  <a:pt x="6472" y="2851"/>
                </a:lnTo>
                <a:lnTo>
                  <a:pt x="6472" y="2851"/>
                </a:lnTo>
                <a:lnTo>
                  <a:pt x="6472" y="2851"/>
                </a:lnTo>
                <a:lnTo>
                  <a:pt x="6472" y="2851"/>
                </a:lnTo>
                <a:lnTo>
                  <a:pt x="6472" y="2827"/>
                </a:lnTo>
                <a:lnTo>
                  <a:pt x="6472" y="2827"/>
                </a:lnTo>
                <a:lnTo>
                  <a:pt x="6472" y="2827"/>
                </a:lnTo>
                <a:lnTo>
                  <a:pt x="6472" y="2827"/>
                </a:lnTo>
                <a:lnTo>
                  <a:pt x="6472" y="2827"/>
                </a:lnTo>
                <a:lnTo>
                  <a:pt x="6472" y="2827"/>
                </a:lnTo>
                <a:lnTo>
                  <a:pt x="6472" y="2851"/>
                </a:lnTo>
                <a:lnTo>
                  <a:pt x="6472" y="2851"/>
                </a:lnTo>
                <a:lnTo>
                  <a:pt x="6447" y="2851"/>
                </a:lnTo>
                <a:lnTo>
                  <a:pt x="6447" y="2851"/>
                </a:lnTo>
                <a:lnTo>
                  <a:pt x="6447" y="2851"/>
                </a:lnTo>
                <a:lnTo>
                  <a:pt x="6447" y="2851"/>
                </a:lnTo>
                <a:lnTo>
                  <a:pt x="6447" y="2851"/>
                </a:lnTo>
                <a:lnTo>
                  <a:pt x="6447" y="2851"/>
                </a:lnTo>
                <a:lnTo>
                  <a:pt x="6447" y="2851"/>
                </a:lnTo>
                <a:lnTo>
                  <a:pt x="6447" y="2851"/>
                </a:lnTo>
                <a:lnTo>
                  <a:pt x="6447" y="2851"/>
                </a:lnTo>
                <a:lnTo>
                  <a:pt x="6447" y="2851"/>
                </a:lnTo>
                <a:lnTo>
                  <a:pt x="6447" y="2851"/>
                </a:lnTo>
                <a:lnTo>
                  <a:pt x="6447" y="2851"/>
                </a:lnTo>
                <a:lnTo>
                  <a:pt x="6447" y="2851"/>
                </a:lnTo>
                <a:lnTo>
                  <a:pt x="6447" y="2876"/>
                </a:lnTo>
                <a:lnTo>
                  <a:pt x="6447" y="2876"/>
                </a:lnTo>
                <a:lnTo>
                  <a:pt x="6447" y="2876"/>
                </a:lnTo>
                <a:lnTo>
                  <a:pt x="6447" y="2876"/>
                </a:lnTo>
                <a:lnTo>
                  <a:pt x="6422" y="2876"/>
                </a:lnTo>
                <a:lnTo>
                  <a:pt x="6422" y="2900"/>
                </a:lnTo>
                <a:lnTo>
                  <a:pt x="6447" y="2900"/>
                </a:lnTo>
                <a:lnTo>
                  <a:pt x="6447" y="2900"/>
                </a:lnTo>
                <a:lnTo>
                  <a:pt x="6447" y="2900"/>
                </a:lnTo>
                <a:lnTo>
                  <a:pt x="6447" y="2900"/>
                </a:lnTo>
                <a:lnTo>
                  <a:pt x="6447" y="2900"/>
                </a:lnTo>
                <a:lnTo>
                  <a:pt x="6447" y="2900"/>
                </a:lnTo>
                <a:lnTo>
                  <a:pt x="6447" y="2900"/>
                </a:lnTo>
                <a:lnTo>
                  <a:pt x="6447" y="2900"/>
                </a:lnTo>
                <a:lnTo>
                  <a:pt x="6447" y="2900"/>
                </a:lnTo>
                <a:lnTo>
                  <a:pt x="6447" y="2900"/>
                </a:lnTo>
                <a:lnTo>
                  <a:pt x="6447" y="2900"/>
                </a:lnTo>
                <a:lnTo>
                  <a:pt x="6447" y="2876"/>
                </a:lnTo>
                <a:close/>
                <a:moveTo>
                  <a:pt x="6497" y="2975"/>
                </a:moveTo>
                <a:lnTo>
                  <a:pt x="6497" y="2975"/>
                </a:lnTo>
                <a:lnTo>
                  <a:pt x="6472" y="2975"/>
                </a:lnTo>
                <a:lnTo>
                  <a:pt x="6472" y="2975"/>
                </a:lnTo>
                <a:lnTo>
                  <a:pt x="6472" y="2975"/>
                </a:lnTo>
                <a:lnTo>
                  <a:pt x="6472" y="2975"/>
                </a:lnTo>
                <a:lnTo>
                  <a:pt x="6472" y="2975"/>
                </a:lnTo>
                <a:lnTo>
                  <a:pt x="6472" y="2975"/>
                </a:lnTo>
                <a:lnTo>
                  <a:pt x="6472" y="2975"/>
                </a:lnTo>
                <a:lnTo>
                  <a:pt x="6472" y="2975"/>
                </a:lnTo>
                <a:lnTo>
                  <a:pt x="6472" y="2975"/>
                </a:lnTo>
                <a:lnTo>
                  <a:pt x="6472" y="2975"/>
                </a:lnTo>
                <a:lnTo>
                  <a:pt x="6472" y="2975"/>
                </a:lnTo>
                <a:lnTo>
                  <a:pt x="6472" y="2975"/>
                </a:lnTo>
                <a:lnTo>
                  <a:pt x="6472" y="2975"/>
                </a:lnTo>
                <a:lnTo>
                  <a:pt x="6472" y="2975"/>
                </a:lnTo>
                <a:lnTo>
                  <a:pt x="6472" y="2975"/>
                </a:lnTo>
                <a:lnTo>
                  <a:pt x="6472" y="2975"/>
                </a:lnTo>
                <a:lnTo>
                  <a:pt x="6472" y="3000"/>
                </a:lnTo>
                <a:lnTo>
                  <a:pt x="6472" y="3000"/>
                </a:lnTo>
                <a:lnTo>
                  <a:pt x="6472" y="3000"/>
                </a:lnTo>
                <a:lnTo>
                  <a:pt x="6472" y="3000"/>
                </a:lnTo>
                <a:lnTo>
                  <a:pt x="6472" y="3000"/>
                </a:lnTo>
                <a:lnTo>
                  <a:pt x="6472" y="2975"/>
                </a:lnTo>
                <a:lnTo>
                  <a:pt x="6472" y="2975"/>
                </a:lnTo>
                <a:lnTo>
                  <a:pt x="6472" y="3000"/>
                </a:lnTo>
                <a:lnTo>
                  <a:pt x="6472" y="3000"/>
                </a:lnTo>
                <a:lnTo>
                  <a:pt x="6472" y="2975"/>
                </a:lnTo>
                <a:lnTo>
                  <a:pt x="6472" y="2975"/>
                </a:lnTo>
                <a:lnTo>
                  <a:pt x="6472" y="2975"/>
                </a:lnTo>
                <a:lnTo>
                  <a:pt x="6497" y="2975"/>
                </a:lnTo>
                <a:close/>
                <a:moveTo>
                  <a:pt x="6522" y="2727"/>
                </a:moveTo>
                <a:lnTo>
                  <a:pt x="6522" y="2727"/>
                </a:lnTo>
                <a:lnTo>
                  <a:pt x="6522" y="2727"/>
                </a:lnTo>
                <a:lnTo>
                  <a:pt x="6522" y="2727"/>
                </a:lnTo>
                <a:lnTo>
                  <a:pt x="6522" y="2727"/>
                </a:lnTo>
                <a:lnTo>
                  <a:pt x="6522" y="2727"/>
                </a:lnTo>
                <a:lnTo>
                  <a:pt x="6522" y="2727"/>
                </a:lnTo>
                <a:lnTo>
                  <a:pt x="6522" y="2702"/>
                </a:lnTo>
                <a:lnTo>
                  <a:pt x="6522" y="2702"/>
                </a:lnTo>
                <a:lnTo>
                  <a:pt x="6522" y="2702"/>
                </a:lnTo>
                <a:lnTo>
                  <a:pt x="6522" y="2702"/>
                </a:lnTo>
                <a:lnTo>
                  <a:pt x="6522" y="2702"/>
                </a:lnTo>
                <a:lnTo>
                  <a:pt x="6522" y="2702"/>
                </a:lnTo>
                <a:lnTo>
                  <a:pt x="6522" y="2702"/>
                </a:lnTo>
                <a:lnTo>
                  <a:pt x="6497" y="2702"/>
                </a:lnTo>
                <a:lnTo>
                  <a:pt x="6497" y="2702"/>
                </a:lnTo>
                <a:lnTo>
                  <a:pt x="6497" y="2702"/>
                </a:lnTo>
                <a:lnTo>
                  <a:pt x="6497" y="2702"/>
                </a:lnTo>
                <a:lnTo>
                  <a:pt x="6497" y="2702"/>
                </a:lnTo>
                <a:lnTo>
                  <a:pt x="6497" y="2702"/>
                </a:lnTo>
                <a:lnTo>
                  <a:pt x="6497" y="2677"/>
                </a:lnTo>
                <a:lnTo>
                  <a:pt x="6472" y="2677"/>
                </a:lnTo>
                <a:lnTo>
                  <a:pt x="6472" y="2702"/>
                </a:lnTo>
                <a:lnTo>
                  <a:pt x="6472" y="2702"/>
                </a:lnTo>
                <a:lnTo>
                  <a:pt x="6472" y="2677"/>
                </a:lnTo>
                <a:lnTo>
                  <a:pt x="6472" y="2702"/>
                </a:lnTo>
                <a:lnTo>
                  <a:pt x="6472" y="2702"/>
                </a:lnTo>
                <a:lnTo>
                  <a:pt x="6472" y="2702"/>
                </a:lnTo>
                <a:lnTo>
                  <a:pt x="6472" y="2702"/>
                </a:lnTo>
                <a:lnTo>
                  <a:pt x="6472" y="2702"/>
                </a:lnTo>
                <a:lnTo>
                  <a:pt x="6472" y="2702"/>
                </a:lnTo>
                <a:lnTo>
                  <a:pt x="6472" y="2702"/>
                </a:lnTo>
                <a:lnTo>
                  <a:pt x="6472" y="2702"/>
                </a:lnTo>
                <a:lnTo>
                  <a:pt x="6472" y="2702"/>
                </a:lnTo>
                <a:lnTo>
                  <a:pt x="6497" y="2727"/>
                </a:lnTo>
                <a:lnTo>
                  <a:pt x="6497" y="2727"/>
                </a:lnTo>
                <a:lnTo>
                  <a:pt x="6497" y="2727"/>
                </a:lnTo>
                <a:lnTo>
                  <a:pt x="6497" y="2727"/>
                </a:lnTo>
                <a:lnTo>
                  <a:pt x="6497" y="2727"/>
                </a:lnTo>
                <a:lnTo>
                  <a:pt x="6472" y="2727"/>
                </a:lnTo>
                <a:lnTo>
                  <a:pt x="6497" y="2727"/>
                </a:lnTo>
                <a:lnTo>
                  <a:pt x="6497" y="2752"/>
                </a:lnTo>
                <a:lnTo>
                  <a:pt x="6497" y="2752"/>
                </a:lnTo>
                <a:lnTo>
                  <a:pt x="6497" y="2752"/>
                </a:lnTo>
                <a:lnTo>
                  <a:pt x="6497" y="2752"/>
                </a:lnTo>
                <a:lnTo>
                  <a:pt x="6522" y="2752"/>
                </a:lnTo>
                <a:lnTo>
                  <a:pt x="6522" y="2752"/>
                </a:lnTo>
                <a:lnTo>
                  <a:pt x="6522" y="2752"/>
                </a:lnTo>
                <a:lnTo>
                  <a:pt x="6522" y="2752"/>
                </a:lnTo>
                <a:lnTo>
                  <a:pt x="6497" y="2727"/>
                </a:lnTo>
                <a:lnTo>
                  <a:pt x="6522" y="2727"/>
                </a:lnTo>
                <a:close/>
                <a:moveTo>
                  <a:pt x="6422" y="2900"/>
                </a:moveTo>
                <a:lnTo>
                  <a:pt x="6422" y="2900"/>
                </a:lnTo>
                <a:lnTo>
                  <a:pt x="6422" y="2900"/>
                </a:lnTo>
                <a:lnTo>
                  <a:pt x="6422" y="2900"/>
                </a:lnTo>
                <a:lnTo>
                  <a:pt x="6422" y="2900"/>
                </a:lnTo>
                <a:lnTo>
                  <a:pt x="6422" y="2900"/>
                </a:lnTo>
                <a:lnTo>
                  <a:pt x="6422" y="2926"/>
                </a:lnTo>
                <a:lnTo>
                  <a:pt x="6422" y="2926"/>
                </a:lnTo>
                <a:lnTo>
                  <a:pt x="6422" y="2900"/>
                </a:lnTo>
                <a:close/>
                <a:moveTo>
                  <a:pt x="6720" y="2926"/>
                </a:moveTo>
                <a:lnTo>
                  <a:pt x="6695" y="2926"/>
                </a:lnTo>
                <a:lnTo>
                  <a:pt x="6695" y="2926"/>
                </a:lnTo>
                <a:lnTo>
                  <a:pt x="6695" y="2926"/>
                </a:lnTo>
                <a:lnTo>
                  <a:pt x="6695" y="2926"/>
                </a:lnTo>
                <a:lnTo>
                  <a:pt x="6695" y="2926"/>
                </a:lnTo>
                <a:lnTo>
                  <a:pt x="6695" y="2926"/>
                </a:lnTo>
                <a:lnTo>
                  <a:pt x="6695" y="2926"/>
                </a:lnTo>
                <a:lnTo>
                  <a:pt x="6695" y="2950"/>
                </a:lnTo>
                <a:lnTo>
                  <a:pt x="6695" y="2950"/>
                </a:lnTo>
                <a:lnTo>
                  <a:pt x="6695" y="2950"/>
                </a:lnTo>
                <a:lnTo>
                  <a:pt x="6695" y="2975"/>
                </a:lnTo>
                <a:lnTo>
                  <a:pt x="6720" y="2975"/>
                </a:lnTo>
                <a:lnTo>
                  <a:pt x="6720" y="2975"/>
                </a:lnTo>
                <a:lnTo>
                  <a:pt x="6720" y="2975"/>
                </a:lnTo>
                <a:lnTo>
                  <a:pt x="6720" y="2975"/>
                </a:lnTo>
                <a:lnTo>
                  <a:pt x="6720" y="2975"/>
                </a:lnTo>
                <a:lnTo>
                  <a:pt x="6720" y="2975"/>
                </a:lnTo>
                <a:lnTo>
                  <a:pt x="6720" y="2975"/>
                </a:lnTo>
                <a:lnTo>
                  <a:pt x="6720" y="2975"/>
                </a:lnTo>
                <a:lnTo>
                  <a:pt x="6720" y="2975"/>
                </a:lnTo>
                <a:lnTo>
                  <a:pt x="6720" y="2950"/>
                </a:lnTo>
                <a:lnTo>
                  <a:pt x="6720" y="2950"/>
                </a:lnTo>
                <a:lnTo>
                  <a:pt x="6720" y="2950"/>
                </a:lnTo>
                <a:lnTo>
                  <a:pt x="6720" y="2950"/>
                </a:lnTo>
                <a:lnTo>
                  <a:pt x="6720" y="2950"/>
                </a:lnTo>
                <a:lnTo>
                  <a:pt x="6720" y="2950"/>
                </a:lnTo>
                <a:lnTo>
                  <a:pt x="6720" y="2950"/>
                </a:lnTo>
                <a:lnTo>
                  <a:pt x="6720" y="2950"/>
                </a:lnTo>
                <a:lnTo>
                  <a:pt x="6720" y="2950"/>
                </a:lnTo>
                <a:lnTo>
                  <a:pt x="6720" y="2950"/>
                </a:lnTo>
                <a:lnTo>
                  <a:pt x="6720" y="2950"/>
                </a:lnTo>
                <a:lnTo>
                  <a:pt x="6720" y="2950"/>
                </a:lnTo>
                <a:lnTo>
                  <a:pt x="6720" y="2950"/>
                </a:lnTo>
                <a:lnTo>
                  <a:pt x="6720" y="2926"/>
                </a:lnTo>
                <a:close/>
                <a:moveTo>
                  <a:pt x="6497" y="3000"/>
                </a:moveTo>
                <a:lnTo>
                  <a:pt x="6497" y="3000"/>
                </a:lnTo>
                <a:lnTo>
                  <a:pt x="6497" y="3000"/>
                </a:lnTo>
                <a:lnTo>
                  <a:pt x="6497" y="3000"/>
                </a:lnTo>
                <a:lnTo>
                  <a:pt x="6497" y="3000"/>
                </a:lnTo>
                <a:lnTo>
                  <a:pt x="6497" y="3000"/>
                </a:lnTo>
                <a:lnTo>
                  <a:pt x="6497" y="3000"/>
                </a:lnTo>
                <a:lnTo>
                  <a:pt x="6497" y="3000"/>
                </a:lnTo>
                <a:lnTo>
                  <a:pt x="6497" y="3000"/>
                </a:lnTo>
                <a:lnTo>
                  <a:pt x="6497" y="3000"/>
                </a:lnTo>
                <a:lnTo>
                  <a:pt x="6497" y="3000"/>
                </a:lnTo>
                <a:lnTo>
                  <a:pt x="6497" y="3000"/>
                </a:lnTo>
                <a:lnTo>
                  <a:pt x="6497" y="3000"/>
                </a:lnTo>
                <a:lnTo>
                  <a:pt x="6497" y="3000"/>
                </a:lnTo>
                <a:lnTo>
                  <a:pt x="6497" y="3000"/>
                </a:lnTo>
                <a:lnTo>
                  <a:pt x="6497" y="3025"/>
                </a:lnTo>
                <a:lnTo>
                  <a:pt x="6497" y="3025"/>
                </a:lnTo>
                <a:lnTo>
                  <a:pt x="6497" y="3025"/>
                </a:lnTo>
                <a:lnTo>
                  <a:pt x="6497" y="3025"/>
                </a:lnTo>
                <a:lnTo>
                  <a:pt x="6497" y="3025"/>
                </a:lnTo>
                <a:lnTo>
                  <a:pt x="6497" y="3025"/>
                </a:lnTo>
                <a:lnTo>
                  <a:pt x="6497" y="3025"/>
                </a:lnTo>
                <a:lnTo>
                  <a:pt x="6497" y="3025"/>
                </a:lnTo>
                <a:lnTo>
                  <a:pt x="6497" y="3025"/>
                </a:lnTo>
                <a:lnTo>
                  <a:pt x="6497" y="3025"/>
                </a:lnTo>
                <a:lnTo>
                  <a:pt x="6497" y="3025"/>
                </a:lnTo>
                <a:lnTo>
                  <a:pt x="6497" y="3025"/>
                </a:lnTo>
                <a:lnTo>
                  <a:pt x="6497" y="3025"/>
                </a:lnTo>
                <a:lnTo>
                  <a:pt x="6497" y="3025"/>
                </a:lnTo>
                <a:lnTo>
                  <a:pt x="6497" y="3025"/>
                </a:lnTo>
                <a:lnTo>
                  <a:pt x="6497" y="3025"/>
                </a:lnTo>
                <a:lnTo>
                  <a:pt x="6497" y="3000"/>
                </a:lnTo>
                <a:close/>
                <a:moveTo>
                  <a:pt x="6645" y="3074"/>
                </a:moveTo>
                <a:lnTo>
                  <a:pt x="6645" y="3074"/>
                </a:lnTo>
                <a:lnTo>
                  <a:pt x="6645" y="3074"/>
                </a:lnTo>
                <a:lnTo>
                  <a:pt x="6645" y="3074"/>
                </a:lnTo>
                <a:lnTo>
                  <a:pt x="6645" y="3074"/>
                </a:lnTo>
                <a:lnTo>
                  <a:pt x="6621" y="3074"/>
                </a:lnTo>
                <a:lnTo>
                  <a:pt x="6621" y="3074"/>
                </a:lnTo>
                <a:lnTo>
                  <a:pt x="6621" y="3074"/>
                </a:lnTo>
                <a:lnTo>
                  <a:pt x="6621" y="3074"/>
                </a:lnTo>
                <a:lnTo>
                  <a:pt x="6621" y="3074"/>
                </a:lnTo>
                <a:lnTo>
                  <a:pt x="6645" y="3074"/>
                </a:lnTo>
                <a:lnTo>
                  <a:pt x="6645" y="3074"/>
                </a:lnTo>
                <a:lnTo>
                  <a:pt x="6645" y="3074"/>
                </a:lnTo>
                <a:lnTo>
                  <a:pt x="6645" y="3074"/>
                </a:lnTo>
                <a:lnTo>
                  <a:pt x="6645" y="3074"/>
                </a:lnTo>
                <a:lnTo>
                  <a:pt x="6645" y="3074"/>
                </a:lnTo>
                <a:lnTo>
                  <a:pt x="6645" y="3074"/>
                </a:lnTo>
                <a:lnTo>
                  <a:pt x="6645" y="3074"/>
                </a:lnTo>
                <a:lnTo>
                  <a:pt x="6645" y="3074"/>
                </a:lnTo>
                <a:lnTo>
                  <a:pt x="6645"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50"/>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45" y="3074"/>
                </a:lnTo>
                <a:lnTo>
                  <a:pt x="6645" y="3074"/>
                </a:lnTo>
                <a:lnTo>
                  <a:pt x="6645" y="3099"/>
                </a:lnTo>
                <a:lnTo>
                  <a:pt x="6645" y="3099"/>
                </a:lnTo>
                <a:lnTo>
                  <a:pt x="6645" y="3099"/>
                </a:lnTo>
                <a:lnTo>
                  <a:pt x="6645" y="3074"/>
                </a:lnTo>
                <a:close/>
                <a:moveTo>
                  <a:pt x="6720" y="3074"/>
                </a:moveTo>
                <a:lnTo>
                  <a:pt x="6720" y="3074"/>
                </a:lnTo>
                <a:lnTo>
                  <a:pt x="6720" y="3074"/>
                </a:lnTo>
                <a:lnTo>
                  <a:pt x="6720" y="3074"/>
                </a:lnTo>
                <a:lnTo>
                  <a:pt x="6720" y="3074"/>
                </a:lnTo>
                <a:lnTo>
                  <a:pt x="6720" y="3074"/>
                </a:lnTo>
                <a:lnTo>
                  <a:pt x="6720" y="3050"/>
                </a:lnTo>
                <a:lnTo>
                  <a:pt x="6720" y="3050"/>
                </a:lnTo>
                <a:lnTo>
                  <a:pt x="6720" y="3050"/>
                </a:lnTo>
                <a:lnTo>
                  <a:pt x="6720" y="3050"/>
                </a:lnTo>
                <a:lnTo>
                  <a:pt x="6720" y="3050"/>
                </a:lnTo>
                <a:lnTo>
                  <a:pt x="6720" y="3050"/>
                </a:lnTo>
                <a:lnTo>
                  <a:pt x="6720" y="3050"/>
                </a:lnTo>
                <a:lnTo>
                  <a:pt x="6720" y="3050"/>
                </a:lnTo>
                <a:lnTo>
                  <a:pt x="6720" y="3050"/>
                </a:lnTo>
                <a:lnTo>
                  <a:pt x="6720" y="3050"/>
                </a:lnTo>
                <a:lnTo>
                  <a:pt x="6720" y="3050"/>
                </a:lnTo>
                <a:lnTo>
                  <a:pt x="6720" y="3050"/>
                </a:lnTo>
                <a:lnTo>
                  <a:pt x="6720" y="3050"/>
                </a:lnTo>
                <a:lnTo>
                  <a:pt x="6720" y="3050"/>
                </a:lnTo>
                <a:lnTo>
                  <a:pt x="6720" y="3050"/>
                </a:lnTo>
                <a:lnTo>
                  <a:pt x="6695" y="3050"/>
                </a:lnTo>
                <a:lnTo>
                  <a:pt x="6695" y="3050"/>
                </a:lnTo>
                <a:lnTo>
                  <a:pt x="6695" y="3050"/>
                </a:lnTo>
                <a:lnTo>
                  <a:pt x="6695" y="3025"/>
                </a:lnTo>
                <a:lnTo>
                  <a:pt x="6695" y="3025"/>
                </a:lnTo>
                <a:lnTo>
                  <a:pt x="6695" y="3025"/>
                </a:lnTo>
                <a:lnTo>
                  <a:pt x="6695" y="3025"/>
                </a:lnTo>
                <a:lnTo>
                  <a:pt x="6695" y="3025"/>
                </a:lnTo>
                <a:lnTo>
                  <a:pt x="6695" y="3025"/>
                </a:lnTo>
                <a:lnTo>
                  <a:pt x="6695" y="3025"/>
                </a:lnTo>
                <a:lnTo>
                  <a:pt x="6695" y="3025"/>
                </a:lnTo>
                <a:lnTo>
                  <a:pt x="6695" y="3025"/>
                </a:lnTo>
                <a:lnTo>
                  <a:pt x="6695" y="3025"/>
                </a:lnTo>
                <a:lnTo>
                  <a:pt x="6695" y="3025"/>
                </a:lnTo>
                <a:lnTo>
                  <a:pt x="6695" y="3025"/>
                </a:lnTo>
                <a:lnTo>
                  <a:pt x="6695" y="3025"/>
                </a:lnTo>
                <a:lnTo>
                  <a:pt x="6695" y="3025"/>
                </a:lnTo>
                <a:lnTo>
                  <a:pt x="6695" y="3025"/>
                </a:lnTo>
                <a:lnTo>
                  <a:pt x="6695" y="3000"/>
                </a:lnTo>
                <a:lnTo>
                  <a:pt x="6695" y="3000"/>
                </a:lnTo>
                <a:lnTo>
                  <a:pt x="6695" y="3000"/>
                </a:lnTo>
                <a:lnTo>
                  <a:pt x="6695" y="3000"/>
                </a:lnTo>
                <a:lnTo>
                  <a:pt x="6695" y="3025"/>
                </a:lnTo>
                <a:lnTo>
                  <a:pt x="6695" y="3025"/>
                </a:lnTo>
                <a:lnTo>
                  <a:pt x="6695" y="3025"/>
                </a:lnTo>
                <a:lnTo>
                  <a:pt x="6695" y="3025"/>
                </a:lnTo>
                <a:lnTo>
                  <a:pt x="6695" y="3025"/>
                </a:lnTo>
                <a:lnTo>
                  <a:pt x="6695" y="3025"/>
                </a:lnTo>
                <a:lnTo>
                  <a:pt x="6695" y="3025"/>
                </a:lnTo>
                <a:lnTo>
                  <a:pt x="6695" y="3025"/>
                </a:lnTo>
                <a:lnTo>
                  <a:pt x="6670" y="3025"/>
                </a:lnTo>
                <a:lnTo>
                  <a:pt x="6670" y="3025"/>
                </a:lnTo>
                <a:lnTo>
                  <a:pt x="6670" y="3025"/>
                </a:lnTo>
                <a:lnTo>
                  <a:pt x="6670" y="3025"/>
                </a:lnTo>
                <a:lnTo>
                  <a:pt x="6670" y="3025"/>
                </a:lnTo>
                <a:lnTo>
                  <a:pt x="6670" y="3025"/>
                </a:lnTo>
                <a:lnTo>
                  <a:pt x="6670" y="3025"/>
                </a:lnTo>
                <a:lnTo>
                  <a:pt x="6670" y="3025"/>
                </a:lnTo>
                <a:lnTo>
                  <a:pt x="6695" y="3025"/>
                </a:lnTo>
                <a:lnTo>
                  <a:pt x="6695" y="3000"/>
                </a:lnTo>
                <a:lnTo>
                  <a:pt x="6695" y="3000"/>
                </a:lnTo>
                <a:lnTo>
                  <a:pt x="6695" y="3000"/>
                </a:lnTo>
                <a:lnTo>
                  <a:pt x="6670" y="3000"/>
                </a:lnTo>
                <a:lnTo>
                  <a:pt x="6670" y="3000"/>
                </a:lnTo>
                <a:lnTo>
                  <a:pt x="6670" y="3000"/>
                </a:lnTo>
                <a:lnTo>
                  <a:pt x="6670" y="3000"/>
                </a:lnTo>
                <a:lnTo>
                  <a:pt x="6695" y="3000"/>
                </a:lnTo>
                <a:lnTo>
                  <a:pt x="6695" y="3000"/>
                </a:lnTo>
                <a:lnTo>
                  <a:pt x="6670" y="3000"/>
                </a:lnTo>
                <a:lnTo>
                  <a:pt x="6670" y="3000"/>
                </a:lnTo>
                <a:lnTo>
                  <a:pt x="6670" y="3000"/>
                </a:lnTo>
                <a:lnTo>
                  <a:pt x="6670" y="3000"/>
                </a:lnTo>
                <a:lnTo>
                  <a:pt x="6670" y="3000"/>
                </a:lnTo>
                <a:lnTo>
                  <a:pt x="6695" y="3000"/>
                </a:lnTo>
                <a:lnTo>
                  <a:pt x="6695" y="3000"/>
                </a:lnTo>
                <a:lnTo>
                  <a:pt x="6695" y="3000"/>
                </a:lnTo>
                <a:lnTo>
                  <a:pt x="6695" y="3000"/>
                </a:lnTo>
                <a:lnTo>
                  <a:pt x="6695" y="3000"/>
                </a:lnTo>
                <a:lnTo>
                  <a:pt x="6695" y="3000"/>
                </a:lnTo>
                <a:lnTo>
                  <a:pt x="6695" y="3000"/>
                </a:lnTo>
                <a:lnTo>
                  <a:pt x="6695" y="3000"/>
                </a:lnTo>
                <a:lnTo>
                  <a:pt x="6695" y="2975"/>
                </a:lnTo>
                <a:lnTo>
                  <a:pt x="6695" y="2975"/>
                </a:lnTo>
                <a:lnTo>
                  <a:pt x="6695" y="2975"/>
                </a:lnTo>
                <a:lnTo>
                  <a:pt x="6695" y="2975"/>
                </a:lnTo>
                <a:lnTo>
                  <a:pt x="6695" y="2975"/>
                </a:lnTo>
                <a:lnTo>
                  <a:pt x="6695" y="2975"/>
                </a:lnTo>
                <a:lnTo>
                  <a:pt x="6670" y="2975"/>
                </a:lnTo>
                <a:lnTo>
                  <a:pt x="6670" y="2950"/>
                </a:lnTo>
                <a:lnTo>
                  <a:pt x="6670" y="2950"/>
                </a:lnTo>
                <a:lnTo>
                  <a:pt x="6670" y="2975"/>
                </a:lnTo>
                <a:lnTo>
                  <a:pt x="6670" y="2975"/>
                </a:lnTo>
                <a:lnTo>
                  <a:pt x="6670" y="2975"/>
                </a:lnTo>
                <a:lnTo>
                  <a:pt x="6670" y="2975"/>
                </a:lnTo>
                <a:lnTo>
                  <a:pt x="6670" y="2975"/>
                </a:lnTo>
                <a:lnTo>
                  <a:pt x="6670" y="2975"/>
                </a:lnTo>
                <a:lnTo>
                  <a:pt x="6670" y="2975"/>
                </a:lnTo>
                <a:lnTo>
                  <a:pt x="6670" y="2975"/>
                </a:lnTo>
                <a:lnTo>
                  <a:pt x="6670" y="2975"/>
                </a:lnTo>
                <a:lnTo>
                  <a:pt x="6645" y="2975"/>
                </a:lnTo>
                <a:lnTo>
                  <a:pt x="6645" y="2975"/>
                </a:lnTo>
                <a:lnTo>
                  <a:pt x="6645" y="2975"/>
                </a:lnTo>
                <a:lnTo>
                  <a:pt x="6645" y="2975"/>
                </a:lnTo>
                <a:lnTo>
                  <a:pt x="6645" y="2975"/>
                </a:lnTo>
                <a:lnTo>
                  <a:pt x="6645" y="2975"/>
                </a:lnTo>
                <a:lnTo>
                  <a:pt x="6645" y="2975"/>
                </a:lnTo>
                <a:lnTo>
                  <a:pt x="6670" y="2975"/>
                </a:lnTo>
                <a:lnTo>
                  <a:pt x="6670" y="2975"/>
                </a:lnTo>
                <a:lnTo>
                  <a:pt x="6670" y="2975"/>
                </a:lnTo>
                <a:lnTo>
                  <a:pt x="6670" y="2975"/>
                </a:lnTo>
                <a:lnTo>
                  <a:pt x="6670" y="2975"/>
                </a:lnTo>
                <a:lnTo>
                  <a:pt x="6670" y="2950"/>
                </a:lnTo>
                <a:lnTo>
                  <a:pt x="6670" y="2950"/>
                </a:lnTo>
                <a:lnTo>
                  <a:pt x="6670" y="2950"/>
                </a:lnTo>
                <a:lnTo>
                  <a:pt x="6670" y="2950"/>
                </a:lnTo>
                <a:lnTo>
                  <a:pt x="6670" y="2950"/>
                </a:lnTo>
                <a:lnTo>
                  <a:pt x="6670" y="2950"/>
                </a:lnTo>
                <a:lnTo>
                  <a:pt x="6670" y="2950"/>
                </a:lnTo>
                <a:lnTo>
                  <a:pt x="6645" y="2950"/>
                </a:lnTo>
                <a:lnTo>
                  <a:pt x="6645" y="2950"/>
                </a:lnTo>
                <a:lnTo>
                  <a:pt x="6645" y="2950"/>
                </a:lnTo>
                <a:lnTo>
                  <a:pt x="6645" y="2950"/>
                </a:lnTo>
                <a:lnTo>
                  <a:pt x="6645" y="2950"/>
                </a:lnTo>
                <a:lnTo>
                  <a:pt x="6645" y="2950"/>
                </a:lnTo>
                <a:lnTo>
                  <a:pt x="6645" y="2950"/>
                </a:lnTo>
                <a:lnTo>
                  <a:pt x="6645" y="2950"/>
                </a:lnTo>
                <a:lnTo>
                  <a:pt x="6645" y="2950"/>
                </a:lnTo>
                <a:lnTo>
                  <a:pt x="6645" y="2950"/>
                </a:lnTo>
                <a:lnTo>
                  <a:pt x="6645" y="2950"/>
                </a:lnTo>
                <a:lnTo>
                  <a:pt x="6645" y="2950"/>
                </a:lnTo>
                <a:lnTo>
                  <a:pt x="6645" y="2950"/>
                </a:lnTo>
                <a:lnTo>
                  <a:pt x="6621" y="2950"/>
                </a:lnTo>
                <a:lnTo>
                  <a:pt x="6621" y="2950"/>
                </a:lnTo>
                <a:lnTo>
                  <a:pt x="6621" y="2950"/>
                </a:lnTo>
                <a:lnTo>
                  <a:pt x="6621" y="2950"/>
                </a:lnTo>
                <a:lnTo>
                  <a:pt x="6621" y="2950"/>
                </a:lnTo>
                <a:lnTo>
                  <a:pt x="6621" y="2950"/>
                </a:lnTo>
                <a:lnTo>
                  <a:pt x="6621" y="2950"/>
                </a:lnTo>
                <a:lnTo>
                  <a:pt x="6621" y="2950"/>
                </a:lnTo>
                <a:lnTo>
                  <a:pt x="6621" y="2950"/>
                </a:lnTo>
                <a:lnTo>
                  <a:pt x="6621" y="2950"/>
                </a:lnTo>
                <a:lnTo>
                  <a:pt x="6621" y="2950"/>
                </a:lnTo>
                <a:lnTo>
                  <a:pt x="6621" y="2950"/>
                </a:lnTo>
                <a:lnTo>
                  <a:pt x="6621" y="2950"/>
                </a:lnTo>
                <a:lnTo>
                  <a:pt x="6621" y="2950"/>
                </a:lnTo>
                <a:lnTo>
                  <a:pt x="6621" y="2950"/>
                </a:lnTo>
                <a:lnTo>
                  <a:pt x="6621" y="2950"/>
                </a:lnTo>
                <a:lnTo>
                  <a:pt x="6621" y="2950"/>
                </a:lnTo>
                <a:lnTo>
                  <a:pt x="6621" y="2950"/>
                </a:lnTo>
                <a:lnTo>
                  <a:pt x="6621" y="2950"/>
                </a:lnTo>
                <a:lnTo>
                  <a:pt x="6621" y="2950"/>
                </a:lnTo>
                <a:lnTo>
                  <a:pt x="6645" y="2950"/>
                </a:lnTo>
                <a:lnTo>
                  <a:pt x="6645" y="2950"/>
                </a:lnTo>
                <a:lnTo>
                  <a:pt x="6645" y="2950"/>
                </a:lnTo>
                <a:lnTo>
                  <a:pt x="6645" y="2926"/>
                </a:lnTo>
                <a:lnTo>
                  <a:pt x="6621" y="2926"/>
                </a:lnTo>
                <a:lnTo>
                  <a:pt x="6621" y="2926"/>
                </a:lnTo>
                <a:lnTo>
                  <a:pt x="6621" y="2926"/>
                </a:lnTo>
                <a:lnTo>
                  <a:pt x="6621" y="2926"/>
                </a:lnTo>
                <a:lnTo>
                  <a:pt x="6621" y="2926"/>
                </a:lnTo>
                <a:lnTo>
                  <a:pt x="6621" y="2926"/>
                </a:lnTo>
                <a:lnTo>
                  <a:pt x="6621" y="2926"/>
                </a:lnTo>
                <a:lnTo>
                  <a:pt x="6621" y="2926"/>
                </a:lnTo>
                <a:lnTo>
                  <a:pt x="6621" y="2926"/>
                </a:lnTo>
                <a:lnTo>
                  <a:pt x="6596" y="2926"/>
                </a:lnTo>
                <a:lnTo>
                  <a:pt x="6596" y="2926"/>
                </a:lnTo>
                <a:lnTo>
                  <a:pt x="6596" y="2926"/>
                </a:lnTo>
                <a:lnTo>
                  <a:pt x="6596" y="2926"/>
                </a:lnTo>
                <a:lnTo>
                  <a:pt x="6596" y="2926"/>
                </a:lnTo>
                <a:lnTo>
                  <a:pt x="6596" y="2926"/>
                </a:lnTo>
                <a:lnTo>
                  <a:pt x="6596" y="2950"/>
                </a:lnTo>
                <a:lnTo>
                  <a:pt x="6596" y="2950"/>
                </a:lnTo>
                <a:lnTo>
                  <a:pt x="6596" y="2950"/>
                </a:lnTo>
                <a:lnTo>
                  <a:pt x="6596" y="2950"/>
                </a:lnTo>
                <a:lnTo>
                  <a:pt x="6596" y="2950"/>
                </a:lnTo>
                <a:lnTo>
                  <a:pt x="6596" y="2950"/>
                </a:lnTo>
                <a:lnTo>
                  <a:pt x="6596" y="2950"/>
                </a:lnTo>
                <a:lnTo>
                  <a:pt x="6596" y="2950"/>
                </a:lnTo>
                <a:lnTo>
                  <a:pt x="6596" y="2950"/>
                </a:lnTo>
                <a:lnTo>
                  <a:pt x="6596" y="2950"/>
                </a:lnTo>
                <a:lnTo>
                  <a:pt x="6596" y="2950"/>
                </a:lnTo>
                <a:lnTo>
                  <a:pt x="6596" y="2950"/>
                </a:lnTo>
                <a:lnTo>
                  <a:pt x="6596" y="2950"/>
                </a:lnTo>
                <a:lnTo>
                  <a:pt x="6596" y="2950"/>
                </a:lnTo>
                <a:lnTo>
                  <a:pt x="6596" y="2950"/>
                </a:lnTo>
                <a:lnTo>
                  <a:pt x="6596" y="2926"/>
                </a:lnTo>
                <a:lnTo>
                  <a:pt x="6596" y="2926"/>
                </a:lnTo>
                <a:lnTo>
                  <a:pt x="6596" y="2926"/>
                </a:lnTo>
                <a:lnTo>
                  <a:pt x="6596" y="2926"/>
                </a:lnTo>
                <a:lnTo>
                  <a:pt x="6596" y="2926"/>
                </a:lnTo>
                <a:lnTo>
                  <a:pt x="6596" y="2926"/>
                </a:lnTo>
                <a:lnTo>
                  <a:pt x="6596" y="2926"/>
                </a:lnTo>
                <a:lnTo>
                  <a:pt x="6596" y="2926"/>
                </a:lnTo>
                <a:lnTo>
                  <a:pt x="6596" y="2926"/>
                </a:lnTo>
                <a:lnTo>
                  <a:pt x="6596" y="2926"/>
                </a:lnTo>
                <a:lnTo>
                  <a:pt x="6596" y="2926"/>
                </a:lnTo>
                <a:lnTo>
                  <a:pt x="6596" y="2926"/>
                </a:lnTo>
                <a:lnTo>
                  <a:pt x="6596" y="2926"/>
                </a:lnTo>
                <a:lnTo>
                  <a:pt x="6596" y="2900"/>
                </a:lnTo>
                <a:lnTo>
                  <a:pt x="6596" y="2926"/>
                </a:lnTo>
                <a:lnTo>
                  <a:pt x="6621" y="2926"/>
                </a:lnTo>
                <a:lnTo>
                  <a:pt x="6621" y="2926"/>
                </a:lnTo>
                <a:lnTo>
                  <a:pt x="6621" y="2926"/>
                </a:lnTo>
                <a:lnTo>
                  <a:pt x="6621" y="2926"/>
                </a:lnTo>
                <a:lnTo>
                  <a:pt x="6645" y="2926"/>
                </a:lnTo>
                <a:lnTo>
                  <a:pt x="6645" y="2926"/>
                </a:lnTo>
                <a:lnTo>
                  <a:pt x="6645" y="2926"/>
                </a:lnTo>
                <a:lnTo>
                  <a:pt x="6645" y="2926"/>
                </a:lnTo>
                <a:lnTo>
                  <a:pt x="6645" y="2926"/>
                </a:lnTo>
                <a:lnTo>
                  <a:pt x="6645" y="2926"/>
                </a:lnTo>
                <a:lnTo>
                  <a:pt x="6645" y="2926"/>
                </a:lnTo>
                <a:lnTo>
                  <a:pt x="6645" y="2926"/>
                </a:lnTo>
                <a:lnTo>
                  <a:pt x="6645" y="2926"/>
                </a:lnTo>
                <a:lnTo>
                  <a:pt x="6621" y="2926"/>
                </a:lnTo>
                <a:lnTo>
                  <a:pt x="6621" y="2926"/>
                </a:lnTo>
                <a:lnTo>
                  <a:pt x="6621" y="2900"/>
                </a:lnTo>
                <a:lnTo>
                  <a:pt x="6621" y="2900"/>
                </a:lnTo>
                <a:lnTo>
                  <a:pt x="6621" y="2900"/>
                </a:lnTo>
                <a:lnTo>
                  <a:pt x="6621" y="2900"/>
                </a:lnTo>
                <a:lnTo>
                  <a:pt x="6621" y="2900"/>
                </a:lnTo>
                <a:lnTo>
                  <a:pt x="6621" y="2900"/>
                </a:lnTo>
                <a:lnTo>
                  <a:pt x="6621" y="2900"/>
                </a:lnTo>
                <a:lnTo>
                  <a:pt x="6596" y="2900"/>
                </a:lnTo>
                <a:lnTo>
                  <a:pt x="6596" y="2900"/>
                </a:lnTo>
                <a:lnTo>
                  <a:pt x="6596" y="2900"/>
                </a:lnTo>
                <a:lnTo>
                  <a:pt x="6596" y="2900"/>
                </a:lnTo>
                <a:lnTo>
                  <a:pt x="6596" y="2900"/>
                </a:lnTo>
                <a:lnTo>
                  <a:pt x="6596" y="2900"/>
                </a:lnTo>
                <a:lnTo>
                  <a:pt x="6596" y="2900"/>
                </a:lnTo>
                <a:lnTo>
                  <a:pt x="6596" y="2900"/>
                </a:lnTo>
                <a:lnTo>
                  <a:pt x="6596" y="2900"/>
                </a:lnTo>
                <a:lnTo>
                  <a:pt x="6596" y="2900"/>
                </a:lnTo>
                <a:lnTo>
                  <a:pt x="6596" y="2876"/>
                </a:lnTo>
                <a:lnTo>
                  <a:pt x="6596" y="2876"/>
                </a:lnTo>
                <a:lnTo>
                  <a:pt x="6596" y="2876"/>
                </a:lnTo>
                <a:lnTo>
                  <a:pt x="6596" y="2876"/>
                </a:lnTo>
                <a:lnTo>
                  <a:pt x="6596" y="2876"/>
                </a:lnTo>
                <a:lnTo>
                  <a:pt x="6571" y="2876"/>
                </a:lnTo>
                <a:lnTo>
                  <a:pt x="6571" y="2876"/>
                </a:lnTo>
                <a:lnTo>
                  <a:pt x="6571" y="2876"/>
                </a:lnTo>
                <a:lnTo>
                  <a:pt x="6571" y="2851"/>
                </a:lnTo>
                <a:lnTo>
                  <a:pt x="6571" y="2851"/>
                </a:lnTo>
                <a:lnTo>
                  <a:pt x="6571" y="2851"/>
                </a:lnTo>
                <a:lnTo>
                  <a:pt x="6571" y="2851"/>
                </a:lnTo>
                <a:lnTo>
                  <a:pt x="6571" y="2851"/>
                </a:lnTo>
                <a:lnTo>
                  <a:pt x="6571" y="2851"/>
                </a:lnTo>
                <a:lnTo>
                  <a:pt x="6546" y="2851"/>
                </a:lnTo>
                <a:lnTo>
                  <a:pt x="6546" y="2851"/>
                </a:lnTo>
                <a:lnTo>
                  <a:pt x="6546" y="2851"/>
                </a:lnTo>
                <a:lnTo>
                  <a:pt x="6546" y="2851"/>
                </a:lnTo>
                <a:lnTo>
                  <a:pt x="6546" y="2851"/>
                </a:lnTo>
                <a:lnTo>
                  <a:pt x="6546" y="2851"/>
                </a:lnTo>
                <a:lnTo>
                  <a:pt x="6546" y="2851"/>
                </a:lnTo>
                <a:lnTo>
                  <a:pt x="6546" y="2851"/>
                </a:lnTo>
                <a:lnTo>
                  <a:pt x="6522" y="2851"/>
                </a:lnTo>
                <a:lnTo>
                  <a:pt x="6522" y="2851"/>
                </a:lnTo>
                <a:lnTo>
                  <a:pt x="6522" y="2851"/>
                </a:lnTo>
                <a:lnTo>
                  <a:pt x="6522" y="2851"/>
                </a:lnTo>
                <a:lnTo>
                  <a:pt x="6522" y="2851"/>
                </a:lnTo>
                <a:lnTo>
                  <a:pt x="6522" y="2851"/>
                </a:lnTo>
                <a:lnTo>
                  <a:pt x="6522" y="2851"/>
                </a:lnTo>
                <a:lnTo>
                  <a:pt x="6522" y="2851"/>
                </a:lnTo>
                <a:lnTo>
                  <a:pt x="6522" y="2851"/>
                </a:lnTo>
                <a:lnTo>
                  <a:pt x="6522" y="2851"/>
                </a:lnTo>
                <a:lnTo>
                  <a:pt x="6522" y="2827"/>
                </a:lnTo>
                <a:lnTo>
                  <a:pt x="6522" y="2827"/>
                </a:lnTo>
                <a:lnTo>
                  <a:pt x="6522" y="2851"/>
                </a:lnTo>
                <a:lnTo>
                  <a:pt x="6522" y="2851"/>
                </a:lnTo>
                <a:lnTo>
                  <a:pt x="6522" y="2851"/>
                </a:lnTo>
                <a:lnTo>
                  <a:pt x="6522" y="2851"/>
                </a:lnTo>
                <a:lnTo>
                  <a:pt x="6522" y="2851"/>
                </a:lnTo>
                <a:lnTo>
                  <a:pt x="6522" y="2851"/>
                </a:lnTo>
                <a:lnTo>
                  <a:pt x="6522" y="2851"/>
                </a:lnTo>
                <a:lnTo>
                  <a:pt x="6497" y="2851"/>
                </a:lnTo>
                <a:lnTo>
                  <a:pt x="6497" y="2851"/>
                </a:lnTo>
                <a:lnTo>
                  <a:pt x="6497" y="2851"/>
                </a:lnTo>
                <a:lnTo>
                  <a:pt x="6497" y="2827"/>
                </a:lnTo>
                <a:lnTo>
                  <a:pt x="6497" y="2827"/>
                </a:lnTo>
                <a:lnTo>
                  <a:pt x="6497" y="2827"/>
                </a:lnTo>
                <a:lnTo>
                  <a:pt x="6497" y="2827"/>
                </a:lnTo>
                <a:lnTo>
                  <a:pt x="6497" y="2827"/>
                </a:lnTo>
                <a:lnTo>
                  <a:pt x="6497" y="2827"/>
                </a:lnTo>
                <a:lnTo>
                  <a:pt x="6497" y="2827"/>
                </a:lnTo>
                <a:lnTo>
                  <a:pt x="6497" y="2827"/>
                </a:lnTo>
                <a:lnTo>
                  <a:pt x="6497" y="2827"/>
                </a:lnTo>
                <a:lnTo>
                  <a:pt x="6497" y="2827"/>
                </a:lnTo>
                <a:lnTo>
                  <a:pt x="6497" y="2827"/>
                </a:lnTo>
                <a:lnTo>
                  <a:pt x="6497" y="2827"/>
                </a:lnTo>
                <a:lnTo>
                  <a:pt x="6497" y="2827"/>
                </a:lnTo>
                <a:lnTo>
                  <a:pt x="6497" y="2827"/>
                </a:lnTo>
                <a:lnTo>
                  <a:pt x="6497" y="2827"/>
                </a:lnTo>
                <a:lnTo>
                  <a:pt x="6497" y="2827"/>
                </a:lnTo>
                <a:lnTo>
                  <a:pt x="6497" y="2827"/>
                </a:lnTo>
                <a:lnTo>
                  <a:pt x="6497" y="2827"/>
                </a:lnTo>
                <a:lnTo>
                  <a:pt x="6497" y="2801"/>
                </a:lnTo>
                <a:lnTo>
                  <a:pt x="6497" y="2801"/>
                </a:lnTo>
                <a:lnTo>
                  <a:pt x="6497" y="2801"/>
                </a:lnTo>
                <a:lnTo>
                  <a:pt x="6497" y="2801"/>
                </a:lnTo>
                <a:lnTo>
                  <a:pt x="6497" y="2801"/>
                </a:lnTo>
                <a:lnTo>
                  <a:pt x="6497" y="2801"/>
                </a:lnTo>
                <a:lnTo>
                  <a:pt x="6497" y="2801"/>
                </a:lnTo>
                <a:lnTo>
                  <a:pt x="6497" y="2801"/>
                </a:lnTo>
                <a:lnTo>
                  <a:pt x="6497" y="2801"/>
                </a:lnTo>
                <a:lnTo>
                  <a:pt x="6497" y="2801"/>
                </a:lnTo>
                <a:lnTo>
                  <a:pt x="6497" y="2801"/>
                </a:lnTo>
                <a:lnTo>
                  <a:pt x="6497" y="2801"/>
                </a:lnTo>
                <a:lnTo>
                  <a:pt x="6497" y="2801"/>
                </a:lnTo>
                <a:lnTo>
                  <a:pt x="6472" y="2801"/>
                </a:lnTo>
                <a:lnTo>
                  <a:pt x="6472" y="2801"/>
                </a:lnTo>
                <a:lnTo>
                  <a:pt x="6472" y="2801"/>
                </a:lnTo>
                <a:lnTo>
                  <a:pt x="6472" y="2801"/>
                </a:lnTo>
                <a:lnTo>
                  <a:pt x="6472" y="2801"/>
                </a:lnTo>
                <a:lnTo>
                  <a:pt x="6472" y="2801"/>
                </a:lnTo>
                <a:lnTo>
                  <a:pt x="6472" y="2801"/>
                </a:lnTo>
                <a:lnTo>
                  <a:pt x="6472" y="2801"/>
                </a:lnTo>
                <a:lnTo>
                  <a:pt x="6472" y="2801"/>
                </a:lnTo>
                <a:lnTo>
                  <a:pt x="6472" y="2801"/>
                </a:lnTo>
                <a:lnTo>
                  <a:pt x="6472" y="2801"/>
                </a:lnTo>
                <a:lnTo>
                  <a:pt x="6472" y="2801"/>
                </a:lnTo>
                <a:lnTo>
                  <a:pt x="6472" y="2801"/>
                </a:lnTo>
                <a:lnTo>
                  <a:pt x="6472" y="2801"/>
                </a:lnTo>
                <a:lnTo>
                  <a:pt x="6472" y="2801"/>
                </a:lnTo>
                <a:lnTo>
                  <a:pt x="6472" y="2801"/>
                </a:lnTo>
                <a:lnTo>
                  <a:pt x="6472" y="2801"/>
                </a:lnTo>
                <a:lnTo>
                  <a:pt x="6447" y="2801"/>
                </a:lnTo>
                <a:lnTo>
                  <a:pt x="6447" y="2801"/>
                </a:lnTo>
                <a:lnTo>
                  <a:pt x="6422" y="2801"/>
                </a:lnTo>
                <a:lnTo>
                  <a:pt x="6422" y="2801"/>
                </a:lnTo>
                <a:lnTo>
                  <a:pt x="6422" y="2801"/>
                </a:lnTo>
                <a:lnTo>
                  <a:pt x="6422" y="2801"/>
                </a:lnTo>
                <a:lnTo>
                  <a:pt x="6422" y="2801"/>
                </a:lnTo>
                <a:lnTo>
                  <a:pt x="6447" y="2827"/>
                </a:lnTo>
                <a:lnTo>
                  <a:pt x="6447" y="2827"/>
                </a:lnTo>
                <a:lnTo>
                  <a:pt x="6422" y="2827"/>
                </a:lnTo>
                <a:lnTo>
                  <a:pt x="6422" y="2827"/>
                </a:lnTo>
                <a:lnTo>
                  <a:pt x="6422" y="2827"/>
                </a:lnTo>
                <a:lnTo>
                  <a:pt x="6422" y="2827"/>
                </a:lnTo>
                <a:lnTo>
                  <a:pt x="6422" y="2827"/>
                </a:lnTo>
                <a:lnTo>
                  <a:pt x="6422" y="2827"/>
                </a:lnTo>
                <a:lnTo>
                  <a:pt x="6422" y="2827"/>
                </a:lnTo>
                <a:lnTo>
                  <a:pt x="6447" y="2827"/>
                </a:lnTo>
                <a:lnTo>
                  <a:pt x="6447" y="2827"/>
                </a:lnTo>
                <a:lnTo>
                  <a:pt x="6447" y="2827"/>
                </a:lnTo>
                <a:lnTo>
                  <a:pt x="6447" y="2827"/>
                </a:lnTo>
                <a:lnTo>
                  <a:pt x="6447" y="2827"/>
                </a:lnTo>
                <a:lnTo>
                  <a:pt x="6447" y="2827"/>
                </a:lnTo>
                <a:lnTo>
                  <a:pt x="6447" y="2827"/>
                </a:lnTo>
                <a:lnTo>
                  <a:pt x="6447" y="2827"/>
                </a:lnTo>
                <a:lnTo>
                  <a:pt x="6447" y="2827"/>
                </a:lnTo>
                <a:lnTo>
                  <a:pt x="6447" y="2827"/>
                </a:lnTo>
                <a:lnTo>
                  <a:pt x="6447" y="2827"/>
                </a:lnTo>
                <a:lnTo>
                  <a:pt x="6447" y="2827"/>
                </a:lnTo>
                <a:lnTo>
                  <a:pt x="6447" y="2827"/>
                </a:lnTo>
                <a:lnTo>
                  <a:pt x="6472" y="2827"/>
                </a:lnTo>
                <a:lnTo>
                  <a:pt x="6472" y="2827"/>
                </a:lnTo>
                <a:lnTo>
                  <a:pt x="6472" y="2827"/>
                </a:lnTo>
                <a:lnTo>
                  <a:pt x="6472" y="2827"/>
                </a:lnTo>
                <a:lnTo>
                  <a:pt x="6472" y="2851"/>
                </a:lnTo>
                <a:lnTo>
                  <a:pt x="6472" y="2851"/>
                </a:lnTo>
                <a:lnTo>
                  <a:pt x="6497" y="2851"/>
                </a:lnTo>
                <a:lnTo>
                  <a:pt x="6497" y="2851"/>
                </a:lnTo>
                <a:lnTo>
                  <a:pt x="6497" y="2876"/>
                </a:lnTo>
                <a:lnTo>
                  <a:pt x="6497" y="2876"/>
                </a:lnTo>
                <a:lnTo>
                  <a:pt x="6497" y="2876"/>
                </a:lnTo>
                <a:lnTo>
                  <a:pt x="6497" y="2876"/>
                </a:lnTo>
                <a:lnTo>
                  <a:pt x="6497" y="2876"/>
                </a:lnTo>
                <a:lnTo>
                  <a:pt x="6497" y="2876"/>
                </a:lnTo>
                <a:lnTo>
                  <a:pt x="6497" y="2876"/>
                </a:lnTo>
                <a:lnTo>
                  <a:pt x="6497" y="2876"/>
                </a:lnTo>
                <a:lnTo>
                  <a:pt x="6497" y="2876"/>
                </a:lnTo>
                <a:lnTo>
                  <a:pt x="6497" y="2876"/>
                </a:lnTo>
                <a:lnTo>
                  <a:pt x="6497" y="2876"/>
                </a:lnTo>
                <a:lnTo>
                  <a:pt x="6497" y="2876"/>
                </a:lnTo>
                <a:lnTo>
                  <a:pt x="6497" y="2876"/>
                </a:lnTo>
                <a:lnTo>
                  <a:pt x="6497" y="2876"/>
                </a:lnTo>
                <a:lnTo>
                  <a:pt x="6497" y="2876"/>
                </a:lnTo>
                <a:lnTo>
                  <a:pt x="6497" y="2876"/>
                </a:lnTo>
                <a:lnTo>
                  <a:pt x="6497" y="2876"/>
                </a:lnTo>
                <a:lnTo>
                  <a:pt x="6497" y="2876"/>
                </a:lnTo>
                <a:lnTo>
                  <a:pt x="6522" y="2876"/>
                </a:lnTo>
                <a:lnTo>
                  <a:pt x="6522" y="2876"/>
                </a:lnTo>
                <a:lnTo>
                  <a:pt x="6522" y="2900"/>
                </a:lnTo>
                <a:lnTo>
                  <a:pt x="6522" y="2900"/>
                </a:lnTo>
                <a:lnTo>
                  <a:pt x="6522" y="2900"/>
                </a:lnTo>
                <a:lnTo>
                  <a:pt x="6522" y="2900"/>
                </a:lnTo>
                <a:lnTo>
                  <a:pt x="6522" y="2900"/>
                </a:lnTo>
                <a:lnTo>
                  <a:pt x="6497" y="2900"/>
                </a:lnTo>
                <a:lnTo>
                  <a:pt x="6497" y="2900"/>
                </a:lnTo>
                <a:lnTo>
                  <a:pt x="6497" y="2926"/>
                </a:lnTo>
                <a:lnTo>
                  <a:pt x="6497" y="2926"/>
                </a:lnTo>
                <a:lnTo>
                  <a:pt x="6497" y="2926"/>
                </a:lnTo>
                <a:lnTo>
                  <a:pt x="6497" y="2900"/>
                </a:lnTo>
                <a:lnTo>
                  <a:pt x="6497" y="2926"/>
                </a:lnTo>
                <a:lnTo>
                  <a:pt x="6497" y="2926"/>
                </a:lnTo>
                <a:lnTo>
                  <a:pt x="6497" y="2926"/>
                </a:lnTo>
                <a:lnTo>
                  <a:pt x="6497" y="2926"/>
                </a:lnTo>
                <a:lnTo>
                  <a:pt x="6497" y="2926"/>
                </a:lnTo>
                <a:lnTo>
                  <a:pt x="6497" y="2926"/>
                </a:lnTo>
                <a:lnTo>
                  <a:pt x="6497" y="2926"/>
                </a:lnTo>
                <a:lnTo>
                  <a:pt x="6497" y="2926"/>
                </a:lnTo>
                <a:lnTo>
                  <a:pt x="6497" y="2926"/>
                </a:lnTo>
                <a:lnTo>
                  <a:pt x="6497" y="2926"/>
                </a:lnTo>
                <a:lnTo>
                  <a:pt x="6497" y="2926"/>
                </a:lnTo>
                <a:lnTo>
                  <a:pt x="6497" y="2926"/>
                </a:lnTo>
                <a:lnTo>
                  <a:pt x="6497" y="2926"/>
                </a:lnTo>
                <a:lnTo>
                  <a:pt x="6497" y="2926"/>
                </a:lnTo>
                <a:lnTo>
                  <a:pt x="6497" y="2926"/>
                </a:lnTo>
                <a:lnTo>
                  <a:pt x="6497" y="2926"/>
                </a:lnTo>
                <a:lnTo>
                  <a:pt x="6497" y="2926"/>
                </a:lnTo>
                <a:lnTo>
                  <a:pt x="6497" y="2950"/>
                </a:lnTo>
                <a:lnTo>
                  <a:pt x="6497" y="2950"/>
                </a:lnTo>
                <a:lnTo>
                  <a:pt x="6497" y="2950"/>
                </a:lnTo>
                <a:lnTo>
                  <a:pt x="6522" y="2950"/>
                </a:lnTo>
                <a:lnTo>
                  <a:pt x="6522" y="2950"/>
                </a:lnTo>
                <a:lnTo>
                  <a:pt x="6546" y="2926"/>
                </a:lnTo>
                <a:lnTo>
                  <a:pt x="6546" y="2926"/>
                </a:lnTo>
                <a:lnTo>
                  <a:pt x="6546" y="2926"/>
                </a:lnTo>
                <a:lnTo>
                  <a:pt x="6546" y="2926"/>
                </a:lnTo>
                <a:lnTo>
                  <a:pt x="6546" y="2926"/>
                </a:lnTo>
                <a:lnTo>
                  <a:pt x="6546" y="2926"/>
                </a:lnTo>
                <a:lnTo>
                  <a:pt x="6546" y="2926"/>
                </a:lnTo>
                <a:lnTo>
                  <a:pt x="6546" y="2926"/>
                </a:lnTo>
                <a:lnTo>
                  <a:pt x="6546" y="2926"/>
                </a:lnTo>
                <a:lnTo>
                  <a:pt x="6546" y="2926"/>
                </a:lnTo>
                <a:lnTo>
                  <a:pt x="6546" y="2926"/>
                </a:lnTo>
                <a:lnTo>
                  <a:pt x="6546" y="2926"/>
                </a:lnTo>
                <a:lnTo>
                  <a:pt x="6546" y="2950"/>
                </a:lnTo>
                <a:lnTo>
                  <a:pt x="6546" y="2950"/>
                </a:lnTo>
                <a:lnTo>
                  <a:pt x="6546" y="2950"/>
                </a:lnTo>
                <a:lnTo>
                  <a:pt x="6546" y="2950"/>
                </a:lnTo>
                <a:lnTo>
                  <a:pt x="6546" y="2950"/>
                </a:lnTo>
                <a:lnTo>
                  <a:pt x="6546" y="2950"/>
                </a:lnTo>
                <a:lnTo>
                  <a:pt x="6546" y="2950"/>
                </a:lnTo>
                <a:lnTo>
                  <a:pt x="6546" y="2950"/>
                </a:lnTo>
                <a:lnTo>
                  <a:pt x="6546" y="2975"/>
                </a:lnTo>
                <a:lnTo>
                  <a:pt x="6546" y="2975"/>
                </a:lnTo>
                <a:lnTo>
                  <a:pt x="6546" y="2975"/>
                </a:lnTo>
                <a:lnTo>
                  <a:pt x="6546" y="2975"/>
                </a:lnTo>
                <a:lnTo>
                  <a:pt x="6546" y="2975"/>
                </a:lnTo>
                <a:lnTo>
                  <a:pt x="6546" y="2975"/>
                </a:lnTo>
                <a:lnTo>
                  <a:pt x="6546" y="2975"/>
                </a:lnTo>
                <a:lnTo>
                  <a:pt x="6546" y="2975"/>
                </a:lnTo>
                <a:lnTo>
                  <a:pt x="6546" y="2975"/>
                </a:lnTo>
                <a:lnTo>
                  <a:pt x="6546" y="2975"/>
                </a:lnTo>
                <a:lnTo>
                  <a:pt x="6546" y="2975"/>
                </a:lnTo>
                <a:lnTo>
                  <a:pt x="6546" y="2975"/>
                </a:lnTo>
                <a:lnTo>
                  <a:pt x="6546" y="2975"/>
                </a:lnTo>
                <a:lnTo>
                  <a:pt x="6546" y="2975"/>
                </a:lnTo>
                <a:lnTo>
                  <a:pt x="6571" y="2975"/>
                </a:lnTo>
                <a:lnTo>
                  <a:pt x="6571" y="2975"/>
                </a:lnTo>
                <a:lnTo>
                  <a:pt x="6571" y="2975"/>
                </a:lnTo>
                <a:lnTo>
                  <a:pt x="6571" y="2975"/>
                </a:lnTo>
                <a:lnTo>
                  <a:pt x="6546" y="2975"/>
                </a:lnTo>
                <a:lnTo>
                  <a:pt x="6546" y="2975"/>
                </a:lnTo>
                <a:lnTo>
                  <a:pt x="6546" y="2975"/>
                </a:lnTo>
                <a:lnTo>
                  <a:pt x="6546" y="2975"/>
                </a:lnTo>
                <a:lnTo>
                  <a:pt x="6546" y="2975"/>
                </a:lnTo>
                <a:lnTo>
                  <a:pt x="6546" y="2975"/>
                </a:lnTo>
                <a:lnTo>
                  <a:pt x="6546" y="2975"/>
                </a:lnTo>
                <a:lnTo>
                  <a:pt x="6546" y="2975"/>
                </a:lnTo>
                <a:lnTo>
                  <a:pt x="6546" y="2975"/>
                </a:lnTo>
                <a:lnTo>
                  <a:pt x="6546" y="2975"/>
                </a:lnTo>
                <a:lnTo>
                  <a:pt x="6546" y="2975"/>
                </a:lnTo>
                <a:lnTo>
                  <a:pt x="6546" y="2975"/>
                </a:lnTo>
                <a:lnTo>
                  <a:pt x="6546" y="2975"/>
                </a:lnTo>
                <a:lnTo>
                  <a:pt x="6546" y="2975"/>
                </a:lnTo>
                <a:lnTo>
                  <a:pt x="6546" y="2975"/>
                </a:lnTo>
                <a:lnTo>
                  <a:pt x="6522" y="3000"/>
                </a:lnTo>
                <a:lnTo>
                  <a:pt x="6522" y="3000"/>
                </a:lnTo>
                <a:lnTo>
                  <a:pt x="6522" y="3000"/>
                </a:lnTo>
                <a:lnTo>
                  <a:pt x="6522" y="3000"/>
                </a:lnTo>
                <a:lnTo>
                  <a:pt x="6522" y="3000"/>
                </a:lnTo>
                <a:lnTo>
                  <a:pt x="6522" y="3000"/>
                </a:lnTo>
                <a:lnTo>
                  <a:pt x="6546" y="3000"/>
                </a:lnTo>
                <a:lnTo>
                  <a:pt x="6546" y="3000"/>
                </a:lnTo>
                <a:lnTo>
                  <a:pt x="6546" y="3000"/>
                </a:lnTo>
                <a:lnTo>
                  <a:pt x="6546" y="3000"/>
                </a:lnTo>
                <a:lnTo>
                  <a:pt x="6546" y="3000"/>
                </a:lnTo>
                <a:lnTo>
                  <a:pt x="6546" y="3000"/>
                </a:lnTo>
                <a:lnTo>
                  <a:pt x="6546" y="3000"/>
                </a:lnTo>
                <a:lnTo>
                  <a:pt x="6546" y="3000"/>
                </a:lnTo>
                <a:lnTo>
                  <a:pt x="6546" y="3000"/>
                </a:lnTo>
                <a:lnTo>
                  <a:pt x="6546" y="3000"/>
                </a:lnTo>
                <a:lnTo>
                  <a:pt x="6546" y="3000"/>
                </a:lnTo>
                <a:lnTo>
                  <a:pt x="6546" y="3000"/>
                </a:lnTo>
                <a:lnTo>
                  <a:pt x="6546" y="3000"/>
                </a:lnTo>
                <a:lnTo>
                  <a:pt x="6546" y="3000"/>
                </a:lnTo>
                <a:lnTo>
                  <a:pt x="6546" y="3000"/>
                </a:lnTo>
                <a:lnTo>
                  <a:pt x="6546" y="3000"/>
                </a:lnTo>
                <a:lnTo>
                  <a:pt x="6571" y="3000"/>
                </a:lnTo>
                <a:lnTo>
                  <a:pt x="6571" y="3000"/>
                </a:lnTo>
                <a:lnTo>
                  <a:pt x="6571" y="3000"/>
                </a:lnTo>
                <a:lnTo>
                  <a:pt x="6571" y="3000"/>
                </a:lnTo>
                <a:lnTo>
                  <a:pt x="6571" y="3000"/>
                </a:lnTo>
                <a:lnTo>
                  <a:pt x="6571" y="3000"/>
                </a:lnTo>
                <a:lnTo>
                  <a:pt x="6571" y="3000"/>
                </a:lnTo>
                <a:lnTo>
                  <a:pt x="6571" y="3000"/>
                </a:lnTo>
                <a:lnTo>
                  <a:pt x="6571" y="3000"/>
                </a:lnTo>
                <a:lnTo>
                  <a:pt x="6571" y="3025"/>
                </a:lnTo>
                <a:lnTo>
                  <a:pt x="6571" y="3000"/>
                </a:lnTo>
                <a:lnTo>
                  <a:pt x="6571" y="3000"/>
                </a:lnTo>
                <a:lnTo>
                  <a:pt x="6571" y="3000"/>
                </a:lnTo>
                <a:lnTo>
                  <a:pt x="6596" y="3000"/>
                </a:lnTo>
                <a:lnTo>
                  <a:pt x="6596" y="3000"/>
                </a:lnTo>
                <a:lnTo>
                  <a:pt x="6596" y="3000"/>
                </a:lnTo>
                <a:lnTo>
                  <a:pt x="6596" y="3000"/>
                </a:lnTo>
                <a:lnTo>
                  <a:pt x="6596" y="3000"/>
                </a:lnTo>
                <a:lnTo>
                  <a:pt x="6596" y="3000"/>
                </a:lnTo>
                <a:lnTo>
                  <a:pt x="6596" y="3000"/>
                </a:lnTo>
                <a:lnTo>
                  <a:pt x="6596" y="3000"/>
                </a:lnTo>
                <a:lnTo>
                  <a:pt x="6596" y="3000"/>
                </a:lnTo>
                <a:lnTo>
                  <a:pt x="6596" y="3000"/>
                </a:lnTo>
                <a:lnTo>
                  <a:pt x="6596" y="3000"/>
                </a:lnTo>
                <a:lnTo>
                  <a:pt x="6596" y="3000"/>
                </a:lnTo>
                <a:lnTo>
                  <a:pt x="6596" y="3000"/>
                </a:lnTo>
                <a:lnTo>
                  <a:pt x="6596" y="3000"/>
                </a:lnTo>
                <a:lnTo>
                  <a:pt x="6596" y="3025"/>
                </a:lnTo>
                <a:lnTo>
                  <a:pt x="6621" y="3025"/>
                </a:lnTo>
                <a:lnTo>
                  <a:pt x="6621" y="3000"/>
                </a:lnTo>
                <a:lnTo>
                  <a:pt x="6621" y="3000"/>
                </a:lnTo>
                <a:lnTo>
                  <a:pt x="6621" y="3000"/>
                </a:lnTo>
                <a:lnTo>
                  <a:pt x="6621" y="3000"/>
                </a:lnTo>
                <a:lnTo>
                  <a:pt x="6621" y="3000"/>
                </a:lnTo>
                <a:lnTo>
                  <a:pt x="6621" y="3000"/>
                </a:lnTo>
                <a:lnTo>
                  <a:pt x="6621" y="3000"/>
                </a:lnTo>
                <a:lnTo>
                  <a:pt x="6596" y="3000"/>
                </a:lnTo>
                <a:lnTo>
                  <a:pt x="6596" y="3000"/>
                </a:lnTo>
                <a:lnTo>
                  <a:pt x="6621" y="3000"/>
                </a:lnTo>
                <a:lnTo>
                  <a:pt x="6621" y="3000"/>
                </a:lnTo>
                <a:lnTo>
                  <a:pt x="6621" y="3000"/>
                </a:lnTo>
                <a:lnTo>
                  <a:pt x="6621" y="3000"/>
                </a:lnTo>
                <a:lnTo>
                  <a:pt x="6621" y="3000"/>
                </a:lnTo>
                <a:lnTo>
                  <a:pt x="6621" y="3000"/>
                </a:lnTo>
                <a:lnTo>
                  <a:pt x="6621" y="3000"/>
                </a:lnTo>
                <a:lnTo>
                  <a:pt x="6621" y="3025"/>
                </a:lnTo>
                <a:lnTo>
                  <a:pt x="6621" y="3025"/>
                </a:lnTo>
                <a:lnTo>
                  <a:pt x="6621" y="3025"/>
                </a:lnTo>
                <a:lnTo>
                  <a:pt x="6621" y="3025"/>
                </a:lnTo>
                <a:lnTo>
                  <a:pt x="6621" y="3025"/>
                </a:lnTo>
                <a:lnTo>
                  <a:pt x="6621" y="3025"/>
                </a:lnTo>
                <a:lnTo>
                  <a:pt x="6621" y="3025"/>
                </a:lnTo>
                <a:lnTo>
                  <a:pt x="6621" y="3025"/>
                </a:lnTo>
                <a:lnTo>
                  <a:pt x="6621" y="3025"/>
                </a:lnTo>
                <a:lnTo>
                  <a:pt x="6621" y="3025"/>
                </a:lnTo>
                <a:lnTo>
                  <a:pt x="6621" y="3025"/>
                </a:lnTo>
                <a:lnTo>
                  <a:pt x="6645" y="3025"/>
                </a:lnTo>
                <a:lnTo>
                  <a:pt x="6645" y="3025"/>
                </a:lnTo>
                <a:lnTo>
                  <a:pt x="6645" y="3025"/>
                </a:lnTo>
                <a:lnTo>
                  <a:pt x="6645" y="3025"/>
                </a:lnTo>
                <a:lnTo>
                  <a:pt x="6645" y="3025"/>
                </a:lnTo>
                <a:lnTo>
                  <a:pt x="6621" y="3025"/>
                </a:lnTo>
                <a:lnTo>
                  <a:pt x="6621" y="3025"/>
                </a:lnTo>
                <a:lnTo>
                  <a:pt x="6621" y="3025"/>
                </a:lnTo>
                <a:lnTo>
                  <a:pt x="6621" y="3025"/>
                </a:lnTo>
                <a:lnTo>
                  <a:pt x="6645" y="3025"/>
                </a:lnTo>
                <a:lnTo>
                  <a:pt x="6645" y="3025"/>
                </a:lnTo>
                <a:lnTo>
                  <a:pt x="6645" y="3025"/>
                </a:lnTo>
                <a:lnTo>
                  <a:pt x="6645" y="3025"/>
                </a:lnTo>
                <a:lnTo>
                  <a:pt x="6645" y="3050"/>
                </a:lnTo>
                <a:lnTo>
                  <a:pt x="6645" y="3050"/>
                </a:lnTo>
                <a:lnTo>
                  <a:pt x="6645" y="3050"/>
                </a:lnTo>
                <a:lnTo>
                  <a:pt x="6621" y="3050"/>
                </a:lnTo>
                <a:lnTo>
                  <a:pt x="6621" y="3050"/>
                </a:lnTo>
                <a:lnTo>
                  <a:pt x="6621" y="3050"/>
                </a:lnTo>
                <a:lnTo>
                  <a:pt x="6621" y="3050"/>
                </a:lnTo>
                <a:lnTo>
                  <a:pt x="6645" y="3050"/>
                </a:lnTo>
                <a:lnTo>
                  <a:pt x="6645" y="3050"/>
                </a:lnTo>
                <a:lnTo>
                  <a:pt x="6645" y="3050"/>
                </a:lnTo>
                <a:lnTo>
                  <a:pt x="6645" y="3050"/>
                </a:lnTo>
                <a:lnTo>
                  <a:pt x="6645" y="3025"/>
                </a:lnTo>
                <a:lnTo>
                  <a:pt x="6645" y="3025"/>
                </a:lnTo>
                <a:lnTo>
                  <a:pt x="6645" y="3050"/>
                </a:lnTo>
                <a:lnTo>
                  <a:pt x="6645" y="3050"/>
                </a:lnTo>
                <a:lnTo>
                  <a:pt x="6645" y="3050"/>
                </a:lnTo>
                <a:lnTo>
                  <a:pt x="6645" y="3050"/>
                </a:lnTo>
                <a:lnTo>
                  <a:pt x="6645" y="3050"/>
                </a:lnTo>
                <a:lnTo>
                  <a:pt x="6645" y="3050"/>
                </a:lnTo>
                <a:lnTo>
                  <a:pt x="6645" y="3050"/>
                </a:lnTo>
                <a:lnTo>
                  <a:pt x="6645" y="3050"/>
                </a:lnTo>
                <a:lnTo>
                  <a:pt x="6645" y="3050"/>
                </a:lnTo>
                <a:lnTo>
                  <a:pt x="6645" y="3050"/>
                </a:lnTo>
                <a:lnTo>
                  <a:pt x="6645" y="3050"/>
                </a:lnTo>
                <a:lnTo>
                  <a:pt x="6645" y="3050"/>
                </a:lnTo>
                <a:lnTo>
                  <a:pt x="6645" y="3050"/>
                </a:lnTo>
                <a:lnTo>
                  <a:pt x="6645" y="3050"/>
                </a:lnTo>
                <a:lnTo>
                  <a:pt x="6645" y="3050"/>
                </a:lnTo>
                <a:lnTo>
                  <a:pt x="6645" y="3050"/>
                </a:lnTo>
                <a:lnTo>
                  <a:pt x="6645" y="3050"/>
                </a:lnTo>
                <a:lnTo>
                  <a:pt x="6645" y="3050"/>
                </a:lnTo>
                <a:lnTo>
                  <a:pt x="6645" y="3025"/>
                </a:lnTo>
                <a:lnTo>
                  <a:pt x="6645" y="3025"/>
                </a:lnTo>
                <a:lnTo>
                  <a:pt x="6645" y="3025"/>
                </a:lnTo>
                <a:lnTo>
                  <a:pt x="6645" y="3025"/>
                </a:lnTo>
                <a:lnTo>
                  <a:pt x="6645" y="3025"/>
                </a:lnTo>
                <a:lnTo>
                  <a:pt x="6645" y="3025"/>
                </a:lnTo>
                <a:lnTo>
                  <a:pt x="6645" y="3050"/>
                </a:lnTo>
                <a:lnTo>
                  <a:pt x="6670" y="3050"/>
                </a:lnTo>
                <a:lnTo>
                  <a:pt x="6670" y="3050"/>
                </a:lnTo>
                <a:lnTo>
                  <a:pt x="6670" y="3050"/>
                </a:lnTo>
                <a:lnTo>
                  <a:pt x="6670" y="3050"/>
                </a:lnTo>
                <a:lnTo>
                  <a:pt x="6645" y="3050"/>
                </a:lnTo>
                <a:lnTo>
                  <a:pt x="6670" y="3050"/>
                </a:lnTo>
                <a:lnTo>
                  <a:pt x="6670" y="3050"/>
                </a:lnTo>
                <a:lnTo>
                  <a:pt x="6670" y="3050"/>
                </a:lnTo>
                <a:lnTo>
                  <a:pt x="6670" y="3050"/>
                </a:lnTo>
                <a:lnTo>
                  <a:pt x="6670" y="3050"/>
                </a:lnTo>
                <a:lnTo>
                  <a:pt x="6670" y="3050"/>
                </a:lnTo>
                <a:lnTo>
                  <a:pt x="6670" y="3050"/>
                </a:lnTo>
                <a:lnTo>
                  <a:pt x="6670" y="3050"/>
                </a:lnTo>
                <a:lnTo>
                  <a:pt x="6670" y="3050"/>
                </a:lnTo>
                <a:lnTo>
                  <a:pt x="6670" y="3050"/>
                </a:lnTo>
                <a:lnTo>
                  <a:pt x="6670" y="3050"/>
                </a:lnTo>
                <a:lnTo>
                  <a:pt x="6670" y="3050"/>
                </a:lnTo>
                <a:lnTo>
                  <a:pt x="6670" y="3050"/>
                </a:lnTo>
                <a:lnTo>
                  <a:pt x="6670" y="3050"/>
                </a:lnTo>
                <a:lnTo>
                  <a:pt x="6670" y="3050"/>
                </a:lnTo>
                <a:lnTo>
                  <a:pt x="6670" y="3050"/>
                </a:lnTo>
                <a:lnTo>
                  <a:pt x="6670" y="3050"/>
                </a:lnTo>
                <a:lnTo>
                  <a:pt x="6670" y="3050"/>
                </a:lnTo>
                <a:lnTo>
                  <a:pt x="6670" y="3050"/>
                </a:lnTo>
                <a:lnTo>
                  <a:pt x="6670" y="3074"/>
                </a:lnTo>
                <a:lnTo>
                  <a:pt x="6670" y="3074"/>
                </a:lnTo>
                <a:lnTo>
                  <a:pt x="6670" y="3074"/>
                </a:lnTo>
                <a:lnTo>
                  <a:pt x="6670" y="3074"/>
                </a:lnTo>
                <a:lnTo>
                  <a:pt x="6670" y="3074"/>
                </a:lnTo>
                <a:lnTo>
                  <a:pt x="6670" y="3074"/>
                </a:lnTo>
                <a:lnTo>
                  <a:pt x="6670" y="3074"/>
                </a:lnTo>
                <a:lnTo>
                  <a:pt x="6670" y="3074"/>
                </a:lnTo>
                <a:lnTo>
                  <a:pt x="6670" y="3050"/>
                </a:lnTo>
                <a:lnTo>
                  <a:pt x="6695" y="3050"/>
                </a:lnTo>
                <a:lnTo>
                  <a:pt x="6695" y="3050"/>
                </a:lnTo>
                <a:lnTo>
                  <a:pt x="6695" y="3074"/>
                </a:lnTo>
                <a:lnTo>
                  <a:pt x="6695" y="3074"/>
                </a:lnTo>
                <a:lnTo>
                  <a:pt x="6695" y="3074"/>
                </a:lnTo>
                <a:lnTo>
                  <a:pt x="6670" y="3074"/>
                </a:lnTo>
                <a:lnTo>
                  <a:pt x="6670" y="3074"/>
                </a:lnTo>
                <a:lnTo>
                  <a:pt x="6670" y="3074"/>
                </a:lnTo>
                <a:lnTo>
                  <a:pt x="6670" y="3074"/>
                </a:lnTo>
                <a:lnTo>
                  <a:pt x="6695" y="3074"/>
                </a:lnTo>
                <a:lnTo>
                  <a:pt x="6695" y="3074"/>
                </a:lnTo>
                <a:lnTo>
                  <a:pt x="6695" y="3074"/>
                </a:lnTo>
                <a:lnTo>
                  <a:pt x="6695" y="3074"/>
                </a:lnTo>
                <a:lnTo>
                  <a:pt x="6695" y="3074"/>
                </a:lnTo>
                <a:lnTo>
                  <a:pt x="6695" y="3074"/>
                </a:lnTo>
                <a:lnTo>
                  <a:pt x="6695" y="3074"/>
                </a:lnTo>
                <a:lnTo>
                  <a:pt x="6695" y="3074"/>
                </a:lnTo>
                <a:lnTo>
                  <a:pt x="6695" y="3074"/>
                </a:lnTo>
                <a:lnTo>
                  <a:pt x="6720" y="3074"/>
                </a:lnTo>
                <a:close/>
                <a:moveTo>
                  <a:pt x="6596" y="3025"/>
                </a:moveTo>
                <a:lnTo>
                  <a:pt x="6596" y="3025"/>
                </a:lnTo>
                <a:lnTo>
                  <a:pt x="6596" y="3025"/>
                </a:lnTo>
                <a:lnTo>
                  <a:pt x="6596" y="3025"/>
                </a:lnTo>
                <a:lnTo>
                  <a:pt x="6596" y="3025"/>
                </a:lnTo>
                <a:lnTo>
                  <a:pt x="6596" y="3025"/>
                </a:lnTo>
                <a:lnTo>
                  <a:pt x="6596" y="3025"/>
                </a:lnTo>
                <a:lnTo>
                  <a:pt x="6596" y="3025"/>
                </a:lnTo>
                <a:lnTo>
                  <a:pt x="6596" y="3025"/>
                </a:lnTo>
                <a:lnTo>
                  <a:pt x="6596" y="3025"/>
                </a:lnTo>
                <a:lnTo>
                  <a:pt x="6596" y="3025"/>
                </a:lnTo>
                <a:lnTo>
                  <a:pt x="6596" y="3025"/>
                </a:lnTo>
                <a:lnTo>
                  <a:pt x="6596" y="3025"/>
                </a:lnTo>
                <a:lnTo>
                  <a:pt x="6596" y="3025"/>
                </a:lnTo>
                <a:lnTo>
                  <a:pt x="6596" y="3025"/>
                </a:lnTo>
                <a:lnTo>
                  <a:pt x="6596" y="3050"/>
                </a:lnTo>
                <a:lnTo>
                  <a:pt x="6596" y="3050"/>
                </a:lnTo>
                <a:lnTo>
                  <a:pt x="6596" y="3050"/>
                </a:lnTo>
                <a:lnTo>
                  <a:pt x="6596" y="3050"/>
                </a:lnTo>
                <a:lnTo>
                  <a:pt x="6596" y="3050"/>
                </a:lnTo>
                <a:lnTo>
                  <a:pt x="6596" y="3050"/>
                </a:lnTo>
                <a:lnTo>
                  <a:pt x="6621" y="3050"/>
                </a:lnTo>
                <a:lnTo>
                  <a:pt x="6621" y="3050"/>
                </a:lnTo>
                <a:lnTo>
                  <a:pt x="6621" y="3050"/>
                </a:lnTo>
                <a:lnTo>
                  <a:pt x="6621" y="3025"/>
                </a:lnTo>
                <a:lnTo>
                  <a:pt x="6621" y="3025"/>
                </a:lnTo>
                <a:lnTo>
                  <a:pt x="6596" y="3025"/>
                </a:lnTo>
                <a:lnTo>
                  <a:pt x="6596" y="3025"/>
                </a:lnTo>
                <a:lnTo>
                  <a:pt x="6596" y="3000"/>
                </a:lnTo>
                <a:lnTo>
                  <a:pt x="6596" y="3000"/>
                </a:lnTo>
                <a:lnTo>
                  <a:pt x="6596" y="3000"/>
                </a:lnTo>
                <a:lnTo>
                  <a:pt x="6596" y="3000"/>
                </a:lnTo>
                <a:lnTo>
                  <a:pt x="6596" y="3025"/>
                </a:lnTo>
                <a:close/>
                <a:moveTo>
                  <a:pt x="6645" y="3099"/>
                </a:moveTo>
                <a:lnTo>
                  <a:pt x="6645" y="3099"/>
                </a:lnTo>
                <a:lnTo>
                  <a:pt x="6621" y="3099"/>
                </a:lnTo>
                <a:lnTo>
                  <a:pt x="6621" y="3099"/>
                </a:lnTo>
                <a:lnTo>
                  <a:pt x="6621" y="3099"/>
                </a:lnTo>
                <a:lnTo>
                  <a:pt x="6621" y="3099"/>
                </a:lnTo>
                <a:lnTo>
                  <a:pt x="6621" y="3099"/>
                </a:lnTo>
                <a:lnTo>
                  <a:pt x="6621" y="3099"/>
                </a:lnTo>
                <a:lnTo>
                  <a:pt x="6621" y="3099"/>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621" y="3074"/>
                </a:lnTo>
                <a:lnTo>
                  <a:pt x="6596" y="3074"/>
                </a:lnTo>
                <a:lnTo>
                  <a:pt x="6596" y="3074"/>
                </a:lnTo>
                <a:lnTo>
                  <a:pt x="6596" y="3074"/>
                </a:lnTo>
                <a:lnTo>
                  <a:pt x="6596" y="3074"/>
                </a:lnTo>
                <a:lnTo>
                  <a:pt x="6596" y="3074"/>
                </a:lnTo>
                <a:lnTo>
                  <a:pt x="6596" y="3074"/>
                </a:lnTo>
                <a:lnTo>
                  <a:pt x="6596" y="3074"/>
                </a:lnTo>
                <a:lnTo>
                  <a:pt x="6596" y="3050"/>
                </a:lnTo>
                <a:lnTo>
                  <a:pt x="6596" y="3050"/>
                </a:lnTo>
                <a:lnTo>
                  <a:pt x="6596" y="3074"/>
                </a:lnTo>
                <a:lnTo>
                  <a:pt x="6596" y="3074"/>
                </a:lnTo>
                <a:lnTo>
                  <a:pt x="6596" y="3050"/>
                </a:lnTo>
                <a:lnTo>
                  <a:pt x="6596" y="3050"/>
                </a:lnTo>
                <a:lnTo>
                  <a:pt x="6596" y="3050"/>
                </a:lnTo>
                <a:lnTo>
                  <a:pt x="6571" y="3050"/>
                </a:lnTo>
                <a:lnTo>
                  <a:pt x="6571" y="3050"/>
                </a:lnTo>
                <a:lnTo>
                  <a:pt x="6571" y="3050"/>
                </a:lnTo>
                <a:lnTo>
                  <a:pt x="6571" y="3050"/>
                </a:lnTo>
                <a:lnTo>
                  <a:pt x="6571" y="3050"/>
                </a:lnTo>
                <a:lnTo>
                  <a:pt x="6571" y="3050"/>
                </a:lnTo>
                <a:lnTo>
                  <a:pt x="6571" y="3050"/>
                </a:lnTo>
                <a:lnTo>
                  <a:pt x="6571" y="3050"/>
                </a:lnTo>
                <a:lnTo>
                  <a:pt x="6571" y="3025"/>
                </a:lnTo>
                <a:lnTo>
                  <a:pt x="6571" y="3025"/>
                </a:lnTo>
                <a:lnTo>
                  <a:pt x="6571" y="3050"/>
                </a:lnTo>
                <a:lnTo>
                  <a:pt x="6596" y="3050"/>
                </a:lnTo>
                <a:lnTo>
                  <a:pt x="6571" y="3025"/>
                </a:lnTo>
                <a:lnTo>
                  <a:pt x="6571" y="3025"/>
                </a:lnTo>
                <a:lnTo>
                  <a:pt x="6571" y="3025"/>
                </a:lnTo>
                <a:lnTo>
                  <a:pt x="6571" y="3025"/>
                </a:lnTo>
                <a:lnTo>
                  <a:pt x="6571" y="3025"/>
                </a:lnTo>
                <a:lnTo>
                  <a:pt x="6571" y="3025"/>
                </a:lnTo>
                <a:lnTo>
                  <a:pt x="6571" y="3025"/>
                </a:lnTo>
                <a:lnTo>
                  <a:pt x="6571" y="3025"/>
                </a:lnTo>
                <a:lnTo>
                  <a:pt x="6571" y="3025"/>
                </a:lnTo>
                <a:lnTo>
                  <a:pt x="6571" y="3025"/>
                </a:lnTo>
                <a:lnTo>
                  <a:pt x="6546" y="3025"/>
                </a:lnTo>
                <a:lnTo>
                  <a:pt x="6546" y="3025"/>
                </a:lnTo>
                <a:lnTo>
                  <a:pt x="6546" y="3000"/>
                </a:lnTo>
                <a:lnTo>
                  <a:pt x="6546" y="3000"/>
                </a:lnTo>
                <a:lnTo>
                  <a:pt x="6546" y="3000"/>
                </a:lnTo>
                <a:lnTo>
                  <a:pt x="6546" y="3000"/>
                </a:lnTo>
                <a:lnTo>
                  <a:pt x="6546" y="3000"/>
                </a:lnTo>
                <a:lnTo>
                  <a:pt x="6546" y="3025"/>
                </a:lnTo>
                <a:lnTo>
                  <a:pt x="6546" y="3025"/>
                </a:lnTo>
                <a:lnTo>
                  <a:pt x="6546" y="3025"/>
                </a:lnTo>
                <a:lnTo>
                  <a:pt x="6546" y="3025"/>
                </a:lnTo>
                <a:lnTo>
                  <a:pt x="6546" y="3025"/>
                </a:lnTo>
                <a:lnTo>
                  <a:pt x="6546" y="3025"/>
                </a:lnTo>
                <a:lnTo>
                  <a:pt x="6546" y="3025"/>
                </a:lnTo>
                <a:lnTo>
                  <a:pt x="6546" y="3025"/>
                </a:lnTo>
                <a:lnTo>
                  <a:pt x="6546" y="3025"/>
                </a:lnTo>
                <a:lnTo>
                  <a:pt x="6546" y="3025"/>
                </a:lnTo>
                <a:lnTo>
                  <a:pt x="6546" y="3025"/>
                </a:lnTo>
                <a:lnTo>
                  <a:pt x="6546" y="3025"/>
                </a:lnTo>
                <a:lnTo>
                  <a:pt x="6546" y="3025"/>
                </a:lnTo>
                <a:lnTo>
                  <a:pt x="6546" y="3025"/>
                </a:lnTo>
                <a:lnTo>
                  <a:pt x="6546" y="3025"/>
                </a:lnTo>
                <a:lnTo>
                  <a:pt x="6546" y="3025"/>
                </a:lnTo>
                <a:lnTo>
                  <a:pt x="6571" y="3025"/>
                </a:lnTo>
                <a:lnTo>
                  <a:pt x="6571" y="3050"/>
                </a:lnTo>
                <a:lnTo>
                  <a:pt x="6546" y="3050"/>
                </a:lnTo>
                <a:lnTo>
                  <a:pt x="6546" y="3050"/>
                </a:lnTo>
                <a:lnTo>
                  <a:pt x="6546" y="3050"/>
                </a:lnTo>
                <a:lnTo>
                  <a:pt x="6546" y="3050"/>
                </a:lnTo>
                <a:lnTo>
                  <a:pt x="6546" y="3050"/>
                </a:lnTo>
                <a:lnTo>
                  <a:pt x="6546" y="3050"/>
                </a:lnTo>
                <a:lnTo>
                  <a:pt x="6571" y="3050"/>
                </a:lnTo>
                <a:lnTo>
                  <a:pt x="6571" y="3050"/>
                </a:lnTo>
                <a:lnTo>
                  <a:pt x="6571" y="3074"/>
                </a:lnTo>
                <a:lnTo>
                  <a:pt x="6571" y="3074"/>
                </a:lnTo>
                <a:lnTo>
                  <a:pt x="6571" y="3074"/>
                </a:lnTo>
                <a:lnTo>
                  <a:pt x="6571" y="3074"/>
                </a:lnTo>
                <a:lnTo>
                  <a:pt x="6571" y="3074"/>
                </a:lnTo>
                <a:lnTo>
                  <a:pt x="6571" y="3074"/>
                </a:lnTo>
                <a:lnTo>
                  <a:pt x="6571" y="3074"/>
                </a:lnTo>
                <a:lnTo>
                  <a:pt x="6571" y="3074"/>
                </a:lnTo>
                <a:lnTo>
                  <a:pt x="6571" y="3074"/>
                </a:lnTo>
                <a:lnTo>
                  <a:pt x="6571" y="3074"/>
                </a:lnTo>
                <a:lnTo>
                  <a:pt x="6571" y="3074"/>
                </a:lnTo>
                <a:lnTo>
                  <a:pt x="6571" y="3074"/>
                </a:lnTo>
                <a:lnTo>
                  <a:pt x="6571" y="3074"/>
                </a:lnTo>
                <a:lnTo>
                  <a:pt x="6571" y="3074"/>
                </a:lnTo>
                <a:lnTo>
                  <a:pt x="6571" y="3074"/>
                </a:lnTo>
                <a:lnTo>
                  <a:pt x="6571" y="3074"/>
                </a:lnTo>
                <a:lnTo>
                  <a:pt x="6571" y="3074"/>
                </a:lnTo>
                <a:lnTo>
                  <a:pt x="6596" y="3074"/>
                </a:lnTo>
                <a:lnTo>
                  <a:pt x="6596" y="3074"/>
                </a:lnTo>
                <a:lnTo>
                  <a:pt x="6596" y="3074"/>
                </a:lnTo>
                <a:lnTo>
                  <a:pt x="6596" y="3074"/>
                </a:lnTo>
                <a:lnTo>
                  <a:pt x="6596" y="3074"/>
                </a:lnTo>
                <a:lnTo>
                  <a:pt x="6596" y="3074"/>
                </a:lnTo>
                <a:lnTo>
                  <a:pt x="6596" y="3074"/>
                </a:lnTo>
                <a:lnTo>
                  <a:pt x="6596" y="3099"/>
                </a:lnTo>
                <a:lnTo>
                  <a:pt x="6596" y="3074"/>
                </a:lnTo>
                <a:lnTo>
                  <a:pt x="6596" y="3074"/>
                </a:lnTo>
                <a:lnTo>
                  <a:pt x="6596" y="3074"/>
                </a:lnTo>
                <a:lnTo>
                  <a:pt x="6596" y="3074"/>
                </a:lnTo>
                <a:lnTo>
                  <a:pt x="6596" y="3099"/>
                </a:lnTo>
                <a:lnTo>
                  <a:pt x="6596" y="3099"/>
                </a:lnTo>
                <a:lnTo>
                  <a:pt x="6596" y="3099"/>
                </a:lnTo>
                <a:lnTo>
                  <a:pt x="6596" y="3099"/>
                </a:lnTo>
                <a:lnTo>
                  <a:pt x="6621" y="3099"/>
                </a:lnTo>
                <a:lnTo>
                  <a:pt x="6621" y="3099"/>
                </a:lnTo>
                <a:lnTo>
                  <a:pt x="6621" y="3099"/>
                </a:lnTo>
                <a:lnTo>
                  <a:pt x="6621" y="3099"/>
                </a:lnTo>
                <a:lnTo>
                  <a:pt x="6621" y="3099"/>
                </a:lnTo>
                <a:lnTo>
                  <a:pt x="6621" y="3099"/>
                </a:lnTo>
                <a:lnTo>
                  <a:pt x="6621" y="3099"/>
                </a:lnTo>
                <a:lnTo>
                  <a:pt x="6621" y="3099"/>
                </a:lnTo>
                <a:lnTo>
                  <a:pt x="6621" y="3099"/>
                </a:lnTo>
                <a:lnTo>
                  <a:pt x="6621" y="3099"/>
                </a:lnTo>
                <a:lnTo>
                  <a:pt x="6645" y="3099"/>
                </a:lnTo>
                <a:close/>
                <a:moveTo>
                  <a:pt x="6522" y="2975"/>
                </a:moveTo>
                <a:lnTo>
                  <a:pt x="6522" y="2975"/>
                </a:lnTo>
                <a:lnTo>
                  <a:pt x="6522" y="2975"/>
                </a:lnTo>
                <a:lnTo>
                  <a:pt x="6522" y="2975"/>
                </a:lnTo>
                <a:lnTo>
                  <a:pt x="6522" y="2975"/>
                </a:lnTo>
                <a:lnTo>
                  <a:pt x="6522" y="2975"/>
                </a:lnTo>
                <a:lnTo>
                  <a:pt x="6522" y="2950"/>
                </a:lnTo>
                <a:lnTo>
                  <a:pt x="6522" y="2950"/>
                </a:lnTo>
                <a:lnTo>
                  <a:pt x="6522" y="2950"/>
                </a:lnTo>
                <a:lnTo>
                  <a:pt x="6522" y="2950"/>
                </a:lnTo>
                <a:lnTo>
                  <a:pt x="6522" y="2950"/>
                </a:lnTo>
                <a:lnTo>
                  <a:pt x="6497" y="2950"/>
                </a:lnTo>
                <a:lnTo>
                  <a:pt x="6497" y="2950"/>
                </a:lnTo>
                <a:lnTo>
                  <a:pt x="6497" y="2950"/>
                </a:lnTo>
                <a:lnTo>
                  <a:pt x="6497" y="2975"/>
                </a:lnTo>
                <a:lnTo>
                  <a:pt x="6497" y="2975"/>
                </a:lnTo>
                <a:lnTo>
                  <a:pt x="6497" y="2975"/>
                </a:lnTo>
                <a:lnTo>
                  <a:pt x="6522" y="2975"/>
                </a:lnTo>
                <a:close/>
                <a:moveTo>
                  <a:pt x="6546" y="3000"/>
                </a:moveTo>
                <a:lnTo>
                  <a:pt x="6546" y="3000"/>
                </a:lnTo>
                <a:lnTo>
                  <a:pt x="6546" y="3000"/>
                </a:lnTo>
                <a:lnTo>
                  <a:pt x="6522" y="3000"/>
                </a:lnTo>
                <a:lnTo>
                  <a:pt x="6522" y="3025"/>
                </a:lnTo>
                <a:lnTo>
                  <a:pt x="6522" y="3000"/>
                </a:lnTo>
                <a:lnTo>
                  <a:pt x="6522" y="3000"/>
                </a:lnTo>
                <a:lnTo>
                  <a:pt x="6522" y="3000"/>
                </a:lnTo>
                <a:lnTo>
                  <a:pt x="6522" y="3000"/>
                </a:lnTo>
                <a:lnTo>
                  <a:pt x="6522" y="3000"/>
                </a:lnTo>
                <a:lnTo>
                  <a:pt x="6522" y="3000"/>
                </a:lnTo>
                <a:lnTo>
                  <a:pt x="6522" y="3000"/>
                </a:lnTo>
                <a:lnTo>
                  <a:pt x="6522" y="3000"/>
                </a:lnTo>
                <a:lnTo>
                  <a:pt x="6522" y="3000"/>
                </a:lnTo>
                <a:lnTo>
                  <a:pt x="6522" y="3000"/>
                </a:lnTo>
                <a:lnTo>
                  <a:pt x="6522" y="3000"/>
                </a:lnTo>
                <a:lnTo>
                  <a:pt x="6522" y="3000"/>
                </a:lnTo>
                <a:lnTo>
                  <a:pt x="6522" y="3000"/>
                </a:lnTo>
                <a:lnTo>
                  <a:pt x="6522" y="3025"/>
                </a:lnTo>
                <a:lnTo>
                  <a:pt x="6522" y="3025"/>
                </a:lnTo>
                <a:lnTo>
                  <a:pt x="6522" y="3025"/>
                </a:lnTo>
                <a:lnTo>
                  <a:pt x="6522" y="3025"/>
                </a:lnTo>
                <a:lnTo>
                  <a:pt x="6522" y="3025"/>
                </a:lnTo>
                <a:lnTo>
                  <a:pt x="6522" y="3025"/>
                </a:lnTo>
                <a:lnTo>
                  <a:pt x="6522" y="3025"/>
                </a:lnTo>
                <a:lnTo>
                  <a:pt x="6522" y="3025"/>
                </a:lnTo>
                <a:lnTo>
                  <a:pt x="6522" y="3025"/>
                </a:lnTo>
                <a:lnTo>
                  <a:pt x="6522" y="3025"/>
                </a:lnTo>
                <a:lnTo>
                  <a:pt x="6522" y="3025"/>
                </a:lnTo>
                <a:lnTo>
                  <a:pt x="6522" y="3025"/>
                </a:lnTo>
                <a:lnTo>
                  <a:pt x="6522" y="3025"/>
                </a:lnTo>
                <a:lnTo>
                  <a:pt x="6522" y="3025"/>
                </a:lnTo>
                <a:lnTo>
                  <a:pt x="6522" y="3025"/>
                </a:lnTo>
                <a:lnTo>
                  <a:pt x="6522" y="3025"/>
                </a:lnTo>
                <a:lnTo>
                  <a:pt x="6522" y="3025"/>
                </a:lnTo>
                <a:lnTo>
                  <a:pt x="6522" y="3025"/>
                </a:lnTo>
                <a:lnTo>
                  <a:pt x="6522" y="3025"/>
                </a:lnTo>
                <a:lnTo>
                  <a:pt x="6522" y="3025"/>
                </a:lnTo>
                <a:lnTo>
                  <a:pt x="6546" y="3025"/>
                </a:lnTo>
                <a:lnTo>
                  <a:pt x="6546" y="3025"/>
                </a:lnTo>
                <a:lnTo>
                  <a:pt x="6546" y="3025"/>
                </a:lnTo>
                <a:lnTo>
                  <a:pt x="6546" y="3025"/>
                </a:lnTo>
                <a:lnTo>
                  <a:pt x="6546" y="3025"/>
                </a:lnTo>
                <a:lnTo>
                  <a:pt x="6546" y="3025"/>
                </a:lnTo>
                <a:lnTo>
                  <a:pt x="6546" y="3000"/>
                </a:lnTo>
                <a:close/>
                <a:moveTo>
                  <a:pt x="4463" y="2157"/>
                </a:moveTo>
                <a:lnTo>
                  <a:pt x="4488" y="2157"/>
                </a:lnTo>
                <a:lnTo>
                  <a:pt x="4488" y="2132"/>
                </a:lnTo>
                <a:lnTo>
                  <a:pt x="4488" y="2132"/>
                </a:lnTo>
                <a:lnTo>
                  <a:pt x="4488" y="2132"/>
                </a:lnTo>
                <a:lnTo>
                  <a:pt x="4463" y="2132"/>
                </a:lnTo>
                <a:lnTo>
                  <a:pt x="4463" y="2132"/>
                </a:lnTo>
                <a:lnTo>
                  <a:pt x="4463" y="2157"/>
                </a:lnTo>
                <a:close/>
                <a:moveTo>
                  <a:pt x="3149" y="967"/>
                </a:moveTo>
                <a:lnTo>
                  <a:pt x="3149" y="967"/>
                </a:lnTo>
                <a:lnTo>
                  <a:pt x="3174" y="967"/>
                </a:lnTo>
                <a:lnTo>
                  <a:pt x="3174" y="967"/>
                </a:lnTo>
                <a:lnTo>
                  <a:pt x="3174" y="967"/>
                </a:lnTo>
                <a:lnTo>
                  <a:pt x="3174" y="967"/>
                </a:lnTo>
                <a:lnTo>
                  <a:pt x="3174" y="967"/>
                </a:lnTo>
                <a:lnTo>
                  <a:pt x="3174" y="967"/>
                </a:lnTo>
                <a:lnTo>
                  <a:pt x="3174" y="967"/>
                </a:lnTo>
                <a:lnTo>
                  <a:pt x="3174" y="967"/>
                </a:lnTo>
                <a:lnTo>
                  <a:pt x="3198" y="942"/>
                </a:lnTo>
                <a:lnTo>
                  <a:pt x="3198" y="942"/>
                </a:lnTo>
                <a:lnTo>
                  <a:pt x="3198" y="942"/>
                </a:lnTo>
                <a:lnTo>
                  <a:pt x="3198" y="942"/>
                </a:lnTo>
                <a:lnTo>
                  <a:pt x="3198" y="942"/>
                </a:lnTo>
                <a:lnTo>
                  <a:pt x="3198" y="942"/>
                </a:lnTo>
                <a:lnTo>
                  <a:pt x="3198" y="942"/>
                </a:lnTo>
                <a:lnTo>
                  <a:pt x="3198" y="942"/>
                </a:lnTo>
                <a:lnTo>
                  <a:pt x="3198" y="942"/>
                </a:lnTo>
                <a:lnTo>
                  <a:pt x="3198" y="942"/>
                </a:lnTo>
                <a:lnTo>
                  <a:pt x="3149" y="967"/>
                </a:lnTo>
                <a:close/>
                <a:moveTo>
                  <a:pt x="3149" y="967"/>
                </a:moveTo>
                <a:lnTo>
                  <a:pt x="3149" y="967"/>
                </a:lnTo>
                <a:close/>
                <a:moveTo>
                  <a:pt x="3149" y="967"/>
                </a:moveTo>
                <a:lnTo>
                  <a:pt x="3149" y="967"/>
                </a:lnTo>
                <a:lnTo>
                  <a:pt x="3125" y="967"/>
                </a:lnTo>
                <a:lnTo>
                  <a:pt x="3149" y="967"/>
                </a:lnTo>
                <a:close/>
                <a:moveTo>
                  <a:pt x="3125" y="967"/>
                </a:moveTo>
                <a:lnTo>
                  <a:pt x="3125" y="967"/>
                </a:lnTo>
                <a:close/>
                <a:moveTo>
                  <a:pt x="3125" y="967"/>
                </a:moveTo>
                <a:lnTo>
                  <a:pt x="3125" y="967"/>
                </a:lnTo>
                <a:lnTo>
                  <a:pt x="3125" y="967"/>
                </a:lnTo>
                <a:lnTo>
                  <a:pt x="3125" y="967"/>
                </a:lnTo>
                <a:lnTo>
                  <a:pt x="3125" y="967"/>
                </a:lnTo>
                <a:lnTo>
                  <a:pt x="3125" y="967"/>
                </a:lnTo>
                <a:lnTo>
                  <a:pt x="3125" y="967"/>
                </a:lnTo>
                <a:lnTo>
                  <a:pt x="3099" y="967"/>
                </a:lnTo>
                <a:lnTo>
                  <a:pt x="3099" y="967"/>
                </a:lnTo>
                <a:lnTo>
                  <a:pt x="3099" y="967"/>
                </a:lnTo>
                <a:lnTo>
                  <a:pt x="3099" y="967"/>
                </a:lnTo>
                <a:lnTo>
                  <a:pt x="3125" y="967"/>
                </a:lnTo>
                <a:close/>
                <a:moveTo>
                  <a:pt x="3075" y="991"/>
                </a:moveTo>
                <a:lnTo>
                  <a:pt x="3075" y="991"/>
                </a:lnTo>
                <a:close/>
                <a:moveTo>
                  <a:pt x="3075" y="991"/>
                </a:moveTo>
                <a:lnTo>
                  <a:pt x="3099" y="991"/>
                </a:lnTo>
                <a:lnTo>
                  <a:pt x="3099" y="991"/>
                </a:lnTo>
                <a:lnTo>
                  <a:pt x="3099" y="991"/>
                </a:lnTo>
                <a:lnTo>
                  <a:pt x="3099" y="991"/>
                </a:lnTo>
                <a:lnTo>
                  <a:pt x="3099" y="991"/>
                </a:lnTo>
                <a:lnTo>
                  <a:pt x="3075" y="991"/>
                </a:lnTo>
                <a:close/>
                <a:moveTo>
                  <a:pt x="3422" y="347"/>
                </a:moveTo>
                <a:lnTo>
                  <a:pt x="3422" y="347"/>
                </a:lnTo>
                <a:lnTo>
                  <a:pt x="3422" y="322"/>
                </a:lnTo>
                <a:lnTo>
                  <a:pt x="3422" y="322"/>
                </a:lnTo>
                <a:lnTo>
                  <a:pt x="3422" y="322"/>
                </a:lnTo>
                <a:lnTo>
                  <a:pt x="3422" y="322"/>
                </a:lnTo>
                <a:lnTo>
                  <a:pt x="3422" y="322"/>
                </a:lnTo>
                <a:lnTo>
                  <a:pt x="3422" y="322"/>
                </a:lnTo>
                <a:lnTo>
                  <a:pt x="3422" y="347"/>
                </a:lnTo>
                <a:lnTo>
                  <a:pt x="3422" y="347"/>
                </a:lnTo>
                <a:lnTo>
                  <a:pt x="3422" y="347"/>
                </a:lnTo>
                <a:lnTo>
                  <a:pt x="3422" y="347"/>
                </a:lnTo>
                <a:lnTo>
                  <a:pt x="3422" y="372"/>
                </a:lnTo>
                <a:lnTo>
                  <a:pt x="3422" y="347"/>
                </a:lnTo>
                <a:close/>
                <a:moveTo>
                  <a:pt x="3422" y="2603"/>
                </a:moveTo>
                <a:lnTo>
                  <a:pt x="3422" y="2628"/>
                </a:lnTo>
                <a:lnTo>
                  <a:pt x="3422" y="2603"/>
                </a:lnTo>
                <a:close/>
                <a:moveTo>
                  <a:pt x="4984" y="272"/>
                </a:moveTo>
                <a:lnTo>
                  <a:pt x="4984" y="272"/>
                </a:lnTo>
                <a:lnTo>
                  <a:pt x="4984" y="272"/>
                </a:lnTo>
                <a:lnTo>
                  <a:pt x="5009" y="272"/>
                </a:lnTo>
                <a:lnTo>
                  <a:pt x="5009" y="272"/>
                </a:lnTo>
                <a:lnTo>
                  <a:pt x="5009" y="272"/>
                </a:lnTo>
                <a:lnTo>
                  <a:pt x="5009" y="272"/>
                </a:lnTo>
                <a:lnTo>
                  <a:pt x="5034" y="272"/>
                </a:lnTo>
                <a:lnTo>
                  <a:pt x="5034" y="272"/>
                </a:lnTo>
                <a:lnTo>
                  <a:pt x="5009" y="272"/>
                </a:lnTo>
                <a:lnTo>
                  <a:pt x="5009" y="272"/>
                </a:lnTo>
                <a:lnTo>
                  <a:pt x="5009" y="272"/>
                </a:lnTo>
                <a:lnTo>
                  <a:pt x="4984" y="248"/>
                </a:lnTo>
                <a:lnTo>
                  <a:pt x="4984" y="248"/>
                </a:lnTo>
                <a:lnTo>
                  <a:pt x="4984" y="272"/>
                </a:lnTo>
                <a:close/>
                <a:moveTo>
                  <a:pt x="3521" y="198"/>
                </a:moveTo>
                <a:lnTo>
                  <a:pt x="3546" y="198"/>
                </a:lnTo>
                <a:lnTo>
                  <a:pt x="3521" y="198"/>
                </a:lnTo>
                <a:close/>
                <a:moveTo>
                  <a:pt x="3471" y="272"/>
                </a:moveTo>
                <a:lnTo>
                  <a:pt x="3471" y="248"/>
                </a:lnTo>
                <a:lnTo>
                  <a:pt x="3471" y="248"/>
                </a:lnTo>
                <a:lnTo>
                  <a:pt x="3471" y="248"/>
                </a:lnTo>
                <a:lnTo>
                  <a:pt x="3471" y="248"/>
                </a:lnTo>
                <a:lnTo>
                  <a:pt x="3471" y="248"/>
                </a:lnTo>
                <a:lnTo>
                  <a:pt x="3471" y="248"/>
                </a:lnTo>
                <a:lnTo>
                  <a:pt x="3471" y="248"/>
                </a:lnTo>
                <a:lnTo>
                  <a:pt x="3471" y="248"/>
                </a:lnTo>
                <a:lnTo>
                  <a:pt x="3447" y="272"/>
                </a:lnTo>
                <a:lnTo>
                  <a:pt x="3447" y="272"/>
                </a:lnTo>
                <a:lnTo>
                  <a:pt x="3447" y="272"/>
                </a:lnTo>
                <a:lnTo>
                  <a:pt x="3471" y="272"/>
                </a:lnTo>
                <a:close/>
                <a:moveTo>
                  <a:pt x="3471" y="248"/>
                </a:moveTo>
                <a:lnTo>
                  <a:pt x="3471" y="222"/>
                </a:lnTo>
                <a:lnTo>
                  <a:pt x="3496" y="222"/>
                </a:lnTo>
                <a:lnTo>
                  <a:pt x="3496" y="222"/>
                </a:lnTo>
                <a:lnTo>
                  <a:pt x="3496" y="222"/>
                </a:lnTo>
                <a:lnTo>
                  <a:pt x="3471" y="222"/>
                </a:lnTo>
                <a:lnTo>
                  <a:pt x="3471" y="222"/>
                </a:lnTo>
                <a:lnTo>
                  <a:pt x="3471" y="248"/>
                </a:lnTo>
                <a:close/>
                <a:moveTo>
                  <a:pt x="3422" y="297"/>
                </a:moveTo>
                <a:lnTo>
                  <a:pt x="3422" y="297"/>
                </a:lnTo>
                <a:lnTo>
                  <a:pt x="3447" y="272"/>
                </a:lnTo>
                <a:lnTo>
                  <a:pt x="3447" y="272"/>
                </a:lnTo>
                <a:lnTo>
                  <a:pt x="3422" y="297"/>
                </a:lnTo>
                <a:lnTo>
                  <a:pt x="3422" y="297"/>
                </a:lnTo>
                <a:lnTo>
                  <a:pt x="3422" y="297"/>
                </a:lnTo>
                <a:lnTo>
                  <a:pt x="3422" y="322"/>
                </a:lnTo>
                <a:lnTo>
                  <a:pt x="3422" y="322"/>
                </a:lnTo>
                <a:lnTo>
                  <a:pt x="3422" y="297"/>
                </a:lnTo>
                <a:close/>
                <a:moveTo>
                  <a:pt x="3026" y="1016"/>
                </a:moveTo>
                <a:lnTo>
                  <a:pt x="3026" y="1016"/>
                </a:lnTo>
                <a:lnTo>
                  <a:pt x="3026" y="1016"/>
                </a:lnTo>
                <a:lnTo>
                  <a:pt x="3026" y="1016"/>
                </a:lnTo>
                <a:lnTo>
                  <a:pt x="3026" y="1016"/>
                </a:lnTo>
                <a:lnTo>
                  <a:pt x="3026" y="1016"/>
                </a:lnTo>
                <a:lnTo>
                  <a:pt x="3050" y="1016"/>
                </a:lnTo>
                <a:lnTo>
                  <a:pt x="3050" y="991"/>
                </a:lnTo>
                <a:lnTo>
                  <a:pt x="3050" y="991"/>
                </a:lnTo>
                <a:lnTo>
                  <a:pt x="3050" y="991"/>
                </a:lnTo>
                <a:lnTo>
                  <a:pt x="3050" y="991"/>
                </a:lnTo>
                <a:lnTo>
                  <a:pt x="3075" y="991"/>
                </a:lnTo>
                <a:lnTo>
                  <a:pt x="3050" y="991"/>
                </a:lnTo>
                <a:lnTo>
                  <a:pt x="3050" y="991"/>
                </a:lnTo>
                <a:lnTo>
                  <a:pt x="3000" y="1016"/>
                </a:lnTo>
                <a:lnTo>
                  <a:pt x="3000" y="1016"/>
                </a:lnTo>
                <a:lnTo>
                  <a:pt x="3000" y="1016"/>
                </a:lnTo>
                <a:lnTo>
                  <a:pt x="3000" y="1016"/>
                </a:lnTo>
                <a:lnTo>
                  <a:pt x="3026" y="1016"/>
                </a:lnTo>
                <a:close/>
                <a:moveTo>
                  <a:pt x="4439" y="173"/>
                </a:moveTo>
                <a:lnTo>
                  <a:pt x="4439" y="198"/>
                </a:lnTo>
                <a:lnTo>
                  <a:pt x="4463" y="198"/>
                </a:lnTo>
                <a:lnTo>
                  <a:pt x="4463" y="198"/>
                </a:lnTo>
                <a:lnTo>
                  <a:pt x="4463" y="198"/>
                </a:lnTo>
                <a:lnTo>
                  <a:pt x="4463" y="198"/>
                </a:lnTo>
                <a:lnTo>
                  <a:pt x="4463" y="198"/>
                </a:lnTo>
                <a:lnTo>
                  <a:pt x="4463" y="198"/>
                </a:lnTo>
                <a:lnTo>
                  <a:pt x="4463" y="198"/>
                </a:lnTo>
                <a:lnTo>
                  <a:pt x="4463" y="198"/>
                </a:lnTo>
                <a:lnTo>
                  <a:pt x="4463" y="198"/>
                </a:lnTo>
                <a:lnTo>
                  <a:pt x="4463" y="198"/>
                </a:lnTo>
                <a:lnTo>
                  <a:pt x="4439" y="173"/>
                </a:lnTo>
                <a:close/>
                <a:moveTo>
                  <a:pt x="2926" y="1859"/>
                </a:moveTo>
                <a:lnTo>
                  <a:pt x="2926" y="1859"/>
                </a:lnTo>
                <a:close/>
                <a:moveTo>
                  <a:pt x="2926" y="1884"/>
                </a:moveTo>
                <a:lnTo>
                  <a:pt x="2926" y="1884"/>
                </a:lnTo>
                <a:lnTo>
                  <a:pt x="2926" y="1909"/>
                </a:lnTo>
                <a:lnTo>
                  <a:pt x="2926" y="1909"/>
                </a:lnTo>
                <a:lnTo>
                  <a:pt x="2926" y="1909"/>
                </a:lnTo>
                <a:lnTo>
                  <a:pt x="2926" y="1884"/>
                </a:lnTo>
                <a:close/>
                <a:moveTo>
                  <a:pt x="3026" y="1760"/>
                </a:moveTo>
                <a:lnTo>
                  <a:pt x="3026" y="1760"/>
                </a:lnTo>
                <a:lnTo>
                  <a:pt x="3026" y="1760"/>
                </a:lnTo>
                <a:lnTo>
                  <a:pt x="3050" y="1760"/>
                </a:lnTo>
                <a:lnTo>
                  <a:pt x="3026" y="1760"/>
                </a:lnTo>
                <a:close/>
                <a:moveTo>
                  <a:pt x="3471" y="3074"/>
                </a:moveTo>
                <a:lnTo>
                  <a:pt x="3471" y="3074"/>
                </a:lnTo>
                <a:close/>
                <a:moveTo>
                  <a:pt x="3447" y="2677"/>
                </a:moveTo>
                <a:lnTo>
                  <a:pt x="3447" y="2677"/>
                </a:lnTo>
                <a:lnTo>
                  <a:pt x="3447" y="2653"/>
                </a:lnTo>
                <a:lnTo>
                  <a:pt x="3447" y="2653"/>
                </a:lnTo>
                <a:lnTo>
                  <a:pt x="3447" y="2653"/>
                </a:lnTo>
                <a:lnTo>
                  <a:pt x="3447" y="2653"/>
                </a:lnTo>
                <a:lnTo>
                  <a:pt x="3447" y="2653"/>
                </a:lnTo>
                <a:lnTo>
                  <a:pt x="3447" y="2653"/>
                </a:lnTo>
                <a:lnTo>
                  <a:pt x="3447" y="2677"/>
                </a:lnTo>
                <a:close/>
                <a:moveTo>
                  <a:pt x="3471" y="3074"/>
                </a:moveTo>
                <a:lnTo>
                  <a:pt x="3471" y="3074"/>
                </a:lnTo>
                <a:close/>
                <a:moveTo>
                  <a:pt x="3050" y="1760"/>
                </a:moveTo>
                <a:lnTo>
                  <a:pt x="3050" y="1760"/>
                </a:lnTo>
                <a:close/>
                <a:moveTo>
                  <a:pt x="3050" y="1760"/>
                </a:moveTo>
                <a:lnTo>
                  <a:pt x="3050" y="1760"/>
                </a:lnTo>
                <a:close/>
                <a:moveTo>
                  <a:pt x="3050" y="1785"/>
                </a:moveTo>
                <a:lnTo>
                  <a:pt x="3050" y="1785"/>
                </a:lnTo>
                <a:close/>
                <a:moveTo>
                  <a:pt x="3744" y="3124"/>
                </a:moveTo>
                <a:lnTo>
                  <a:pt x="3744" y="3124"/>
                </a:lnTo>
                <a:lnTo>
                  <a:pt x="3744" y="3099"/>
                </a:lnTo>
                <a:lnTo>
                  <a:pt x="3744" y="3099"/>
                </a:lnTo>
                <a:lnTo>
                  <a:pt x="3720" y="3099"/>
                </a:lnTo>
                <a:lnTo>
                  <a:pt x="3720" y="3099"/>
                </a:lnTo>
                <a:lnTo>
                  <a:pt x="3720" y="3099"/>
                </a:lnTo>
                <a:lnTo>
                  <a:pt x="3720" y="3124"/>
                </a:lnTo>
                <a:lnTo>
                  <a:pt x="3720" y="3124"/>
                </a:lnTo>
                <a:lnTo>
                  <a:pt x="3720" y="3124"/>
                </a:lnTo>
                <a:lnTo>
                  <a:pt x="3720" y="3124"/>
                </a:lnTo>
                <a:lnTo>
                  <a:pt x="3720" y="3124"/>
                </a:lnTo>
                <a:lnTo>
                  <a:pt x="3720" y="3124"/>
                </a:lnTo>
                <a:lnTo>
                  <a:pt x="3720" y="3124"/>
                </a:lnTo>
                <a:lnTo>
                  <a:pt x="3720" y="3124"/>
                </a:lnTo>
                <a:lnTo>
                  <a:pt x="3720" y="3124"/>
                </a:lnTo>
                <a:lnTo>
                  <a:pt x="3720" y="3124"/>
                </a:lnTo>
                <a:lnTo>
                  <a:pt x="3720" y="3124"/>
                </a:lnTo>
                <a:lnTo>
                  <a:pt x="3720" y="3124"/>
                </a:lnTo>
                <a:lnTo>
                  <a:pt x="3720" y="3124"/>
                </a:lnTo>
                <a:lnTo>
                  <a:pt x="3720" y="3124"/>
                </a:lnTo>
                <a:lnTo>
                  <a:pt x="3720" y="3124"/>
                </a:lnTo>
                <a:lnTo>
                  <a:pt x="3744" y="3124"/>
                </a:lnTo>
                <a:close/>
                <a:moveTo>
                  <a:pt x="3099" y="1686"/>
                </a:moveTo>
                <a:lnTo>
                  <a:pt x="3099" y="1686"/>
                </a:lnTo>
                <a:close/>
                <a:moveTo>
                  <a:pt x="3298" y="1586"/>
                </a:moveTo>
                <a:lnTo>
                  <a:pt x="3298" y="1586"/>
                </a:lnTo>
                <a:lnTo>
                  <a:pt x="3298" y="1586"/>
                </a:lnTo>
                <a:lnTo>
                  <a:pt x="3298" y="1586"/>
                </a:lnTo>
                <a:lnTo>
                  <a:pt x="3298" y="1586"/>
                </a:lnTo>
                <a:lnTo>
                  <a:pt x="3298" y="1586"/>
                </a:lnTo>
                <a:lnTo>
                  <a:pt x="3273" y="1586"/>
                </a:lnTo>
                <a:lnTo>
                  <a:pt x="3298" y="1586"/>
                </a:lnTo>
                <a:lnTo>
                  <a:pt x="3298" y="1586"/>
                </a:lnTo>
                <a:lnTo>
                  <a:pt x="3298" y="1611"/>
                </a:lnTo>
                <a:lnTo>
                  <a:pt x="3298" y="1611"/>
                </a:lnTo>
                <a:lnTo>
                  <a:pt x="3298" y="1611"/>
                </a:lnTo>
                <a:lnTo>
                  <a:pt x="3323" y="1611"/>
                </a:lnTo>
                <a:lnTo>
                  <a:pt x="3323" y="1611"/>
                </a:lnTo>
                <a:lnTo>
                  <a:pt x="3323" y="1611"/>
                </a:lnTo>
                <a:lnTo>
                  <a:pt x="3323" y="1611"/>
                </a:lnTo>
                <a:lnTo>
                  <a:pt x="3323" y="1611"/>
                </a:lnTo>
                <a:lnTo>
                  <a:pt x="3323" y="1611"/>
                </a:lnTo>
                <a:lnTo>
                  <a:pt x="3323" y="1586"/>
                </a:lnTo>
                <a:lnTo>
                  <a:pt x="3323" y="1586"/>
                </a:lnTo>
                <a:lnTo>
                  <a:pt x="3323" y="1586"/>
                </a:lnTo>
                <a:lnTo>
                  <a:pt x="3323" y="1586"/>
                </a:lnTo>
                <a:lnTo>
                  <a:pt x="3323" y="1586"/>
                </a:lnTo>
                <a:lnTo>
                  <a:pt x="3323" y="1586"/>
                </a:lnTo>
                <a:lnTo>
                  <a:pt x="3323" y="1586"/>
                </a:lnTo>
                <a:lnTo>
                  <a:pt x="3323" y="1586"/>
                </a:lnTo>
                <a:lnTo>
                  <a:pt x="3323" y="1586"/>
                </a:lnTo>
                <a:lnTo>
                  <a:pt x="3323" y="1586"/>
                </a:lnTo>
                <a:lnTo>
                  <a:pt x="3323" y="1586"/>
                </a:lnTo>
                <a:lnTo>
                  <a:pt x="3323" y="1586"/>
                </a:lnTo>
                <a:lnTo>
                  <a:pt x="3323" y="1586"/>
                </a:lnTo>
                <a:lnTo>
                  <a:pt x="3298" y="1586"/>
                </a:lnTo>
                <a:close/>
                <a:moveTo>
                  <a:pt x="3099" y="1661"/>
                </a:moveTo>
                <a:lnTo>
                  <a:pt x="3099" y="1661"/>
                </a:lnTo>
                <a:close/>
                <a:moveTo>
                  <a:pt x="3050" y="1785"/>
                </a:moveTo>
                <a:lnTo>
                  <a:pt x="3050" y="1785"/>
                </a:lnTo>
                <a:close/>
                <a:moveTo>
                  <a:pt x="2976" y="1041"/>
                </a:moveTo>
                <a:lnTo>
                  <a:pt x="2976" y="1041"/>
                </a:lnTo>
                <a:lnTo>
                  <a:pt x="2976" y="1041"/>
                </a:lnTo>
                <a:lnTo>
                  <a:pt x="2976" y="1041"/>
                </a:lnTo>
                <a:lnTo>
                  <a:pt x="2976" y="1041"/>
                </a:lnTo>
                <a:lnTo>
                  <a:pt x="2976" y="1041"/>
                </a:lnTo>
                <a:lnTo>
                  <a:pt x="2976" y="1041"/>
                </a:lnTo>
                <a:lnTo>
                  <a:pt x="2976" y="1041"/>
                </a:lnTo>
                <a:lnTo>
                  <a:pt x="3000" y="1016"/>
                </a:lnTo>
                <a:lnTo>
                  <a:pt x="3000" y="1016"/>
                </a:lnTo>
                <a:lnTo>
                  <a:pt x="3000" y="1016"/>
                </a:lnTo>
                <a:lnTo>
                  <a:pt x="3000" y="1016"/>
                </a:lnTo>
                <a:lnTo>
                  <a:pt x="3000" y="1016"/>
                </a:lnTo>
                <a:lnTo>
                  <a:pt x="2976" y="1041"/>
                </a:lnTo>
                <a:lnTo>
                  <a:pt x="2951" y="1041"/>
                </a:lnTo>
                <a:lnTo>
                  <a:pt x="2976" y="1041"/>
                </a:lnTo>
                <a:close/>
                <a:moveTo>
                  <a:pt x="2926" y="1066"/>
                </a:moveTo>
                <a:lnTo>
                  <a:pt x="2926" y="1066"/>
                </a:lnTo>
                <a:close/>
                <a:moveTo>
                  <a:pt x="4265" y="2677"/>
                </a:moveTo>
                <a:lnTo>
                  <a:pt x="4265" y="2677"/>
                </a:lnTo>
                <a:lnTo>
                  <a:pt x="4265" y="2677"/>
                </a:lnTo>
                <a:lnTo>
                  <a:pt x="4265" y="2677"/>
                </a:lnTo>
                <a:lnTo>
                  <a:pt x="4265" y="2702"/>
                </a:lnTo>
                <a:lnTo>
                  <a:pt x="4265" y="2702"/>
                </a:lnTo>
                <a:lnTo>
                  <a:pt x="4240" y="2702"/>
                </a:lnTo>
                <a:lnTo>
                  <a:pt x="4240" y="2702"/>
                </a:lnTo>
                <a:lnTo>
                  <a:pt x="4240" y="2702"/>
                </a:lnTo>
                <a:lnTo>
                  <a:pt x="4240" y="2702"/>
                </a:lnTo>
                <a:lnTo>
                  <a:pt x="4240" y="2702"/>
                </a:lnTo>
                <a:lnTo>
                  <a:pt x="4240" y="2702"/>
                </a:lnTo>
                <a:lnTo>
                  <a:pt x="4240" y="2702"/>
                </a:lnTo>
                <a:lnTo>
                  <a:pt x="4240" y="2702"/>
                </a:lnTo>
                <a:lnTo>
                  <a:pt x="4240" y="2702"/>
                </a:lnTo>
                <a:lnTo>
                  <a:pt x="4240" y="2702"/>
                </a:lnTo>
                <a:lnTo>
                  <a:pt x="4265" y="2727"/>
                </a:lnTo>
                <a:lnTo>
                  <a:pt x="4265" y="2727"/>
                </a:lnTo>
                <a:lnTo>
                  <a:pt x="4265" y="2727"/>
                </a:lnTo>
                <a:lnTo>
                  <a:pt x="4265" y="2702"/>
                </a:lnTo>
                <a:lnTo>
                  <a:pt x="4265" y="2702"/>
                </a:lnTo>
                <a:lnTo>
                  <a:pt x="4265" y="2702"/>
                </a:lnTo>
                <a:lnTo>
                  <a:pt x="4265" y="2702"/>
                </a:lnTo>
                <a:lnTo>
                  <a:pt x="4265" y="2702"/>
                </a:lnTo>
                <a:lnTo>
                  <a:pt x="4265" y="2702"/>
                </a:lnTo>
                <a:lnTo>
                  <a:pt x="4265" y="2677"/>
                </a:lnTo>
                <a:close/>
                <a:moveTo>
                  <a:pt x="6546" y="2801"/>
                </a:moveTo>
                <a:lnTo>
                  <a:pt x="6546" y="2801"/>
                </a:lnTo>
                <a:lnTo>
                  <a:pt x="6546" y="2801"/>
                </a:lnTo>
                <a:lnTo>
                  <a:pt x="6546" y="2801"/>
                </a:lnTo>
                <a:lnTo>
                  <a:pt x="6546" y="2801"/>
                </a:lnTo>
                <a:lnTo>
                  <a:pt x="6546" y="2801"/>
                </a:lnTo>
                <a:lnTo>
                  <a:pt x="6546" y="2801"/>
                </a:lnTo>
                <a:lnTo>
                  <a:pt x="6546" y="2827"/>
                </a:lnTo>
                <a:lnTo>
                  <a:pt x="6546" y="2827"/>
                </a:lnTo>
                <a:lnTo>
                  <a:pt x="6546" y="2827"/>
                </a:lnTo>
                <a:lnTo>
                  <a:pt x="6546" y="2827"/>
                </a:lnTo>
                <a:lnTo>
                  <a:pt x="6546" y="2827"/>
                </a:lnTo>
                <a:lnTo>
                  <a:pt x="6546" y="2827"/>
                </a:lnTo>
                <a:lnTo>
                  <a:pt x="6546" y="2827"/>
                </a:lnTo>
                <a:lnTo>
                  <a:pt x="6546" y="2827"/>
                </a:lnTo>
                <a:lnTo>
                  <a:pt x="6546" y="2827"/>
                </a:lnTo>
                <a:lnTo>
                  <a:pt x="6546" y="2827"/>
                </a:lnTo>
                <a:lnTo>
                  <a:pt x="6546" y="2827"/>
                </a:lnTo>
                <a:lnTo>
                  <a:pt x="6571" y="2827"/>
                </a:lnTo>
                <a:lnTo>
                  <a:pt x="6571" y="2827"/>
                </a:lnTo>
                <a:lnTo>
                  <a:pt x="6571" y="2827"/>
                </a:lnTo>
                <a:lnTo>
                  <a:pt x="6571" y="2827"/>
                </a:lnTo>
                <a:lnTo>
                  <a:pt x="6571" y="2827"/>
                </a:lnTo>
                <a:lnTo>
                  <a:pt x="6571" y="2827"/>
                </a:lnTo>
                <a:lnTo>
                  <a:pt x="6571" y="2827"/>
                </a:lnTo>
                <a:lnTo>
                  <a:pt x="6596" y="2827"/>
                </a:lnTo>
                <a:lnTo>
                  <a:pt x="6596" y="2827"/>
                </a:lnTo>
                <a:lnTo>
                  <a:pt x="6596" y="2827"/>
                </a:lnTo>
                <a:lnTo>
                  <a:pt x="6596" y="2827"/>
                </a:lnTo>
                <a:lnTo>
                  <a:pt x="6596" y="2827"/>
                </a:lnTo>
                <a:lnTo>
                  <a:pt x="6596" y="2827"/>
                </a:lnTo>
                <a:lnTo>
                  <a:pt x="6596" y="2851"/>
                </a:lnTo>
                <a:lnTo>
                  <a:pt x="6596" y="2851"/>
                </a:lnTo>
                <a:lnTo>
                  <a:pt x="6596" y="2851"/>
                </a:lnTo>
                <a:lnTo>
                  <a:pt x="6596" y="2851"/>
                </a:lnTo>
                <a:lnTo>
                  <a:pt x="6596" y="2851"/>
                </a:lnTo>
                <a:lnTo>
                  <a:pt x="6596" y="2851"/>
                </a:lnTo>
                <a:lnTo>
                  <a:pt x="6596" y="2851"/>
                </a:lnTo>
                <a:lnTo>
                  <a:pt x="6596" y="2851"/>
                </a:lnTo>
                <a:lnTo>
                  <a:pt x="6596" y="2851"/>
                </a:lnTo>
                <a:lnTo>
                  <a:pt x="6596" y="2851"/>
                </a:lnTo>
                <a:lnTo>
                  <a:pt x="6596" y="2851"/>
                </a:lnTo>
                <a:lnTo>
                  <a:pt x="6596" y="2851"/>
                </a:lnTo>
                <a:lnTo>
                  <a:pt x="6596" y="2851"/>
                </a:lnTo>
                <a:lnTo>
                  <a:pt x="6621" y="2851"/>
                </a:lnTo>
                <a:lnTo>
                  <a:pt x="6621" y="2827"/>
                </a:lnTo>
                <a:lnTo>
                  <a:pt x="6621" y="2827"/>
                </a:lnTo>
                <a:lnTo>
                  <a:pt x="6621" y="2827"/>
                </a:lnTo>
                <a:lnTo>
                  <a:pt x="6621" y="2827"/>
                </a:lnTo>
                <a:lnTo>
                  <a:pt x="6621" y="2827"/>
                </a:lnTo>
                <a:lnTo>
                  <a:pt x="6621" y="2827"/>
                </a:lnTo>
                <a:lnTo>
                  <a:pt x="6621" y="2827"/>
                </a:lnTo>
                <a:lnTo>
                  <a:pt x="6621" y="2827"/>
                </a:lnTo>
                <a:lnTo>
                  <a:pt x="6621" y="2827"/>
                </a:lnTo>
                <a:lnTo>
                  <a:pt x="6621" y="2827"/>
                </a:lnTo>
                <a:lnTo>
                  <a:pt x="6621" y="2827"/>
                </a:lnTo>
                <a:lnTo>
                  <a:pt x="6621" y="2827"/>
                </a:lnTo>
                <a:lnTo>
                  <a:pt x="6621" y="2827"/>
                </a:lnTo>
                <a:lnTo>
                  <a:pt x="6621" y="2827"/>
                </a:lnTo>
                <a:lnTo>
                  <a:pt x="6621" y="2827"/>
                </a:lnTo>
                <a:lnTo>
                  <a:pt x="6596" y="2827"/>
                </a:lnTo>
                <a:lnTo>
                  <a:pt x="6596" y="2827"/>
                </a:lnTo>
                <a:lnTo>
                  <a:pt x="6596" y="2827"/>
                </a:lnTo>
                <a:lnTo>
                  <a:pt x="6596" y="2801"/>
                </a:lnTo>
                <a:lnTo>
                  <a:pt x="6596" y="2801"/>
                </a:lnTo>
                <a:lnTo>
                  <a:pt x="6596" y="2801"/>
                </a:lnTo>
                <a:lnTo>
                  <a:pt x="6596" y="2801"/>
                </a:lnTo>
                <a:lnTo>
                  <a:pt x="6596" y="2801"/>
                </a:lnTo>
                <a:lnTo>
                  <a:pt x="6596" y="2801"/>
                </a:lnTo>
                <a:lnTo>
                  <a:pt x="6596" y="2801"/>
                </a:lnTo>
                <a:lnTo>
                  <a:pt x="6621" y="2801"/>
                </a:lnTo>
                <a:lnTo>
                  <a:pt x="6596" y="2801"/>
                </a:lnTo>
                <a:lnTo>
                  <a:pt x="6621" y="2801"/>
                </a:lnTo>
                <a:lnTo>
                  <a:pt x="6621" y="2801"/>
                </a:lnTo>
                <a:lnTo>
                  <a:pt x="6621" y="2801"/>
                </a:lnTo>
                <a:lnTo>
                  <a:pt x="6621" y="2801"/>
                </a:lnTo>
                <a:lnTo>
                  <a:pt x="6621" y="2801"/>
                </a:lnTo>
                <a:lnTo>
                  <a:pt x="6621" y="2801"/>
                </a:lnTo>
                <a:lnTo>
                  <a:pt x="6596" y="2801"/>
                </a:lnTo>
                <a:lnTo>
                  <a:pt x="6596" y="2801"/>
                </a:lnTo>
                <a:lnTo>
                  <a:pt x="6596" y="2801"/>
                </a:lnTo>
                <a:lnTo>
                  <a:pt x="6596" y="2801"/>
                </a:lnTo>
                <a:lnTo>
                  <a:pt x="6596" y="2801"/>
                </a:lnTo>
                <a:lnTo>
                  <a:pt x="6571" y="2801"/>
                </a:lnTo>
                <a:lnTo>
                  <a:pt x="6571" y="2777"/>
                </a:lnTo>
                <a:lnTo>
                  <a:pt x="6571" y="2777"/>
                </a:lnTo>
                <a:lnTo>
                  <a:pt x="6571" y="2801"/>
                </a:lnTo>
                <a:lnTo>
                  <a:pt x="6571" y="2801"/>
                </a:lnTo>
                <a:lnTo>
                  <a:pt x="6571" y="2801"/>
                </a:lnTo>
                <a:lnTo>
                  <a:pt x="6571" y="2801"/>
                </a:lnTo>
                <a:lnTo>
                  <a:pt x="6571" y="2801"/>
                </a:lnTo>
                <a:lnTo>
                  <a:pt x="6571" y="2801"/>
                </a:lnTo>
                <a:lnTo>
                  <a:pt x="6571" y="2777"/>
                </a:lnTo>
                <a:lnTo>
                  <a:pt x="6571" y="2777"/>
                </a:lnTo>
                <a:lnTo>
                  <a:pt x="6571" y="2777"/>
                </a:lnTo>
                <a:lnTo>
                  <a:pt x="6571" y="2777"/>
                </a:lnTo>
                <a:lnTo>
                  <a:pt x="6571" y="2777"/>
                </a:lnTo>
                <a:lnTo>
                  <a:pt x="6571" y="2777"/>
                </a:lnTo>
                <a:lnTo>
                  <a:pt x="6571" y="2777"/>
                </a:lnTo>
                <a:lnTo>
                  <a:pt x="6571" y="2777"/>
                </a:lnTo>
                <a:lnTo>
                  <a:pt x="6571" y="2777"/>
                </a:lnTo>
                <a:lnTo>
                  <a:pt x="6571" y="2777"/>
                </a:lnTo>
                <a:lnTo>
                  <a:pt x="6571" y="2777"/>
                </a:lnTo>
                <a:lnTo>
                  <a:pt x="6571" y="2777"/>
                </a:lnTo>
                <a:lnTo>
                  <a:pt x="6571" y="2752"/>
                </a:lnTo>
                <a:lnTo>
                  <a:pt x="6546" y="2752"/>
                </a:lnTo>
                <a:lnTo>
                  <a:pt x="6546" y="2777"/>
                </a:lnTo>
                <a:lnTo>
                  <a:pt x="6546" y="2777"/>
                </a:lnTo>
                <a:lnTo>
                  <a:pt x="6546" y="2777"/>
                </a:lnTo>
                <a:lnTo>
                  <a:pt x="6546" y="2777"/>
                </a:lnTo>
                <a:lnTo>
                  <a:pt x="6546" y="2777"/>
                </a:lnTo>
                <a:lnTo>
                  <a:pt x="6546" y="2777"/>
                </a:lnTo>
                <a:lnTo>
                  <a:pt x="6546" y="2777"/>
                </a:lnTo>
                <a:lnTo>
                  <a:pt x="6546" y="2801"/>
                </a:lnTo>
                <a:close/>
                <a:moveTo>
                  <a:pt x="4216" y="2752"/>
                </a:moveTo>
                <a:lnTo>
                  <a:pt x="4240" y="2752"/>
                </a:lnTo>
                <a:lnTo>
                  <a:pt x="4216" y="2752"/>
                </a:lnTo>
                <a:close/>
                <a:moveTo>
                  <a:pt x="4339" y="2752"/>
                </a:moveTo>
                <a:lnTo>
                  <a:pt x="4339" y="2752"/>
                </a:lnTo>
                <a:lnTo>
                  <a:pt x="4315" y="2777"/>
                </a:lnTo>
                <a:lnTo>
                  <a:pt x="4315" y="2777"/>
                </a:lnTo>
                <a:lnTo>
                  <a:pt x="4339" y="2777"/>
                </a:lnTo>
                <a:lnTo>
                  <a:pt x="4339" y="2777"/>
                </a:lnTo>
                <a:lnTo>
                  <a:pt x="4339" y="2777"/>
                </a:lnTo>
                <a:lnTo>
                  <a:pt x="4339" y="2777"/>
                </a:lnTo>
                <a:lnTo>
                  <a:pt x="4339" y="2777"/>
                </a:lnTo>
                <a:lnTo>
                  <a:pt x="4339" y="2777"/>
                </a:lnTo>
                <a:lnTo>
                  <a:pt x="4339" y="2777"/>
                </a:lnTo>
                <a:lnTo>
                  <a:pt x="4339" y="2752"/>
                </a:lnTo>
                <a:close/>
                <a:moveTo>
                  <a:pt x="4290" y="2331"/>
                </a:moveTo>
                <a:lnTo>
                  <a:pt x="4290" y="2331"/>
                </a:lnTo>
                <a:lnTo>
                  <a:pt x="4290" y="2331"/>
                </a:lnTo>
                <a:lnTo>
                  <a:pt x="4290" y="2331"/>
                </a:lnTo>
                <a:lnTo>
                  <a:pt x="4290" y="2331"/>
                </a:lnTo>
                <a:lnTo>
                  <a:pt x="4290" y="2331"/>
                </a:lnTo>
                <a:lnTo>
                  <a:pt x="4290" y="2331"/>
                </a:lnTo>
                <a:lnTo>
                  <a:pt x="4315" y="2305"/>
                </a:lnTo>
                <a:lnTo>
                  <a:pt x="4315" y="2305"/>
                </a:lnTo>
                <a:lnTo>
                  <a:pt x="4315" y="2305"/>
                </a:lnTo>
                <a:lnTo>
                  <a:pt x="4315" y="2305"/>
                </a:lnTo>
                <a:lnTo>
                  <a:pt x="4315" y="2305"/>
                </a:lnTo>
                <a:lnTo>
                  <a:pt x="4315" y="2305"/>
                </a:lnTo>
                <a:lnTo>
                  <a:pt x="4315" y="2305"/>
                </a:lnTo>
                <a:lnTo>
                  <a:pt x="4315" y="2305"/>
                </a:lnTo>
                <a:lnTo>
                  <a:pt x="4315" y="2305"/>
                </a:lnTo>
                <a:lnTo>
                  <a:pt x="4315" y="2305"/>
                </a:lnTo>
                <a:lnTo>
                  <a:pt x="4315" y="2305"/>
                </a:lnTo>
                <a:lnTo>
                  <a:pt x="4315" y="2305"/>
                </a:lnTo>
                <a:lnTo>
                  <a:pt x="4315" y="2305"/>
                </a:lnTo>
                <a:lnTo>
                  <a:pt x="4315" y="2281"/>
                </a:lnTo>
                <a:lnTo>
                  <a:pt x="4315" y="2281"/>
                </a:lnTo>
                <a:lnTo>
                  <a:pt x="4315" y="2281"/>
                </a:lnTo>
                <a:lnTo>
                  <a:pt x="4315" y="2281"/>
                </a:lnTo>
                <a:lnTo>
                  <a:pt x="4315" y="2281"/>
                </a:lnTo>
                <a:lnTo>
                  <a:pt x="4315" y="2281"/>
                </a:lnTo>
                <a:lnTo>
                  <a:pt x="4315" y="2305"/>
                </a:lnTo>
                <a:lnTo>
                  <a:pt x="4315" y="2305"/>
                </a:lnTo>
                <a:lnTo>
                  <a:pt x="4315" y="2305"/>
                </a:lnTo>
                <a:lnTo>
                  <a:pt x="4315" y="2305"/>
                </a:lnTo>
                <a:lnTo>
                  <a:pt x="4290" y="2305"/>
                </a:lnTo>
                <a:lnTo>
                  <a:pt x="4290" y="2305"/>
                </a:lnTo>
                <a:lnTo>
                  <a:pt x="4290" y="2305"/>
                </a:lnTo>
                <a:lnTo>
                  <a:pt x="4290" y="2305"/>
                </a:lnTo>
                <a:lnTo>
                  <a:pt x="4290" y="2305"/>
                </a:lnTo>
                <a:lnTo>
                  <a:pt x="4290" y="2305"/>
                </a:lnTo>
                <a:lnTo>
                  <a:pt x="4290" y="2305"/>
                </a:lnTo>
                <a:lnTo>
                  <a:pt x="4290" y="2331"/>
                </a:lnTo>
                <a:close/>
                <a:moveTo>
                  <a:pt x="4315" y="2752"/>
                </a:moveTo>
                <a:lnTo>
                  <a:pt x="4315" y="2752"/>
                </a:lnTo>
                <a:lnTo>
                  <a:pt x="4315" y="2752"/>
                </a:lnTo>
                <a:lnTo>
                  <a:pt x="4315" y="2752"/>
                </a:lnTo>
                <a:lnTo>
                  <a:pt x="4315" y="2752"/>
                </a:lnTo>
                <a:lnTo>
                  <a:pt x="4315" y="2752"/>
                </a:lnTo>
                <a:lnTo>
                  <a:pt x="4315" y="2752"/>
                </a:lnTo>
                <a:lnTo>
                  <a:pt x="4315" y="2752"/>
                </a:lnTo>
                <a:lnTo>
                  <a:pt x="4315" y="2752"/>
                </a:lnTo>
                <a:lnTo>
                  <a:pt x="4315" y="2752"/>
                </a:lnTo>
                <a:lnTo>
                  <a:pt x="4315" y="2752"/>
                </a:lnTo>
                <a:lnTo>
                  <a:pt x="4315" y="2752"/>
                </a:lnTo>
                <a:lnTo>
                  <a:pt x="4315" y="2752"/>
                </a:lnTo>
                <a:lnTo>
                  <a:pt x="4290" y="2752"/>
                </a:lnTo>
                <a:lnTo>
                  <a:pt x="4290" y="2752"/>
                </a:lnTo>
                <a:lnTo>
                  <a:pt x="4290" y="2752"/>
                </a:lnTo>
                <a:lnTo>
                  <a:pt x="4290" y="2777"/>
                </a:lnTo>
                <a:lnTo>
                  <a:pt x="4290" y="2777"/>
                </a:lnTo>
                <a:lnTo>
                  <a:pt x="4290" y="2752"/>
                </a:lnTo>
                <a:lnTo>
                  <a:pt x="4290" y="2752"/>
                </a:lnTo>
                <a:lnTo>
                  <a:pt x="4315" y="2752"/>
                </a:lnTo>
                <a:lnTo>
                  <a:pt x="4315" y="2727"/>
                </a:lnTo>
                <a:lnTo>
                  <a:pt x="4315" y="2727"/>
                </a:lnTo>
                <a:lnTo>
                  <a:pt x="4290" y="2727"/>
                </a:lnTo>
                <a:lnTo>
                  <a:pt x="4290" y="2727"/>
                </a:lnTo>
                <a:lnTo>
                  <a:pt x="4290" y="2727"/>
                </a:lnTo>
                <a:lnTo>
                  <a:pt x="4290" y="2727"/>
                </a:lnTo>
                <a:lnTo>
                  <a:pt x="4290" y="2752"/>
                </a:lnTo>
                <a:lnTo>
                  <a:pt x="4290" y="2752"/>
                </a:lnTo>
                <a:lnTo>
                  <a:pt x="4290" y="2752"/>
                </a:lnTo>
                <a:lnTo>
                  <a:pt x="4290" y="2752"/>
                </a:lnTo>
                <a:lnTo>
                  <a:pt x="4290" y="2727"/>
                </a:lnTo>
                <a:lnTo>
                  <a:pt x="4290" y="2727"/>
                </a:lnTo>
                <a:lnTo>
                  <a:pt x="4290" y="2727"/>
                </a:lnTo>
                <a:lnTo>
                  <a:pt x="4290" y="2727"/>
                </a:lnTo>
                <a:lnTo>
                  <a:pt x="4290" y="2727"/>
                </a:lnTo>
                <a:lnTo>
                  <a:pt x="4290" y="2727"/>
                </a:lnTo>
                <a:lnTo>
                  <a:pt x="4290" y="2727"/>
                </a:lnTo>
                <a:lnTo>
                  <a:pt x="4290" y="2727"/>
                </a:lnTo>
                <a:lnTo>
                  <a:pt x="4290" y="2727"/>
                </a:lnTo>
                <a:lnTo>
                  <a:pt x="4290" y="2727"/>
                </a:lnTo>
                <a:lnTo>
                  <a:pt x="4290" y="2727"/>
                </a:lnTo>
                <a:lnTo>
                  <a:pt x="4290" y="2727"/>
                </a:lnTo>
                <a:lnTo>
                  <a:pt x="4265" y="2727"/>
                </a:lnTo>
                <a:lnTo>
                  <a:pt x="4265" y="2727"/>
                </a:lnTo>
                <a:lnTo>
                  <a:pt x="4265" y="2727"/>
                </a:lnTo>
                <a:lnTo>
                  <a:pt x="4265" y="2727"/>
                </a:lnTo>
                <a:lnTo>
                  <a:pt x="4265" y="2752"/>
                </a:lnTo>
                <a:lnTo>
                  <a:pt x="4265" y="2752"/>
                </a:lnTo>
                <a:lnTo>
                  <a:pt x="4265" y="2752"/>
                </a:lnTo>
                <a:lnTo>
                  <a:pt x="4265" y="2752"/>
                </a:lnTo>
                <a:lnTo>
                  <a:pt x="4265" y="2752"/>
                </a:lnTo>
                <a:lnTo>
                  <a:pt x="4265" y="2752"/>
                </a:lnTo>
                <a:lnTo>
                  <a:pt x="4265" y="2752"/>
                </a:lnTo>
                <a:lnTo>
                  <a:pt x="4265" y="2752"/>
                </a:lnTo>
                <a:lnTo>
                  <a:pt x="4265" y="2752"/>
                </a:lnTo>
                <a:lnTo>
                  <a:pt x="4265" y="2727"/>
                </a:lnTo>
                <a:lnTo>
                  <a:pt x="4265" y="2752"/>
                </a:lnTo>
                <a:lnTo>
                  <a:pt x="4265" y="2752"/>
                </a:lnTo>
                <a:lnTo>
                  <a:pt x="4265" y="2752"/>
                </a:lnTo>
                <a:lnTo>
                  <a:pt x="4265" y="2752"/>
                </a:lnTo>
                <a:lnTo>
                  <a:pt x="4265" y="2752"/>
                </a:lnTo>
                <a:lnTo>
                  <a:pt x="4265" y="2727"/>
                </a:lnTo>
                <a:lnTo>
                  <a:pt x="4265" y="2727"/>
                </a:lnTo>
                <a:lnTo>
                  <a:pt x="4265" y="2727"/>
                </a:lnTo>
                <a:lnTo>
                  <a:pt x="4265" y="2727"/>
                </a:lnTo>
                <a:lnTo>
                  <a:pt x="4265" y="2727"/>
                </a:lnTo>
                <a:lnTo>
                  <a:pt x="4265" y="2727"/>
                </a:lnTo>
                <a:lnTo>
                  <a:pt x="4265" y="2727"/>
                </a:lnTo>
                <a:lnTo>
                  <a:pt x="4265" y="2727"/>
                </a:lnTo>
                <a:lnTo>
                  <a:pt x="4240" y="2727"/>
                </a:lnTo>
                <a:lnTo>
                  <a:pt x="4240" y="2727"/>
                </a:lnTo>
                <a:lnTo>
                  <a:pt x="4240" y="2727"/>
                </a:lnTo>
                <a:lnTo>
                  <a:pt x="4240" y="2727"/>
                </a:lnTo>
                <a:lnTo>
                  <a:pt x="4240" y="2727"/>
                </a:lnTo>
                <a:lnTo>
                  <a:pt x="4240" y="2727"/>
                </a:lnTo>
                <a:lnTo>
                  <a:pt x="4240" y="2727"/>
                </a:lnTo>
                <a:lnTo>
                  <a:pt x="4240" y="2727"/>
                </a:lnTo>
                <a:lnTo>
                  <a:pt x="4240" y="2727"/>
                </a:lnTo>
                <a:lnTo>
                  <a:pt x="4240" y="2727"/>
                </a:lnTo>
                <a:lnTo>
                  <a:pt x="4240" y="2727"/>
                </a:lnTo>
                <a:lnTo>
                  <a:pt x="4240" y="2727"/>
                </a:lnTo>
                <a:lnTo>
                  <a:pt x="4240" y="2727"/>
                </a:lnTo>
                <a:lnTo>
                  <a:pt x="4240" y="2727"/>
                </a:lnTo>
                <a:lnTo>
                  <a:pt x="4240" y="2727"/>
                </a:lnTo>
                <a:lnTo>
                  <a:pt x="4240" y="2727"/>
                </a:lnTo>
                <a:lnTo>
                  <a:pt x="4240" y="2727"/>
                </a:lnTo>
                <a:lnTo>
                  <a:pt x="4240" y="2727"/>
                </a:lnTo>
                <a:lnTo>
                  <a:pt x="4240" y="2727"/>
                </a:lnTo>
                <a:lnTo>
                  <a:pt x="4240" y="2727"/>
                </a:lnTo>
                <a:lnTo>
                  <a:pt x="4216" y="2727"/>
                </a:lnTo>
                <a:lnTo>
                  <a:pt x="4216" y="2727"/>
                </a:lnTo>
                <a:lnTo>
                  <a:pt x="4216" y="2727"/>
                </a:lnTo>
                <a:lnTo>
                  <a:pt x="4216" y="2727"/>
                </a:lnTo>
                <a:lnTo>
                  <a:pt x="4216" y="2752"/>
                </a:lnTo>
                <a:lnTo>
                  <a:pt x="4240" y="2752"/>
                </a:lnTo>
                <a:lnTo>
                  <a:pt x="4240" y="2752"/>
                </a:lnTo>
                <a:lnTo>
                  <a:pt x="4240" y="2752"/>
                </a:lnTo>
                <a:lnTo>
                  <a:pt x="4216" y="2752"/>
                </a:lnTo>
                <a:lnTo>
                  <a:pt x="4216" y="2752"/>
                </a:lnTo>
                <a:lnTo>
                  <a:pt x="4216" y="2752"/>
                </a:lnTo>
                <a:lnTo>
                  <a:pt x="4240" y="2752"/>
                </a:lnTo>
                <a:lnTo>
                  <a:pt x="4240" y="2752"/>
                </a:lnTo>
                <a:lnTo>
                  <a:pt x="4240" y="2752"/>
                </a:lnTo>
                <a:lnTo>
                  <a:pt x="4240" y="2752"/>
                </a:lnTo>
                <a:lnTo>
                  <a:pt x="4240" y="2752"/>
                </a:lnTo>
                <a:lnTo>
                  <a:pt x="4240" y="2752"/>
                </a:lnTo>
                <a:lnTo>
                  <a:pt x="4240" y="2777"/>
                </a:lnTo>
                <a:lnTo>
                  <a:pt x="4216" y="2752"/>
                </a:lnTo>
                <a:lnTo>
                  <a:pt x="4216" y="2752"/>
                </a:lnTo>
                <a:lnTo>
                  <a:pt x="4216" y="2752"/>
                </a:lnTo>
                <a:lnTo>
                  <a:pt x="4216" y="2752"/>
                </a:lnTo>
                <a:lnTo>
                  <a:pt x="4216" y="2752"/>
                </a:lnTo>
                <a:lnTo>
                  <a:pt x="4216" y="2752"/>
                </a:lnTo>
                <a:lnTo>
                  <a:pt x="4216" y="2752"/>
                </a:lnTo>
                <a:lnTo>
                  <a:pt x="4216" y="2752"/>
                </a:lnTo>
                <a:lnTo>
                  <a:pt x="4190" y="2752"/>
                </a:lnTo>
                <a:lnTo>
                  <a:pt x="4190" y="2752"/>
                </a:lnTo>
                <a:lnTo>
                  <a:pt x="4190" y="2752"/>
                </a:lnTo>
                <a:lnTo>
                  <a:pt x="4190" y="2752"/>
                </a:lnTo>
                <a:lnTo>
                  <a:pt x="4190" y="2777"/>
                </a:lnTo>
                <a:lnTo>
                  <a:pt x="4190" y="2777"/>
                </a:lnTo>
                <a:lnTo>
                  <a:pt x="4190" y="2777"/>
                </a:lnTo>
                <a:lnTo>
                  <a:pt x="4190" y="2777"/>
                </a:lnTo>
                <a:lnTo>
                  <a:pt x="4190" y="2777"/>
                </a:lnTo>
                <a:lnTo>
                  <a:pt x="4216" y="2777"/>
                </a:lnTo>
                <a:lnTo>
                  <a:pt x="4216" y="2777"/>
                </a:lnTo>
                <a:lnTo>
                  <a:pt x="4216" y="2777"/>
                </a:lnTo>
                <a:lnTo>
                  <a:pt x="4216" y="2777"/>
                </a:lnTo>
                <a:lnTo>
                  <a:pt x="4216" y="2777"/>
                </a:lnTo>
                <a:lnTo>
                  <a:pt x="4216" y="2777"/>
                </a:lnTo>
                <a:lnTo>
                  <a:pt x="4216" y="2777"/>
                </a:lnTo>
                <a:lnTo>
                  <a:pt x="4216" y="2777"/>
                </a:lnTo>
                <a:lnTo>
                  <a:pt x="4216" y="2777"/>
                </a:lnTo>
                <a:lnTo>
                  <a:pt x="4216" y="2777"/>
                </a:lnTo>
                <a:lnTo>
                  <a:pt x="4190" y="2777"/>
                </a:lnTo>
                <a:lnTo>
                  <a:pt x="4190" y="2777"/>
                </a:lnTo>
                <a:lnTo>
                  <a:pt x="4190" y="2777"/>
                </a:lnTo>
                <a:lnTo>
                  <a:pt x="4190" y="2777"/>
                </a:lnTo>
                <a:lnTo>
                  <a:pt x="4190" y="2777"/>
                </a:lnTo>
                <a:lnTo>
                  <a:pt x="4190" y="2777"/>
                </a:lnTo>
                <a:lnTo>
                  <a:pt x="4190" y="2777"/>
                </a:lnTo>
                <a:lnTo>
                  <a:pt x="4190" y="2801"/>
                </a:lnTo>
                <a:lnTo>
                  <a:pt x="4190" y="2801"/>
                </a:lnTo>
                <a:lnTo>
                  <a:pt x="4190" y="2801"/>
                </a:lnTo>
                <a:lnTo>
                  <a:pt x="4190" y="2801"/>
                </a:lnTo>
                <a:lnTo>
                  <a:pt x="4190" y="2801"/>
                </a:lnTo>
                <a:lnTo>
                  <a:pt x="4190" y="2801"/>
                </a:lnTo>
                <a:lnTo>
                  <a:pt x="4190" y="2801"/>
                </a:lnTo>
                <a:lnTo>
                  <a:pt x="4190" y="2801"/>
                </a:lnTo>
                <a:lnTo>
                  <a:pt x="4216" y="2801"/>
                </a:lnTo>
                <a:lnTo>
                  <a:pt x="4216" y="2827"/>
                </a:lnTo>
                <a:lnTo>
                  <a:pt x="4216" y="2827"/>
                </a:lnTo>
                <a:lnTo>
                  <a:pt x="4240" y="2827"/>
                </a:lnTo>
                <a:lnTo>
                  <a:pt x="4240" y="2827"/>
                </a:lnTo>
                <a:lnTo>
                  <a:pt x="4240" y="2801"/>
                </a:lnTo>
                <a:lnTo>
                  <a:pt x="4240" y="2801"/>
                </a:lnTo>
                <a:lnTo>
                  <a:pt x="4240" y="2801"/>
                </a:lnTo>
                <a:lnTo>
                  <a:pt x="4240" y="2801"/>
                </a:lnTo>
                <a:lnTo>
                  <a:pt x="4240" y="2801"/>
                </a:lnTo>
                <a:lnTo>
                  <a:pt x="4240" y="2801"/>
                </a:lnTo>
                <a:lnTo>
                  <a:pt x="4240" y="2801"/>
                </a:lnTo>
                <a:lnTo>
                  <a:pt x="4240" y="2801"/>
                </a:lnTo>
                <a:lnTo>
                  <a:pt x="4240" y="2801"/>
                </a:lnTo>
                <a:lnTo>
                  <a:pt x="4240" y="2801"/>
                </a:lnTo>
                <a:lnTo>
                  <a:pt x="4240" y="2801"/>
                </a:lnTo>
                <a:lnTo>
                  <a:pt x="4240" y="2801"/>
                </a:lnTo>
                <a:lnTo>
                  <a:pt x="4240" y="2801"/>
                </a:lnTo>
                <a:lnTo>
                  <a:pt x="4240" y="2801"/>
                </a:lnTo>
                <a:lnTo>
                  <a:pt x="4240" y="2777"/>
                </a:lnTo>
                <a:lnTo>
                  <a:pt x="4240" y="2777"/>
                </a:lnTo>
                <a:lnTo>
                  <a:pt x="4240" y="2777"/>
                </a:lnTo>
                <a:lnTo>
                  <a:pt x="4240" y="2777"/>
                </a:lnTo>
                <a:lnTo>
                  <a:pt x="4265" y="2777"/>
                </a:lnTo>
                <a:lnTo>
                  <a:pt x="4265" y="2777"/>
                </a:lnTo>
                <a:lnTo>
                  <a:pt x="4265" y="2777"/>
                </a:lnTo>
                <a:lnTo>
                  <a:pt x="4265" y="2801"/>
                </a:lnTo>
                <a:lnTo>
                  <a:pt x="4265" y="2801"/>
                </a:lnTo>
                <a:lnTo>
                  <a:pt x="4265" y="2801"/>
                </a:lnTo>
                <a:lnTo>
                  <a:pt x="4265" y="2801"/>
                </a:lnTo>
                <a:lnTo>
                  <a:pt x="4265" y="2801"/>
                </a:lnTo>
                <a:lnTo>
                  <a:pt x="4265" y="2801"/>
                </a:lnTo>
                <a:lnTo>
                  <a:pt x="4265" y="2801"/>
                </a:lnTo>
                <a:lnTo>
                  <a:pt x="4265" y="2801"/>
                </a:lnTo>
                <a:lnTo>
                  <a:pt x="4265" y="2801"/>
                </a:lnTo>
                <a:lnTo>
                  <a:pt x="4265" y="2801"/>
                </a:lnTo>
                <a:lnTo>
                  <a:pt x="4265" y="2801"/>
                </a:lnTo>
                <a:lnTo>
                  <a:pt x="4265" y="2801"/>
                </a:lnTo>
                <a:lnTo>
                  <a:pt x="4265" y="2801"/>
                </a:lnTo>
                <a:lnTo>
                  <a:pt x="4290" y="2801"/>
                </a:lnTo>
                <a:lnTo>
                  <a:pt x="4290" y="2801"/>
                </a:lnTo>
                <a:lnTo>
                  <a:pt x="4290" y="2801"/>
                </a:lnTo>
                <a:lnTo>
                  <a:pt x="4290" y="2801"/>
                </a:lnTo>
                <a:lnTo>
                  <a:pt x="4290" y="2801"/>
                </a:lnTo>
                <a:lnTo>
                  <a:pt x="4290" y="2801"/>
                </a:lnTo>
                <a:lnTo>
                  <a:pt x="4290" y="2777"/>
                </a:lnTo>
                <a:lnTo>
                  <a:pt x="4290" y="2777"/>
                </a:lnTo>
                <a:lnTo>
                  <a:pt x="4290" y="2777"/>
                </a:lnTo>
                <a:lnTo>
                  <a:pt x="4290" y="2777"/>
                </a:lnTo>
                <a:lnTo>
                  <a:pt x="4265" y="2777"/>
                </a:lnTo>
                <a:lnTo>
                  <a:pt x="4265" y="2777"/>
                </a:lnTo>
                <a:lnTo>
                  <a:pt x="4265" y="2777"/>
                </a:lnTo>
                <a:lnTo>
                  <a:pt x="4265" y="2777"/>
                </a:lnTo>
                <a:lnTo>
                  <a:pt x="4265" y="2777"/>
                </a:lnTo>
                <a:lnTo>
                  <a:pt x="4290" y="2777"/>
                </a:lnTo>
                <a:lnTo>
                  <a:pt x="4290" y="2777"/>
                </a:lnTo>
                <a:lnTo>
                  <a:pt x="4290" y="2777"/>
                </a:lnTo>
                <a:lnTo>
                  <a:pt x="4290" y="2777"/>
                </a:lnTo>
                <a:lnTo>
                  <a:pt x="4290" y="2777"/>
                </a:lnTo>
                <a:lnTo>
                  <a:pt x="4290" y="2777"/>
                </a:lnTo>
                <a:lnTo>
                  <a:pt x="4290" y="2777"/>
                </a:lnTo>
                <a:lnTo>
                  <a:pt x="4290" y="2777"/>
                </a:lnTo>
                <a:lnTo>
                  <a:pt x="4290" y="2752"/>
                </a:lnTo>
                <a:lnTo>
                  <a:pt x="4290" y="2777"/>
                </a:lnTo>
                <a:lnTo>
                  <a:pt x="4290" y="2752"/>
                </a:lnTo>
                <a:lnTo>
                  <a:pt x="4290" y="2752"/>
                </a:lnTo>
                <a:lnTo>
                  <a:pt x="4290" y="2752"/>
                </a:lnTo>
                <a:lnTo>
                  <a:pt x="4290" y="2752"/>
                </a:lnTo>
                <a:lnTo>
                  <a:pt x="4290" y="2752"/>
                </a:lnTo>
                <a:lnTo>
                  <a:pt x="4290" y="2777"/>
                </a:lnTo>
                <a:lnTo>
                  <a:pt x="4290" y="2777"/>
                </a:lnTo>
                <a:lnTo>
                  <a:pt x="4290" y="2777"/>
                </a:lnTo>
                <a:lnTo>
                  <a:pt x="4290" y="2777"/>
                </a:lnTo>
                <a:lnTo>
                  <a:pt x="4290" y="2777"/>
                </a:lnTo>
                <a:lnTo>
                  <a:pt x="4315" y="2777"/>
                </a:lnTo>
                <a:lnTo>
                  <a:pt x="4315" y="2777"/>
                </a:lnTo>
                <a:lnTo>
                  <a:pt x="4315" y="2777"/>
                </a:lnTo>
                <a:lnTo>
                  <a:pt x="4315" y="2777"/>
                </a:lnTo>
                <a:lnTo>
                  <a:pt x="4315" y="2777"/>
                </a:lnTo>
                <a:lnTo>
                  <a:pt x="4315" y="2777"/>
                </a:lnTo>
                <a:lnTo>
                  <a:pt x="4315" y="2777"/>
                </a:lnTo>
                <a:lnTo>
                  <a:pt x="4315" y="2777"/>
                </a:lnTo>
                <a:lnTo>
                  <a:pt x="4315" y="2777"/>
                </a:lnTo>
                <a:lnTo>
                  <a:pt x="4315" y="2752"/>
                </a:lnTo>
                <a:close/>
                <a:moveTo>
                  <a:pt x="4265" y="2628"/>
                </a:moveTo>
                <a:lnTo>
                  <a:pt x="4265" y="2628"/>
                </a:lnTo>
                <a:lnTo>
                  <a:pt x="4265" y="2628"/>
                </a:lnTo>
                <a:lnTo>
                  <a:pt x="4265" y="2628"/>
                </a:lnTo>
                <a:lnTo>
                  <a:pt x="4290" y="2628"/>
                </a:lnTo>
                <a:lnTo>
                  <a:pt x="4290" y="2628"/>
                </a:lnTo>
                <a:lnTo>
                  <a:pt x="4290" y="2628"/>
                </a:lnTo>
                <a:lnTo>
                  <a:pt x="4290" y="2628"/>
                </a:lnTo>
                <a:lnTo>
                  <a:pt x="4290" y="2628"/>
                </a:lnTo>
                <a:lnTo>
                  <a:pt x="4290" y="2628"/>
                </a:lnTo>
                <a:lnTo>
                  <a:pt x="4290" y="2628"/>
                </a:lnTo>
                <a:lnTo>
                  <a:pt x="4290" y="2628"/>
                </a:lnTo>
                <a:lnTo>
                  <a:pt x="4290" y="2628"/>
                </a:lnTo>
                <a:lnTo>
                  <a:pt x="4290" y="2628"/>
                </a:lnTo>
                <a:lnTo>
                  <a:pt x="4290" y="2628"/>
                </a:lnTo>
                <a:lnTo>
                  <a:pt x="4290" y="2628"/>
                </a:lnTo>
                <a:lnTo>
                  <a:pt x="4265" y="2603"/>
                </a:lnTo>
                <a:lnTo>
                  <a:pt x="4265" y="2603"/>
                </a:lnTo>
                <a:lnTo>
                  <a:pt x="4265" y="2628"/>
                </a:lnTo>
                <a:close/>
                <a:moveTo>
                  <a:pt x="4315" y="2628"/>
                </a:moveTo>
                <a:lnTo>
                  <a:pt x="4290" y="2628"/>
                </a:lnTo>
                <a:lnTo>
                  <a:pt x="4315" y="2628"/>
                </a:lnTo>
                <a:close/>
                <a:moveTo>
                  <a:pt x="4488" y="2504"/>
                </a:moveTo>
                <a:lnTo>
                  <a:pt x="4488" y="2504"/>
                </a:lnTo>
                <a:lnTo>
                  <a:pt x="4488" y="2504"/>
                </a:lnTo>
                <a:lnTo>
                  <a:pt x="4488" y="2504"/>
                </a:lnTo>
                <a:lnTo>
                  <a:pt x="4463" y="2504"/>
                </a:lnTo>
                <a:lnTo>
                  <a:pt x="4463" y="2504"/>
                </a:lnTo>
                <a:lnTo>
                  <a:pt x="4463" y="2504"/>
                </a:lnTo>
                <a:lnTo>
                  <a:pt x="4488" y="2504"/>
                </a:lnTo>
                <a:close/>
                <a:moveTo>
                  <a:pt x="4712" y="2231"/>
                </a:moveTo>
                <a:lnTo>
                  <a:pt x="4712" y="2231"/>
                </a:lnTo>
                <a:lnTo>
                  <a:pt x="4712" y="2231"/>
                </a:lnTo>
                <a:lnTo>
                  <a:pt x="4712" y="2231"/>
                </a:lnTo>
                <a:lnTo>
                  <a:pt x="4712" y="2231"/>
                </a:lnTo>
                <a:lnTo>
                  <a:pt x="4712" y="2231"/>
                </a:lnTo>
                <a:lnTo>
                  <a:pt x="4712" y="2231"/>
                </a:lnTo>
                <a:lnTo>
                  <a:pt x="4736" y="2231"/>
                </a:lnTo>
                <a:lnTo>
                  <a:pt x="4712" y="2231"/>
                </a:lnTo>
                <a:lnTo>
                  <a:pt x="4712" y="2231"/>
                </a:lnTo>
                <a:lnTo>
                  <a:pt x="4712" y="2206"/>
                </a:lnTo>
                <a:lnTo>
                  <a:pt x="4712" y="2206"/>
                </a:lnTo>
                <a:lnTo>
                  <a:pt x="4712" y="2206"/>
                </a:lnTo>
                <a:lnTo>
                  <a:pt x="4712" y="2206"/>
                </a:lnTo>
                <a:lnTo>
                  <a:pt x="4712" y="2231"/>
                </a:lnTo>
                <a:lnTo>
                  <a:pt x="4712" y="2206"/>
                </a:lnTo>
                <a:lnTo>
                  <a:pt x="4712" y="2206"/>
                </a:lnTo>
                <a:lnTo>
                  <a:pt x="4712" y="2206"/>
                </a:lnTo>
                <a:lnTo>
                  <a:pt x="4712" y="2206"/>
                </a:lnTo>
                <a:lnTo>
                  <a:pt x="4712" y="2206"/>
                </a:lnTo>
                <a:lnTo>
                  <a:pt x="4712" y="2206"/>
                </a:lnTo>
                <a:lnTo>
                  <a:pt x="4712" y="2231"/>
                </a:lnTo>
                <a:lnTo>
                  <a:pt x="4712" y="2231"/>
                </a:lnTo>
                <a:lnTo>
                  <a:pt x="4712" y="2206"/>
                </a:lnTo>
                <a:lnTo>
                  <a:pt x="4712" y="2206"/>
                </a:lnTo>
                <a:lnTo>
                  <a:pt x="4712" y="2231"/>
                </a:lnTo>
                <a:close/>
                <a:moveTo>
                  <a:pt x="4736" y="2305"/>
                </a:moveTo>
                <a:lnTo>
                  <a:pt x="4736" y="2305"/>
                </a:lnTo>
                <a:lnTo>
                  <a:pt x="4736" y="2305"/>
                </a:lnTo>
                <a:lnTo>
                  <a:pt x="4736" y="2305"/>
                </a:lnTo>
                <a:lnTo>
                  <a:pt x="4736" y="2305"/>
                </a:lnTo>
                <a:lnTo>
                  <a:pt x="4736" y="2305"/>
                </a:lnTo>
                <a:lnTo>
                  <a:pt x="4736" y="2305"/>
                </a:lnTo>
                <a:lnTo>
                  <a:pt x="4736" y="2305"/>
                </a:lnTo>
                <a:lnTo>
                  <a:pt x="4736" y="2331"/>
                </a:lnTo>
                <a:lnTo>
                  <a:pt x="4736" y="2331"/>
                </a:lnTo>
                <a:lnTo>
                  <a:pt x="4736" y="2331"/>
                </a:lnTo>
                <a:lnTo>
                  <a:pt x="4736" y="2331"/>
                </a:lnTo>
                <a:lnTo>
                  <a:pt x="4736" y="2305"/>
                </a:lnTo>
                <a:lnTo>
                  <a:pt x="4736" y="2331"/>
                </a:lnTo>
                <a:lnTo>
                  <a:pt x="4736" y="2331"/>
                </a:lnTo>
                <a:lnTo>
                  <a:pt x="4736" y="2331"/>
                </a:lnTo>
                <a:lnTo>
                  <a:pt x="4736" y="2331"/>
                </a:lnTo>
                <a:lnTo>
                  <a:pt x="4736" y="2331"/>
                </a:lnTo>
                <a:lnTo>
                  <a:pt x="4736" y="2331"/>
                </a:lnTo>
                <a:lnTo>
                  <a:pt x="4736" y="2331"/>
                </a:lnTo>
                <a:lnTo>
                  <a:pt x="4736" y="2331"/>
                </a:lnTo>
                <a:lnTo>
                  <a:pt x="4736" y="2331"/>
                </a:lnTo>
                <a:lnTo>
                  <a:pt x="4736" y="2305"/>
                </a:lnTo>
                <a:lnTo>
                  <a:pt x="4736" y="2305"/>
                </a:lnTo>
                <a:lnTo>
                  <a:pt x="4736" y="2305"/>
                </a:lnTo>
                <a:lnTo>
                  <a:pt x="4736" y="2305"/>
                </a:lnTo>
                <a:lnTo>
                  <a:pt x="4761" y="2305"/>
                </a:lnTo>
                <a:lnTo>
                  <a:pt x="4761" y="2281"/>
                </a:lnTo>
                <a:lnTo>
                  <a:pt x="4761" y="2281"/>
                </a:lnTo>
                <a:lnTo>
                  <a:pt x="4761" y="2281"/>
                </a:lnTo>
                <a:lnTo>
                  <a:pt x="4736" y="2281"/>
                </a:lnTo>
                <a:lnTo>
                  <a:pt x="4736" y="2281"/>
                </a:lnTo>
                <a:lnTo>
                  <a:pt x="4736" y="2281"/>
                </a:lnTo>
                <a:lnTo>
                  <a:pt x="4736" y="2281"/>
                </a:lnTo>
                <a:lnTo>
                  <a:pt x="4736" y="2281"/>
                </a:lnTo>
                <a:lnTo>
                  <a:pt x="4736" y="2281"/>
                </a:lnTo>
                <a:lnTo>
                  <a:pt x="4761" y="2281"/>
                </a:lnTo>
                <a:lnTo>
                  <a:pt x="4761" y="2281"/>
                </a:lnTo>
                <a:lnTo>
                  <a:pt x="4761" y="2281"/>
                </a:lnTo>
                <a:lnTo>
                  <a:pt x="4761" y="2281"/>
                </a:lnTo>
                <a:lnTo>
                  <a:pt x="4761" y="2281"/>
                </a:lnTo>
                <a:lnTo>
                  <a:pt x="4761" y="2281"/>
                </a:lnTo>
                <a:lnTo>
                  <a:pt x="4761" y="2281"/>
                </a:lnTo>
                <a:lnTo>
                  <a:pt x="4761" y="2281"/>
                </a:lnTo>
                <a:lnTo>
                  <a:pt x="4761" y="2256"/>
                </a:lnTo>
                <a:lnTo>
                  <a:pt x="4761" y="2256"/>
                </a:lnTo>
                <a:lnTo>
                  <a:pt x="4761" y="2256"/>
                </a:lnTo>
                <a:lnTo>
                  <a:pt x="4736" y="2256"/>
                </a:lnTo>
                <a:lnTo>
                  <a:pt x="4736" y="2281"/>
                </a:lnTo>
                <a:lnTo>
                  <a:pt x="4736" y="2256"/>
                </a:lnTo>
                <a:lnTo>
                  <a:pt x="4736" y="2256"/>
                </a:lnTo>
                <a:lnTo>
                  <a:pt x="4736" y="2256"/>
                </a:lnTo>
                <a:lnTo>
                  <a:pt x="4736" y="2281"/>
                </a:lnTo>
                <a:lnTo>
                  <a:pt x="4736" y="2281"/>
                </a:lnTo>
                <a:lnTo>
                  <a:pt x="4736" y="2281"/>
                </a:lnTo>
                <a:lnTo>
                  <a:pt x="4736" y="2281"/>
                </a:lnTo>
                <a:lnTo>
                  <a:pt x="4736" y="2281"/>
                </a:lnTo>
                <a:lnTo>
                  <a:pt x="4736" y="2281"/>
                </a:lnTo>
                <a:lnTo>
                  <a:pt x="4736" y="2256"/>
                </a:lnTo>
                <a:lnTo>
                  <a:pt x="4736" y="2281"/>
                </a:lnTo>
                <a:lnTo>
                  <a:pt x="4736" y="2281"/>
                </a:lnTo>
                <a:lnTo>
                  <a:pt x="4736" y="2281"/>
                </a:lnTo>
                <a:lnTo>
                  <a:pt x="4736" y="2281"/>
                </a:lnTo>
                <a:lnTo>
                  <a:pt x="4736" y="2281"/>
                </a:lnTo>
                <a:lnTo>
                  <a:pt x="4736" y="2281"/>
                </a:lnTo>
                <a:lnTo>
                  <a:pt x="4736" y="2281"/>
                </a:lnTo>
                <a:lnTo>
                  <a:pt x="4736" y="2281"/>
                </a:lnTo>
                <a:lnTo>
                  <a:pt x="4736" y="2281"/>
                </a:lnTo>
                <a:lnTo>
                  <a:pt x="4736" y="2281"/>
                </a:lnTo>
                <a:lnTo>
                  <a:pt x="4736" y="2281"/>
                </a:lnTo>
                <a:lnTo>
                  <a:pt x="4736" y="2281"/>
                </a:lnTo>
                <a:lnTo>
                  <a:pt x="4736" y="2305"/>
                </a:lnTo>
                <a:close/>
                <a:moveTo>
                  <a:pt x="4712" y="2355"/>
                </a:moveTo>
                <a:lnTo>
                  <a:pt x="4712" y="2355"/>
                </a:lnTo>
                <a:lnTo>
                  <a:pt x="4712" y="2355"/>
                </a:lnTo>
                <a:lnTo>
                  <a:pt x="4712" y="2355"/>
                </a:lnTo>
                <a:lnTo>
                  <a:pt x="4712" y="2355"/>
                </a:lnTo>
                <a:lnTo>
                  <a:pt x="4712" y="2355"/>
                </a:lnTo>
                <a:lnTo>
                  <a:pt x="4712" y="2380"/>
                </a:lnTo>
                <a:lnTo>
                  <a:pt x="4712" y="2380"/>
                </a:lnTo>
                <a:lnTo>
                  <a:pt x="4712" y="2380"/>
                </a:lnTo>
                <a:lnTo>
                  <a:pt x="4712" y="2355"/>
                </a:lnTo>
                <a:lnTo>
                  <a:pt x="4712" y="2355"/>
                </a:lnTo>
                <a:lnTo>
                  <a:pt x="4712" y="2355"/>
                </a:lnTo>
                <a:lnTo>
                  <a:pt x="4712" y="2355"/>
                </a:lnTo>
                <a:lnTo>
                  <a:pt x="4712" y="2355"/>
                </a:lnTo>
                <a:lnTo>
                  <a:pt x="4712" y="2355"/>
                </a:lnTo>
                <a:lnTo>
                  <a:pt x="4736" y="2355"/>
                </a:lnTo>
                <a:lnTo>
                  <a:pt x="4736" y="2355"/>
                </a:lnTo>
                <a:lnTo>
                  <a:pt x="4736" y="2355"/>
                </a:lnTo>
                <a:lnTo>
                  <a:pt x="4736" y="2355"/>
                </a:lnTo>
                <a:lnTo>
                  <a:pt x="4736" y="2355"/>
                </a:lnTo>
                <a:lnTo>
                  <a:pt x="4736" y="2355"/>
                </a:lnTo>
                <a:lnTo>
                  <a:pt x="4736" y="2355"/>
                </a:lnTo>
                <a:lnTo>
                  <a:pt x="4712" y="2331"/>
                </a:lnTo>
                <a:lnTo>
                  <a:pt x="4712" y="2331"/>
                </a:lnTo>
                <a:lnTo>
                  <a:pt x="4712" y="2331"/>
                </a:lnTo>
                <a:lnTo>
                  <a:pt x="4712" y="2331"/>
                </a:lnTo>
                <a:lnTo>
                  <a:pt x="4712" y="2355"/>
                </a:lnTo>
                <a:close/>
                <a:moveTo>
                  <a:pt x="4712" y="2355"/>
                </a:moveTo>
                <a:lnTo>
                  <a:pt x="4712" y="2355"/>
                </a:lnTo>
                <a:lnTo>
                  <a:pt x="4712" y="2355"/>
                </a:lnTo>
                <a:lnTo>
                  <a:pt x="4712" y="2355"/>
                </a:lnTo>
                <a:lnTo>
                  <a:pt x="4712" y="2355"/>
                </a:lnTo>
                <a:lnTo>
                  <a:pt x="4712" y="2355"/>
                </a:lnTo>
                <a:lnTo>
                  <a:pt x="4712" y="2355"/>
                </a:lnTo>
                <a:lnTo>
                  <a:pt x="4712" y="2355"/>
                </a:lnTo>
                <a:lnTo>
                  <a:pt x="4712" y="2331"/>
                </a:lnTo>
                <a:lnTo>
                  <a:pt x="4712" y="2331"/>
                </a:lnTo>
                <a:lnTo>
                  <a:pt x="4712" y="2331"/>
                </a:lnTo>
                <a:lnTo>
                  <a:pt x="4712" y="2331"/>
                </a:lnTo>
                <a:lnTo>
                  <a:pt x="4712" y="2331"/>
                </a:lnTo>
                <a:lnTo>
                  <a:pt x="4712" y="2331"/>
                </a:lnTo>
                <a:lnTo>
                  <a:pt x="4712" y="2331"/>
                </a:lnTo>
                <a:lnTo>
                  <a:pt x="4712" y="2355"/>
                </a:lnTo>
                <a:lnTo>
                  <a:pt x="4712" y="2355"/>
                </a:lnTo>
                <a:lnTo>
                  <a:pt x="4712" y="2331"/>
                </a:lnTo>
                <a:lnTo>
                  <a:pt x="4712" y="2331"/>
                </a:lnTo>
                <a:lnTo>
                  <a:pt x="4686" y="2355"/>
                </a:lnTo>
                <a:lnTo>
                  <a:pt x="4686" y="2355"/>
                </a:lnTo>
                <a:lnTo>
                  <a:pt x="4686" y="2355"/>
                </a:lnTo>
                <a:lnTo>
                  <a:pt x="4712" y="2355"/>
                </a:lnTo>
                <a:lnTo>
                  <a:pt x="4686" y="2355"/>
                </a:lnTo>
                <a:lnTo>
                  <a:pt x="4686" y="2355"/>
                </a:lnTo>
                <a:lnTo>
                  <a:pt x="4686" y="2355"/>
                </a:lnTo>
                <a:lnTo>
                  <a:pt x="4686" y="2355"/>
                </a:lnTo>
                <a:lnTo>
                  <a:pt x="4686" y="2355"/>
                </a:lnTo>
                <a:lnTo>
                  <a:pt x="4712" y="2355"/>
                </a:lnTo>
                <a:lnTo>
                  <a:pt x="4686" y="2355"/>
                </a:lnTo>
                <a:lnTo>
                  <a:pt x="4686" y="2355"/>
                </a:lnTo>
                <a:lnTo>
                  <a:pt x="4686" y="2355"/>
                </a:lnTo>
                <a:lnTo>
                  <a:pt x="4686" y="2380"/>
                </a:lnTo>
                <a:lnTo>
                  <a:pt x="4686" y="2380"/>
                </a:lnTo>
                <a:lnTo>
                  <a:pt x="4712" y="2355"/>
                </a:lnTo>
                <a:close/>
                <a:moveTo>
                  <a:pt x="4712" y="2206"/>
                </a:moveTo>
                <a:lnTo>
                  <a:pt x="4712" y="2206"/>
                </a:lnTo>
                <a:lnTo>
                  <a:pt x="4712" y="2206"/>
                </a:lnTo>
                <a:lnTo>
                  <a:pt x="4712" y="2206"/>
                </a:lnTo>
                <a:lnTo>
                  <a:pt x="4712" y="2206"/>
                </a:lnTo>
                <a:lnTo>
                  <a:pt x="4712" y="2206"/>
                </a:lnTo>
                <a:lnTo>
                  <a:pt x="4712" y="2206"/>
                </a:lnTo>
                <a:lnTo>
                  <a:pt x="4712" y="2206"/>
                </a:lnTo>
                <a:lnTo>
                  <a:pt x="4712" y="2181"/>
                </a:lnTo>
                <a:lnTo>
                  <a:pt x="4712" y="2181"/>
                </a:lnTo>
                <a:lnTo>
                  <a:pt x="4712" y="2181"/>
                </a:lnTo>
                <a:lnTo>
                  <a:pt x="4712" y="2181"/>
                </a:lnTo>
                <a:lnTo>
                  <a:pt x="4686" y="2181"/>
                </a:lnTo>
                <a:lnTo>
                  <a:pt x="4686" y="2181"/>
                </a:lnTo>
                <a:lnTo>
                  <a:pt x="4686" y="2181"/>
                </a:lnTo>
                <a:lnTo>
                  <a:pt x="4686" y="2181"/>
                </a:lnTo>
                <a:lnTo>
                  <a:pt x="4686" y="2181"/>
                </a:lnTo>
                <a:lnTo>
                  <a:pt x="4686" y="2181"/>
                </a:lnTo>
                <a:lnTo>
                  <a:pt x="4686" y="2181"/>
                </a:lnTo>
                <a:lnTo>
                  <a:pt x="4686" y="2206"/>
                </a:lnTo>
                <a:lnTo>
                  <a:pt x="4686" y="2206"/>
                </a:lnTo>
                <a:lnTo>
                  <a:pt x="4686" y="2206"/>
                </a:lnTo>
                <a:lnTo>
                  <a:pt x="4686" y="2206"/>
                </a:lnTo>
                <a:lnTo>
                  <a:pt x="4686" y="2206"/>
                </a:lnTo>
                <a:lnTo>
                  <a:pt x="4686" y="2206"/>
                </a:lnTo>
                <a:lnTo>
                  <a:pt x="4686" y="2206"/>
                </a:lnTo>
                <a:lnTo>
                  <a:pt x="4712" y="2206"/>
                </a:lnTo>
                <a:close/>
                <a:moveTo>
                  <a:pt x="4686" y="2231"/>
                </a:moveTo>
                <a:lnTo>
                  <a:pt x="4686" y="2231"/>
                </a:lnTo>
                <a:lnTo>
                  <a:pt x="4686" y="2231"/>
                </a:lnTo>
                <a:lnTo>
                  <a:pt x="4686" y="2231"/>
                </a:lnTo>
                <a:lnTo>
                  <a:pt x="4686" y="2231"/>
                </a:lnTo>
                <a:lnTo>
                  <a:pt x="4686" y="2231"/>
                </a:lnTo>
                <a:lnTo>
                  <a:pt x="4686" y="2231"/>
                </a:lnTo>
                <a:lnTo>
                  <a:pt x="4686" y="2231"/>
                </a:lnTo>
                <a:lnTo>
                  <a:pt x="4686" y="2231"/>
                </a:lnTo>
                <a:lnTo>
                  <a:pt x="4686" y="2231"/>
                </a:lnTo>
                <a:lnTo>
                  <a:pt x="4686" y="2231"/>
                </a:lnTo>
                <a:lnTo>
                  <a:pt x="4686" y="2231"/>
                </a:lnTo>
                <a:lnTo>
                  <a:pt x="4686" y="2231"/>
                </a:lnTo>
                <a:lnTo>
                  <a:pt x="4686" y="2206"/>
                </a:lnTo>
                <a:lnTo>
                  <a:pt x="4686" y="2206"/>
                </a:lnTo>
                <a:lnTo>
                  <a:pt x="4686" y="2206"/>
                </a:lnTo>
                <a:lnTo>
                  <a:pt x="4686" y="2206"/>
                </a:lnTo>
                <a:lnTo>
                  <a:pt x="4686" y="2206"/>
                </a:lnTo>
                <a:lnTo>
                  <a:pt x="4686" y="2206"/>
                </a:lnTo>
                <a:lnTo>
                  <a:pt x="4686" y="2206"/>
                </a:lnTo>
                <a:lnTo>
                  <a:pt x="4686" y="2231"/>
                </a:lnTo>
                <a:close/>
                <a:moveTo>
                  <a:pt x="4091" y="3124"/>
                </a:moveTo>
                <a:lnTo>
                  <a:pt x="4091" y="3124"/>
                </a:lnTo>
                <a:lnTo>
                  <a:pt x="4091" y="3124"/>
                </a:lnTo>
                <a:lnTo>
                  <a:pt x="4091" y="3124"/>
                </a:lnTo>
                <a:lnTo>
                  <a:pt x="4091" y="3124"/>
                </a:lnTo>
                <a:lnTo>
                  <a:pt x="4067" y="3124"/>
                </a:lnTo>
                <a:lnTo>
                  <a:pt x="4091" y="3124"/>
                </a:lnTo>
                <a:lnTo>
                  <a:pt x="4091" y="3124"/>
                </a:lnTo>
                <a:lnTo>
                  <a:pt x="4091" y="3124"/>
                </a:lnTo>
                <a:lnTo>
                  <a:pt x="4091" y="3124"/>
                </a:lnTo>
                <a:lnTo>
                  <a:pt x="4091" y="3124"/>
                </a:lnTo>
                <a:lnTo>
                  <a:pt x="4091" y="3124"/>
                </a:lnTo>
                <a:lnTo>
                  <a:pt x="4091" y="3124"/>
                </a:lnTo>
                <a:lnTo>
                  <a:pt x="4091" y="3124"/>
                </a:lnTo>
                <a:lnTo>
                  <a:pt x="4117" y="3124"/>
                </a:lnTo>
                <a:lnTo>
                  <a:pt x="4117" y="3124"/>
                </a:lnTo>
                <a:lnTo>
                  <a:pt x="4117" y="3124"/>
                </a:lnTo>
                <a:lnTo>
                  <a:pt x="4091" y="3124"/>
                </a:lnTo>
                <a:close/>
                <a:moveTo>
                  <a:pt x="4265" y="2827"/>
                </a:moveTo>
                <a:lnTo>
                  <a:pt x="4265" y="2827"/>
                </a:lnTo>
                <a:lnTo>
                  <a:pt x="4265" y="2851"/>
                </a:lnTo>
                <a:lnTo>
                  <a:pt x="4265" y="2851"/>
                </a:lnTo>
                <a:lnTo>
                  <a:pt x="4265" y="2851"/>
                </a:lnTo>
                <a:lnTo>
                  <a:pt x="4265" y="2851"/>
                </a:lnTo>
                <a:lnTo>
                  <a:pt x="4265" y="2851"/>
                </a:lnTo>
                <a:lnTo>
                  <a:pt x="4290" y="2827"/>
                </a:lnTo>
                <a:lnTo>
                  <a:pt x="4290" y="2827"/>
                </a:lnTo>
                <a:lnTo>
                  <a:pt x="4290" y="2827"/>
                </a:lnTo>
                <a:lnTo>
                  <a:pt x="4290" y="2827"/>
                </a:lnTo>
                <a:lnTo>
                  <a:pt x="4265" y="2827"/>
                </a:lnTo>
                <a:close/>
                <a:moveTo>
                  <a:pt x="4042" y="3124"/>
                </a:moveTo>
                <a:lnTo>
                  <a:pt x="4042" y="3124"/>
                </a:lnTo>
                <a:lnTo>
                  <a:pt x="4042" y="3124"/>
                </a:lnTo>
                <a:lnTo>
                  <a:pt x="4042" y="3124"/>
                </a:lnTo>
                <a:lnTo>
                  <a:pt x="4042" y="3124"/>
                </a:lnTo>
                <a:lnTo>
                  <a:pt x="4042" y="3124"/>
                </a:lnTo>
                <a:lnTo>
                  <a:pt x="4017" y="3124"/>
                </a:lnTo>
                <a:lnTo>
                  <a:pt x="4017" y="3124"/>
                </a:lnTo>
                <a:lnTo>
                  <a:pt x="3992" y="3149"/>
                </a:lnTo>
                <a:lnTo>
                  <a:pt x="3992" y="3149"/>
                </a:lnTo>
                <a:lnTo>
                  <a:pt x="4017" y="3149"/>
                </a:lnTo>
                <a:lnTo>
                  <a:pt x="4017" y="3149"/>
                </a:lnTo>
                <a:lnTo>
                  <a:pt x="4017" y="3149"/>
                </a:lnTo>
                <a:lnTo>
                  <a:pt x="4017" y="3149"/>
                </a:lnTo>
                <a:lnTo>
                  <a:pt x="4017" y="3149"/>
                </a:lnTo>
                <a:lnTo>
                  <a:pt x="4017" y="3149"/>
                </a:lnTo>
                <a:lnTo>
                  <a:pt x="4017" y="3124"/>
                </a:lnTo>
                <a:lnTo>
                  <a:pt x="4042" y="3124"/>
                </a:lnTo>
                <a:close/>
                <a:moveTo>
                  <a:pt x="4091" y="3124"/>
                </a:moveTo>
                <a:lnTo>
                  <a:pt x="4091" y="3124"/>
                </a:lnTo>
                <a:lnTo>
                  <a:pt x="4091" y="3124"/>
                </a:lnTo>
                <a:lnTo>
                  <a:pt x="4091" y="3124"/>
                </a:lnTo>
                <a:lnTo>
                  <a:pt x="4091" y="3124"/>
                </a:lnTo>
                <a:lnTo>
                  <a:pt x="4091" y="3124"/>
                </a:lnTo>
                <a:lnTo>
                  <a:pt x="4091" y="3124"/>
                </a:lnTo>
                <a:lnTo>
                  <a:pt x="4091" y="3124"/>
                </a:lnTo>
                <a:lnTo>
                  <a:pt x="4091" y="3124"/>
                </a:lnTo>
                <a:lnTo>
                  <a:pt x="4091" y="3124"/>
                </a:lnTo>
                <a:lnTo>
                  <a:pt x="4091" y="3124"/>
                </a:lnTo>
                <a:lnTo>
                  <a:pt x="4091" y="3124"/>
                </a:lnTo>
                <a:lnTo>
                  <a:pt x="4091" y="3124"/>
                </a:lnTo>
                <a:lnTo>
                  <a:pt x="4067" y="3124"/>
                </a:lnTo>
                <a:lnTo>
                  <a:pt x="4067" y="3124"/>
                </a:lnTo>
                <a:lnTo>
                  <a:pt x="4067" y="3124"/>
                </a:lnTo>
                <a:lnTo>
                  <a:pt x="4067" y="3124"/>
                </a:lnTo>
                <a:lnTo>
                  <a:pt x="4067" y="3124"/>
                </a:lnTo>
                <a:lnTo>
                  <a:pt x="4067" y="3124"/>
                </a:lnTo>
                <a:lnTo>
                  <a:pt x="4042" y="3124"/>
                </a:lnTo>
                <a:lnTo>
                  <a:pt x="4067" y="3124"/>
                </a:lnTo>
                <a:lnTo>
                  <a:pt x="4067" y="3124"/>
                </a:lnTo>
                <a:lnTo>
                  <a:pt x="4067" y="3124"/>
                </a:lnTo>
                <a:lnTo>
                  <a:pt x="4067" y="3124"/>
                </a:lnTo>
                <a:lnTo>
                  <a:pt x="4067" y="3124"/>
                </a:lnTo>
                <a:lnTo>
                  <a:pt x="4067" y="3124"/>
                </a:lnTo>
                <a:lnTo>
                  <a:pt x="4067" y="3124"/>
                </a:lnTo>
                <a:lnTo>
                  <a:pt x="4067" y="3124"/>
                </a:lnTo>
                <a:lnTo>
                  <a:pt x="4067" y="3124"/>
                </a:lnTo>
                <a:lnTo>
                  <a:pt x="4091" y="3124"/>
                </a:lnTo>
                <a:close/>
                <a:moveTo>
                  <a:pt x="4091" y="3099"/>
                </a:moveTo>
                <a:lnTo>
                  <a:pt x="4091" y="3099"/>
                </a:lnTo>
                <a:lnTo>
                  <a:pt x="4091" y="3099"/>
                </a:lnTo>
                <a:lnTo>
                  <a:pt x="4091" y="3099"/>
                </a:lnTo>
                <a:lnTo>
                  <a:pt x="4091" y="3099"/>
                </a:lnTo>
                <a:lnTo>
                  <a:pt x="4091" y="3099"/>
                </a:lnTo>
                <a:lnTo>
                  <a:pt x="4091" y="3099"/>
                </a:lnTo>
                <a:lnTo>
                  <a:pt x="4091" y="3099"/>
                </a:lnTo>
                <a:lnTo>
                  <a:pt x="4091" y="3099"/>
                </a:lnTo>
                <a:lnTo>
                  <a:pt x="4091" y="3099"/>
                </a:lnTo>
                <a:lnTo>
                  <a:pt x="4091" y="3099"/>
                </a:lnTo>
                <a:lnTo>
                  <a:pt x="4091" y="3099"/>
                </a:lnTo>
                <a:lnTo>
                  <a:pt x="4091" y="3099"/>
                </a:lnTo>
                <a:lnTo>
                  <a:pt x="4067" y="3099"/>
                </a:lnTo>
                <a:lnTo>
                  <a:pt x="4091" y="3099"/>
                </a:lnTo>
                <a:close/>
                <a:moveTo>
                  <a:pt x="3769" y="3198"/>
                </a:moveTo>
                <a:lnTo>
                  <a:pt x="3769" y="3198"/>
                </a:lnTo>
                <a:close/>
                <a:moveTo>
                  <a:pt x="3769" y="3223"/>
                </a:moveTo>
                <a:lnTo>
                  <a:pt x="3769" y="3223"/>
                </a:lnTo>
                <a:close/>
                <a:moveTo>
                  <a:pt x="3844" y="2950"/>
                </a:moveTo>
                <a:lnTo>
                  <a:pt x="3844" y="2950"/>
                </a:lnTo>
                <a:close/>
                <a:moveTo>
                  <a:pt x="3893" y="3248"/>
                </a:moveTo>
                <a:lnTo>
                  <a:pt x="3893" y="3248"/>
                </a:lnTo>
                <a:lnTo>
                  <a:pt x="3893" y="3272"/>
                </a:lnTo>
                <a:lnTo>
                  <a:pt x="3893" y="3272"/>
                </a:lnTo>
                <a:lnTo>
                  <a:pt x="3893" y="3272"/>
                </a:lnTo>
                <a:lnTo>
                  <a:pt x="3893" y="3272"/>
                </a:lnTo>
                <a:lnTo>
                  <a:pt x="3893" y="3272"/>
                </a:lnTo>
                <a:lnTo>
                  <a:pt x="3893" y="3272"/>
                </a:lnTo>
                <a:lnTo>
                  <a:pt x="3893" y="3272"/>
                </a:lnTo>
                <a:lnTo>
                  <a:pt x="3893" y="3272"/>
                </a:lnTo>
                <a:lnTo>
                  <a:pt x="3893" y="3272"/>
                </a:lnTo>
                <a:lnTo>
                  <a:pt x="3893" y="3272"/>
                </a:lnTo>
                <a:lnTo>
                  <a:pt x="3893" y="3272"/>
                </a:lnTo>
                <a:lnTo>
                  <a:pt x="3893" y="3297"/>
                </a:lnTo>
                <a:lnTo>
                  <a:pt x="3918" y="3297"/>
                </a:lnTo>
                <a:lnTo>
                  <a:pt x="3918" y="3272"/>
                </a:lnTo>
                <a:lnTo>
                  <a:pt x="3918" y="3272"/>
                </a:lnTo>
                <a:lnTo>
                  <a:pt x="3918" y="3272"/>
                </a:lnTo>
                <a:lnTo>
                  <a:pt x="3918" y="3272"/>
                </a:lnTo>
                <a:lnTo>
                  <a:pt x="3918" y="3272"/>
                </a:lnTo>
                <a:lnTo>
                  <a:pt x="3918" y="3272"/>
                </a:lnTo>
                <a:lnTo>
                  <a:pt x="3918" y="3248"/>
                </a:lnTo>
                <a:lnTo>
                  <a:pt x="3918" y="3248"/>
                </a:lnTo>
                <a:lnTo>
                  <a:pt x="3893" y="3248"/>
                </a:lnTo>
                <a:close/>
                <a:moveTo>
                  <a:pt x="4166" y="2801"/>
                </a:moveTo>
                <a:lnTo>
                  <a:pt x="4166" y="2801"/>
                </a:lnTo>
                <a:lnTo>
                  <a:pt x="4166" y="2801"/>
                </a:lnTo>
                <a:lnTo>
                  <a:pt x="4166" y="2801"/>
                </a:lnTo>
                <a:lnTo>
                  <a:pt x="4166" y="2801"/>
                </a:lnTo>
                <a:lnTo>
                  <a:pt x="4166" y="2801"/>
                </a:lnTo>
                <a:lnTo>
                  <a:pt x="4166" y="2801"/>
                </a:lnTo>
                <a:lnTo>
                  <a:pt x="4190" y="2801"/>
                </a:lnTo>
                <a:lnTo>
                  <a:pt x="4190" y="2827"/>
                </a:lnTo>
                <a:lnTo>
                  <a:pt x="4190" y="2801"/>
                </a:lnTo>
                <a:lnTo>
                  <a:pt x="4190" y="2827"/>
                </a:lnTo>
                <a:lnTo>
                  <a:pt x="4190" y="2827"/>
                </a:lnTo>
                <a:lnTo>
                  <a:pt x="4190" y="2827"/>
                </a:lnTo>
                <a:lnTo>
                  <a:pt x="4216" y="2827"/>
                </a:lnTo>
                <a:lnTo>
                  <a:pt x="4216" y="2827"/>
                </a:lnTo>
                <a:lnTo>
                  <a:pt x="4216" y="2827"/>
                </a:lnTo>
                <a:lnTo>
                  <a:pt x="4216" y="2827"/>
                </a:lnTo>
                <a:lnTo>
                  <a:pt x="4216" y="2827"/>
                </a:lnTo>
                <a:lnTo>
                  <a:pt x="4216" y="2827"/>
                </a:lnTo>
                <a:lnTo>
                  <a:pt x="4216" y="2827"/>
                </a:lnTo>
                <a:lnTo>
                  <a:pt x="4216" y="2801"/>
                </a:lnTo>
                <a:lnTo>
                  <a:pt x="4190" y="2801"/>
                </a:lnTo>
                <a:lnTo>
                  <a:pt x="4190" y="2801"/>
                </a:lnTo>
                <a:lnTo>
                  <a:pt x="4190" y="2801"/>
                </a:lnTo>
                <a:lnTo>
                  <a:pt x="4190" y="2801"/>
                </a:lnTo>
                <a:lnTo>
                  <a:pt x="4190" y="2801"/>
                </a:lnTo>
                <a:lnTo>
                  <a:pt x="4190" y="2801"/>
                </a:lnTo>
                <a:lnTo>
                  <a:pt x="4190" y="2801"/>
                </a:lnTo>
                <a:lnTo>
                  <a:pt x="4190" y="2801"/>
                </a:lnTo>
                <a:lnTo>
                  <a:pt x="4190" y="2801"/>
                </a:lnTo>
                <a:lnTo>
                  <a:pt x="4190" y="2801"/>
                </a:lnTo>
                <a:lnTo>
                  <a:pt x="4190" y="2801"/>
                </a:lnTo>
                <a:lnTo>
                  <a:pt x="4166" y="2801"/>
                </a:lnTo>
                <a:close/>
                <a:moveTo>
                  <a:pt x="4166" y="2827"/>
                </a:moveTo>
                <a:lnTo>
                  <a:pt x="4141" y="2827"/>
                </a:lnTo>
                <a:lnTo>
                  <a:pt x="4141" y="2827"/>
                </a:lnTo>
                <a:lnTo>
                  <a:pt x="4141" y="2827"/>
                </a:lnTo>
                <a:lnTo>
                  <a:pt x="4141" y="2827"/>
                </a:lnTo>
                <a:lnTo>
                  <a:pt x="4141" y="2827"/>
                </a:lnTo>
                <a:lnTo>
                  <a:pt x="4166" y="2851"/>
                </a:lnTo>
                <a:lnTo>
                  <a:pt x="4166" y="2851"/>
                </a:lnTo>
                <a:lnTo>
                  <a:pt x="4166" y="2851"/>
                </a:lnTo>
                <a:lnTo>
                  <a:pt x="4166" y="2851"/>
                </a:lnTo>
                <a:lnTo>
                  <a:pt x="4166" y="2851"/>
                </a:lnTo>
                <a:lnTo>
                  <a:pt x="4166" y="2851"/>
                </a:lnTo>
                <a:lnTo>
                  <a:pt x="4166" y="2851"/>
                </a:lnTo>
                <a:lnTo>
                  <a:pt x="4166" y="2851"/>
                </a:lnTo>
                <a:lnTo>
                  <a:pt x="4166" y="2851"/>
                </a:lnTo>
                <a:lnTo>
                  <a:pt x="4166" y="2851"/>
                </a:lnTo>
                <a:lnTo>
                  <a:pt x="4166" y="2851"/>
                </a:lnTo>
                <a:lnTo>
                  <a:pt x="4166" y="2851"/>
                </a:lnTo>
                <a:lnTo>
                  <a:pt x="4166" y="2851"/>
                </a:lnTo>
                <a:lnTo>
                  <a:pt x="4166" y="2851"/>
                </a:lnTo>
                <a:lnTo>
                  <a:pt x="4166" y="2851"/>
                </a:lnTo>
                <a:lnTo>
                  <a:pt x="4166" y="2851"/>
                </a:lnTo>
                <a:lnTo>
                  <a:pt x="4190" y="2851"/>
                </a:lnTo>
                <a:lnTo>
                  <a:pt x="4190" y="2851"/>
                </a:lnTo>
                <a:lnTo>
                  <a:pt x="4190" y="2851"/>
                </a:lnTo>
                <a:lnTo>
                  <a:pt x="4190" y="2851"/>
                </a:lnTo>
                <a:lnTo>
                  <a:pt x="4166" y="2851"/>
                </a:lnTo>
                <a:lnTo>
                  <a:pt x="4166" y="2851"/>
                </a:lnTo>
                <a:lnTo>
                  <a:pt x="4166" y="2827"/>
                </a:lnTo>
                <a:close/>
                <a:moveTo>
                  <a:pt x="4240" y="2827"/>
                </a:moveTo>
                <a:lnTo>
                  <a:pt x="4240" y="2827"/>
                </a:lnTo>
                <a:lnTo>
                  <a:pt x="4240" y="2827"/>
                </a:lnTo>
                <a:lnTo>
                  <a:pt x="4240" y="2827"/>
                </a:lnTo>
                <a:lnTo>
                  <a:pt x="4216" y="2827"/>
                </a:lnTo>
                <a:lnTo>
                  <a:pt x="4216" y="2827"/>
                </a:lnTo>
                <a:lnTo>
                  <a:pt x="4216" y="2827"/>
                </a:lnTo>
                <a:lnTo>
                  <a:pt x="4216" y="2827"/>
                </a:lnTo>
                <a:lnTo>
                  <a:pt x="4216" y="2827"/>
                </a:lnTo>
                <a:lnTo>
                  <a:pt x="4216" y="2827"/>
                </a:lnTo>
                <a:lnTo>
                  <a:pt x="4240" y="2827"/>
                </a:lnTo>
                <a:close/>
                <a:moveTo>
                  <a:pt x="4712" y="2305"/>
                </a:moveTo>
                <a:lnTo>
                  <a:pt x="4712" y="2305"/>
                </a:lnTo>
                <a:lnTo>
                  <a:pt x="4712" y="2305"/>
                </a:lnTo>
                <a:lnTo>
                  <a:pt x="4712" y="2305"/>
                </a:lnTo>
                <a:lnTo>
                  <a:pt x="4712" y="2305"/>
                </a:lnTo>
                <a:lnTo>
                  <a:pt x="4712" y="2305"/>
                </a:lnTo>
                <a:lnTo>
                  <a:pt x="4712" y="2305"/>
                </a:lnTo>
                <a:lnTo>
                  <a:pt x="4712" y="2305"/>
                </a:lnTo>
                <a:lnTo>
                  <a:pt x="4712" y="2305"/>
                </a:lnTo>
                <a:lnTo>
                  <a:pt x="4712" y="2305"/>
                </a:lnTo>
                <a:lnTo>
                  <a:pt x="4712" y="2305"/>
                </a:lnTo>
                <a:lnTo>
                  <a:pt x="4712" y="2305"/>
                </a:lnTo>
                <a:lnTo>
                  <a:pt x="4712" y="2281"/>
                </a:lnTo>
                <a:lnTo>
                  <a:pt x="4712" y="2281"/>
                </a:lnTo>
                <a:lnTo>
                  <a:pt x="4712" y="2305"/>
                </a:lnTo>
                <a:close/>
                <a:moveTo>
                  <a:pt x="4216" y="3000"/>
                </a:moveTo>
                <a:lnTo>
                  <a:pt x="4216" y="3000"/>
                </a:lnTo>
                <a:lnTo>
                  <a:pt x="4216" y="3000"/>
                </a:lnTo>
                <a:lnTo>
                  <a:pt x="4216" y="3000"/>
                </a:lnTo>
                <a:lnTo>
                  <a:pt x="4216" y="3000"/>
                </a:lnTo>
                <a:lnTo>
                  <a:pt x="4216" y="3000"/>
                </a:lnTo>
                <a:lnTo>
                  <a:pt x="4190" y="3000"/>
                </a:lnTo>
                <a:lnTo>
                  <a:pt x="4190" y="3000"/>
                </a:lnTo>
                <a:lnTo>
                  <a:pt x="4190" y="3000"/>
                </a:lnTo>
                <a:lnTo>
                  <a:pt x="4190" y="3000"/>
                </a:lnTo>
                <a:lnTo>
                  <a:pt x="4190" y="3000"/>
                </a:lnTo>
                <a:lnTo>
                  <a:pt x="4190" y="3000"/>
                </a:lnTo>
                <a:lnTo>
                  <a:pt x="4190" y="3000"/>
                </a:lnTo>
                <a:lnTo>
                  <a:pt x="4190" y="3000"/>
                </a:lnTo>
                <a:lnTo>
                  <a:pt x="4190" y="3000"/>
                </a:lnTo>
                <a:lnTo>
                  <a:pt x="4190" y="3000"/>
                </a:lnTo>
                <a:lnTo>
                  <a:pt x="4190" y="3000"/>
                </a:lnTo>
                <a:lnTo>
                  <a:pt x="4190" y="3000"/>
                </a:lnTo>
                <a:lnTo>
                  <a:pt x="4190" y="2975"/>
                </a:lnTo>
                <a:lnTo>
                  <a:pt x="4190" y="2975"/>
                </a:lnTo>
                <a:lnTo>
                  <a:pt x="4166" y="2975"/>
                </a:lnTo>
                <a:lnTo>
                  <a:pt x="4166" y="3000"/>
                </a:lnTo>
                <a:lnTo>
                  <a:pt x="4166" y="3000"/>
                </a:lnTo>
                <a:lnTo>
                  <a:pt x="4166" y="3000"/>
                </a:lnTo>
                <a:lnTo>
                  <a:pt x="4166" y="3000"/>
                </a:lnTo>
                <a:lnTo>
                  <a:pt x="4166" y="3000"/>
                </a:lnTo>
                <a:lnTo>
                  <a:pt x="4166" y="3000"/>
                </a:lnTo>
                <a:lnTo>
                  <a:pt x="4166" y="3000"/>
                </a:lnTo>
                <a:lnTo>
                  <a:pt x="4166" y="3000"/>
                </a:lnTo>
                <a:lnTo>
                  <a:pt x="4166" y="3000"/>
                </a:lnTo>
                <a:lnTo>
                  <a:pt x="4166" y="3000"/>
                </a:lnTo>
                <a:lnTo>
                  <a:pt x="4166" y="3000"/>
                </a:lnTo>
                <a:lnTo>
                  <a:pt x="4166" y="3000"/>
                </a:lnTo>
                <a:lnTo>
                  <a:pt x="4166" y="3000"/>
                </a:lnTo>
                <a:lnTo>
                  <a:pt x="4166" y="3000"/>
                </a:lnTo>
                <a:lnTo>
                  <a:pt x="4166" y="3025"/>
                </a:lnTo>
                <a:lnTo>
                  <a:pt x="4166" y="3025"/>
                </a:lnTo>
                <a:lnTo>
                  <a:pt x="4166" y="3025"/>
                </a:lnTo>
                <a:lnTo>
                  <a:pt x="4166" y="3025"/>
                </a:lnTo>
                <a:lnTo>
                  <a:pt x="4166" y="3025"/>
                </a:lnTo>
                <a:lnTo>
                  <a:pt x="4166" y="3025"/>
                </a:lnTo>
                <a:lnTo>
                  <a:pt x="4166" y="3025"/>
                </a:lnTo>
                <a:lnTo>
                  <a:pt x="4166" y="3025"/>
                </a:lnTo>
                <a:lnTo>
                  <a:pt x="4166" y="3025"/>
                </a:lnTo>
                <a:lnTo>
                  <a:pt x="4166" y="3025"/>
                </a:lnTo>
                <a:lnTo>
                  <a:pt x="4166" y="3025"/>
                </a:lnTo>
                <a:lnTo>
                  <a:pt x="4166" y="3025"/>
                </a:lnTo>
                <a:lnTo>
                  <a:pt x="4166" y="3025"/>
                </a:lnTo>
                <a:lnTo>
                  <a:pt x="4166" y="3025"/>
                </a:lnTo>
                <a:lnTo>
                  <a:pt x="4166" y="3025"/>
                </a:lnTo>
                <a:lnTo>
                  <a:pt x="4166" y="3025"/>
                </a:lnTo>
                <a:lnTo>
                  <a:pt x="4166" y="3025"/>
                </a:lnTo>
                <a:lnTo>
                  <a:pt x="4190" y="3025"/>
                </a:lnTo>
                <a:lnTo>
                  <a:pt x="4190" y="3025"/>
                </a:lnTo>
                <a:lnTo>
                  <a:pt x="4190" y="3025"/>
                </a:lnTo>
                <a:lnTo>
                  <a:pt x="4190" y="3025"/>
                </a:lnTo>
                <a:lnTo>
                  <a:pt x="4190" y="3025"/>
                </a:lnTo>
                <a:lnTo>
                  <a:pt x="4190" y="3025"/>
                </a:lnTo>
                <a:lnTo>
                  <a:pt x="4190" y="3000"/>
                </a:lnTo>
                <a:lnTo>
                  <a:pt x="4190" y="3000"/>
                </a:lnTo>
                <a:lnTo>
                  <a:pt x="4190" y="3000"/>
                </a:lnTo>
                <a:lnTo>
                  <a:pt x="4190" y="3000"/>
                </a:lnTo>
                <a:lnTo>
                  <a:pt x="4190" y="3000"/>
                </a:lnTo>
                <a:lnTo>
                  <a:pt x="4216" y="3000"/>
                </a:lnTo>
                <a:close/>
                <a:moveTo>
                  <a:pt x="4117" y="2926"/>
                </a:moveTo>
                <a:lnTo>
                  <a:pt x="4117" y="2926"/>
                </a:lnTo>
                <a:lnTo>
                  <a:pt x="4117" y="2926"/>
                </a:lnTo>
                <a:lnTo>
                  <a:pt x="4117" y="2926"/>
                </a:lnTo>
                <a:lnTo>
                  <a:pt x="4117" y="2926"/>
                </a:lnTo>
                <a:lnTo>
                  <a:pt x="4117" y="2926"/>
                </a:lnTo>
                <a:lnTo>
                  <a:pt x="4117" y="2926"/>
                </a:lnTo>
                <a:lnTo>
                  <a:pt x="4117" y="2926"/>
                </a:lnTo>
                <a:lnTo>
                  <a:pt x="4117" y="2926"/>
                </a:lnTo>
                <a:lnTo>
                  <a:pt x="4117" y="2926"/>
                </a:lnTo>
                <a:lnTo>
                  <a:pt x="4117" y="2950"/>
                </a:lnTo>
                <a:lnTo>
                  <a:pt x="4117" y="2926"/>
                </a:lnTo>
                <a:close/>
                <a:moveTo>
                  <a:pt x="4290" y="2900"/>
                </a:moveTo>
                <a:lnTo>
                  <a:pt x="4265" y="2900"/>
                </a:lnTo>
                <a:lnTo>
                  <a:pt x="4265" y="2900"/>
                </a:lnTo>
                <a:lnTo>
                  <a:pt x="4265" y="2900"/>
                </a:lnTo>
                <a:lnTo>
                  <a:pt x="4265" y="2900"/>
                </a:lnTo>
                <a:lnTo>
                  <a:pt x="4265" y="2876"/>
                </a:lnTo>
                <a:lnTo>
                  <a:pt x="4265" y="2876"/>
                </a:lnTo>
                <a:lnTo>
                  <a:pt x="4265" y="2876"/>
                </a:lnTo>
                <a:lnTo>
                  <a:pt x="4265" y="2900"/>
                </a:lnTo>
                <a:lnTo>
                  <a:pt x="4265" y="2900"/>
                </a:lnTo>
                <a:lnTo>
                  <a:pt x="4265" y="2900"/>
                </a:lnTo>
                <a:lnTo>
                  <a:pt x="4265" y="2876"/>
                </a:lnTo>
                <a:lnTo>
                  <a:pt x="4265" y="2876"/>
                </a:lnTo>
                <a:lnTo>
                  <a:pt x="4265" y="2876"/>
                </a:lnTo>
                <a:lnTo>
                  <a:pt x="4265" y="2876"/>
                </a:lnTo>
                <a:lnTo>
                  <a:pt x="4265" y="2876"/>
                </a:lnTo>
                <a:lnTo>
                  <a:pt x="4265" y="2876"/>
                </a:lnTo>
                <a:lnTo>
                  <a:pt x="4265" y="2876"/>
                </a:lnTo>
                <a:lnTo>
                  <a:pt x="4265" y="2876"/>
                </a:lnTo>
                <a:lnTo>
                  <a:pt x="4265" y="2876"/>
                </a:lnTo>
                <a:lnTo>
                  <a:pt x="4265" y="2876"/>
                </a:lnTo>
                <a:lnTo>
                  <a:pt x="4265" y="2876"/>
                </a:lnTo>
                <a:lnTo>
                  <a:pt x="4265" y="2876"/>
                </a:lnTo>
                <a:lnTo>
                  <a:pt x="4265" y="2876"/>
                </a:lnTo>
                <a:lnTo>
                  <a:pt x="4265" y="2851"/>
                </a:lnTo>
                <a:lnTo>
                  <a:pt x="4290" y="2851"/>
                </a:lnTo>
                <a:lnTo>
                  <a:pt x="4290" y="2851"/>
                </a:lnTo>
                <a:lnTo>
                  <a:pt x="4290" y="2851"/>
                </a:lnTo>
                <a:lnTo>
                  <a:pt x="4265" y="2851"/>
                </a:lnTo>
                <a:lnTo>
                  <a:pt x="4265" y="2851"/>
                </a:lnTo>
                <a:lnTo>
                  <a:pt x="4265" y="2851"/>
                </a:lnTo>
                <a:lnTo>
                  <a:pt x="4265" y="2851"/>
                </a:lnTo>
                <a:lnTo>
                  <a:pt x="4265" y="2851"/>
                </a:lnTo>
                <a:lnTo>
                  <a:pt x="4265" y="2851"/>
                </a:lnTo>
                <a:lnTo>
                  <a:pt x="4265" y="2851"/>
                </a:lnTo>
                <a:lnTo>
                  <a:pt x="4265" y="2851"/>
                </a:lnTo>
                <a:lnTo>
                  <a:pt x="4265" y="2851"/>
                </a:lnTo>
                <a:lnTo>
                  <a:pt x="4265" y="2851"/>
                </a:lnTo>
                <a:lnTo>
                  <a:pt x="4265" y="2851"/>
                </a:lnTo>
                <a:lnTo>
                  <a:pt x="4265" y="2851"/>
                </a:lnTo>
                <a:lnTo>
                  <a:pt x="4265" y="2827"/>
                </a:lnTo>
                <a:lnTo>
                  <a:pt x="4265" y="2827"/>
                </a:lnTo>
                <a:lnTo>
                  <a:pt x="4265" y="2827"/>
                </a:lnTo>
                <a:lnTo>
                  <a:pt x="4265" y="2827"/>
                </a:lnTo>
                <a:lnTo>
                  <a:pt x="4265" y="2851"/>
                </a:lnTo>
                <a:lnTo>
                  <a:pt x="4265" y="2851"/>
                </a:lnTo>
                <a:lnTo>
                  <a:pt x="4265" y="2827"/>
                </a:lnTo>
                <a:lnTo>
                  <a:pt x="4265" y="2827"/>
                </a:lnTo>
                <a:lnTo>
                  <a:pt x="4240" y="2827"/>
                </a:lnTo>
                <a:lnTo>
                  <a:pt x="4240" y="2827"/>
                </a:lnTo>
                <a:lnTo>
                  <a:pt x="4240" y="2827"/>
                </a:lnTo>
                <a:lnTo>
                  <a:pt x="4240" y="2827"/>
                </a:lnTo>
                <a:lnTo>
                  <a:pt x="4240" y="2827"/>
                </a:lnTo>
                <a:lnTo>
                  <a:pt x="4240" y="2851"/>
                </a:lnTo>
                <a:lnTo>
                  <a:pt x="4240" y="2851"/>
                </a:lnTo>
                <a:lnTo>
                  <a:pt x="4240" y="2851"/>
                </a:lnTo>
                <a:lnTo>
                  <a:pt x="4240" y="2851"/>
                </a:lnTo>
                <a:lnTo>
                  <a:pt x="4240" y="2851"/>
                </a:lnTo>
                <a:lnTo>
                  <a:pt x="4240" y="2851"/>
                </a:lnTo>
                <a:lnTo>
                  <a:pt x="4240" y="2851"/>
                </a:lnTo>
                <a:lnTo>
                  <a:pt x="4240" y="2851"/>
                </a:lnTo>
                <a:lnTo>
                  <a:pt x="4240" y="2851"/>
                </a:lnTo>
                <a:lnTo>
                  <a:pt x="4240" y="2851"/>
                </a:lnTo>
                <a:lnTo>
                  <a:pt x="4240" y="2851"/>
                </a:lnTo>
                <a:lnTo>
                  <a:pt x="4240" y="2851"/>
                </a:lnTo>
                <a:lnTo>
                  <a:pt x="4240" y="2851"/>
                </a:lnTo>
                <a:lnTo>
                  <a:pt x="4240" y="2851"/>
                </a:lnTo>
                <a:lnTo>
                  <a:pt x="4216" y="2851"/>
                </a:lnTo>
                <a:lnTo>
                  <a:pt x="4216" y="2851"/>
                </a:lnTo>
                <a:lnTo>
                  <a:pt x="4216" y="2851"/>
                </a:lnTo>
                <a:lnTo>
                  <a:pt x="4216" y="2876"/>
                </a:lnTo>
                <a:lnTo>
                  <a:pt x="4216" y="2876"/>
                </a:lnTo>
                <a:lnTo>
                  <a:pt x="4216" y="2876"/>
                </a:lnTo>
                <a:lnTo>
                  <a:pt x="4216" y="2876"/>
                </a:lnTo>
                <a:lnTo>
                  <a:pt x="4216" y="2876"/>
                </a:lnTo>
                <a:lnTo>
                  <a:pt x="4216" y="2876"/>
                </a:lnTo>
                <a:lnTo>
                  <a:pt x="4216" y="2876"/>
                </a:lnTo>
                <a:lnTo>
                  <a:pt x="4216" y="2876"/>
                </a:lnTo>
                <a:lnTo>
                  <a:pt x="4216" y="2876"/>
                </a:lnTo>
                <a:lnTo>
                  <a:pt x="4216" y="2876"/>
                </a:lnTo>
                <a:lnTo>
                  <a:pt x="4216" y="2876"/>
                </a:lnTo>
                <a:lnTo>
                  <a:pt x="4216" y="2851"/>
                </a:lnTo>
                <a:lnTo>
                  <a:pt x="4216" y="2851"/>
                </a:lnTo>
                <a:lnTo>
                  <a:pt x="4216" y="2851"/>
                </a:lnTo>
                <a:lnTo>
                  <a:pt x="4216" y="2851"/>
                </a:lnTo>
                <a:lnTo>
                  <a:pt x="4216" y="2851"/>
                </a:lnTo>
                <a:lnTo>
                  <a:pt x="4216" y="2851"/>
                </a:lnTo>
                <a:lnTo>
                  <a:pt x="4216" y="2851"/>
                </a:lnTo>
                <a:lnTo>
                  <a:pt x="4216" y="2851"/>
                </a:lnTo>
                <a:lnTo>
                  <a:pt x="4216" y="2851"/>
                </a:lnTo>
                <a:lnTo>
                  <a:pt x="4216" y="2851"/>
                </a:lnTo>
                <a:lnTo>
                  <a:pt x="4216" y="2827"/>
                </a:lnTo>
                <a:lnTo>
                  <a:pt x="4216" y="2827"/>
                </a:lnTo>
                <a:lnTo>
                  <a:pt x="4216" y="2827"/>
                </a:lnTo>
                <a:lnTo>
                  <a:pt x="4216" y="2827"/>
                </a:lnTo>
                <a:lnTo>
                  <a:pt x="4216" y="2827"/>
                </a:lnTo>
                <a:lnTo>
                  <a:pt x="4216" y="2827"/>
                </a:lnTo>
                <a:lnTo>
                  <a:pt x="4190" y="2827"/>
                </a:lnTo>
                <a:lnTo>
                  <a:pt x="4190" y="2827"/>
                </a:lnTo>
                <a:lnTo>
                  <a:pt x="4190" y="2827"/>
                </a:lnTo>
                <a:lnTo>
                  <a:pt x="4190" y="2827"/>
                </a:lnTo>
                <a:lnTo>
                  <a:pt x="4190" y="2827"/>
                </a:lnTo>
                <a:lnTo>
                  <a:pt x="4166" y="2827"/>
                </a:lnTo>
                <a:lnTo>
                  <a:pt x="4166" y="2827"/>
                </a:lnTo>
                <a:lnTo>
                  <a:pt x="4166" y="2827"/>
                </a:lnTo>
                <a:lnTo>
                  <a:pt x="4166" y="2827"/>
                </a:lnTo>
                <a:lnTo>
                  <a:pt x="4166" y="2827"/>
                </a:lnTo>
                <a:lnTo>
                  <a:pt x="4166" y="2827"/>
                </a:lnTo>
                <a:lnTo>
                  <a:pt x="4166" y="2827"/>
                </a:lnTo>
                <a:lnTo>
                  <a:pt x="4166" y="2827"/>
                </a:lnTo>
                <a:lnTo>
                  <a:pt x="4190" y="2827"/>
                </a:lnTo>
                <a:lnTo>
                  <a:pt x="4190" y="2827"/>
                </a:lnTo>
                <a:lnTo>
                  <a:pt x="4190" y="2851"/>
                </a:lnTo>
                <a:lnTo>
                  <a:pt x="4190" y="2851"/>
                </a:lnTo>
                <a:lnTo>
                  <a:pt x="4190" y="2851"/>
                </a:lnTo>
                <a:lnTo>
                  <a:pt x="4190" y="2851"/>
                </a:lnTo>
                <a:lnTo>
                  <a:pt x="4190" y="2851"/>
                </a:lnTo>
                <a:lnTo>
                  <a:pt x="4190" y="2851"/>
                </a:lnTo>
                <a:lnTo>
                  <a:pt x="4190" y="2851"/>
                </a:lnTo>
                <a:lnTo>
                  <a:pt x="4190" y="2851"/>
                </a:lnTo>
                <a:lnTo>
                  <a:pt x="4190" y="2851"/>
                </a:lnTo>
                <a:lnTo>
                  <a:pt x="4190" y="2851"/>
                </a:lnTo>
                <a:lnTo>
                  <a:pt x="4190" y="2851"/>
                </a:lnTo>
                <a:lnTo>
                  <a:pt x="4190" y="2851"/>
                </a:lnTo>
                <a:lnTo>
                  <a:pt x="4190" y="2851"/>
                </a:lnTo>
                <a:lnTo>
                  <a:pt x="4190" y="2851"/>
                </a:lnTo>
                <a:lnTo>
                  <a:pt x="4190" y="2851"/>
                </a:lnTo>
                <a:lnTo>
                  <a:pt x="4190" y="2851"/>
                </a:lnTo>
                <a:lnTo>
                  <a:pt x="4190" y="2851"/>
                </a:lnTo>
                <a:lnTo>
                  <a:pt x="4190" y="2851"/>
                </a:lnTo>
                <a:lnTo>
                  <a:pt x="4190" y="2876"/>
                </a:lnTo>
                <a:lnTo>
                  <a:pt x="4190" y="2876"/>
                </a:lnTo>
                <a:lnTo>
                  <a:pt x="4190" y="2876"/>
                </a:lnTo>
                <a:lnTo>
                  <a:pt x="4190" y="2876"/>
                </a:lnTo>
                <a:lnTo>
                  <a:pt x="4190" y="2876"/>
                </a:lnTo>
                <a:lnTo>
                  <a:pt x="4190" y="2876"/>
                </a:lnTo>
                <a:lnTo>
                  <a:pt x="4190" y="2876"/>
                </a:lnTo>
                <a:lnTo>
                  <a:pt x="4190" y="2876"/>
                </a:lnTo>
                <a:lnTo>
                  <a:pt x="4190" y="2876"/>
                </a:lnTo>
                <a:lnTo>
                  <a:pt x="4190" y="2876"/>
                </a:lnTo>
                <a:lnTo>
                  <a:pt x="4190" y="2876"/>
                </a:lnTo>
                <a:lnTo>
                  <a:pt x="4166" y="2851"/>
                </a:lnTo>
                <a:lnTo>
                  <a:pt x="4166" y="2851"/>
                </a:lnTo>
                <a:lnTo>
                  <a:pt x="4166" y="2851"/>
                </a:lnTo>
                <a:lnTo>
                  <a:pt x="4166" y="2851"/>
                </a:lnTo>
                <a:lnTo>
                  <a:pt x="4141" y="2851"/>
                </a:lnTo>
                <a:lnTo>
                  <a:pt x="4141" y="2851"/>
                </a:lnTo>
                <a:lnTo>
                  <a:pt x="4166" y="2851"/>
                </a:lnTo>
                <a:lnTo>
                  <a:pt x="4166" y="2876"/>
                </a:lnTo>
                <a:lnTo>
                  <a:pt x="4166" y="2876"/>
                </a:lnTo>
                <a:lnTo>
                  <a:pt x="4166" y="2876"/>
                </a:lnTo>
                <a:lnTo>
                  <a:pt x="4166" y="2876"/>
                </a:lnTo>
                <a:lnTo>
                  <a:pt x="4166" y="2876"/>
                </a:lnTo>
                <a:lnTo>
                  <a:pt x="4166" y="2876"/>
                </a:lnTo>
                <a:lnTo>
                  <a:pt x="4166" y="2876"/>
                </a:lnTo>
                <a:lnTo>
                  <a:pt x="4166" y="2876"/>
                </a:lnTo>
                <a:lnTo>
                  <a:pt x="4166" y="2876"/>
                </a:lnTo>
                <a:lnTo>
                  <a:pt x="4166" y="2876"/>
                </a:lnTo>
                <a:lnTo>
                  <a:pt x="4166" y="2876"/>
                </a:lnTo>
                <a:lnTo>
                  <a:pt x="4166" y="2876"/>
                </a:lnTo>
                <a:lnTo>
                  <a:pt x="4166" y="2876"/>
                </a:lnTo>
                <a:lnTo>
                  <a:pt x="4166" y="2876"/>
                </a:lnTo>
                <a:lnTo>
                  <a:pt x="4166" y="2876"/>
                </a:lnTo>
                <a:lnTo>
                  <a:pt x="4166" y="2876"/>
                </a:lnTo>
                <a:lnTo>
                  <a:pt x="4166" y="2876"/>
                </a:lnTo>
                <a:lnTo>
                  <a:pt x="4141" y="2876"/>
                </a:lnTo>
                <a:lnTo>
                  <a:pt x="4141" y="2876"/>
                </a:lnTo>
                <a:lnTo>
                  <a:pt x="4141" y="2876"/>
                </a:lnTo>
                <a:lnTo>
                  <a:pt x="4141" y="2876"/>
                </a:lnTo>
                <a:lnTo>
                  <a:pt x="4166" y="2876"/>
                </a:lnTo>
                <a:lnTo>
                  <a:pt x="4166" y="2876"/>
                </a:lnTo>
                <a:lnTo>
                  <a:pt x="4166" y="2876"/>
                </a:lnTo>
                <a:lnTo>
                  <a:pt x="4141" y="2876"/>
                </a:lnTo>
                <a:lnTo>
                  <a:pt x="4141" y="2876"/>
                </a:lnTo>
                <a:lnTo>
                  <a:pt x="4141" y="2876"/>
                </a:lnTo>
                <a:lnTo>
                  <a:pt x="4141" y="2900"/>
                </a:lnTo>
                <a:lnTo>
                  <a:pt x="4141" y="2900"/>
                </a:lnTo>
                <a:lnTo>
                  <a:pt x="4141" y="2900"/>
                </a:lnTo>
                <a:lnTo>
                  <a:pt x="4141" y="2876"/>
                </a:lnTo>
                <a:lnTo>
                  <a:pt x="4141" y="2876"/>
                </a:lnTo>
                <a:lnTo>
                  <a:pt x="4141" y="2876"/>
                </a:lnTo>
                <a:lnTo>
                  <a:pt x="4141" y="2851"/>
                </a:lnTo>
                <a:lnTo>
                  <a:pt x="4141" y="2851"/>
                </a:lnTo>
                <a:lnTo>
                  <a:pt x="4141" y="2851"/>
                </a:lnTo>
                <a:lnTo>
                  <a:pt x="4141" y="2851"/>
                </a:lnTo>
                <a:lnTo>
                  <a:pt x="4141" y="2851"/>
                </a:lnTo>
                <a:lnTo>
                  <a:pt x="4141" y="2851"/>
                </a:lnTo>
                <a:lnTo>
                  <a:pt x="4141" y="2851"/>
                </a:lnTo>
                <a:lnTo>
                  <a:pt x="4141" y="2851"/>
                </a:lnTo>
                <a:lnTo>
                  <a:pt x="4141" y="2851"/>
                </a:lnTo>
                <a:lnTo>
                  <a:pt x="4141" y="2851"/>
                </a:lnTo>
                <a:lnTo>
                  <a:pt x="4117" y="2851"/>
                </a:lnTo>
                <a:lnTo>
                  <a:pt x="4117" y="2851"/>
                </a:lnTo>
                <a:lnTo>
                  <a:pt x="4117" y="2851"/>
                </a:lnTo>
                <a:lnTo>
                  <a:pt x="4117" y="2851"/>
                </a:lnTo>
                <a:lnTo>
                  <a:pt x="4117" y="2851"/>
                </a:lnTo>
                <a:lnTo>
                  <a:pt x="4117" y="2851"/>
                </a:lnTo>
                <a:lnTo>
                  <a:pt x="4117" y="2851"/>
                </a:lnTo>
                <a:lnTo>
                  <a:pt x="4117" y="2851"/>
                </a:lnTo>
                <a:lnTo>
                  <a:pt x="4117" y="2851"/>
                </a:lnTo>
                <a:lnTo>
                  <a:pt x="4117" y="2851"/>
                </a:lnTo>
                <a:lnTo>
                  <a:pt x="4117" y="2851"/>
                </a:lnTo>
                <a:lnTo>
                  <a:pt x="4117" y="2851"/>
                </a:lnTo>
                <a:lnTo>
                  <a:pt x="4091" y="2851"/>
                </a:lnTo>
                <a:lnTo>
                  <a:pt x="4091" y="2876"/>
                </a:lnTo>
                <a:lnTo>
                  <a:pt x="4091" y="2876"/>
                </a:lnTo>
                <a:lnTo>
                  <a:pt x="4117" y="2876"/>
                </a:lnTo>
                <a:lnTo>
                  <a:pt x="4117" y="2876"/>
                </a:lnTo>
                <a:lnTo>
                  <a:pt x="4117" y="2876"/>
                </a:lnTo>
                <a:lnTo>
                  <a:pt x="4117" y="2876"/>
                </a:lnTo>
                <a:lnTo>
                  <a:pt x="4141" y="2900"/>
                </a:lnTo>
                <a:lnTo>
                  <a:pt x="4141" y="2900"/>
                </a:lnTo>
                <a:lnTo>
                  <a:pt x="4141" y="2900"/>
                </a:lnTo>
                <a:lnTo>
                  <a:pt x="4141" y="2900"/>
                </a:lnTo>
                <a:lnTo>
                  <a:pt x="4141" y="2900"/>
                </a:lnTo>
                <a:lnTo>
                  <a:pt x="4141" y="2900"/>
                </a:lnTo>
                <a:lnTo>
                  <a:pt x="4141" y="2900"/>
                </a:lnTo>
                <a:lnTo>
                  <a:pt x="4141" y="2900"/>
                </a:lnTo>
                <a:lnTo>
                  <a:pt x="4141" y="2900"/>
                </a:lnTo>
                <a:lnTo>
                  <a:pt x="4141" y="2900"/>
                </a:lnTo>
                <a:lnTo>
                  <a:pt x="4117" y="2900"/>
                </a:lnTo>
                <a:lnTo>
                  <a:pt x="4117" y="2900"/>
                </a:lnTo>
                <a:lnTo>
                  <a:pt x="4117" y="2900"/>
                </a:lnTo>
                <a:lnTo>
                  <a:pt x="4117" y="2900"/>
                </a:lnTo>
                <a:lnTo>
                  <a:pt x="4117" y="2900"/>
                </a:lnTo>
                <a:lnTo>
                  <a:pt x="4117" y="2926"/>
                </a:lnTo>
                <a:lnTo>
                  <a:pt x="4117" y="2926"/>
                </a:lnTo>
                <a:lnTo>
                  <a:pt x="4141" y="2926"/>
                </a:lnTo>
                <a:lnTo>
                  <a:pt x="4141" y="2926"/>
                </a:lnTo>
                <a:lnTo>
                  <a:pt x="4117" y="2926"/>
                </a:lnTo>
                <a:lnTo>
                  <a:pt x="4117" y="2926"/>
                </a:lnTo>
                <a:lnTo>
                  <a:pt x="4117" y="2926"/>
                </a:lnTo>
                <a:lnTo>
                  <a:pt x="4117" y="2900"/>
                </a:lnTo>
                <a:lnTo>
                  <a:pt x="4117" y="2900"/>
                </a:lnTo>
                <a:lnTo>
                  <a:pt x="4117" y="2900"/>
                </a:lnTo>
                <a:lnTo>
                  <a:pt x="4117" y="2900"/>
                </a:lnTo>
                <a:lnTo>
                  <a:pt x="4117" y="2926"/>
                </a:lnTo>
                <a:lnTo>
                  <a:pt x="4117" y="2926"/>
                </a:lnTo>
                <a:lnTo>
                  <a:pt x="4117" y="2926"/>
                </a:lnTo>
                <a:lnTo>
                  <a:pt x="4117" y="2926"/>
                </a:lnTo>
                <a:lnTo>
                  <a:pt x="4117" y="2926"/>
                </a:lnTo>
                <a:lnTo>
                  <a:pt x="4117" y="2950"/>
                </a:lnTo>
                <a:lnTo>
                  <a:pt x="4117" y="2950"/>
                </a:lnTo>
                <a:lnTo>
                  <a:pt x="4117" y="2950"/>
                </a:lnTo>
                <a:lnTo>
                  <a:pt x="4117" y="2950"/>
                </a:lnTo>
                <a:lnTo>
                  <a:pt x="4117" y="2950"/>
                </a:lnTo>
                <a:lnTo>
                  <a:pt x="4117" y="2950"/>
                </a:lnTo>
                <a:lnTo>
                  <a:pt x="4117" y="2975"/>
                </a:lnTo>
                <a:lnTo>
                  <a:pt x="4117" y="2975"/>
                </a:lnTo>
                <a:lnTo>
                  <a:pt x="4141" y="2975"/>
                </a:lnTo>
                <a:lnTo>
                  <a:pt x="4141" y="2975"/>
                </a:lnTo>
                <a:lnTo>
                  <a:pt x="4141" y="2975"/>
                </a:lnTo>
                <a:lnTo>
                  <a:pt x="4117" y="2975"/>
                </a:lnTo>
                <a:lnTo>
                  <a:pt x="4117" y="2975"/>
                </a:lnTo>
                <a:lnTo>
                  <a:pt x="4117" y="2950"/>
                </a:lnTo>
                <a:lnTo>
                  <a:pt x="4117" y="2950"/>
                </a:lnTo>
                <a:lnTo>
                  <a:pt x="4117" y="2950"/>
                </a:lnTo>
                <a:lnTo>
                  <a:pt x="4117" y="2950"/>
                </a:lnTo>
                <a:lnTo>
                  <a:pt x="4117" y="2950"/>
                </a:lnTo>
                <a:lnTo>
                  <a:pt x="4091" y="2926"/>
                </a:lnTo>
                <a:lnTo>
                  <a:pt x="4091" y="2926"/>
                </a:lnTo>
                <a:lnTo>
                  <a:pt x="4091" y="2926"/>
                </a:lnTo>
                <a:lnTo>
                  <a:pt x="4091" y="2926"/>
                </a:lnTo>
                <a:lnTo>
                  <a:pt x="4091" y="2926"/>
                </a:lnTo>
                <a:lnTo>
                  <a:pt x="4091" y="2926"/>
                </a:lnTo>
                <a:lnTo>
                  <a:pt x="4091" y="2900"/>
                </a:lnTo>
                <a:lnTo>
                  <a:pt x="4091" y="2900"/>
                </a:lnTo>
                <a:lnTo>
                  <a:pt x="4091" y="2900"/>
                </a:lnTo>
                <a:lnTo>
                  <a:pt x="4091" y="2900"/>
                </a:lnTo>
                <a:lnTo>
                  <a:pt x="4067" y="2900"/>
                </a:lnTo>
                <a:lnTo>
                  <a:pt x="4067" y="2900"/>
                </a:lnTo>
                <a:lnTo>
                  <a:pt x="4067" y="2900"/>
                </a:lnTo>
                <a:lnTo>
                  <a:pt x="4067" y="2900"/>
                </a:lnTo>
                <a:lnTo>
                  <a:pt x="4067" y="2900"/>
                </a:lnTo>
                <a:lnTo>
                  <a:pt x="4067" y="2900"/>
                </a:lnTo>
                <a:lnTo>
                  <a:pt x="4067" y="2900"/>
                </a:lnTo>
                <a:lnTo>
                  <a:pt x="4067" y="2900"/>
                </a:lnTo>
                <a:lnTo>
                  <a:pt x="4067" y="2900"/>
                </a:lnTo>
                <a:lnTo>
                  <a:pt x="4067" y="2900"/>
                </a:lnTo>
                <a:lnTo>
                  <a:pt x="4042" y="2900"/>
                </a:lnTo>
                <a:lnTo>
                  <a:pt x="4042" y="2900"/>
                </a:lnTo>
                <a:lnTo>
                  <a:pt x="4042" y="2900"/>
                </a:lnTo>
                <a:lnTo>
                  <a:pt x="4042" y="2900"/>
                </a:lnTo>
                <a:lnTo>
                  <a:pt x="4042" y="2900"/>
                </a:lnTo>
                <a:lnTo>
                  <a:pt x="4042" y="2900"/>
                </a:lnTo>
                <a:lnTo>
                  <a:pt x="4042" y="2900"/>
                </a:lnTo>
                <a:lnTo>
                  <a:pt x="4042" y="2900"/>
                </a:lnTo>
                <a:lnTo>
                  <a:pt x="4042" y="2900"/>
                </a:lnTo>
                <a:lnTo>
                  <a:pt x="4042" y="2900"/>
                </a:lnTo>
                <a:lnTo>
                  <a:pt x="4042" y="2900"/>
                </a:lnTo>
                <a:lnTo>
                  <a:pt x="4042" y="2926"/>
                </a:lnTo>
                <a:lnTo>
                  <a:pt x="4042" y="2926"/>
                </a:lnTo>
                <a:lnTo>
                  <a:pt x="4042" y="2926"/>
                </a:lnTo>
                <a:lnTo>
                  <a:pt x="4042" y="2926"/>
                </a:lnTo>
                <a:lnTo>
                  <a:pt x="4042" y="2926"/>
                </a:lnTo>
                <a:lnTo>
                  <a:pt x="4017" y="2926"/>
                </a:lnTo>
                <a:lnTo>
                  <a:pt x="4017" y="2926"/>
                </a:lnTo>
                <a:lnTo>
                  <a:pt x="4017" y="2926"/>
                </a:lnTo>
                <a:lnTo>
                  <a:pt x="4017" y="2926"/>
                </a:lnTo>
                <a:lnTo>
                  <a:pt x="4017" y="2926"/>
                </a:lnTo>
                <a:lnTo>
                  <a:pt x="4017" y="2926"/>
                </a:lnTo>
                <a:lnTo>
                  <a:pt x="4017" y="2926"/>
                </a:lnTo>
                <a:lnTo>
                  <a:pt x="4017" y="2926"/>
                </a:lnTo>
                <a:lnTo>
                  <a:pt x="4017" y="2950"/>
                </a:lnTo>
                <a:lnTo>
                  <a:pt x="4017" y="2950"/>
                </a:lnTo>
                <a:lnTo>
                  <a:pt x="4017" y="2950"/>
                </a:lnTo>
                <a:lnTo>
                  <a:pt x="4017" y="2950"/>
                </a:lnTo>
                <a:lnTo>
                  <a:pt x="4017" y="2950"/>
                </a:lnTo>
                <a:lnTo>
                  <a:pt x="4017" y="2950"/>
                </a:lnTo>
                <a:lnTo>
                  <a:pt x="4017" y="2950"/>
                </a:lnTo>
                <a:lnTo>
                  <a:pt x="4017" y="2950"/>
                </a:lnTo>
                <a:lnTo>
                  <a:pt x="4017" y="2950"/>
                </a:lnTo>
                <a:lnTo>
                  <a:pt x="4017" y="2950"/>
                </a:lnTo>
                <a:lnTo>
                  <a:pt x="4017" y="2950"/>
                </a:lnTo>
                <a:lnTo>
                  <a:pt x="4017" y="2950"/>
                </a:lnTo>
                <a:lnTo>
                  <a:pt x="4017" y="2950"/>
                </a:lnTo>
                <a:lnTo>
                  <a:pt x="3992" y="2950"/>
                </a:lnTo>
                <a:lnTo>
                  <a:pt x="3992" y="2950"/>
                </a:lnTo>
                <a:lnTo>
                  <a:pt x="4017" y="2950"/>
                </a:lnTo>
                <a:lnTo>
                  <a:pt x="4017" y="2975"/>
                </a:lnTo>
                <a:lnTo>
                  <a:pt x="4017" y="2975"/>
                </a:lnTo>
                <a:lnTo>
                  <a:pt x="4017" y="2975"/>
                </a:lnTo>
                <a:lnTo>
                  <a:pt x="4017" y="2975"/>
                </a:lnTo>
                <a:lnTo>
                  <a:pt x="3992" y="2975"/>
                </a:lnTo>
                <a:lnTo>
                  <a:pt x="4017" y="2975"/>
                </a:lnTo>
                <a:lnTo>
                  <a:pt x="4017" y="2975"/>
                </a:lnTo>
                <a:lnTo>
                  <a:pt x="4017" y="2975"/>
                </a:lnTo>
                <a:lnTo>
                  <a:pt x="4017" y="2975"/>
                </a:lnTo>
                <a:lnTo>
                  <a:pt x="4017" y="2975"/>
                </a:lnTo>
                <a:lnTo>
                  <a:pt x="4017" y="2975"/>
                </a:lnTo>
                <a:lnTo>
                  <a:pt x="4017" y="2975"/>
                </a:lnTo>
                <a:lnTo>
                  <a:pt x="4017" y="2975"/>
                </a:lnTo>
                <a:lnTo>
                  <a:pt x="4017" y="2975"/>
                </a:lnTo>
                <a:lnTo>
                  <a:pt x="4017" y="2975"/>
                </a:lnTo>
                <a:lnTo>
                  <a:pt x="4017" y="2975"/>
                </a:lnTo>
                <a:lnTo>
                  <a:pt x="4017" y="2975"/>
                </a:lnTo>
                <a:lnTo>
                  <a:pt x="4017" y="2975"/>
                </a:lnTo>
                <a:lnTo>
                  <a:pt x="4042" y="3000"/>
                </a:lnTo>
                <a:lnTo>
                  <a:pt x="4042" y="3000"/>
                </a:lnTo>
                <a:lnTo>
                  <a:pt x="4042" y="3000"/>
                </a:lnTo>
                <a:lnTo>
                  <a:pt x="4042" y="3000"/>
                </a:lnTo>
                <a:lnTo>
                  <a:pt x="4042" y="3025"/>
                </a:lnTo>
                <a:lnTo>
                  <a:pt x="4042" y="3025"/>
                </a:lnTo>
                <a:lnTo>
                  <a:pt x="4042" y="3025"/>
                </a:lnTo>
                <a:lnTo>
                  <a:pt x="4042" y="3025"/>
                </a:lnTo>
                <a:lnTo>
                  <a:pt x="4042" y="3025"/>
                </a:lnTo>
                <a:lnTo>
                  <a:pt x="4042" y="3025"/>
                </a:lnTo>
                <a:lnTo>
                  <a:pt x="4042" y="3025"/>
                </a:lnTo>
                <a:lnTo>
                  <a:pt x="4042" y="3025"/>
                </a:lnTo>
                <a:lnTo>
                  <a:pt x="4042" y="3025"/>
                </a:lnTo>
                <a:lnTo>
                  <a:pt x="4042" y="3025"/>
                </a:lnTo>
                <a:lnTo>
                  <a:pt x="4042" y="3025"/>
                </a:lnTo>
                <a:lnTo>
                  <a:pt x="4042"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50"/>
                </a:lnTo>
                <a:lnTo>
                  <a:pt x="4067" y="3025"/>
                </a:lnTo>
                <a:lnTo>
                  <a:pt x="4067" y="3025"/>
                </a:lnTo>
                <a:lnTo>
                  <a:pt x="4067" y="3025"/>
                </a:lnTo>
                <a:lnTo>
                  <a:pt x="4067" y="3025"/>
                </a:lnTo>
                <a:lnTo>
                  <a:pt x="4067" y="3025"/>
                </a:lnTo>
                <a:lnTo>
                  <a:pt x="4091" y="3025"/>
                </a:lnTo>
                <a:lnTo>
                  <a:pt x="4091" y="3000"/>
                </a:lnTo>
                <a:lnTo>
                  <a:pt x="4091" y="3000"/>
                </a:lnTo>
                <a:lnTo>
                  <a:pt x="4091" y="3000"/>
                </a:lnTo>
                <a:lnTo>
                  <a:pt x="4067" y="3000"/>
                </a:lnTo>
                <a:lnTo>
                  <a:pt x="4067" y="3000"/>
                </a:lnTo>
                <a:lnTo>
                  <a:pt x="4067" y="3000"/>
                </a:lnTo>
                <a:lnTo>
                  <a:pt x="4067" y="3025"/>
                </a:lnTo>
                <a:lnTo>
                  <a:pt x="4042" y="3025"/>
                </a:lnTo>
                <a:lnTo>
                  <a:pt x="4042" y="3025"/>
                </a:lnTo>
                <a:lnTo>
                  <a:pt x="4042" y="3025"/>
                </a:lnTo>
                <a:lnTo>
                  <a:pt x="4042" y="3025"/>
                </a:lnTo>
                <a:lnTo>
                  <a:pt x="4042" y="3025"/>
                </a:lnTo>
                <a:lnTo>
                  <a:pt x="4042" y="3000"/>
                </a:lnTo>
                <a:lnTo>
                  <a:pt x="4042" y="3000"/>
                </a:lnTo>
                <a:lnTo>
                  <a:pt x="4042" y="3000"/>
                </a:lnTo>
                <a:lnTo>
                  <a:pt x="4042" y="3000"/>
                </a:lnTo>
                <a:lnTo>
                  <a:pt x="4042" y="3000"/>
                </a:lnTo>
                <a:lnTo>
                  <a:pt x="4042" y="3000"/>
                </a:lnTo>
                <a:lnTo>
                  <a:pt x="4042" y="3000"/>
                </a:lnTo>
                <a:lnTo>
                  <a:pt x="4067" y="3000"/>
                </a:lnTo>
                <a:lnTo>
                  <a:pt x="4067" y="3000"/>
                </a:lnTo>
                <a:lnTo>
                  <a:pt x="4067" y="3000"/>
                </a:lnTo>
                <a:lnTo>
                  <a:pt x="4091" y="3000"/>
                </a:lnTo>
                <a:lnTo>
                  <a:pt x="4091" y="3000"/>
                </a:lnTo>
                <a:lnTo>
                  <a:pt x="4091" y="3000"/>
                </a:lnTo>
                <a:lnTo>
                  <a:pt x="4091" y="3000"/>
                </a:lnTo>
                <a:lnTo>
                  <a:pt x="4091" y="3000"/>
                </a:lnTo>
                <a:lnTo>
                  <a:pt x="4091" y="3025"/>
                </a:lnTo>
                <a:lnTo>
                  <a:pt x="4091" y="3025"/>
                </a:lnTo>
                <a:lnTo>
                  <a:pt x="4091" y="3025"/>
                </a:lnTo>
                <a:lnTo>
                  <a:pt x="4091" y="3025"/>
                </a:lnTo>
                <a:lnTo>
                  <a:pt x="4067" y="3025"/>
                </a:lnTo>
                <a:lnTo>
                  <a:pt x="4067" y="3025"/>
                </a:lnTo>
                <a:lnTo>
                  <a:pt x="4067" y="3025"/>
                </a:lnTo>
                <a:lnTo>
                  <a:pt x="4091" y="3025"/>
                </a:lnTo>
                <a:lnTo>
                  <a:pt x="4091" y="3050"/>
                </a:lnTo>
                <a:lnTo>
                  <a:pt x="4091" y="3025"/>
                </a:lnTo>
                <a:lnTo>
                  <a:pt x="4091" y="3025"/>
                </a:lnTo>
                <a:lnTo>
                  <a:pt x="4091" y="3025"/>
                </a:lnTo>
                <a:lnTo>
                  <a:pt x="4091" y="3025"/>
                </a:lnTo>
                <a:lnTo>
                  <a:pt x="4117" y="3000"/>
                </a:lnTo>
                <a:lnTo>
                  <a:pt x="4117" y="3000"/>
                </a:lnTo>
                <a:lnTo>
                  <a:pt x="4117" y="3000"/>
                </a:lnTo>
                <a:lnTo>
                  <a:pt x="4117" y="3000"/>
                </a:lnTo>
                <a:lnTo>
                  <a:pt x="4117" y="3000"/>
                </a:lnTo>
                <a:lnTo>
                  <a:pt x="4117" y="3000"/>
                </a:lnTo>
                <a:lnTo>
                  <a:pt x="4117" y="3000"/>
                </a:lnTo>
                <a:lnTo>
                  <a:pt x="4117" y="3000"/>
                </a:lnTo>
                <a:lnTo>
                  <a:pt x="4117" y="3000"/>
                </a:lnTo>
                <a:lnTo>
                  <a:pt x="4117" y="3000"/>
                </a:lnTo>
                <a:lnTo>
                  <a:pt x="4117" y="3000"/>
                </a:lnTo>
                <a:lnTo>
                  <a:pt x="4117" y="3000"/>
                </a:lnTo>
                <a:lnTo>
                  <a:pt x="4117" y="3000"/>
                </a:lnTo>
                <a:lnTo>
                  <a:pt x="4117" y="3000"/>
                </a:lnTo>
                <a:lnTo>
                  <a:pt x="4117" y="3000"/>
                </a:lnTo>
                <a:lnTo>
                  <a:pt x="4117" y="3025"/>
                </a:lnTo>
                <a:lnTo>
                  <a:pt x="4117" y="3025"/>
                </a:lnTo>
                <a:lnTo>
                  <a:pt x="4117" y="3025"/>
                </a:lnTo>
                <a:lnTo>
                  <a:pt x="4091" y="3025"/>
                </a:lnTo>
                <a:lnTo>
                  <a:pt x="4091" y="3025"/>
                </a:lnTo>
                <a:lnTo>
                  <a:pt x="4091" y="3025"/>
                </a:lnTo>
                <a:lnTo>
                  <a:pt x="4091" y="3025"/>
                </a:lnTo>
                <a:lnTo>
                  <a:pt x="4091" y="3050"/>
                </a:lnTo>
                <a:lnTo>
                  <a:pt x="4091" y="3050"/>
                </a:lnTo>
                <a:lnTo>
                  <a:pt x="4117" y="3050"/>
                </a:lnTo>
                <a:lnTo>
                  <a:pt x="4117" y="3025"/>
                </a:lnTo>
                <a:lnTo>
                  <a:pt x="4117" y="3025"/>
                </a:lnTo>
                <a:lnTo>
                  <a:pt x="4117" y="3025"/>
                </a:lnTo>
                <a:lnTo>
                  <a:pt x="4117" y="3025"/>
                </a:lnTo>
                <a:lnTo>
                  <a:pt x="4117" y="3025"/>
                </a:lnTo>
                <a:lnTo>
                  <a:pt x="4117" y="3025"/>
                </a:lnTo>
                <a:lnTo>
                  <a:pt x="4117" y="3025"/>
                </a:lnTo>
                <a:lnTo>
                  <a:pt x="4117" y="3050"/>
                </a:lnTo>
                <a:lnTo>
                  <a:pt x="4117" y="3025"/>
                </a:lnTo>
                <a:lnTo>
                  <a:pt x="4117" y="3025"/>
                </a:lnTo>
                <a:lnTo>
                  <a:pt x="4117" y="3025"/>
                </a:lnTo>
                <a:lnTo>
                  <a:pt x="4117" y="3050"/>
                </a:lnTo>
                <a:lnTo>
                  <a:pt x="4117" y="3050"/>
                </a:lnTo>
                <a:lnTo>
                  <a:pt x="4091" y="3050"/>
                </a:lnTo>
                <a:lnTo>
                  <a:pt x="4091" y="3050"/>
                </a:lnTo>
                <a:lnTo>
                  <a:pt x="4091" y="3050"/>
                </a:lnTo>
                <a:lnTo>
                  <a:pt x="4091" y="3050"/>
                </a:lnTo>
                <a:lnTo>
                  <a:pt x="4091" y="3050"/>
                </a:lnTo>
                <a:lnTo>
                  <a:pt x="4091" y="3074"/>
                </a:lnTo>
                <a:lnTo>
                  <a:pt x="4067" y="3074"/>
                </a:lnTo>
                <a:lnTo>
                  <a:pt x="4067" y="3074"/>
                </a:lnTo>
                <a:lnTo>
                  <a:pt x="4067" y="3074"/>
                </a:lnTo>
                <a:lnTo>
                  <a:pt x="4067" y="3074"/>
                </a:lnTo>
                <a:lnTo>
                  <a:pt x="4067" y="3074"/>
                </a:lnTo>
                <a:lnTo>
                  <a:pt x="4067" y="3074"/>
                </a:lnTo>
                <a:lnTo>
                  <a:pt x="4091" y="3074"/>
                </a:lnTo>
                <a:lnTo>
                  <a:pt x="4091" y="3074"/>
                </a:lnTo>
                <a:lnTo>
                  <a:pt x="4091" y="3074"/>
                </a:lnTo>
                <a:lnTo>
                  <a:pt x="4091" y="3074"/>
                </a:lnTo>
                <a:lnTo>
                  <a:pt x="4091" y="3074"/>
                </a:lnTo>
                <a:lnTo>
                  <a:pt x="4091" y="3074"/>
                </a:lnTo>
                <a:lnTo>
                  <a:pt x="4091" y="3074"/>
                </a:lnTo>
                <a:lnTo>
                  <a:pt x="4091" y="3074"/>
                </a:lnTo>
                <a:lnTo>
                  <a:pt x="4091" y="3074"/>
                </a:lnTo>
                <a:lnTo>
                  <a:pt x="4117" y="3074"/>
                </a:lnTo>
                <a:lnTo>
                  <a:pt x="4117" y="3074"/>
                </a:lnTo>
                <a:lnTo>
                  <a:pt x="4117" y="3074"/>
                </a:lnTo>
                <a:lnTo>
                  <a:pt x="4117" y="3074"/>
                </a:lnTo>
                <a:lnTo>
                  <a:pt x="4117" y="3074"/>
                </a:lnTo>
                <a:lnTo>
                  <a:pt x="4117" y="3074"/>
                </a:lnTo>
                <a:lnTo>
                  <a:pt x="4117" y="3074"/>
                </a:lnTo>
                <a:lnTo>
                  <a:pt x="4117" y="3074"/>
                </a:lnTo>
                <a:lnTo>
                  <a:pt x="4117" y="3074"/>
                </a:lnTo>
                <a:lnTo>
                  <a:pt x="4117" y="3074"/>
                </a:lnTo>
                <a:lnTo>
                  <a:pt x="4117" y="3074"/>
                </a:lnTo>
                <a:lnTo>
                  <a:pt x="4117" y="3074"/>
                </a:lnTo>
                <a:lnTo>
                  <a:pt x="4117" y="3050"/>
                </a:lnTo>
                <a:lnTo>
                  <a:pt x="4117" y="3050"/>
                </a:lnTo>
                <a:lnTo>
                  <a:pt x="4141" y="3050"/>
                </a:lnTo>
                <a:lnTo>
                  <a:pt x="4141" y="3050"/>
                </a:lnTo>
                <a:lnTo>
                  <a:pt x="4117" y="3050"/>
                </a:lnTo>
                <a:lnTo>
                  <a:pt x="4117" y="3050"/>
                </a:lnTo>
                <a:lnTo>
                  <a:pt x="4117" y="3050"/>
                </a:lnTo>
                <a:lnTo>
                  <a:pt x="4117" y="3050"/>
                </a:lnTo>
                <a:lnTo>
                  <a:pt x="4117" y="3050"/>
                </a:lnTo>
                <a:lnTo>
                  <a:pt x="4117" y="3050"/>
                </a:lnTo>
                <a:lnTo>
                  <a:pt x="4141" y="3025"/>
                </a:lnTo>
                <a:lnTo>
                  <a:pt x="4141" y="3050"/>
                </a:lnTo>
                <a:lnTo>
                  <a:pt x="4141" y="3050"/>
                </a:lnTo>
                <a:lnTo>
                  <a:pt x="4141" y="3050"/>
                </a:lnTo>
                <a:lnTo>
                  <a:pt x="4141" y="3050"/>
                </a:lnTo>
                <a:lnTo>
                  <a:pt x="4141" y="3050"/>
                </a:lnTo>
                <a:lnTo>
                  <a:pt x="4141" y="3050"/>
                </a:lnTo>
                <a:lnTo>
                  <a:pt x="4141" y="3050"/>
                </a:lnTo>
                <a:lnTo>
                  <a:pt x="4141" y="3050"/>
                </a:lnTo>
                <a:lnTo>
                  <a:pt x="4141" y="3050"/>
                </a:lnTo>
                <a:lnTo>
                  <a:pt x="4141" y="3050"/>
                </a:lnTo>
                <a:lnTo>
                  <a:pt x="4141" y="3050"/>
                </a:lnTo>
                <a:lnTo>
                  <a:pt x="4141" y="3050"/>
                </a:lnTo>
                <a:lnTo>
                  <a:pt x="4141" y="3050"/>
                </a:lnTo>
                <a:lnTo>
                  <a:pt x="4141" y="3025"/>
                </a:lnTo>
                <a:lnTo>
                  <a:pt x="4141" y="3025"/>
                </a:lnTo>
                <a:lnTo>
                  <a:pt x="4141" y="3025"/>
                </a:lnTo>
                <a:lnTo>
                  <a:pt x="4141" y="3025"/>
                </a:lnTo>
                <a:lnTo>
                  <a:pt x="4141" y="3025"/>
                </a:lnTo>
                <a:lnTo>
                  <a:pt x="4141" y="3025"/>
                </a:lnTo>
                <a:lnTo>
                  <a:pt x="4141" y="3025"/>
                </a:lnTo>
                <a:lnTo>
                  <a:pt x="4141" y="3025"/>
                </a:lnTo>
                <a:lnTo>
                  <a:pt x="4141" y="3025"/>
                </a:lnTo>
                <a:lnTo>
                  <a:pt x="4141" y="3025"/>
                </a:lnTo>
                <a:lnTo>
                  <a:pt x="4141" y="3025"/>
                </a:lnTo>
                <a:lnTo>
                  <a:pt x="4141" y="3025"/>
                </a:lnTo>
                <a:lnTo>
                  <a:pt x="4117" y="3025"/>
                </a:lnTo>
                <a:lnTo>
                  <a:pt x="4117" y="3025"/>
                </a:lnTo>
                <a:lnTo>
                  <a:pt x="4117" y="3025"/>
                </a:lnTo>
                <a:lnTo>
                  <a:pt x="4141" y="3025"/>
                </a:lnTo>
                <a:lnTo>
                  <a:pt x="4141" y="3025"/>
                </a:lnTo>
                <a:lnTo>
                  <a:pt x="4141" y="3025"/>
                </a:lnTo>
                <a:lnTo>
                  <a:pt x="4141" y="3000"/>
                </a:lnTo>
                <a:lnTo>
                  <a:pt x="4141" y="3000"/>
                </a:lnTo>
                <a:lnTo>
                  <a:pt x="4141" y="3000"/>
                </a:lnTo>
                <a:lnTo>
                  <a:pt x="4141" y="3000"/>
                </a:lnTo>
                <a:lnTo>
                  <a:pt x="4141" y="3000"/>
                </a:lnTo>
                <a:lnTo>
                  <a:pt x="4141" y="3000"/>
                </a:lnTo>
                <a:lnTo>
                  <a:pt x="4141" y="3000"/>
                </a:lnTo>
                <a:lnTo>
                  <a:pt x="4141" y="3000"/>
                </a:lnTo>
                <a:lnTo>
                  <a:pt x="4141" y="3000"/>
                </a:lnTo>
                <a:lnTo>
                  <a:pt x="4141" y="3000"/>
                </a:lnTo>
                <a:lnTo>
                  <a:pt x="4141" y="3000"/>
                </a:lnTo>
                <a:lnTo>
                  <a:pt x="4141" y="3000"/>
                </a:lnTo>
                <a:lnTo>
                  <a:pt x="4141" y="3000"/>
                </a:lnTo>
                <a:lnTo>
                  <a:pt x="4141" y="3000"/>
                </a:lnTo>
                <a:lnTo>
                  <a:pt x="4141" y="3000"/>
                </a:lnTo>
                <a:lnTo>
                  <a:pt x="4166" y="3000"/>
                </a:lnTo>
                <a:lnTo>
                  <a:pt x="4166" y="3000"/>
                </a:lnTo>
                <a:lnTo>
                  <a:pt x="4166" y="3000"/>
                </a:lnTo>
                <a:lnTo>
                  <a:pt x="4166" y="3000"/>
                </a:lnTo>
                <a:lnTo>
                  <a:pt x="4166" y="3000"/>
                </a:lnTo>
                <a:lnTo>
                  <a:pt x="4166" y="3000"/>
                </a:lnTo>
                <a:lnTo>
                  <a:pt x="4166" y="3000"/>
                </a:lnTo>
                <a:lnTo>
                  <a:pt x="4166" y="3000"/>
                </a:lnTo>
                <a:lnTo>
                  <a:pt x="4166" y="2975"/>
                </a:lnTo>
                <a:lnTo>
                  <a:pt x="4166" y="3000"/>
                </a:lnTo>
                <a:lnTo>
                  <a:pt x="4166" y="3000"/>
                </a:lnTo>
                <a:lnTo>
                  <a:pt x="4166" y="3000"/>
                </a:lnTo>
                <a:lnTo>
                  <a:pt x="4166" y="3000"/>
                </a:lnTo>
                <a:lnTo>
                  <a:pt x="4166" y="2975"/>
                </a:lnTo>
                <a:lnTo>
                  <a:pt x="4166" y="2975"/>
                </a:lnTo>
                <a:lnTo>
                  <a:pt x="4166" y="2975"/>
                </a:lnTo>
                <a:lnTo>
                  <a:pt x="4166" y="2975"/>
                </a:lnTo>
                <a:lnTo>
                  <a:pt x="4190" y="2975"/>
                </a:lnTo>
                <a:lnTo>
                  <a:pt x="4190" y="2975"/>
                </a:lnTo>
                <a:lnTo>
                  <a:pt x="4190" y="2975"/>
                </a:lnTo>
                <a:lnTo>
                  <a:pt x="4190" y="2975"/>
                </a:lnTo>
                <a:lnTo>
                  <a:pt x="4190" y="2975"/>
                </a:lnTo>
                <a:lnTo>
                  <a:pt x="4190" y="2975"/>
                </a:lnTo>
                <a:lnTo>
                  <a:pt x="4190" y="2975"/>
                </a:lnTo>
                <a:lnTo>
                  <a:pt x="4190" y="2975"/>
                </a:lnTo>
                <a:lnTo>
                  <a:pt x="4216" y="2975"/>
                </a:lnTo>
                <a:lnTo>
                  <a:pt x="4216" y="2975"/>
                </a:lnTo>
                <a:lnTo>
                  <a:pt x="4216" y="2975"/>
                </a:lnTo>
                <a:lnTo>
                  <a:pt x="4216" y="2975"/>
                </a:lnTo>
                <a:lnTo>
                  <a:pt x="4190" y="2975"/>
                </a:lnTo>
                <a:lnTo>
                  <a:pt x="4190" y="2975"/>
                </a:lnTo>
                <a:lnTo>
                  <a:pt x="4190" y="2975"/>
                </a:lnTo>
                <a:lnTo>
                  <a:pt x="4190" y="2975"/>
                </a:lnTo>
                <a:lnTo>
                  <a:pt x="4190" y="2975"/>
                </a:lnTo>
                <a:lnTo>
                  <a:pt x="4190" y="2950"/>
                </a:lnTo>
                <a:lnTo>
                  <a:pt x="4190" y="2950"/>
                </a:lnTo>
                <a:lnTo>
                  <a:pt x="4190" y="2950"/>
                </a:lnTo>
                <a:lnTo>
                  <a:pt x="4190" y="2950"/>
                </a:lnTo>
                <a:lnTo>
                  <a:pt x="4190" y="2950"/>
                </a:lnTo>
                <a:lnTo>
                  <a:pt x="4190" y="2950"/>
                </a:lnTo>
                <a:lnTo>
                  <a:pt x="4190" y="2975"/>
                </a:lnTo>
                <a:lnTo>
                  <a:pt x="4190" y="2975"/>
                </a:lnTo>
                <a:lnTo>
                  <a:pt x="4190" y="2975"/>
                </a:lnTo>
                <a:lnTo>
                  <a:pt x="4190" y="2950"/>
                </a:lnTo>
                <a:lnTo>
                  <a:pt x="4216" y="2950"/>
                </a:lnTo>
                <a:lnTo>
                  <a:pt x="4216" y="2950"/>
                </a:lnTo>
                <a:lnTo>
                  <a:pt x="4216" y="2950"/>
                </a:lnTo>
                <a:lnTo>
                  <a:pt x="4216" y="2950"/>
                </a:lnTo>
                <a:lnTo>
                  <a:pt x="4216" y="2950"/>
                </a:lnTo>
                <a:lnTo>
                  <a:pt x="4216" y="2950"/>
                </a:lnTo>
                <a:lnTo>
                  <a:pt x="4216" y="2950"/>
                </a:lnTo>
                <a:lnTo>
                  <a:pt x="4216" y="2950"/>
                </a:lnTo>
                <a:lnTo>
                  <a:pt x="4216" y="2975"/>
                </a:lnTo>
                <a:lnTo>
                  <a:pt x="4216" y="2975"/>
                </a:lnTo>
                <a:lnTo>
                  <a:pt x="4216" y="2975"/>
                </a:lnTo>
                <a:lnTo>
                  <a:pt x="4216" y="2975"/>
                </a:lnTo>
                <a:lnTo>
                  <a:pt x="4216" y="2975"/>
                </a:lnTo>
                <a:lnTo>
                  <a:pt x="4216" y="2975"/>
                </a:lnTo>
                <a:lnTo>
                  <a:pt x="4240" y="2975"/>
                </a:lnTo>
                <a:lnTo>
                  <a:pt x="4240" y="2975"/>
                </a:lnTo>
                <a:lnTo>
                  <a:pt x="4240" y="2975"/>
                </a:lnTo>
                <a:lnTo>
                  <a:pt x="4240" y="2975"/>
                </a:lnTo>
                <a:lnTo>
                  <a:pt x="4240" y="2975"/>
                </a:lnTo>
                <a:lnTo>
                  <a:pt x="4240" y="2975"/>
                </a:lnTo>
                <a:lnTo>
                  <a:pt x="4240" y="2975"/>
                </a:lnTo>
                <a:lnTo>
                  <a:pt x="4240" y="2950"/>
                </a:lnTo>
                <a:lnTo>
                  <a:pt x="4240" y="2950"/>
                </a:lnTo>
                <a:lnTo>
                  <a:pt x="4240" y="2950"/>
                </a:lnTo>
                <a:lnTo>
                  <a:pt x="4240" y="2950"/>
                </a:lnTo>
                <a:lnTo>
                  <a:pt x="4265" y="2950"/>
                </a:lnTo>
                <a:lnTo>
                  <a:pt x="4240" y="2950"/>
                </a:lnTo>
                <a:lnTo>
                  <a:pt x="4240" y="2950"/>
                </a:lnTo>
                <a:lnTo>
                  <a:pt x="4240" y="2950"/>
                </a:lnTo>
                <a:lnTo>
                  <a:pt x="4240" y="2950"/>
                </a:lnTo>
                <a:lnTo>
                  <a:pt x="4240" y="2950"/>
                </a:lnTo>
                <a:lnTo>
                  <a:pt x="4240" y="2950"/>
                </a:lnTo>
                <a:lnTo>
                  <a:pt x="4240" y="2926"/>
                </a:lnTo>
                <a:lnTo>
                  <a:pt x="4216" y="2926"/>
                </a:lnTo>
                <a:lnTo>
                  <a:pt x="4216" y="2926"/>
                </a:lnTo>
                <a:lnTo>
                  <a:pt x="4216" y="2926"/>
                </a:lnTo>
                <a:lnTo>
                  <a:pt x="4216" y="2950"/>
                </a:lnTo>
                <a:lnTo>
                  <a:pt x="4190" y="2950"/>
                </a:lnTo>
                <a:lnTo>
                  <a:pt x="4190" y="2950"/>
                </a:lnTo>
                <a:lnTo>
                  <a:pt x="4190" y="2926"/>
                </a:lnTo>
                <a:lnTo>
                  <a:pt x="4216" y="2926"/>
                </a:lnTo>
                <a:lnTo>
                  <a:pt x="4216" y="2926"/>
                </a:lnTo>
                <a:lnTo>
                  <a:pt x="4216" y="2926"/>
                </a:lnTo>
                <a:lnTo>
                  <a:pt x="4216" y="2926"/>
                </a:lnTo>
                <a:lnTo>
                  <a:pt x="4216" y="2926"/>
                </a:lnTo>
                <a:lnTo>
                  <a:pt x="4216" y="2926"/>
                </a:lnTo>
                <a:lnTo>
                  <a:pt x="4216" y="2926"/>
                </a:lnTo>
                <a:lnTo>
                  <a:pt x="4216" y="2926"/>
                </a:lnTo>
                <a:lnTo>
                  <a:pt x="4216" y="2926"/>
                </a:lnTo>
                <a:lnTo>
                  <a:pt x="4216" y="2926"/>
                </a:lnTo>
                <a:lnTo>
                  <a:pt x="4216" y="2926"/>
                </a:lnTo>
                <a:lnTo>
                  <a:pt x="4216" y="2926"/>
                </a:lnTo>
                <a:lnTo>
                  <a:pt x="4216" y="2926"/>
                </a:lnTo>
                <a:lnTo>
                  <a:pt x="4216" y="2926"/>
                </a:lnTo>
                <a:lnTo>
                  <a:pt x="4216" y="2926"/>
                </a:lnTo>
                <a:lnTo>
                  <a:pt x="4216" y="2926"/>
                </a:lnTo>
                <a:lnTo>
                  <a:pt x="4216" y="2926"/>
                </a:lnTo>
                <a:lnTo>
                  <a:pt x="4216" y="2926"/>
                </a:lnTo>
                <a:lnTo>
                  <a:pt x="4240" y="2926"/>
                </a:lnTo>
                <a:lnTo>
                  <a:pt x="4240" y="2926"/>
                </a:lnTo>
                <a:lnTo>
                  <a:pt x="4240" y="2926"/>
                </a:lnTo>
                <a:lnTo>
                  <a:pt x="4240" y="2926"/>
                </a:lnTo>
                <a:lnTo>
                  <a:pt x="4240" y="2926"/>
                </a:lnTo>
                <a:lnTo>
                  <a:pt x="4240" y="2926"/>
                </a:lnTo>
                <a:lnTo>
                  <a:pt x="4240" y="2926"/>
                </a:lnTo>
                <a:lnTo>
                  <a:pt x="4240" y="2926"/>
                </a:lnTo>
                <a:lnTo>
                  <a:pt x="4240" y="2926"/>
                </a:lnTo>
                <a:lnTo>
                  <a:pt x="4240" y="2926"/>
                </a:lnTo>
                <a:lnTo>
                  <a:pt x="4240" y="2926"/>
                </a:lnTo>
                <a:lnTo>
                  <a:pt x="4240" y="2926"/>
                </a:lnTo>
                <a:lnTo>
                  <a:pt x="4240" y="2926"/>
                </a:lnTo>
                <a:lnTo>
                  <a:pt x="4240" y="2926"/>
                </a:lnTo>
                <a:lnTo>
                  <a:pt x="4240" y="2926"/>
                </a:lnTo>
                <a:lnTo>
                  <a:pt x="4240" y="2926"/>
                </a:lnTo>
                <a:lnTo>
                  <a:pt x="4240" y="2926"/>
                </a:lnTo>
                <a:lnTo>
                  <a:pt x="4240" y="2926"/>
                </a:lnTo>
                <a:lnTo>
                  <a:pt x="4240" y="2926"/>
                </a:lnTo>
                <a:lnTo>
                  <a:pt x="4240" y="2926"/>
                </a:lnTo>
                <a:lnTo>
                  <a:pt x="4265" y="2926"/>
                </a:lnTo>
                <a:lnTo>
                  <a:pt x="4265" y="2926"/>
                </a:lnTo>
                <a:lnTo>
                  <a:pt x="4265" y="2926"/>
                </a:lnTo>
                <a:lnTo>
                  <a:pt x="4265" y="2926"/>
                </a:lnTo>
                <a:lnTo>
                  <a:pt x="4265" y="2926"/>
                </a:lnTo>
                <a:lnTo>
                  <a:pt x="4265" y="2926"/>
                </a:lnTo>
                <a:lnTo>
                  <a:pt x="4265" y="2926"/>
                </a:lnTo>
                <a:lnTo>
                  <a:pt x="4265" y="2926"/>
                </a:lnTo>
                <a:lnTo>
                  <a:pt x="4265" y="2926"/>
                </a:lnTo>
                <a:lnTo>
                  <a:pt x="4265" y="2926"/>
                </a:lnTo>
                <a:lnTo>
                  <a:pt x="4265" y="2926"/>
                </a:lnTo>
                <a:lnTo>
                  <a:pt x="4265" y="2926"/>
                </a:lnTo>
                <a:lnTo>
                  <a:pt x="4265" y="2926"/>
                </a:lnTo>
                <a:lnTo>
                  <a:pt x="4265" y="2926"/>
                </a:lnTo>
                <a:lnTo>
                  <a:pt x="4265" y="2926"/>
                </a:lnTo>
                <a:lnTo>
                  <a:pt x="4265" y="2926"/>
                </a:lnTo>
                <a:lnTo>
                  <a:pt x="4265" y="2926"/>
                </a:lnTo>
                <a:lnTo>
                  <a:pt x="4265" y="2926"/>
                </a:lnTo>
                <a:lnTo>
                  <a:pt x="4265" y="2926"/>
                </a:lnTo>
                <a:lnTo>
                  <a:pt x="4265" y="2950"/>
                </a:lnTo>
                <a:lnTo>
                  <a:pt x="4265" y="2950"/>
                </a:lnTo>
                <a:lnTo>
                  <a:pt x="4265" y="2950"/>
                </a:lnTo>
                <a:lnTo>
                  <a:pt x="4265" y="2950"/>
                </a:lnTo>
                <a:lnTo>
                  <a:pt x="4265" y="2926"/>
                </a:lnTo>
                <a:lnTo>
                  <a:pt x="4265" y="2926"/>
                </a:lnTo>
                <a:lnTo>
                  <a:pt x="4265" y="2926"/>
                </a:lnTo>
                <a:lnTo>
                  <a:pt x="4265" y="2926"/>
                </a:lnTo>
                <a:lnTo>
                  <a:pt x="4265" y="2926"/>
                </a:lnTo>
                <a:lnTo>
                  <a:pt x="4265" y="2926"/>
                </a:lnTo>
                <a:lnTo>
                  <a:pt x="4290" y="2950"/>
                </a:lnTo>
                <a:lnTo>
                  <a:pt x="4290" y="2926"/>
                </a:lnTo>
                <a:lnTo>
                  <a:pt x="4290" y="2926"/>
                </a:lnTo>
                <a:lnTo>
                  <a:pt x="4290" y="2926"/>
                </a:lnTo>
                <a:lnTo>
                  <a:pt x="4290" y="2926"/>
                </a:lnTo>
                <a:lnTo>
                  <a:pt x="4290" y="2926"/>
                </a:lnTo>
                <a:lnTo>
                  <a:pt x="4290" y="2926"/>
                </a:lnTo>
                <a:lnTo>
                  <a:pt x="4290" y="2926"/>
                </a:lnTo>
                <a:lnTo>
                  <a:pt x="4290" y="2926"/>
                </a:lnTo>
                <a:lnTo>
                  <a:pt x="4290" y="2900"/>
                </a:lnTo>
                <a:close/>
                <a:moveTo>
                  <a:pt x="4439" y="2504"/>
                </a:moveTo>
                <a:lnTo>
                  <a:pt x="4439" y="2504"/>
                </a:lnTo>
                <a:lnTo>
                  <a:pt x="4439" y="2529"/>
                </a:lnTo>
                <a:lnTo>
                  <a:pt x="4439" y="2529"/>
                </a:lnTo>
                <a:lnTo>
                  <a:pt x="4439" y="2529"/>
                </a:lnTo>
                <a:lnTo>
                  <a:pt x="4439" y="2529"/>
                </a:lnTo>
                <a:lnTo>
                  <a:pt x="4439" y="2529"/>
                </a:lnTo>
                <a:lnTo>
                  <a:pt x="4439" y="2529"/>
                </a:lnTo>
                <a:lnTo>
                  <a:pt x="4439" y="2529"/>
                </a:lnTo>
                <a:lnTo>
                  <a:pt x="4439" y="2529"/>
                </a:lnTo>
                <a:lnTo>
                  <a:pt x="4439" y="2529"/>
                </a:lnTo>
                <a:lnTo>
                  <a:pt x="4463" y="2529"/>
                </a:lnTo>
                <a:lnTo>
                  <a:pt x="4463" y="2529"/>
                </a:lnTo>
                <a:lnTo>
                  <a:pt x="4463" y="2529"/>
                </a:lnTo>
                <a:lnTo>
                  <a:pt x="4439" y="2504"/>
                </a:lnTo>
                <a:close/>
                <a:moveTo>
                  <a:pt x="6026" y="2578"/>
                </a:moveTo>
                <a:lnTo>
                  <a:pt x="6026" y="2554"/>
                </a:lnTo>
                <a:lnTo>
                  <a:pt x="6026" y="2554"/>
                </a:lnTo>
                <a:lnTo>
                  <a:pt x="6026" y="2554"/>
                </a:lnTo>
                <a:lnTo>
                  <a:pt x="6026" y="2554"/>
                </a:lnTo>
                <a:lnTo>
                  <a:pt x="6026" y="2554"/>
                </a:lnTo>
                <a:lnTo>
                  <a:pt x="6026" y="2554"/>
                </a:lnTo>
                <a:lnTo>
                  <a:pt x="6026" y="2554"/>
                </a:lnTo>
                <a:lnTo>
                  <a:pt x="6000" y="2554"/>
                </a:lnTo>
                <a:lnTo>
                  <a:pt x="6000" y="2554"/>
                </a:lnTo>
                <a:lnTo>
                  <a:pt x="6000" y="2554"/>
                </a:lnTo>
                <a:lnTo>
                  <a:pt x="6000" y="2554"/>
                </a:lnTo>
                <a:lnTo>
                  <a:pt x="6000" y="2554"/>
                </a:lnTo>
                <a:lnTo>
                  <a:pt x="6000" y="2554"/>
                </a:lnTo>
                <a:lnTo>
                  <a:pt x="6000" y="2554"/>
                </a:lnTo>
                <a:lnTo>
                  <a:pt x="6000" y="2554"/>
                </a:lnTo>
                <a:lnTo>
                  <a:pt x="6000" y="2554"/>
                </a:lnTo>
                <a:lnTo>
                  <a:pt x="6000" y="2554"/>
                </a:lnTo>
                <a:lnTo>
                  <a:pt x="6000" y="2554"/>
                </a:lnTo>
                <a:lnTo>
                  <a:pt x="6026" y="2554"/>
                </a:lnTo>
                <a:lnTo>
                  <a:pt x="6000" y="2578"/>
                </a:lnTo>
                <a:lnTo>
                  <a:pt x="6000" y="2578"/>
                </a:lnTo>
                <a:lnTo>
                  <a:pt x="6000" y="2578"/>
                </a:lnTo>
                <a:lnTo>
                  <a:pt x="6026" y="2578"/>
                </a:lnTo>
                <a:lnTo>
                  <a:pt x="6026" y="2578"/>
                </a:lnTo>
                <a:lnTo>
                  <a:pt x="6000" y="2578"/>
                </a:lnTo>
                <a:lnTo>
                  <a:pt x="6026" y="2578"/>
                </a:lnTo>
                <a:lnTo>
                  <a:pt x="6026" y="2578"/>
                </a:lnTo>
                <a:lnTo>
                  <a:pt x="6026" y="2578"/>
                </a:lnTo>
                <a:lnTo>
                  <a:pt x="6026" y="2578"/>
                </a:lnTo>
                <a:lnTo>
                  <a:pt x="6026" y="2578"/>
                </a:lnTo>
                <a:lnTo>
                  <a:pt x="6026" y="2578"/>
                </a:lnTo>
                <a:lnTo>
                  <a:pt x="6026" y="2578"/>
                </a:lnTo>
                <a:lnTo>
                  <a:pt x="6026" y="2578"/>
                </a:lnTo>
                <a:lnTo>
                  <a:pt x="6026" y="2578"/>
                </a:lnTo>
                <a:lnTo>
                  <a:pt x="6026" y="2578"/>
                </a:lnTo>
                <a:lnTo>
                  <a:pt x="6026" y="2578"/>
                </a:lnTo>
                <a:lnTo>
                  <a:pt x="6026" y="2578"/>
                </a:lnTo>
                <a:lnTo>
                  <a:pt x="6026" y="2578"/>
                </a:lnTo>
                <a:lnTo>
                  <a:pt x="6026" y="2578"/>
                </a:lnTo>
                <a:lnTo>
                  <a:pt x="6026" y="2578"/>
                </a:lnTo>
                <a:lnTo>
                  <a:pt x="6026" y="2578"/>
                </a:lnTo>
                <a:lnTo>
                  <a:pt x="6026" y="2603"/>
                </a:lnTo>
                <a:lnTo>
                  <a:pt x="6026" y="2603"/>
                </a:lnTo>
                <a:lnTo>
                  <a:pt x="6026" y="2603"/>
                </a:lnTo>
                <a:lnTo>
                  <a:pt x="6026" y="2603"/>
                </a:lnTo>
                <a:lnTo>
                  <a:pt x="6026" y="2578"/>
                </a:lnTo>
                <a:close/>
                <a:moveTo>
                  <a:pt x="5108" y="2331"/>
                </a:moveTo>
                <a:lnTo>
                  <a:pt x="5108" y="2331"/>
                </a:lnTo>
                <a:lnTo>
                  <a:pt x="5108" y="2331"/>
                </a:lnTo>
                <a:lnTo>
                  <a:pt x="5108" y="2331"/>
                </a:lnTo>
                <a:lnTo>
                  <a:pt x="5108" y="2331"/>
                </a:lnTo>
                <a:lnTo>
                  <a:pt x="5108" y="2331"/>
                </a:lnTo>
                <a:lnTo>
                  <a:pt x="5108" y="2331"/>
                </a:lnTo>
                <a:lnTo>
                  <a:pt x="5108" y="2331"/>
                </a:lnTo>
                <a:lnTo>
                  <a:pt x="5108" y="2305"/>
                </a:lnTo>
                <a:lnTo>
                  <a:pt x="5108" y="2305"/>
                </a:lnTo>
                <a:lnTo>
                  <a:pt x="5083" y="2305"/>
                </a:lnTo>
                <a:lnTo>
                  <a:pt x="5083" y="2305"/>
                </a:lnTo>
                <a:lnTo>
                  <a:pt x="5083" y="2305"/>
                </a:lnTo>
                <a:lnTo>
                  <a:pt x="5083" y="2331"/>
                </a:lnTo>
                <a:lnTo>
                  <a:pt x="5108" y="2331"/>
                </a:lnTo>
                <a:close/>
                <a:moveTo>
                  <a:pt x="6149" y="2677"/>
                </a:moveTo>
                <a:lnTo>
                  <a:pt x="6149" y="2677"/>
                </a:lnTo>
                <a:lnTo>
                  <a:pt x="6149" y="2677"/>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28"/>
                </a:lnTo>
                <a:lnTo>
                  <a:pt x="6149" y="2628"/>
                </a:lnTo>
                <a:lnTo>
                  <a:pt x="6149" y="2628"/>
                </a:lnTo>
                <a:lnTo>
                  <a:pt x="6149" y="2628"/>
                </a:lnTo>
                <a:lnTo>
                  <a:pt x="6149" y="2628"/>
                </a:lnTo>
                <a:lnTo>
                  <a:pt x="6149" y="2628"/>
                </a:lnTo>
                <a:lnTo>
                  <a:pt x="6149" y="2628"/>
                </a:lnTo>
                <a:lnTo>
                  <a:pt x="6149" y="2628"/>
                </a:lnTo>
                <a:lnTo>
                  <a:pt x="6125" y="2628"/>
                </a:lnTo>
                <a:lnTo>
                  <a:pt x="6125" y="2628"/>
                </a:lnTo>
                <a:lnTo>
                  <a:pt x="6125" y="2628"/>
                </a:lnTo>
                <a:lnTo>
                  <a:pt x="6125" y="2628"/>
                </a:lnTo>
                <a:lnTo>
                  <a:pt x="6125" y="2628"/>
                </a:lnTo>
                <a:lnTo>
                  <a:pt x="6149" y="2628"/>
                </a:lnTo>
                <a:lnTo>
                  <a:pt x="6149" y="2628"/>
                </a:lnTo>
                <a:lnTo>
                  <a:pt x="6125" y="2628"/>
                </a:lnTo>
                <a:lnTo>
                  <a:pt x="6125" y="2628"/>
                </a:lnTo>
                <a:lnTo>
                  <a:pt x="6125" y="2628"/>
                </a:lnTo>
                <a:lnTo>
                  <a:pt x="6125" y="2628"/>
                </a:lnTo>
                <a:lnTo>
                  <a:pt x="6125" y="2603"/>
                </a:lnTo>
                <a:lnTo>
                  <a:pt x="6125" y="2603"/>
                </a:lnTo>
                <a:lnTo>
                  <a:pt x="6100" y="2628"/>
                </a:lnTo>
                <a:lnTo>
                  <a:pt x="6100" y="2603"/>
                </a:lnTo>
                <a:lnTo>
                  <a:pt x="6125" y="2603"/>
                </a:lnTo>
                <a:lnTo>
                  <a:pt x="6125" y="2603"/>
                </a:lnTo>
                <a:lnTo>
                  <a:pt x="6125" y="2603"/>
                </a:lnTo>
                <a:lnTo>
                  <a:pt x="6125" y="2603"/>
                </a:lnTo>
                <a:lnTo>
                  <a:pt x="6125" y="2603"/>
                </a:lnTo>
                <a:lnTo>
                  <a:pt x="6125" y="2603"/>
                </a:lnTo>
                <a:lnTo>
                  <a:pt x="6125" y="2603"/>
                </a:lnTo>
                <a:lnTo>
                  <a:pt x="6100" y="2603"/>
                </a:lnTo>
                <a:lnTo>
                  <a:pt x="6100" y="2603"/>
                </a:lnTo>
                <a:lnTo>
                  <a:pt x="6100" y="2603"/>
                </a:lnTo>
                <a:lnTo>
                  <a:pt x="6100" y="2603"/>
                </a:lnTo>
                <a:lnTo>
                  <a:pt x="6100" y="2603"/>
                </a:lnTo>
                <a:lnTo>
                  <a:pt x="6100" y="2603"/>
                </a:lnTo>
                <a:lnTo>
                  <a:pt x="6100" y="2603"/>
                </a:lnTo>
                <a:lnTo>
                  <a:pt x="6100" y="2603"/>
                </a:lnTo>
                <a:lnTo>
                  <a:pt x="6125" y="2603"/>
                </a:lnTo>
                <a:lnTo>
                  <a:pt x="6125" y="2603"/>
                </a:lnTo>
                <a:lnTo>
                  <a:pt x="6125" y="2603"/>
                </a:lnTo>
                <a:lnTo>
                  <a:pt x="6125" y="2603"/>
                </a:lnTo>
                <a:lnTo>
                  <a:pt x="6149" y="2603"/>
                </a:lnTo>
                <a:lnTo>
                  <a:pt x="6149" y="2603"/>
                </a:lnTo>
                <a:lnTo>
                  <a:pt x="6174" y="2603"/>
                </a:lnTo>
                <a:lnTo>
                  <a:pt x="6174" y="2628"/>
                </a:lnTo>
                <a:lnTo>
                  <a:pt x="6199" y="2628"/>
                </a:lnTo>
                <a:lnTo>
                  <a:pt x="6199" y="2628"/>
                </a:lnTo>
                <a:lnTo>
                  <a:pt x="6224" y="2628"/>
                </a:lnTo>
                <a:lnTo>
                  <a:pt x="6224" y="2628"/>
                </a:lnTo>
                <a:lnTo>
                  <a:pt x="6224" y="2628"/>
                </a:lnTo>
                <a:lnTo>
                  <a:pt x="6224" y="2628"/>
                </a:lnTo>
                <a:lnTo>
                  <a:pt x="6224" y="2628"/>
                </a:lnTo>
                <a:lnTo>
                  <a:pt x="6224" y="2628"/>
                </a:lnTo>
                <a:lnTo>
                  <a:pt x="6224" y="2628"/>
                </a:lnTo>
                <a:lnTo>
                  <a:pt x="6224" y="2603"/>
                </a:lnTo>
                <a:lnTo>
                  <a:pt x="6224" y="2603"/>
                </a:lnTo>
                <a:lnTo>
                  <a:pt x="6224" y="2603"/>
                </a:lnTo>
                <a:lnTo>
                  <a:pt x="6224" y="2603"/>
                </a:lnTo>
                <a:lnTo>
                  <a:pt x="6224" y="2603"/>
                </a:lnTo>
                <a:lnTo>
                  <a:pt x="6224" y="2603"/>
                </a:lnTo>
                <a:lnTo>
                  <a:pt x="6224" y="2603"/>
                </a:lnTo>
                <a:lnTo>
                  <a:pt x="6224" y="2603"/>
                </a:lnTo>
                <a:lnTo>
                  <a:pt x="6199" y="2578"/>
                </a:lnTo>
                <a:lnTo>
                  <a:pt x="6199" y="2578"/>
                </a:lnTo>
                <a:lnTo>
                  <a:pt x="6199" y="2578"/>
                </a:lnTo>
                <a:lnTo>
                  <a:pt x="6199" y="2578"/>
                </a:lnTo>
                <a:lnTo>
                  <a:pt x="6199" y="2578"/>
                </a:lnTo>
                <a:lnTo>
                  <a:pt x="6199" y="2578"/>
                </a:lnTo>
                <a:lnTo>
                  <a:pt x="6199" y="2578"/>
                </a:lnTo>
                <a:lnTo>
                  <a:pt x="6199" y="2578"/>
                </a:lnTo>
                <a:lnTo>
                  <a:pt x="6199" y="2578"/>
                </a:lnTo>
                <a:lnTo>
                  <a:pt x="6199" y="2578"/>
                </a:lnTo>
                <a:lnTo>
                  <a:pt x="6199" y="2578"/>
                </a:lnTo>
                <a:lnTo>
                  <a:pt x="6174" y="2578"/>
                </a:lnTo>
                <a:lnTo>
                  <a:pt x="6174" y="2578"/>
                </a:lnTo>
                <a:lnTo>
                  <a:pt x="6174" y="2578"/>
                </a:lnTo>
                <a:lnTo>
                  <a:pt x="6174" y="2578"/>
                </a:lnTo>
                <a:lnTo>
                  <a:pt x="6174" y="2578"/>
                </a:lnTo>
                <a:lnTo>
                  <a:pt x="6174" y="2578"/>
                </a:lnTo>
                <a:lnTo>
                  <a:pt x="6174" y="2578"/>
                </a:lnTo>
                <a:lnTo>
                  <a:pt x="6174" y="2578"/>
                </a:lnTo>
                <a:lnTo>
                  <a:pt x="6174" y="2578"/>
                </a:lnTo>
                <a:lnTo>
                  <a:pt x="6174" y="2578"/>
                </a:lnTo>
                <a:lnTo>
                  <a:pt x="6174" y="2578"/>
                </a:lnTo>
                <a:lnTo>
                  <a:pt x="6174" y="2578"/>
                </a:lnTo>
                <a:lnTo>
                  <a:pt x="6174" y="2578"/>
                </a:lnTo>
                <a:lnTo>
                  <a:pt x="6174" y="2578"/>
                </a:lnTo>
                <a:lnTo>
                  <a:pt x="6174" y="2578"/>
                </a:lnTo>
                <a:lnTo>
                  <a:pt x="6149" y="2578"/>
                </a:lnTo>
                <a:lnTo>
                  <a:pt x="6149" y="2578"/>
                </a:lnTo>
                <a:lnTo>
                  <a:pt x="6149" y="2578"/>
                </a:lnTo>
                <a:lnTo>
                  <a:pt x="6149" y="2578"/>
                </a:lnTo>
                <a:lnTo>
                  <a:pt x="6149" y="2578"/>
                </a:lnTo>
                <a:lnTo>
                  <a:pt x="6149" y="2578"/>
                </a:lnTo>
                <a:lnTo>
                  <a:pt x="6149" y="2578"/>
                </a:lnTo>
                <a:lnTo>
                  <a:pt x="6149" y="2578"/>
                </a:lnTo>
                <a:lnTo>
                  <a:pt x="6149" y="2578"/>
                </a:lnTo>
                <a:lnTo>
                  <a:pt x="6149" y="2578"/>
                </a:lnTo>
                <a:lnTo>
                  <a:pt x="6149" y="2578"/>
                </a:lnTo>
                <a:lnTo>
                  <a:pt x="6149" y="2578"/>
                </a:lnTo>
                <a:lnTo>
                  <a:pt x="6125" y="2578"/>
                </a:lnTo>
                <a:lnTo>
                  <a:pt x="6125" y="2578"/>
                </a:lnTo>
                <a:lnTo>
                  <a:pt x="6125" y="2578"/>
                </a:lnTo>
                <a:lnTo>
                  <a:pt x="6125" y="2554"/>
                </a:lnTo>
                <a:lnTo>
                  <a:pt x="6125" y="2554"/>
                </a:lnTo>
                <a:lnTo>
                  <a:pt x="6125" y="2554"/>
                </a:lnTo>
                <a:lnTo>
                  <a:pt x="6125" y="2554"/>
                </a:lnTo>
                <a:lnTo>
                  <a:pt x="6125" y="2554"/>
                </a:lnTo>
                <a:lnTo>
                  <a:pt x="6125" y="2554"/>
                </a:lnTo>
                <a:lnTo>
                  <a:pt x="6125" y="2554"/>
                </a:lnTo>
                <a:lnTo>
                  <a:pt x="6100" y="2554"/>
                </a:lnTo>
                <a:lnTo>
                  <a:pt x="6100" y="2554"/>
                </a:lnTo>
                <a:lnTo>
                  <a:pt x="6100" y="2554"/>
                </a:lnTo>
                <a:lnTo>
                  <a:pt x="6075" y="2554"/>
                </a:lnTo>
                <a:lnTo>
                  <a:pt x="6075" y="2554"/>
                </a:lnTo>
                <a:lnTo>
                  <a:pt x="6075" y="2554"/>
                </a:lnTo>
                <a:lnTo>
                  <a:pt x="6075" y="2554"/>
                </a:lnTo>
                <a:lnTo>
                  <a:pt x="6075" y="2554"/>
                </a:lnTo>
                <a:lnTo>
                  <a:pt x="6100" y="2554"/>
                </a:lnTo>
                <a:lnTo>
                  <a:pt x="6125" y="2554"/>
                </a:lnTo>
                <a:lnTo>
                  <a:pt x="6125" y="2554"/>
                </a:lnTo>
                <a:lnTo>
                  <a:pt x="6125" y="2554"/>
                </a:lnTo>
                <a:lnTo>
                  <a:pt x="6125" y="2554"/>
                </a:lnTo>
                <a:lnTo>
                  <a:pt x="6149" y="2554"/>
                </a:lnTo>
                <a:lnTo>
                  <a:pt x="6149" y="2578"/>
                </a:lnTo>
                <a:lnTo>
                  <a:pt x="6174" y="2578"/>
                </a:lnTo>
                <a:lnTo>
                  <a:pt x="6174" y="2554"/>
                </a:lnTo>
                <a:lnTo>
                  <a:pt x="6199" y="2554"/>
                </a:lnTo>
                <a:lnTo>
                  <a:pt x="6199" y="2554"/>
                </a:lnTo>
                <a:lnTo>
                  <a:pt x="6199" y="2554"/>
                </a:lnTo>
                <a:lnTo>
                  <a:pt x="6199" y="2554"/>
                </a:lnTo>
                <a:lnTo>
                  <a:pt x="6199" y="2554"/>
                </a:lnTo>
                <a:lnTo>
                  <a:pt x="6199" y="2554"/>
                </a:lnTo>
                <a:lnTo>
                  <a:pt x="6199" y="2554"/>
                </a:lnTo>
                <a:lnTo>
                  <a:pt x="6174" y="2554"/>
                </a:lnTo>
                <a:lnTo>
                  <a:pt x="6174" y="2554"/>
                </a:lnTo>
                <a:lnTo>
                  <a:pt x="6174" y="2554"/>
                </a:lnTo>
                <a:lnTo>
                  <a:pt x="6174" y="2554"/>
                </a:lnTo>
                <a:lnTo>
                  <a:pt x="6174" y="2554"/>
                </a:lnTo>
                <a:lnTo>
                  <a:pt x="6174" y="2554"/>
                </a:lnTo>
                <a:lnTo>
                  <a:pt x="6174" y="2554"/>
                </a:lnTo>
                <a:lnTo>
                  <a:pt x="6174" y="2554"/>
                </a:lnTo>
                <a:lnTo>
                  <a:pt x="6149" y="2554"/>
                </a:lnTo>
                <a:lnTo>
                  <a:pt x="6149" y="2529"/>
                </a:lnTo>
                <a:lnTo>
                  <a:pt x="6149" y="2529"/>
                </a:lnTo>
                <a:lnTo>
                  <a:pt x="6174" y="2529"/>
                </a:lnTo>
                <a:lnTo>
                  <a:pt x="6174" y="2529"/>
                </a:lnTo>
                <a:lnTo>
                  <a:pt x="6174" y="2529"/>
                </a:lnTo>
                <a:lnTo>
                  <a:pt x="6174" y="2554"/>
                </a:lnTo>
                <a:lnTo>
                  <a:pt x="6199" y="2554"/>
                </a:lnTo>
                <a:lnTo>
                  <a:pt x="6199" y="2554"/>
                </a:lnTo>
                <a:lnTo>
                  <a:pt x="6199" y="2554"/>
                </a:lnTo>
                <a:lnTo>
                  <a:pt x="6199" y="2554"/>
                </a:lnTo>
                <a:lnTo>
                  <a:pt x="6174" y="2554"/>
                </a:lnTo>
                <a:lnTo>
                  <a:pt x="6174" y="2529"/>
                </a:lnTo>
                <a:lnTo>
                  <a:pt x="6199" y="2529"/>
                </a:lnTo>
                <a:lnTo>
                  <a:pt x="6199" y="2529"/>
                </a:lnTo>
                <a:lnTo>
                  <a:pt x="6199" y="2529"/>
                </a:lnTo>
                <a:lnTo>
                  <a:pt x="6199" y="2529"/>
                </a:lnTo>
                <a:lnTo>
                  <a:pt x="6174" y="2529"/>
                </a:lnTo>
                <a:lnTo>
                  <a:pt x="6174" y="2529"/>
                </a:lnTo>
                <a:lnTo>
                  <a:pt x="6174" y="2529"/>
                </a:lnTo>
                <a:lnTo>
                  <a:pt x="6174" y="2529"/>
                </a:lnTo>
                <a:lnTo>
                  <a:pt x="6199" y="2529"/>
                </a:lnTo>
                <a:lnTo>
                  <a:pt x="6199" y="2529"/>
                </a:lnTo>
                <a:lnTo>
                  <a:pt x="6174" y="2504"/>
                </a:lnTo>
                <a:lnTo>
                  <a:pt x="6174" y="2504"/>
                </a:lnTo>
                <a:lnTo>
                  <a:pt x="6149" y="2504"/>
                </a:lnTo>
                <a:lnTo>
                  <a:pt x="6149" y="2504"/>
                </a:lnTo>
                <a:lnTo>
                  <a:pt x="6149" y="2504"/>
                </a:lnTo>
                <a:lnTo>
                  <a:pt x="6149" y="2504"/>
                </a:lnTo>
                <a:lnTo>
                  <a:pt x="6149" y="2504"/>
                </a:lnTo>
                <a:lnTo>
                  <a:pt x="6149" y="2504"/>
                </a:lnTo>
                <a:lnTo>
                  <a:pt x="6149" y="2504"/>
                </a:lnTo>
                <a:lnTo>
                  <a:pt x="6149" y="2504"/>
                </a:lnTo>
                <a:lnTo>
                  <a:pt x="6149" y="2504"/>
                </a:lnTo>
                <a:lnTo>
                  <a:pt x="6149" y="2504"/>
                </a:lnTo>
                <a:lnTo>
                  <a:pt x="6149" y="2504"/>
                </a:lnTo>
                <a:lnTo>
                  <a:pt x="6125" y="2504"/>
                </a:lnTo>
                <a:lnTo>
                  <a:pt x="6125" y="2504"/>
                </a:lnTo>
                <a:lnTo>
                  <a:pt x="6125" y="2504"/>
                </a:lnTo>
                <a:lnTo>
                  <a:pt x="6125" y="2504"/>
                </a:lnTo>
                <a:lnTo>
                  <a:pt x="6125" y="2504"/>
                </a:lnTo>
                <a:lnTo>
                  <a:pt x="6125" y="2504"/>
                </a:lnTo>
                <a:lnTo>
                  <a:pt x="6125" y="2504"/>
                </a:lnTo>
                <a:lnTo>
                  <a:pt x="6125" y="2504"/>
                </a:lnTo>
                <a:lnTo>
                  <a:pt x="6125" y="2504"/>
                </a:lnTo>
                <a:lnTo>
                  <a:pt x="6125" y="2504"/>
                </a:lnTo>
                <a:lnTo>
                  <a:pt x="6125" y="2504"/>
                </a:lnTo>
                <a:lnTo>
                  <a:pt x="6125" y="2504"/>
                </a:lnTo>
                <a:lnTo>
                  <a:pt x="6125" y="2504"/>
                </a:lnTo>
                <a:lnTo>
                  <a:pt x="6125" y="2529"/>
                </a:lnTo>
                <a:lnTo>
                  <a:pt x="6125" y="2529"/>
                </a:lnTo>
                <a:lnTo>
                  <a:pt x="6125" y="2529"/>
                </a:lnTo>
                <a:lnTo>
                  <a:pt x="6125" y="2529"/>
                </a:lnTo>
                <a:lnTo>
                  <a:pt x="6125" y="2554"/>
                </a:lnTo>
                <a:lnTo>
                  <a:pt x="6100" y="2554"/>
                </a:lnTo>
                <a:lnTo>
                  <a:pt x="6100" y="2554"/>
                </a:lnTo>
                <a:lnTo>
                  <a:pt x="6100" y="2554"/>
                </a:lnTo>
                <a:lnTo>
                  <a:pt x="6100" y="2554"/>
                </a:lnTo>
                <a:lnTo>
                  <a:pt x="6100" y="2554"/>
                </a:lnTo>
                <a:lnTo>
                  <a:pt x="6100" y="2554"/>
                </a:lnTo>
                <a:lnTo>
                  <a:pt x="6100" y="2554"/>
                </a:lnTo>
                <a:lnTo>
                  <a:pt x="6100" y="2554"/>
                </a:lnTo>
                <a:lnTo>
                  <a:pt x="6100" y="2554"/>
                </a:lnTo>
                <a:lnTo>
                  <a:pt x="6100" y="2554"/>
                </a:lnTo>
                <a:lnTo>
                  <a:pt x="6100" y="2554"/>
                </a:lnTo>
                <a:lnTo>
                  <a:pt x="6100" y="2554"/>
                </a:lnTo>
                <a:lnTo>
                  <a:pt x="6100" y="2554"/>
                </a:lnTo>
                <a:lnTo>
                  <a:pt x="6100" y="2529"/>
                </a:lnTo>
                <a:lnTo>
                  <a:pt x="6100" y="2529"/>
                </a:lnTo>
                <a:lnTo>
                  <a:pt x="6100" y="2529"/>
                </a:lnTo>
                <a:lnTo>
                  <a:pt x="6100" y="2529"/>
                </a:lnTo>
                <a:lnTo>
                  <a:pt x="6100" y="2529"/>
                </a:lnTo>
                <a:lnTo>
                  <a:pt x="6100" y="2529"/>
                </a:lnTo>
                <a:lnTo>
                  <a:pt x="6100" y="2529"/>
                </a:lnTo>
                <a:lnTo>
                  <a:pt x="6100" y="2529"/>
                </a:lnTo>
                <a:lnTo>
                  <a:pt x="6100" y="2529"/>
                </a:lnTo>
                <a:lnTo>
                  <a:pt x="6100" y="2529"/>
                </a:lnTo>
                <a:lnTo>
                  <a:pt x="6100" y="2529"/>
                </a:lnTo>
                <a:lnTo>
                  <a:pt x="6100" y="2529"/>
                </a:lnTo>
                <a:lnTo>
                  <a:pt x="6100" y="2529"/>
                </a:lnTo>
                <a:lnTo>
                  <a:pt x="6100" y="2529"/>
                </a:lnTo>
                <a:lnTo>
                  <a:pt x="6100" y="2529"/>
                </a:lnTo>
                <a:lnTo>
                  <a:pt x="6100" y="2529"/>
                </a:lnTo>
                <a:lnTo>
                  <a:pt x="6100" y="2529"/>
                </a:lnTo>
                <a:lnTo>
                  <a:pt x="6125" y="2529"/>
                </a:lnTo>
                <a:lnTo>
                  <a:pt x="6125" y="2529"/>
                </a:lnTo>
                <a:lnTo>
                  <a:pt x="6125" y="2504"/>
                </a:lnTo>
                <a:lnTo>
                  <a:pt x="6125" y="2504"/>
                </a:lnTo>
                <a:lnTo>
                  <a:pt x="6125" y="2504"/>
                </a:lnTo>
                <a:lnTo>
                  <a:pt x="6125" y="2504"/>
                </a:lnTo>
                <a:lnTo>
                  <a:pt x="6125" y="2504"/>
                </a:lnTo>
                <a:lnTo>
                  <a:pt x="6100" y="2504"/>
                </a:lnTo>
                <a:lnTo>
                  <a:pt x="6100" y="2504"/>
                </a:lnTo>
                <a:lnTo>
                  <a:pt x="6100" y="2504"/>
                </a:lnTo>
                <a:lnTo>
                  <a:pt x="6100" y="2504"/>
                </a:lnTo>
                <a:lnTo>
                  <a:pt x="6100" y="2504"/>
                </a:lnTo>
                <a:lnTo>
                  <a:pt x="6100" y="2504"/>
                </a:lnTo>
                <a:lnTo>
                  <a:pt x="6100" y="2504"/>
                </a:lnTo>
                <a:lnTo>
                  <a:pt x="6100" y="2504"/>
                </a:lnTo>
                <a:lnTo>
                  <a:pt x="6100" y="2504"/>
                </a:lnTo>
                <a:lnTo>
                  <a:pt x="6100" y="2504"/>
                </a:lnTo>
                <a:lnTo>
                  <a:pt x="6100" y="2504"/>
                </a:lnTo>
                <a:lnTo>
                  <a:pt x="6075" y="2504"/>
                </a:lnTo>
                <a:lnTo>
                  <a:pt x="6075" y="2479"/>
                </a:lnTo>
                <a:lnTo>
                  <a:pt x="6075" y="2479"/>
                </a:lnTo>
                <a:lnTo>
                  <a:pt x="6075" y="2479"/>
                </a:lnTo>
                <a:lnTo>
                  <a:pt x="6075" y="2504"/>
                </a:lnTo>
                <a:lnTo>
                  <a:pt x="6050" y="2504"/>
                </a:lnTo>
                <a:lnTo>
                  <a:pt x="6050" y="2504"/>
                </a:lnTo>
                <a:lnTo>
                  <a:pt x="6050" y="2504"/>
                </a:lnTo>
                <a:lnTo>
                  <a:pt x="6075" y="2504"/>
                </a:lnTo>
                <a:lnTo>
                  <a:pt x="6075" y="2529"/>
                </a:lnTo>
                <a:lnTo>
                  <a:pt x="6050" y="2529"/>
                </a:lnTo>
                <a:lnTo>
                  <a:pt x="6050" y="2504"/>
                </a:lnTo>
                <a:lnTo>
                  <a:pt x="6050" y="2504"/>
                </a:lnTo>
                <a:lnTo>
                  <a:pt x="6050" y="2504"/>
                </a:lnTo>
                <a:lnTo>
                  <a:pt x="6050" y="2504"/>
                </a:lnTo>
                <a:lnTo>
                  <a:pt x="6050" y="2504"/>
                </a:lnTo>
                <a:lnTo>
                  <a:pt x="6050" y="2504"/>
                </a:lnTo>
                <a:lnTo>
                  <a:pt x="6050" y="2529"/>
                </a:lnTo>
                <a:lnTo>
                  <a:pt x="6050" y="2529"/>
                </a:lnTo>
                <a:lnTo>
                  <a:pt x="6050" y="2529"/>
                </a:lnTo>
                <a:lnTo>
                  <a:pt x="6050" y="2529"/>
                </a:lnTo>
                <a:lnTo>
                  <a:pt x="6050" y="2529"/>
                </a:lnTo>
                <a:lnTo>
                  <a:pt x="6050" y="2529"/>
                </a:lnTo>
                <a:lnTo>
                  <a:pt x="6050" y="2529"/>
                </a:lnTo>
                <a:lnTo>
                  <a:pt x="6050" y="2529"/>
                </a:lnTo>
                <a:lnTo>
                  <a:pt x="6050" y="2529"/>
                </a:lnTo>
                <a:lnTo>
                  <a:pt x="6050" y="2529"/>
                </a:lnTo>
                <a:lnTo>
                  <a:pt x="6050" y="2529"/>
                </a:lnTo>
                <a:lnTo>
                  <a:pt x="6050" y="2554"/>
                </a:lnTo>
                <a:lnTo>
                  <a:pt x="6050" y="2554"/>
                </a:lnTo>
                <a:lnTo>
                  <a:pt x="6050" y="2529"/>
                </a:lnTo>
                <a:lnTo>
                  <a:pt x="6050" y="2529"/>
                </a:lnTo>
                <a:lnTo>
                  <a:pt x="6050" y="2529"/>
                </a:lnTo>
                <a:lnTo>
                  <a:pt x="6050" y="2529"/>
                </a:lnTo>
                <a:lnTo>
                  <a:pt x="6050" y="2529"/>
                </a:lnTo>
                <a:lnTo>
                  <a:pt x="6026" y="2529"/>
                </a:lnTo>
                <a:lnTo>
                  <a:pt x="6026" y="2529"/>
                </a:lnTo>
                <a:lnTo>
                  <a:pt x="6026" y="2529"/>
                </a:lnTo>
                <a:lnTo>
                  <a:pt x="6026" y="2529"/>
                </a:lnTo>
                <a:lnTo>
                  <a:pt x="6026" y="2529"/>
                </a:lnTo>
                <a:lnTo>
                  <a:pt x="6026" y="2504"/>
                </a:lnTo>
                <a:lnTo>
                  <a:pt x="6026" y="2504"/>
                </a:lnTo>
                <a:lnTo>
                  <a:pt x="6026" y="2504"/>
                </a:lnTo>
                <a:lnTo>
                  <a:pt x="6026" y="2529"/>
                </a:lnTo>
                <a:lnTo>
                  <a:pt x="6026" y="2529"/>
                </a:lnTo>
                <a:lnTo>
                  <a:pt x="6026" y="2529"/>
                </a:lnTo>
                <a:lnTo>
                  <a:pt x="6026" y="2529"/>
                </a:lnTo>
                <a:lnTo>
                  <a:pt x="6026" y="2529"/>
                </a:lnTo>
                <a:lnTo>
                  <a:pt x="6026" y="2529"/>
                </a:lnTo>
                <a:lnTo>
                  <a:pt x="6026" y="2529"/>
                </a:lnTo>
                <a:lnTo>
                  <a:pt x="6026" y="2529"/>
                </a:lnTo>
                <a:lnTo>
                  <a:pt x="6026" y="2529"/>
                </a:lnTo>
                <a:lnTo>
                  <a:pt x="6026" y="2529"/>
                </a:lnTo>
                <a:lnTo>
                  <a:pt x="6026" y="2529"/>
                </a:lnTo>
                <a:lnTo>
                  <a:pt x="6026" y="2529"/>
                </a:lnTo>
                <a:lnTo>
                  <a:pt x="6026" y="2529"/>
                </a:lnTo>
                <a:lnTo>
                  <a:pt x="6026" y="2529"/>
                </a:lnTo>
                <a:lnTo>
                  <a:pt x="6026" y="2554"/>
                </a:lnTo>
                <a:lnTo>
                  <a:pt x="6026" y="2554"/>
                </a:lnTo>
                <a:lnTo>
                  <a:pt x="6026" y="2554"/>
                </a:lnTo>
                <a:lnTo>
                  <a:pt x="6026" y="2554"/>
                </a:lnTo>
                <a:lnTo>
                  <a:pt x="6050" y="2554"/>
                </a:lnTo>
                <a:lnTo>
                  <a:pt x="6050" y="2554"/>
                </a:lnTo>
                <a:lnTo>
                  <a:pt x="6050" y="2554"/>
                </a:lnTo>
                <a:lnTo>
                  <a:pt x="6050" y="2578"/>
                </a:lnTo>
                <a:lnTo>
                  <a:pt x="6075" y="2578"/>
                </a:lnTo>
                <a:lnTo>
                  <a:pt x="6075" y="2578"/>
                </a:lnTo>
                <a:lnTo>
                  <a:pt x="6075" y="2578"/>
                </a:lnTo>
                <a:lnTo>
                  <a:pt x="6075" y="2578"/>
                </a:lnTo>
                <a:lnTo>
                  <a:pt x="6050" y="2578"/>
                </a:lnTo>
                <a:lnTo>
                  <a:pt x="6050" y="2554"/>
                </a:lnTo>
                <a:lnTo>
                  <a:pt x="6026" y="2554"/>
                </a:lnTo>
                <a:lnTo>
                  <a:pt x="6026" y="2554"/>
                </a:lnTo>
                <a:lnTo>
                  <a:pt x="6026" y="2554"/>
                </a:lnTo>
                <a:lnTo>
                  <a:pt x="6026" y="2554"/>
                </a:lnTo>
                <a:lnTo>
                  <a:pt x="6026" y="2578"/>
                </a:lnTo>
                <a:lnTo>
                  <a:pt x="6026" y="2578"/>
                </a:lnTo>
                <a:lnTo>
                  <a:pt x="6026" y="2578"/>
                </a:lnTo>
                <a:lnTo>
                  <a:pt x="6026" y="2578"/>
                </a:lnTo>
                <a:lnTo>
                  <a:pt x="6026" y="2578"/>
                </a:lnTo>
                <a:lnTo>
                  <a:pt x="6026" y="2578"/>
                </a:lnTo>
                <a:lnTo>
                  <a:pt x="6026" y="2578"/>
                </a:lnTo>
                <a:lnTo>
                  <a:pt x="6026" y="2603"/>
                </a:lnTo>
                <a:lnTo>
                  <a:pt x="6026" y="2603"/>
                </a:lnTo>
                <a:lnTo>
                  <a:pt x="6026" y="2603"/>
                </a:lnTo>
                <a:lnTo>
                  <a:pt x="6026" y="2603"/>
                </a:lnTo>
                <a:lnTo>
                  <a:pt x="6026" y="2603"/>
                </a:lnTo>
                <a:lnTo>
                  <a:pt x="6026" y="2603"/>
                </a:lnTo>
                <a:lnTo>
                  <a:pt x="6026" y="2603"/>
                </a:lnTo>
                <a:lnTo>
                  <a:pt x="6050" y="2603"/>
                </a:lnTo>
                <a:lnTo>
                  <a:pt x="6050" y="2603"/>
                </a:lnTo>
                <a:lnTo>
                  <a:pt x="6050" y="2603"/>
                </a:lnTo>
                <a:lnTo>
                  <a:pt x="6050" y="2603"/>
                </a:lnTo>
                <a:lnTo>
                  <a:pt x="6050" y="2603"/>
                </a:lnTo>
                <a:lnTo>
                  <a:pt x="6050" y="2603"/>
                </a:lnTo>
                <a:lnTo>
                  <a:pt x="6050" y="2603"/>
                </a:lnTo>
                <a:lnTo>
                  <a:pt x="6050" y="2603"/>
                </a:lnTo>
                <a:lnTo>
                  <a:pt x="6050" y="2603"/>
                </a:lnTo>
                <a:lnTo>
                  <a:pt x="6050" y="2603"/>
                </a:lnTo>
                <a:lnTo>
                  <a:pt x="6050" y="2603"/>
                </a:lnTo>
                <a:lnTo>
                  <a:pt x="6050" y="2603"/>
                </a:lnTo>
                <a:lnTo>
                  <a:pt x="6050" y="2603"/>
                </a:lnTo>
                <a:lnTo>
                  <a:pt x="6075" y="2628"/>
                </a:lnTo>
                <a:lnTo>
                  <a:pt x="6075" y="2628"/>
                </a:lnTo>
                <a:lnTo>
                  <a:pt x="6075" y="2628"/>
                </a:lnTo>
                <a:lnTo>
                  <a:pt x="6075" y="2628"/>
                </a:lnTo>
                <a:lnTo>
                  <a:pt x="6075" y="2628"/>
                </a:lnTo>
                <a:lnTo>
                  <a:pt x="6075" y="2628"/>
                </a:lnTo>
                <a:lnTo>
                  <a:pt x="6075" y="2628"/>
                </a:lnTo>
                <a:lnTo>
                  <a:pt x="6075" y="2628"/>
                </a:lnTo>
                <a:lnTo>
                  <a:pt x="6075" y="2628"/>
                </a:lnTo>
                <a:lnTo>
                  <a:pt x="6075" y="2628"/>
                </a:lnTo>
                <a:lnTo>
                  <a:pt x="6075" y="2628"/>
                </a:lnTo>
                <a:lnTo>
                  <a:pt x="6075" y="2628"/>
                </a:lnTo>
                <a:lnTo>
                  <a:pt x="6075" y="2628"/>
                </a:lnTo>
                <a:lnTo>
                  <a:pt x="6075" y="2628"/>
                </a:lnTo>
                <a:lnTo>
                  <a:pt x="6075" y="2628"/>
                </a:lnTo>
                <a:lnTo>
                  <a:pt x="6075" y="2628"/>
                </a:lnTo>
                <a:lnTo>
                  <a:pt x="6100" y="2628"/>
                </a:lnTo>
                <a:lnTo>
                  <a:pt x="6100" y="2628"/>
                </a:lnTo>
                <a:lnTo>
                  <a:pt x="6100" y="2628"/>
                </a:lnTo>
                <a:lnTo>
                  <a:pt x="6100" y="2628"/>
                </a:lnTo>
                <a:lnTo>
                  <a:pt x="6100" y="2628"/>
                </a:lnTo>
                <a:lnTo>
                  <a:pt x="6100" y="2628"/>
                </a:lnTo>
                <a:lnTo>
                  <a:pt x="6100" y="2628"/>
                </a:lnTo>
                <a:lnTo>
                  <a:pt x="6100" y="2628"/>
                </a:lnTo>
                <a:lnTo>
                  <a:pt x="6100" y="2628"/>
                </a:lnTo>
                <a:lnTo>
                  <a:pt x="6100" y="2628"/>
                </a:lnTo>
                <a:lnTo>
                  <a:pt x="6100" y="2628"/>
                </a:lnTo>
                <a:lnTo>
                  <a:pt x="6075" y="2628"/>
                </a:lnTo>
                <a:lnTo>
                  <a:pt x="6075" y="2628"/>
                </a:lnTo>
                <a:lnTo>
                  <a:pt x="6075" y="2628"/>
                </a:lnTo>
                <a:lnTo>
                  <a:pt x="6100" y="2628"/>
                </a:lnTo>
                <a:lnTo>
                  <a:pt x="6125" y="2653"/>
                </a:lnTo>
                <a:lnTo>
                  <a:pt x="6125" y="2653"/>
                </a:lnTo>
                <a:lnTo>
                  <a:pt x="6125" y="2653"/>
                </a:lnTo>
                <a:lnTo>
                  <a:pt x="6125" y="2653"/>
                </a:lnTo>
                <a:lnTo>
                  <a:pt x="6125" y="2653"/>
                </a:lnTo>
                <a:lnTo>
                  <a:pt x="6100" y="2653"/>
                </a:lnTo>
                <a:lnTo>
                  <a:pt x="6100" y="2653"/>
                </a:lnTo>
                <a:lnTo>
                  <a:pt x="6100" y="2653"/>
                </a:lnTo>
                <a:lnTo>
                  <a:pt x="6100" y="2653"/>
                </a:lnTo>
                <a:lnTo>
                  <a:pt x="6100" y="2653"/>
                </a:lnTo>
                <a:lnTo>
                  <a:pt x="6100" y="2653"/>
                </a:lnTo>
                <a:lnTo>
                  <a:pt x="6100" y="2653"/>
                </a:lnTo>
                <a:lnTo>
                  <a:pt x="6100" y="2653"/>
                </a:lnTo>
                <a:lnTo>
                  <a:pt x="6100" y="2653"/>
                </a:lnTo>
                <a:lnTo>
                  <a:pt x="6100" y="2653"/>
                </a:lnTo>
                <a:lnTo>
                  <a:pt x="6125" y="2653"/>
                </a:lnTo>
                <a:lnTo>
                  <a:pt x="6125" y="2677"/>
                </a:lnTo>
                <a:lnTo>
                  <a:pt x="6125" y="2677"/>
                </a:lnTo>
                <a:lnTo>
                  <a:pt x="6125" y="2677"/>
                </a:lnTo>
                <a:lnTo>
                  <a:pt x="6125" y="2677"/>
                </a:lnTo>
                <a:lnTo>
                  <a:pt x="6149" y="2677"/>
                </a:lnTo>
                <a:close/>
                <a:moveTo>
                  <a:pt x="5034" y="2281"/>
                </a:moveTo>
                <a:lnTo>
                  <a:pt x="5034" y="2281"/>
                </a:lnTo>
                <a:close/>
                <a:moveTo>
                  <a:pt x="4712" y="2355"/>
                </a:moveTo>
                <a:lnTo>
                  <a:pt x="4712" y="2355"/>
                </a:lnTo>
                <a:lnTo>
                  <a:pt x="4712" y="2355"/>
                </a:lnTo>
                <a:lnTo>
                  <a:pt x="4712" y="2355"/>
                </a:lnTo>
                <a:lnTo>
                  <a:pt x="4712" y="2355"/>
                </a:lnTo>
                <a:lnTo>
                  <a:pt x="4712" y="2355"/>
                </a:lnTo>
                <a:lnTo>
                  <a:pt x="4712" y="2355"/>
                </a:lnTo>
                <a:lnTo>
                  <a:pt x="4712" y="2380"/>
                </a:lnTo>
                <a:lnTo>
                  <a:pt x="4712" y="2380"/>
                </a:lnTo>
                <a:lnTo>
                  <a:pt x="4712" y="2380"/>
                </a:lnTo>
                <a:lnTo>
                  <a:pt x="4712" y="2380"/>
                </a:lnTo>
                <a:lnTo>
                  <a:pt x="4712" y="2380"/>
                </a:lnTo>
                <a:lnTo>
                  <a:pt x="4712" y="2380"/>
                </a:lnTo>
                <a:lnTo>
                  <a:pt x="4712" y="2380"/>
                </a:lnTo>
                <a:lnTo>
                  <a:pt x="4686" y="2380"/>
                </a:lnTo>
                <a:lnTo>
                  <a:pt x="4686" y="2380"/>
                </a:lnTo>
                <a:lnTo>
                  <a:pt x="4712" y="2380"/>
                </a:lnTo>
                <a:lnTo>
                  <a:pt x="4712" y="2380"/>
                </a:lnTo>
                <a:lnTo>
                  <a:pt x="4712" y="2380"/>
                </a:lnTo>
                <a:lnTo>
                  <a:pt x="4712" y="2380"/>
                </a:lnTo>
                <a:lnTo>
                  <a:pt x="4712" y="2380"/>
                </a:lnTo>
                <a:lnTo>
                  <a:pt x="4712" y="2380"/>
                </a:lnTo>
                <a:lnTo>
                  <a:pt x="4712" y="2380"/>
                </a:lnTo>
                <a:lnTo>
                  <a:pt x="4712" y="2380"/>
                </a:lnTo>
                <a:lnTo>
                  <a:pt x="4712" y="2380"/>
                </a:lnTo>
                <a:lnTo>
                  <a:pt x="4712" y="2380"/>
                </a:lnTo>
                <a:lnTo>
                  <a:pt x="4712" y="2380"/>
                </a:lnTo>
                <a:lnTo>
                  <a:pt x="4712" y="2380"/>
                </a:lnTo>
                <a:lnTo>
                  <a:pt x="4686" y="2380"/>
                </a:lnTo>
                <a:lnTo>
                  <a:pt x="4686" y="2380"/>
                </a:lnTo>
                <a:lnTo>
                  <a:pt x="4712" y="2380"/>
                </a:lnTo>
                <a:lnTo>
                  <a:pt x="4712" y="2380"/>
                </a:lnTo>
                <a:lnTo>
                  <a:pt x="4712" y="2380"/>
                </a:lnTo>
                <a:lnTo>
                  <a:pt x="4712" y="2380"/>
                </a:lnTo>
                <a:lnTo>
                  <a:pt x="4712" y="2355"/>
                </a:lnTo>
                <a:close/>
                <a:moveTo>
                  <a:pt x="6199" y="2454"/>
                </a:moveTo>
                <a:lnTo>
                  <a:pt x="6174" y="2454"/>
                </a:lnTo>
                <a:lnTo>
                  <a:pt x="6174" y="2454"/>
                </a:lnTo>
                <a:lnTo>
                  <a:pt x="6174" y="2454"/>
                </a:lnTo>
                <a:lnTo>
                  <a:pt x="6174" y="2454"/>
                </a:lnTo>
                <a:lnTo>
                  <a:pt x="6174" y="2454"/>
                </a:lnTo>
                <a:lnTo>
                  <a:pt x="6174" y="2454"/>
                </a:lnTo>
                <a:lnTo>
                  <a:pt x="6174" y="2454"/>
                </a:lnTo>
                <a:lnTo>
                  <a:pt x="6174" y="2454"/>
                </a:lnTo>
                <a:lnTo>
                  <a:pt x="6174" y="2454"/>
                </a:lnTo>
                <a:lnTo>
                  <a:pt x="6174" y="2454"/>
                </a:lnTo>
                <a:lnTo>
                  <a:pt x="6174" y="2454"/>
                </a:lnTo>
                <a:lnTo>
                  <a:pt x="6149" y="2454"/>
                </a:lnTo>
                <a:lnTo>
                  <a:pt x="6149" y="2430"/>
                </a:lnTo>
                <a:lnTo>
                  <a:pt x="6149" y="2430"/>
                </a:lnTo>
                <a:lnTo>
                  <a:pt x="6149" y="2430"/>
                </a:lnTo>
                <a:lnTo>
                  <a:pt x="6149" y="2430"/>
                </a:lnTo>
                <a:lnTo>
                  <a:pt x="6149" y="2430"/>
                </a:lnTo>
                <a:lnTo>
                  <a:pt x="6149" y="2454"/>
                </a:lnTo>
                <a:lnTo>
                  <a:pt x="6149" y="2454"/>
                </a:lnTo>
                <a:lnTo>
                  <a:pt x="6174" y="2454"/>
                </a:lnTo>
                <a:lnTo>
                  <a:pt x="6174" y="2454"/>
                </a:lnTo>
                <a:lnTo>
                  <a:pt x="6174" y="2454"/>
                </a:lnTo>
                <a:lnTo>
                  <a:pt x="6174" y="2454"/>
                </a:lnTo>
                <a:lnTo>
                  <a:pt x="6174" y="2454"/>
                </a:lnTo>
                <a:lnTo>
                  <a:pt x="6174" y="2479"/>
                </a:lnTo>
                <a:lnTo>
                  <a:pt x="6174" y="2479"/>
                </a:lnTo>
                <a:lnTo>
                  <a:pt x="6174" y="2479"/>
                </a:lnTo>
                <a:lnTo>
                  <a:pt x="6174" y="2479"/>
                </a:lnTo>
                <a:lnTo>
                  <a:pt x="6174" y="2479"/>
                </a:lnTo>
                <a:lnTo>
                  <a:pt x="6174" y="2479"/>
                </a:lnTo>
                <a:lnTo>
                  <a:pt x="6174" y="2479"/>
                </a:lnTo>
                <a:lnTo>
                  <a:pt x="6174" y="2479"/>
                </a:lnTo>
                <a:lnTo>
                  <a:pt x="6174" y="2479"/>
                </a:lnTo>
                <a:lnTo>
                  <a:pt x="6199" y="2504"/>
                </a:lnTo>
                <a:lnTo>
                  <a:pt x="6199" y="2504"/>
                </a:lnTo>
                <a:lnTo>
                  <a:pt x="6199" y="2479"/>
                </a:lnTo>
                <a:lnTo>
                  <a:pt x="6199" y="2479"/>
                </a:lnTo>
                <a:lnTo>
                  <a:pt x="6199" y="2479"/>
                </a:lnTo>
                <a:lnTo>
                  <a:pt x="6199" y="2479"/>
                </a:lnTo>
                <a:lnTo>
                  <a:pt x="6199" y="2479"/>
                </a:lnTo>
                <a:lnTo>
                  <a:pt x="6199" y="2479"/>
                </a:lnTo>
                <a:lnTo>
                  <a:pt x="6199" y="2479"/>
                </a:lnTo>
                <a:lnTo>
                  <a:pt x="6199" y="2479"/>
                </a:lnTo>
                <a:lnTo>
                  <a:pt x="6199" y="2479"/>
                </a:lnTo>
                <a:lnTo>
                  <a:pt x="6199" y="2479"/>
                </a:lnTo>
                <a:lnTo>
                  <a:pt x="6199" y="2479"/>
                </a:lnTo>
                <a:lnTo>
                  <a:pt x="6199" y="2479"/>
                </a:lnTo>
                <a:lnTo>
                  <a:pt x="6199" y="2479"/>
                </a:lnTo>
                <a:lnTo>
                  <a:pt x="6199" y="2479"/>
                </a:lnTo>
                <a:lnTo>
                  <a:pt x="6199" y="2479"/>
                </a:lnTo>
                <a:lnTo>
                  <a:pt x="6199" y="2479"/>
                </a:lnTo>
                <a:lnTo>
                  <a:pt x="6199" y="2504"/>
                </a:lnTo>
                <a:lnTo>
                  <a:pt x="6199" y="2504"/>
                </a:lnTo>
                <a:lnTo>
                  <a:pt x="6199" y="2504"/>
                </a:lnTo>
                <a:lnTo>
                  <a:pt x="6199" y="2504"/>
                </a:lnTo>
                <a:lnTo>
                  <a:pt x="6199" y="2504"/>
                </a:lnTo>
                <a:lnTo>
                  <a:pt x="6199" y="2504"/>
                </a:lnTo>
                <a:lnTo>
                  <a:pt x="6199" y="2504"/>
                </a:lnTo>
                <a:lnTo>
                  <a:pt x="6199" y="2529"/>
                </a:lnTo>
                <a:lnTo>
                  <a:pt x="6199" y="2529"/>
                </a:lnTo>
                <a:lnTo>
                  <a:pt x="6199" y="2529"/>
                </a:lnTo>
                <a:lnTo>
                  <a:pt x="6199" y="2529"/>
                </a:lnTo>
                <a:lnTo>
                  <a:pt x="6224" y="2529"/>
                </a:lnTo>
                <a:lnTo>
                  <a:pt x="6224" y="2554"/>
                </a:lnTo>
                <a:lnTo>
                  <a:pt x="6224" y="2554"/>
                </a:lnTo>
                <a:lnTo>
                  <a:pt x="6224" y="2554"/>
                </a:lnTo>
                <a:lnTo>
                  <a:pt x="6224" y="2554"/>
                </a:lnTo>
                <a:lnTo>
                  <a:pt x="6224" y="2554"/>
                </a:lnTo>
                <a:lnTo>
                  <a:pt x="6224" y="2554"/>
                </a:lnTo>
                <a:lnTo>
                  <a:pt x="6224" y="2578"/>
                </a:lnTo>
                <a:lnTo>
                  <a:pt x="6224" y="2578"/>
                </a:lnTo>
                <a:lnTo>
                  <a:pt x="6224" y="2578"/>
                </a:lnTo>
                <a:lnTo>
                  <a:pt x="6224" y="2578"/>
                </a:lnTo>
                <a:lnTo>
                  <a:pt x="6224" y="2578"/>
                </a:lnTo>
                <a:lnTo>
                  <a:pt x="6224" y="2578"/>
                </a:lnTo>
                <a:lnTo>
                  <a:pt x="6249" y="2603"/>
                </a:lnTo>
                <a:lnTo>
                  <a:pt x="6249" y="2603"/>
                </a:lnTo>
                <a:lnTo>
                  <a:pt x="6249" y="2603"/>
                </a:lnTo>
                <a:lnTo>
                  <a:pt x="6249" y="2603"/>
                </a:lnTo>
                <a:lnTo>
                  <a:pt x="6249" y="2603"/>
                </a:lnTo>
                <a:lnTo>
                  <a:pt x="6249" y="2603"/>
                </a:lnTo>
                <a:lnTo>
                  <a:pt x="6249" y="2603"/>
                </a:lnTo>
                <a:lnTo>
                  <a:pt x="6249" y="2603"/>
                </a:lnTo>
                <a:lnTo>
                  <a:pt x="6273" y="2603"/>
                </a:lnTo>
                <a:lnTo>
                  <a:pt x="6273" y="2603"/>
                </a:lnTo>
                <a:lnTo>
                  <a:pt x="6273" y="2603"/>
                </a:lnTo>
                <a:lnTo>
                  <a:pt x="6273" y="2603"/>
                </a:lnTo>
                <a:lnTo>
                  <a:pt x="6273" y="2603"/>
                </a:lnTo>
                <a:lnTo>
                  <a:pt x="6249" y="2603"/>
                </a:lnTo>
                <a:lnTo>
                  <a:pt x="6249" y="2603"/>
                </a:lnTo>
                <a:lnTo>
                  <a:pt x="6249" y="2603"/>
                </a:lnTo>
                <a:lnTo>
                  <a:pt x="6249" y="2603"/>
                </a:lnTo>
                <a:lnTo>
                  <a:pt x="6249" y="2603"/>
                </a:lnTo>
                <a:lnTo>
                  <a:pt x="6249" y="2603"/>
                </a:lnTo>
                <a:lnTo>
                  <a:pt x="6249" y="2603"/>
                </a:lnTo>
                <a:lnTo>
                  <a:pt x="6249" y="2603"/>
                </a:lnTo>
                <a:lnTo>
                  <a:pt x="6249" y="2603"/>
                </a:lnTo>
                <a:lnTo>
                  <a:pt x="6249" y="2603"/>
                </a:lnTo>
                <a:lnTo>
                  <a:pt x="6249" y="2603"/>
                </a:lnTo>
                <a:lnTo>
                  <a:pt x="6273" y="2628"/>
                </a:lnTo>
                <a:lnTo>
                  <a:pt x="6273" y="2628"/>
                </a:lnTo>
                <a:lnTo>
                  <a:pt x="6273" y="2628"/>
                </a:lnTo>
                <a:lnTo>
                  <a:pt x="6273" y="2628"/>
                </a:lnTo>
                <a:lnTo>
                  <a:pt x="6273" y="2628"/>
                </a:lnTo>
                <a:lnTo>
                  <a:pt x="6299" y="2628"/>
                </a:lnTo>
                <a:lnTo>
                  <a:pt x="6273" y="2628"/>
                </a:lnTo>
                <a:lnTo>
                  <a:pt x="6273" y="2628"/>
                </a:lnTo>
                <a:lnTo>
                  <a:pt x="6273" y="2628"/>
                </a:lnTo>
                <a:lnTo>
                  <a:pt x="6273" y="2628"/>
                </a:lnTo>
                <a:lnTo>
                  <a:pt x="6273" y="2628"/>
                </a:lnTo>
                <a:lnTo>
                  <a:pt x="6273" y="2628"/>
                </a:lnTo>
                <a:lnTo>
                  <a:pt x="6299" y="2628"/>
                </a:lnTo>
                <a:lnTo>
                  <a:pt x="6299" y="2628"/>
                </a:lnTo>
                <a:lnTo>
                  <a:pt x="6299" y="2628"/>
                </a:lnTo>
                <a:lnTo>
                  <a:pt x="6273" y="2628"/>
                </a:lnTo>
                <a:lnTo>
                  <a:pt x="6273" y="2628"/>
                </a:lnTo>
                <a:lnTo>
                  <a:pt x="6273" y="2628"/>
                </a:lnTo>
                <a:lnTo>
                  <a:pt x="6273" y="2628"/>
                </a:lnTo>
                <a:lnTo>
                  <a:pt x="6249" y="2628"/>
                </a:lnTo>
                <a:lnTo>
                  <a:pt x="6249" y="2628"/>
                </a:lnTo>
                <a:lnTo>
                  <a:pt x="6249" y="2628"/>
                </a:lnTo>
                <a:lnTo>
                  <a:pt x="6273" y="2628"/>
                </a:lnTo>
                <a:lnTo>
                  <a:pt x="6273" y="2628"/>
                </a:lnTo>
                <a:lnTo>
                  <a:pt x="6273" y="2628"/>
                </a:lnTo>
                <a:lnTo>
                  <a:pt x="6273" y="2628"/>
                </a:lnTo>
                <a:lnTo>
                  <a:pt x="6273" y="2628"/>
                </a:lnTo>
                <a:lnTo>
                  <a:pt x="6273" y="2628"/>
                </a:lnTo>
                <a:lnTo>
                  <a:pt x="6273" y="2653"/>
                </a:lnTo>
                <a:lnTo>
                  <a:pt x="6273" y="2653"/>
                </a:lnTo>
                <a:lnTo>
                  <a:pt x="6273" y="2653"/>
                </a:lnTo>
                <a:lnTo>
                  <a:pt x="6273" y="2653"/>
                </a:lnTo>
                <a:lnTo>
                  <a:pt x="6273" y="2653"/>
                </a:lnTo>
                <a:lnTo>
                  <a:pt x="6273" y="2653"/>
                </a:lnTo>
                <a:lnTo>
                  <a:pt x="6273" y="2653"/>
                </a:lnTo>
                <a:lnTo>
                  <a:pt x="6273" y="2653"/>
                </a:lnTo>
                <a:lnTo>
                  <a:pt x="6273" y="2653"/>
                </a:lnTo>
                <a:lnTo>
                  <a:pt x="6273" y="2653"/>
                </a:lnTo>
                <a:lnTo>
                  <a:pt x="6273" y="2653"/>
                </a:lnTo>
                <a:lnTo>
                  <a:pt x="6273" y="2653"/>
                </a:lnTo>
                <a:lnTo>
                  <a:pt x="6273" y="2653"/>
                </a:lnTo>
                <a:lnTo>
                  <a:pt x="6273" y="2653"/>
                </a:lnTo>
                <a:lnTo>
                  <a:pt x="6273" y="2677"/>
                </a:lnTo>
                <a:lnTo>
                  <a:pt x="6273" y="2677"/>
                </a:lnTo>
                <a:lnTo>
                  <a:pt x="6273" y="2677"/>
                </a:lnTo>
                <a:lnTo>
                  <a:pt x="6273" y="2677"/>
                </a:lnTo>
                <a:lnTo>
                  <a:pt x="6273" y="2677"/>
                </a:lnTo>
                <a:lnTo>
                  <a:pt x="6273" y="2677"/>
                </a:lnTo>
                <a:lnTo>
                  <a:pt x="6273" y="2677"/>
                </a:lnTo>
                <a:lnTo>
                  <a:pt x="6273" y="2677"/>
                </a:lnTo>
                <a:lnTo>
                  <a:pt x="6273" y="2677"/>
                </a:lnTo>
                <a:lnTo>
                  <a:pt x="6273" y="2702"/>
                </a:lnTo>
                <a:lnTo>
                  <a:pt x="6273" y="2702"/>
                </a:lnTo>
                <a:lnTo>
                  <a:pt x="6273" y="2702"/>
                </a:lnTo>
                <a:lnTo>
                  <a:pt x="6273" y="2702"/>
                </a:lnTo>
                <a:lnTo>
                  <a:pt x="6273" y="2702"/>
                </a:lnTo>
                <a:lnTo>
                  <a:pt x="6299" y="2702"/>
                </a:lnTo>
                <a:lnTo>
                  <a:pt x="6299" y="2702"/>
                </a:lnTo>
                <a:lnTo>
                  <a:pt x="6299" y="2702"/>
                </a:lnTo>
                <a:lnTo>
                  <a:pt x="6299" y="2702"/>
                </a:lnTo>
                <a:lnTo>
                  <a:pt x="6299" y="2677"/>
                </a:lnTo>
                <a:lnTo>
                  <a:pt x="6299" y="2677"/>
                </a:lnTo>
                <a:lnTo>
                  <a:pt x="6299" y="2677"/>
                </a:lnTo>
                <a:lnTo>
                  <a:pt x="6299" y="2677"/>
                </a:lnTo>
                <a:lnTo>
                  <a:pt x="6299" y="2677"/>
                </a:lnTo>
                <a:lnTo>
                  <a:pt x="6299" y="2677"/>
                </a:lnTo>
                <a:lnTo>
                  <a:pt x="6299" y="2677"/>
                </a:lnTo>
                <a:lnTo>
                  <a:pt x="6299" y="2677"/>
                </a:lnTo>
                <a:lnTo>
                  <a:pt x="6299" y="2677"/>
                </a:lnTo>
                <a:lnTo>
                  <a:pt x="6299" y="2677"/>
                </a:lnTo>
                <a:lnTo>
                  <a:pt x="6299" y="2677"/>
                </a:lnTo>
                <a:lnTo>
                  <a:pt x="6299" y="2677"/>
                </a:lnTo>
                <a:lnTo>
                  <a:pt x="6299" y="2677"/>
                </a:lnTo>
                <a:lnTo>
                  <a:pt x="6299" y="2677"/>
                </a:lnTo>
                <a:lnTo>
                  <a:pt x="6299" y="2677"/>
                </a:lnTo>
                <a:lnTo>
                  <a:pt x="6299" y="2677"/>
                </a:lnTo>
                <a:lnTo>
                  <a:pt x="6299" y="2677"/>
                </a:lnTo>
                <a:lnTo>
                  <a:pt x="6299" y="2677"/>
                </a:lnTo>
                <a:lnTo>
                  <a:pt x="6299" y="2677"/>
                </a:lnTo>
                <a:lnTo>
                  <a:pt x="6299" y="2677"/>
                </a:lnTo>
                <a:lnTo>
                  <a:pt x="6299" y="2653"/>
                </a:lnTo>
                <a:lnTo>
                  <a:pt x="6299" y="2653"/>
                </a:lnTo>
                <a:lnTo>
                  <a:pt x="6299" y="2653"/>
                </a:lnTo>
                <a:lnTo>
                  <a:pt x="6299" y="2653"/>
                </a:lnTo>
                <a:lnTo>
                  <a:pt x="6299" y="2653"/>
                </a:lnTo>
                <a:lnTo>
                  <a:pt x="6299" y="2653"/>
                </a:lnTo>
                <a:lnTo>
                  <a:pt x="6323" y="2653"/>
                </a:lnTo>
                <a:lnTo>
                  <a:pt x="6323" y="2653"/>
                </a:lnTo>
                <a:lnTo>
                  <a:pt x="6323" y="2653"/>
                </a:lnTo>
                <a:lnTo>
                  <a:pt x="6323" y="2653"/>
                </a:lnTo>
                <a:lnTo>
                  <a:pt x="6323" y="2653"/>
                </a:lnTo>
                <a:lnTo>
                  <a:pt x="6323" y="2653"/>
                </a:lnTo>
                <a:lnTo>
                  <a:pt x="6323" y="2653"/>
                </a:lnTo>
                <a:lnTo>
                  <a:pt x="6323" y="2653"/>
                </a:lnTo>
                <a:lnTo>
                  <a:pt x="6323" y="2653"/>
                </a:lnTo>
                <a:lnTo>
                  <a:pt x="6323" y="2653"/>
                </a:lnTo>
                <a:lnTo>
                  <a:pt x="6323" y="2628"/>
                </a:lnTo>
                <a:lnTo>
                  <a:pt x="6323" y="2628"/>
                </a:lnTo>
                <a:lnTo>
                  <a:pt x="6323" y="2628"/>
                </a:lnTo>
                <a:lnTo>
                  <a:pt x="6323" y="2628"/>
                </a:lnTo>
                <a:lnTo>
                  <a:pt x="6299" y="2628"/>
                </a:lnTo>
                <a:lnTo>
                  <a:pt x="6299" y="2628"/>
                </a:lnTo>
                <a:lnTo>
                  <a:pt x="6299" y="2628"/>
                </a:lnTo>
                <a:lnTo>
                  <a:pt x="6299" y="2628"/>
                </a:lnTo>
                <a:lnTo>
                  <a:pt x="6299" y="2628"/>
                </a:lnTo>
                <a:lnTo>
                  <a:pt x="6299" y="2628"/>
                </a:lnTo>
                <a:lnTo>
                  <a:pt x="6299" y="2628"/>
                </a:lnTo>
                <a:lnTo>
                  <a:pt x="6299" y="2628"/>
                </a:lnTo>
                <a:lnTo>
                  <a:pt x="6299" y="2628"/>
                </a:lnTo>
                <a:lnTo>
                  <a:pt x="6323" y="2628"/>
                </a:lnTo>
                <a:lnTo>
                  <a:pt x="6323" y="2628"/>
                </a:lnTo>
                <a:lnTo>
                  <a:pt x="6323" y="2628"/>
                </a:lnTo>
                <a:lnTo>
                  <a:pt x="6323" y="2628"/>
                </a:lnTo>
                <a:lnTo>
                  <a:pt x="6323" y="2628"/>
                </a:lnTo>
                <a:lnTo>
                  <a:pt x="6323" y="2628"/>
                </a:lnTo>
                <a:lnTo>
                  <a:pt x="6323" y="2628"/>
                </a:lnTo>
                <a:lnTo>
                  <a:pt x="6323" y="2628"/>
                </a:lnTo>
                <a:lnTo>
                  <a:pt x="6323" y="2628"/>
                </a:lnTo>
                <a:lnTo>
                  <a:pt x="6323" y="2628"/>
                </a:lnTo>
                <a:lnTo>
                  <a:pt x="6323" y="2628"/>
                </a:lnTo>
                <a:lnTo>
                  <a:pt x="6323" y="2628"/>
                </a:lnTo>
                <a:lnTo>
                  <a:pt x="6323" y="2628"/>
                </a:lnTo>
                <a:lnTo>
                  <a:pt x="6323" y="2628"/>
                </a:lnTo>
                <a:lnTo>
                  <a:pt x="6323" y="2628"/>
                </a:lnTo>
                <a:lnTo>
                  <a:pt x="6323" y="2628"/>
                </a:lnTo>
                <a:lnTo>
                  <a:pt x="6348" y="2628"/>
                </a:lnTo>
                <a:lnTo>
                  <a:pt x="6348" y="2603"/>
                </a:lnTo>
                <a:lnTo>
                  <a:pt x="6323" y="2603"/>
                </a:lnTo>
                <a:lnTo>
                  <a:pt x="6323" y="2603"/>
                </a:lnTo>
                <a:lnTo>
                  <a:pt x="6323" y="2603"/>
                </a:lnTo>
                <a:lnTo>
                  <a:pt x="6323" y="2603"/>
                </a:lnTo>
                <a:lnTo>
                  <a:pt x="6323" y="2603"/>
                </a:lnTo>
                <a:lnTo>
                  <a:pt x="6323" y="2603"/>
                </a:lnTo>
                <a:lnTo>
                  <a:pt x="6323" y="2603"/>
                </a:lnTo>
                <a:lnTo>
                  <a:pt x="6323" y="2603"/>
                </a:lnTo>
                <a:lnTo>
                  <a:pt x="6323" y="2603"/>
                </a:lnTo>
                <a:lnTo>
                  <a:pt x="6323" y="2603"/>
                </a:lnTo>
                <a:lnTo>
                  <a:pt x="6323" y="2603"/>
                </a:lnTo>
                <a:lnTo>
                  <a:pt x="6323" y="2603"/>
                </a:lnTo>
                <a:lnTo>
                  <a:pt x="6323" y="2603"/>
                </a:lnTo>
                <a:lnTo>
                  <a:pt x="6323" y="2603"/>
                </a:lnTo>
                <a:lnTo>
                  <a:pt x="6323" y="2603"/>
                </a:lnTo>
                <a:lnTo>
                  <a:pt x="6299" y="2603"/>
                </a:lnTo>
                <a:lnTo>
                  <a:pt x="6299" y="2603"/>
                </a:lnTo>
                <a:lnTo>
                  <a:pt x="6299" y="2603"/>
                </a:lnTo>
                <a:lnTo>
                  <a:pt x="6299" y="2603"/>
                </a:lnTo>
                <a:lnTo>
                  <a:pt x="6299" y="2603"/>
                </a:lnTo>
                <a:lnTo>
                  <a:pt x="6299" y="2603"/>
                </a:lnTo>
                <a:lnTo>
                  <a:pt x="6299" y="2603"/>
                </a:lnTo>
                <a:lnTo>
                  <a:pt x="6299" y="2578"/>
                </a:lnTo>
                <a:lnTo>
                  <a:pt x="6299" y="2578"/>
                </a:lnTo>
                <a:lnTo>
                  <a:pt x="6299" y="2603"/>
                </a:lnTo>
                <a:lnTo>
                  <a:pt x="6299" y="2603"/>
                </a:lnTo>
                <a:lnTo>
                  <a:pt x="6323" y="2603"/>
                </a:lnTo>
                <a:lnTo>
                  <a:pt x="6323" y="2603"/>
                </a:lnTo>
                <a:lnTo>
                  <a:pt x="6323" y="2603"/>
                </a:lnTo>
                <a:lnTo>
                  <a:pt x="6323" y="2603"/>
                </a:lnTo>
                <a:lnTo>
                  <a:pt x="6323" y="2578"/>
                </a:lnTo>
                <a:lnTo>
                  <a:pt x="6323" y="2578"/>
                </a:lnTo>
                <a:lnTo>
                  <a:pt x="6323" y="2578"/>
                </a:lnTo>
                <a:lnTo>
                  <a:pt x="6323" y="2578"/>
                </a:lnTo>
                <a:lnTo>
                  <a:pt x="6323" y="2578"/>
                </a:lnTo>
                <a:lnTo>
                  <a:pt x="6323" y="2578"/>
                </a:lnTo>
                <a:lnTo>
                  <a:pt x="6323" y="2578"/>
                </a:lnTo>
                <a:lnTo>
                  <a:pt x="6323" y="2603"/>
                </a:lnTo>
                <a:lnTo>
                  <a:pt x="6323" y="2603"/>
                </a:lnTo>
                <a:lnTo>
                  <a:pt x="6323" y="2603"/>
                </a:lnTo>
                <a:lnTo>
                  <a:pt x="6323" y="2578"/>
                </a:lnTo>
                <a:lnTo>
                  <a:pt x="6323" y="2578"/>
                </a:lnTo>
                <a:lnTo>
                  <a:pt x="6323" y="2578"/>
                </a:lnTo>
                <a:lnTo>
                  <a:pt x="6323" y="2578"/>
                </a:lnTo>
                <a:lnTo>
                  <a:pt x="6323" y="2578"/>
                </a:lnTo>
                <a:lnTo>
                  <a:pt x="6323" y="2554"/>
                </a:lnTo>
                <a:lnTo>
                  <a:pt x="6299" y="2554"/>
                </a:lnTo>
                <a:lnTo>
                  <a:pt x="6299" y="2554"/>
                </a:lnTo>
                <a:lnTo>
                  <a:pt x="6299" y="2554"/>
                </a:lnTo>
                <a:lnTo>
                  <a:pt x="6299" y="2554"/>
                </a:lnTo>
                <a:lnTo>
                  <a:pt x="6299" y="2554"/>
                </a:lnTo>
                <a:lnTo>
                  <a:pt x="6299" y="2554"/>
                </a:lnTo>
                <a:lnTo>
                  <a:pt x="6299" y="2554"/>
                </a:lnTo>
                <a:lnTo>
                  <a:pt x="6299" y="2554"/>
                </a:lnTo>
                <a:lnTo>
                  <a:pt x="6299" y="2554"/>
                </a:lnTo>
                <a:lnTo>
                  <a:pt x="6273" y="2529"/>
                </a:lnTo>
                <a:lnTo>
                  <a:pt x="6273" y="2529"/>
                </a:lnTo>
                <a:lnTo>
                  <a:pt x="6273" y="2529"/>
                </a:lnTo>
                <a:lnTo>
                  <a:pt x="6249" y="2529"/>
                </a:lnTo>
                <a:lnTo>
                  <a:pt x="6249" y="2529"/>
                </a:lnTo>
                <a:lnTo>
                  <a:pt x="6249" y="2529"/>
                </a:lnTo>
                <a:lnTo>
                  <a:pt x="6249" y="2529"/>
                </a:lnTo>
                <a:lnTo>
                  <a:pt x="6249" y="2529"/>
                </a:lnTo>
                <a:lnTo>
                  <a:pt x="6249" y="2504"/>
                </a:lnTo>
                <a:lnTo>
                  <a:pt x="6249" y="2504"/>
                </a:lnTo>
                <a:lnTo>
                  <a:pt x="6249" y="2504"/>
                </a:lnTo>
                <a:lnTo>
                  <a:pt x="6249" y="2504"/>
                </a:lnTo>
                <a:lnTo>
                  <a:pt x="6249" y="2504"/>
                </a:lnTo>
                <a:lnTo>
                  <a:pt x="6249" y="2504"/>
                </a:lnTo>
                <a:lnTo>
                  <a:pt x="6249" y="2504"/>
                </a:lnTo>
                <a:lnTo>
                  <a:pt x="6249" y="2504"/>
                </a:lnTo>
                <a:lnTo>
                  <a:pt x="6249" y="2504"/>
                </a:lnTo>
                <a:lnTo>
                  <a:pt x="6249" y="2504"/>
                </a:lnTo>
                <a:lnTo>
                  <a:pt x="6249" y="2504"/>
                </a:lnTo>
                <a:lnTo>
                  <a:pt x="6249" y="2479"/>
                </a:lnTo>
                <a:lnTo>
                  <a:pt x="6249" y="2479"/>
                </a:lnTo>
                <a:lnTo>
                  <a:pt x="6249" y="2479"/>
                </a:lnTo>
                <a:lnTo>
                  <a:pt x="6249" y="2504"/>
                </a:lnTo>
                <a:lnTo>
                  <a:pt x="6249" y="2479"/>
                </a:lnTo>
                <a:lnTo>
                  <a:pt x="6249" y="2479"/>
                </a:lnTo>
                <a:lnTo>
                  <a:pt x="6249" y="2479"/>
                </a:lnTo>
                <a:lnTo>
                  <a:pt x="6249" y="2479"/>
                </a:lnTo>
                <a:lnTo>
                  <a:pt x="6249" y="2479"/>
                </a:lnTo>
                <a:lnTo>
                  <a:pt x="6249" y="2479"/>
                </a:lnTo>
                <a:lnTo>
                  <a:pt x="6249" y="2479"/>
                </a:lnTo>
                <a:lnTo>
                  <a:pt x="6249" y="2479"/>
                </a:lnTo>
                <a:lnTo>
                  <a:pt x="6249" y="2479"/>
                </a:lnTo>
                <a:lnTo>
                  <a:pt x="6249" y="2479"/>
                </a:lnTo>
                <a:lnTo>
                  <a:pt x="6249" y="2479"/>
                </a:lnTo>
                <a:lnTo>
                  <a:pt x="6249" y="2479"/>
                </a:lnTo>
                <a:lnTo>
                  <a:pt x="6249" y="2479"/>
                </a:lnTo>
                <a:lnTo>
                  <a:pt x="6249" y="2479"/>
                </a:lnTo>
                <a:lnTo>
                  <a:pt x="6273" y="2504"/>
                </a:lnTo>
                <a:lnTo>
                  <a:pt x="6273" y="2504"/>
                </a:lnTo>
                <a:lnTo>
                  <a:pt x="6249" y="2504"/>
                </a:lnTo>
                <a:lnTo>
                  <a:pt x="6249" y="2479"/>
                </a:lnTo>
                <a:lnTo>
                  <a:pt x="6249" y="2479"/>
                </a:lnTo>
                <a:lnTo>
                  <a:pt x="6249" y="2479"/>
                </a:lnTo>
                <a:lnTo>
                  <a:pt x="6273" y="2504"/>
                </a:lnTo>
                <a:lnTo>
                  <a:pt x="6273" y="2504"/>
                </a:lnTo>
                <a:lnTo>
                  <a:pt x="6273" y="2504"/>
                </a:lnTo>
                <a:lnTo>
                  <a:pt x="6273" y="2504"/>
                </a:lnTo>
                <a:lnTo>
                  <a:pt x="6273" y="2529"/>
                </a:lnTo>
                <a:lnTo>
                  <a:pt x="6273" y="2529"/>
                </a:lnTo>
                <a:lnTo>
                  <a:pt x="6273" y="2529"/>
                </a:lnTo>
                <a:lnTo>
                  <a:pt x="6273" y="2529"/>
                </a:lnTo>
                <a:lnTo>
                  <a:pt x="6299" y="2529"/>
                </a:lnTo>
                <a:lnTo>
                  <a:pt x="6299" y="2529"/>
                </a:lnTo>
                <a:lnTo>
                  <a:pt x="6299" y="2529"/>
                </a:lnTo>
                <a:lnTo>
                  <a:pt x="6299" y="2529"/>
                </a:lnTo>
                <a:lnTo>
                  <a:pt x="6299" y="2529"/>
                </a:lnTo>
                <a:lnTo>
                  <a:pt x="6299" y="2529"/>
                </a:lnTo>
                <a:lnTo>
                  <a:pt x="6299" y="2554"/>
                </a:lnTo>
                <a:lnTo>
                  <a:pt x="6299" y="2554"/>
                </a:lnTo>
                <a:lnTo>
                  <a:pt x="6299" y="2554"/>
                </a:lnTo>
                <a:lnTo>
                  <a:pt x="6299" y="2554"/>
                </a:lnTo>
                <a:lnTo>
                  <a:pt x="6323" y="2554"/>
                </a:lnTo>
                <a:lnTo>
                  <a:pt x="6323" y="2554"/>
                </a:lnTo>
                <a:lnTo>
                  <a:pt x="6323" y="2554"/>
                </a:lnTo>
                <a:lnTo>
                  <a:pt x="6323" y="2578"/>
                </a:lnTo>
                <a:lnTo>
                  <a:pt x="6323" y="2578"/>
                </a:lnTo>
                <a:lnTo>
                  <a:pt x="6323" y="2554"/>
                </a:lnTo>
                <a:lnTo>
                  <a:pt x="6323" y="2554"/>
                </a:lnTo>
                <a:lnTo>
                  <a:pt x="6323" y="2554"/>
                </a:lnTo>
                <a:lnTo>
                  <a:pt x="6323" y="2554"/>
                </a:lnTo>
                <a:lnTo>
                  <a:pt x="6323" y="2554"/>
                </a:lnTo>
                <a:lnTo>
                  <a:pt x="6323" y="2554"/>
                </a:lnTo>
                <a:lnTo>
                  <a:pt x="6323" y="2529"/>
                </a:lnTo>
                <a:lnTo>
                  <a:pt x="6299" y="2529"/>
                </a:lnTo>
                <a:lnTo>
                  <a:pt x="6299" y="2529"/>
                </a:lnTo>
                <a:lnTo>
                  <a:pt x="6299" y="2529"/>
                </a:lnTo>
                <a:lnTo>
                  <a:pt x="6299" y="2529"/>
                </a:lnTo>
                <a:lnTo>
                  <a:pt x="6299" y="2529"/>
                </a:lnTo>
                <a:lnTo>
                  <a:pt x="6299" y="2529"/>
                </a:lnTo>
                <a:lnTo>
                  <a:pt x="6299" y="2529"/>
                </a:lnTo>
                <a:lnTo>
                  <a:pt x="6299" y="2529"/>
                </a:lnTo>
                <a:lnTo>
                  <a:pt x="6299" y="2504"/>
                </a:lnTo>
                <a:lnTo>
                  <a:pt x="6273" y="2504"/>
                </a:lnTo>
                <a:lnTo>
                  <a:pt x="6273" y="2504"/>
                </a:lnTo>
                <a:lnTo>
                  <a:pt x="6273" y="2504"/>
                </a:lnTo>
                <a:lnTo>
                  <a:pt x="6273" y="2479"/>
                </a:lnTo>
                <a:lnTo>
                  <a:pt x="6249" y="2479"/>
                </a:lnTo>
                <a:lnTo>
                  <a:pt x="6249" y="2479"/>
                </a:lnTo>
                <a:lnTo>
                  <a:pt x="6249" y="2479"/>
                </a:lnTo>
                <a:lnTo>
                  <a:pt x="6249" y="2479"/>
                </a:lnTo>
                <a:lnTo>
                  <a:pt x="6249" y="2479"/>
                </a:lnTo>
                <a:lnTo>
                  <a:pt x="6249" y="2479"/>
                </a:lnTo>
                <a:lnTo>
                  <a:pt x="6249" y="2479"/>
                </a:lnTo>
                <a:lnTo>
                  <a:pt x="6249" y="2454"/>
                </a:lnTo>
                <a:lnTo>
                  <a:pt x="6249" y="2454"/>
                </a:lnTo>
                <a:lnTo>
                  <a:pt x="6249" y="2454"/>
                </a:lnTo>
                <a:lnTo>
                  <a:pt x="6249" y="2454"/>
                </a:lnTo>
                <a:lnTo>
                  <a:pt x="6249" y="2479"/>
                </a:lnTo>
                <a:lnTo>
                  <a:pt x="6224" y="2479"/>
                </a:lnTo>
                <a:lnTo>
                  <a:pt x="6224" y="2479"/>
                </a:lnTo>
                <a:lnTo>
                  <a:pt x="6224" y="2479"/>
                </a:lnTo>
                <a:lnTo>
                  <a:pt x="6224" y="2479"/>
                </a:lnTo>
                <a:lnTo>
                  <a:pt x="6224" y="2479"/>
                </a:lnTo>
                <a:lnTo>
                  <a:pt x="6199" y="2479"/>
                </a:lnTo>
                <a:lnTo>
                  <a:pt x="6199" y="2479"/>
                </a:lnTo>
                <a:lnTo>
                  <a:pt x="6199" y="2479"/>
                </a:lnTo>
                <a:lnTo>
                  <a:pt x="6199" y="2479"/>
                </a:lnTo>
                <a:lnTo>
                  <a:pt x="6199" y="2479"/>
                </a:lnTo>
                <a:lnTo>
                  <a:pt x="6199" y="2479"/>
                </a:lnTo>
                <a:lnTo>
                  <a:pt x="6199" y="2479"/>
                </a:lnTo>
                <a:lnTo>
                  <a:pt x="6199" y="2454"/>
                </a:lnTo>
                <a:close/>
                <a:moveTo>
                  <a:pt x="5058" y="2281"/>
                </a:moveTo>
                <a:lnTo>
                  <a:pt x="5034" y="2281"/>
                </a:lnTo>
                <a:lnTo>
                  <a:pt x="5034" y="2281"/>
                </a:lnTo>
                <a:lnTo>
                  <a:pt x="5034" y="2281"/>
                </a:lnTo>
                <a:lnTo>
                  <a:pt x="5034" y="2281"/>
                </a:lnTo>
                <a:lnTo>
                  <a:pt x="5034" y="2281"/>
                </a:lnTo>
                <a:lnTo>
                  <a:pt x="5034" y="2281"/>
                </a:lnTo>
                <a:lnTo>
                  <a:pt x="5058" y="2281"/>
                </a:lnTo>
                <a:close/>
                <a:moveTo>
                  <a:pt x="6397" y="2926"/>
                </a:moveTo>
                <a:lnTo>
                  <a:pt x="6397" y="2926"/>
                </a:lnTo>
                <a:lnTo>
                  <a:pt x="6372" y="2926"/>
                </a:lnTo>
                <a:lnTo>
                  <a:pt x="6372" y="2926"/>
                </a:lnTo>
                <a:lnTo>
                  <a:pt x="6372" y="2926"/>
                </a:lnTo>
                <a:lnTo>
                  <a:pt x="6372" y="2926"/>
                </a:lnTo>
                <a:lnTo>
                  <a:pt x="6372" y="2926"/>
                </a:lnTo>
                <a:lnTo>
                  <a:pt x="6372" y="2926"/>
                </a:lnTo>
                <a:lnTo>
                  <a:pt x="6372" y="2926"/>
                </a:lnTo>
                <a:lnTo>
                  <a:pt x="6372" y="2926"/>
                </a:lnTo>
                <a:lnTo>
                  <a:pt x="6372" y="2926"/>
                </a:lnTo>
                <a:lnTo>
                  <a:pt x="6372" y="2926"/>
                </a:lnTo>
                <a:lnTo>
                  <a:pt x="6372" y="2926"/>
                </a:lnTo>
                <a:lnTo>
                  <a:pt x="6372" y="2926"/>
                </a:lnTo>
                <a:lnTo>
                  <a:pt x="6397" y="2926"/>
                </a:lnTo>
                <a:lnTo>
                  <a:pt x="6397" y="2926"/>
                </a:lnTo>
                <a:lnTo>
                  <a:pt x="6397" y="2926"/>
                </a:lnTo>
                <a:lnTo>
                  <a:pt x="6397" y="2926"/>
                </a:lnTo>
                <a:lnTo>
                  <a:pt x="6397" y="2926"/>
                </a:lnTo>
                <a:lnTo>
                  <a:pt x="6397" y="2926"/>
                </a:lnTo>
                <a:lnTo>
                  <a:pt x="6397" y="2900"/>
                </a:lnTo>
                <a:lnTo>
                  <a:pt x="6397" y="2900"/>
                </a:lnTo>
                <a:lnTo>
                  <a:pt x="6397" y="2926"/>
                </a:lnTo>
                <a:close/>
                <a:moveTo>
                  <a:pt x="6422" y="2777"/>
                </a:moveTo>
                <a:lnTo>
                  <a:pt x="6447" y="2777"/>
                </a:lnTo>
                <a:lnTo>
                  <a:pt x="6447" y="2777"/>
                </a:lnTo>
                <a:lnTo>
                  <a:pt x="6447" y="2777"/>
                </a:lnTo>
                <a:lnTo>
                  <a:pt x="6447" y="2777"/>
                </a:lnTo>
                <a:lnTo>
                  <a:pt x="6447" y="2777"/>
                </a:lnTo>
                <a:lnTo>
                  <a:pt x="6447" y="2777"/>
                </a:lnTo>
                <a:lnTo>
                  <a:pt x="6447" y="2777"/>
                </a:lnTo>
                <a:lnTo>
                  <a:pt x="6447" y="2777"/>
                </a:lnTo>
                <a:lnTo>
                  <a:pt x="6447" y="2777"/>
                </a:lnTo>
                <a:lnTo>
                  <a:pt x="6447" y="2777"/>
                </a:lnTo>
                <a:lnTo>
                  <a:pt x="6447" y="2777"/>
                </a:lnTo>
                <a:lnTo>
                  <a:pt x="6447" y="2777"/>
                </a:lnTo>
                <a:lnTo>
                  <a:pt x="6447" y="2777"/>
                </a:lnTo>
                <a:lnTo>
                  <a:pt x="6447" y="2777"/>
                </a:lnTo>
                <a:lnTo>
                  <a:pt x="6447" y="2777"/>
                </a:lnTo>
                <a:lnTo>
                  <a:pt x="6472" y="2777"/>
                </a:lnTo>
                <a:lnTo>
                  <a:pt x="6472" y="2777"/>
                </a:lnTo>
                <a:lnTo>
                  <a:pt x="6472" y="2777"/>
                </a:lnTo>
                <a:lnTo>
                  <a:pt x="6472" y="2777"/>
                </a:lnTo>
                <a:lnTo>
                  <a:pt x="6472" y="2777"/>
                </a:lnTo>
                <a:lnTo>
                  <a:pt x="6472" y="2777"/>
                </a:lnTo>
                <a:lnTo>
                  <a:pt x="6472" y="2777"/>
                </a:lnTo>
                <a:lnTo>
                  <a:pt x="6472" y="2777"/>
                </a:lnTo>
                <a:lnTo>
                  <a:pt x="6472" y="2777"/>
                </a:lnTo>
                <a:lnTo>
                  <a:pt x="6472" y="2752"/>
                </a:lnTo>
                <a:lnTo>
                  <a:pt x="6472" y="2752"/>
                </a:lnTo>
                <a:lnTo>
                  <a:pt x="6472" y="2752"/>
                </a:lnTo>
                <a:lnTo>
                  <a:pt x="6472" y="2752"/>
                </a:lnTo>
                <a:lnTo>
                  <a:pt x="6472" y="2752"/>
                </a:lnTo>
                <a:lnTo>
                  <a:pt x="6472" y="2752"/>
                </a:lnTo>
                <a:lnTo>
                  <a:pt x="6472" y="2752"/>
                </a:lnTo>
                <a:lnTo>
                  <a:pt x="6472" y="2752"/>
                </a:lnTo>
                <a:lnTo>
                  <a:pt x="6472" y="2752"/>
                </a:lnTo>
                <a:lnTo>
                  <a:pt x="6472" y="2727"/>
                </a:lnTo>
                <a:lnTo>
                  <a:pt x="6472" y="2727"/>
                </a:lnTo>
                <a:lnTo>
                  <a:pt x="6472" y="2727"/>
                </a:lnTo>
                <a:lnTo>
                  <a:pt x="6472" y="2727"/>
                </a:lnTo>
                <a:lnTo>
                  <a:pt x="6472" y="2727"/>
                </a:lnTo>
                <a:lnTo>
                  <a:pt x="6472" y="2727"/>
                </a:lnTo>
                <a:lnTo>
                  <a:pt x="6472" y="2727"/>
                </a:lnTo>
                <a:lnTo>
                  <a:pt x="6472" y="2727"/>
                </a:lnTo>
                <a:lnTo>
                  <a:pt x="6447" y="2727"/>
                </a:lnTo>
                <a:lnTo>
                  <a:pt x="6447" y="2727"/>
                </a:lnTo>
                <a:lnTo>
                  <a:pt x="6447" y="2727"/>
                </a:lnTo>
                <a:lnTo>
                  <a:pt x="6447" y="2727"/>
                </a:lnTo>
                <a:lnTo>
                  <a:pt x="6447" y="2727"/>
                </a:lnTo>
                <a:lnTo>
                  <a:pt x="6447" y="2727"/>
                </a:lnTo>
                <a:lnTo>
                  <a:pt x="6447" y="2727"/>
                </a:lnTo>
                <a:lnTo>
                  <a:pt x="6447" y="2727"/>
                </a:lnTo>
                <a:lnTo>
                  <a:pt x="6447" y="2727"/>
                </a:lnTo>
                <a:lnTo>
                  <a:pt x="6447" y="2727"/>
                </a:lnTo>
                <a:lnTo>
                  <a:pt x="6447" y="2727"/>
                </a:lnTo>
                <a:lnTo>
                  <a:pt x="6447" y="2727"/>
                </a:lnTo>
                <a:lnTo>
                  <a:pt x="6447" y="2727"/>
                </a:lnTo>
                <a:lnTo>
                  <a:pt x="6447" y="2727"/>
                </a:lnTo>
                <a:lnTo>
                  <a:pt x="6447" y="2727"/>
                </a:lnTo>
                <a:lnTo>
                  <a:pt x="6447" y="2727"/>
                </a:lnTo>
                <a:lnTo>
                  <a:pt x="6447" y="2727"/>
                </a:lnTo>
                <a:lnTo>
                  <a:pt x="6447" y="2727"/>
                </a:lnTo>
                <a:lnTo>
                  <a:pt x="6422" y="2727"/>
                </a:lnTo>
                <a:lnTo>
                  <a:pt x="6422" y="2702"/>
                </a:lnTo>
                <a:lnTo>
                  <a:pt x="6422" y="2702"/>
                </a:lnTo>
                <a:lnTo>
                  <a:pt x="6422" y="2702"/>
                </a:lnTo>
                <a:lnTo>
                  <a:pt x="6422" y="2702"/>
                </a:lnTo>
                <a:lnTo>
                  <a:pt x="6422" y="2702"/>
                </a:lnTo>
                <a:lnTo>
                  <a:pt x="6422" y="2702"/>
                </a:lnTo>
                <a:lnTo>
                  <a:pt x="6422" y="2702"/>
                </a:lnTo>
                <a:lnTo>
                  <a:pt x="6447" y="2702"/>
                </a:lnTo>
                <a:lnTo>
                  <a:pt x="6447" y="2702"/>
                </a:lnTo>
                <a:lnTo>
                  <a:pt x="6447" y="2702"/>
                </a:lnTo>
                <a:lnTo>
                  <a:pt x="6447" y="2702"/>
                </a:lnTo>
                <a:lnTo>
                  <a:pt x="6447" y="2702"/>
                </a:lnTo>
                <a:lnTo>
                  <a:pt x="6447" y="2702"/>
                </a:lnTo>
                <a:lnTo>
                  <a:pt x="6447" y="2702"/>
                </a:lnTo>
                <a:lnTo>
                  <a:pt x="6447" y="2727"/>
                </a:lnTo>
                <a:lnTo>
                  <a:pt x="6472" y="2727"/>
                </a:lnTo>
                <a:lnTo>
                  <a:pt x="6472" y="2727"/>
                </a:lnTo>
                <a:lnTo>
                  <a:pt x="6472" y="2727"/>
                </a:lnTo>
                <a:lnTo>
                  <a:pt x="6472" y="2727"/>
                </a:lnTo>
                <a:lnTo>
                  <a:pt x="6472" y="2727"/>
                </a:lnTo>
                <a:lnTo>
                  <a:pt x="6472" y="2727"/>
                </a:lnTo>
                <a:lnTo>
                  <a:pt x="6472" y="2727"/>
                </a:lnTo>
                <a:lnTo>
                  <a:pt x="6472" y="2727"/>
                </a:lnTo>
                <a:lnTo>
                  <a:pt x="6472" y="2727"/>
                </a:lnTo>
                <a:lnTo>
                  <a:pt x="6472" y="2727"/>
                </a:lnTo>
                <a:lnTo>
                  <a:pt x="6472" y="2727"/>
                </a:lnTo>
                <a:lnTo>
                  <a:pt x="6472" y="2727"/>
                </a:lnTo>
                <a:lnTo>
                  <a:pt x="6472" y="2727"/>
                </a:lnTo>
                <a:lnTo>
                  <a:pt x="6472" y="2727"/>
                </a:lnTo>
                <a:lnTo>
                  <a:pt x="6472" y="2727"/>
                </a:lnTo>
                <a:lnTo>
                  <a:pt x="6472" y="2702"/>
                </a:lnTo>
                <a:lnTo>
                  <a:pt x="6472" y="2702"/>
                </a:lnTo>
                <a:lnTo>
                  <a:pt x="6472" y="2702"/>
                </a:lnTo>
                <a:lnTo>
                  <a:pt x="6472" y="2702"/>
                </a:lnTo>
                <a:lnTo>
                  <a:pt x="6472" y="2702"/>
                </a:lnTo>
                <a:lnTo>
                  <a:pt x="6472" y="2702"/>
                </a:lnTo>
                <a:lnTo>
                  <a:pt x="6472" y="2702"/>
                </a:lnTo>
                <a:lnTo>
                  <a:pt x="6472" y="2702"/>
                </a:lnTo>
                <a:lnTo>
                  <a:pt x="6472" y="2677"/>
                </a:lnTo>
                <a:lnTo>
                  <a:pt x="6472" y="2677"/>
                </a:lnTo>
                <a:lnTo>
                  <a:pt x="6472" y="2677"/>
                </a:lnTo>
                <a:lnTo>
                  <a:pt x="6472" y="2677"/>
                </a:lnTo>
                <a:lnTo>
                  <a:pt x="6472" y="2677"/>
                </a:lnTo>
                <a:lnTo>
                  <a:pt x="6472" y="2677"/>
                </a:lnTo>
                <a:lnTo>
                  <a:pt x="6447" y="2677"/>
                </a:lnTo>
                <a:lnTo>
                  <a:pt x="6447" y="2677"/>
                </a:lnTo>
                <a:lnTo>
                  <a:pt x="6447" y="2677"/>
                </a:lnTo>
                <a:lnTo>
                  <a:pt x="6447" y="2653"/>
                </a:lnTo>
                <a:lnTo>
                  <a:pt x="6447" y="2653"/>
                </a:lnTo>
                <a:lnTo>
                  <a:pt x="6447" y="2653"/>
                </a:lnTo>
                <a:lnTo>
                  <a:pt x="6422" y="2653"/>
                </a:lnTo>
                <a:lnTo>
                  <a:pt x="6422" y="2653"/>
                </a:lnTo>
                <a:lnTo>
                  <a:pt x="6422" y="2677"/>
                </a:lnTo>
                <a:lnTo>
                  <a:pt x="6422" y="2677"/>
                </a:lnTo>
                <a:lnTo>
                  <a:pt x="6422" y="2677"/>
                </a:lnTo>
                <a:lnTo>
                  <a:pt x="6422" y="2677"/>
                </a:lnTo>
                <a:lnTo>
                  <a:pt x="6422" y="2677"/>
                </a:lnTo>
                <a:lnTo>
                  <a:pt x="6422" y="2677"/>
                </a:lnTo>
                <a:lnTo>
                  <a:pt x="6422" y="2677"/>
                </a:lnTo>
                <a:lnTo>
                  <a:pt x="6422" y="2677"/>
                </a:lnTo>
                <a:lnTo>
                  <a:pt x="6422" y="2677"/>
                </a:lnTo>
                <a:lnTo>
                  <a:pt x="6422" y="2677"/>
                </a:lnTo>
                <a:lnTo>
                  <a:pt x="6397" y="2677"/>
                </a:lnTo>
                <a:lnTo>
                  <a:pt x="6397" y="2677"/>
                </a:lnTo>
                <a:lnTo>
                  <a:pt x="6397" y="2677"/>
                </a:lnTo>
                <a:lnTo>
                  <a:pt x="6397" y="2677"/>
                </a:lnTo>
                <a:lnTo>
                  <a:pt x="6397" y="2677"/>
                </a:lnTo>
                <a:lnTo>
                  <a:pt x="6372" y="2677"/>
                </a:lnTo>
                <a:lnTo>
                  <a:pt x="6372" y="2677"/>
                </a:lnTo>
                <a:lnTo>
                  <a:pt x="6348" y="2677"/>
                </a:lnTo>
                <a:lnTo>
                  <a:pt x="6348" y="2677"/>
                </a:lnTo>
                <a:lnTo>
                  <a:pt x="6348" y="2677"/>
                </a:lnTo>
                <a:lnTo>
                  <a:pt x="6348" y="2677"/>
                </a:lnTo>
                <a:lnTo>
                  <a:pt x="6348" y="2677"/>
                </a:lnTo>
                <a:lnTo>
                  <a:pt x="6348" y="2677"/>
                </a:lnTo>
                <a:lnTo>
                  <a:pt x="6348" y="2677"/>
                </a:lnTo>
                <a:lnTo>
                  <a:pt x="6348" y="2677"/>
                </a:lnTo>
                <a:lnTo>
                  <a:pt x="6348" y="2677"/>
                </a:lnTo>
                <a:lnTo>
                  <a:pt x="6348" y="2677"/>
                </a:lnTo>
                <a:lnTo>
                  <a:pt x="6348" y="2677"/>
                </a:lnTo>
                <a:lnTo>
                  <a:pt x="6348" y="2677"/>
                </a:lnTo>
                <a:lnTo>
                  <a:pt x="6348" y="2677"/>
                </a:lnTo>
                <a:lnTo>
                  <a:pt x="6348" y="2677"/>
                </a:lnTo>
                <a:lnTo>
                  <a:pt x="6348" y="2702"/>
                </a:lnTo>
                <a:lnTo>
                  <a:pt x="6372" y="2702"/>
                </a:lnTo>
                <a:lnTo>
                  <a:pt x="6372" y="2702"/>
                </a:lnTo>
                <a:lnTo>
                  <a:pt x="6372" y="2702"/>
                </a:lnTo>
                <a:lnTo>
                  <a:pt x="6372" y="2702"/>
                </a:lnTo>
                <a:lnTo>
                  <a:pt x="6372" y="2702"/>
                </a:lnTo>
                <a:lnTo>
                  <a:pt x="6372" y="2702"/>
                </a:lnTo>
                <a:lnTo>
                  <a:pt x="6372" y="2702"/>
                </a:lnTo>
                <a:lnTo>
                  <a:pt x="6372" y="2702"/>
                </a:lnTo>
                <a:lnTo>
                  <a:pt x="6372" y="2702"/>
                </a:lnTo>
                <a:lnTo>
                  <a:pt x="6372" y="2702"/>
                </a:lnTo>
                <a:lnTo>
                  <a:pt x="6372" y="2702"/>
                </a:lnTo>
                <a:lnTo>
                  <a:pt x="6372" y="2702"/>
                </a:lnTo>
                <a:lnTo>
                  <a:pt x="6372" y="2702"/>
                </a:lnTo>
                <a:lnTo>
                  <a:pt x="6372" y="2702"/>
                </a:lnTo>
                <a:lnTo>
                  <a:pt x="6372" y="2702"/>
                </a:lnTo>
                <a:lnTo>
                  <a:pt x="6372" y="2702"/>
                </a:lnTo>
                <a:lnTo>
                  <a:pt x="6372" y="2702"/>
                </a:lnTo>
                <a:lnTo>
                  <a:pt x="6372" y="2702"/>
                </a:lnTo>
                <a:lnTo>
                  <a:pt x="6372" y="2702"/>
                </a:lnTo>
                <a:lnTo>
                  <a:pt x="6372" y="2727"/>
                </a:lnTo>
                <a:lnTo>
                  <a:pt x="6372" y="2727"/>
                </a:lnTo>
                <a:lnTo>
                  <a:pt x="6372" y="2727"/>
                </a:lnTo>
                <a:lnTo>
                  <a:pt x="6372" y="2727"/>
                </a:lnTo>
                <a:lnTo>
                  <a:pt x="6372" y="2727"/>
                </a:lnTo>
                <a:lnTo>
                  <a:pt x="6372" y="2727"/>
                </a:lnTo>
                <a:lnTo>
                  <a:pt x="6372" y="2727"/>
                </a:lnTo>
                <a:lnTo>
                  <a:pt x="6372" y="2727"/>
                </a:lnTo>
                <a:lnTo>
                  <a:pt x="6372" y="2727"/>
                </a:lnTo>
                <a:lnTo>
                  <a:pt x="6397" y="2727"/>
                </a:lnTo>
                <a:lnTo>
                  <a:pt x="6397" y="2727"/>
                </a:lnTo>
                <a:lnTo>
                  <a:pt x="6397" y="2727"/>
                </a:lnTo>
                <a:lnTo>
                  <a:pt x="6397" y="2702"/>
                </a:lnTo>
                <a:lnTo>
                  <a:pt x="6397" y="2702"/>
                </a:lnTo>
                <a:lnTo>
                  <a:pt x="6397" y="2702"/>
                </a:lnTo>
                <a:lnTo>
                  <a:pt x="6397" y="2702"/>
                </a:lnTo>
                <a:lnTo>
                  <a:pt x="6397" y="2702"/>
                </a:lnTo>
                <a:lnTo>
                  <a:pt x="6397" y="2702"/>
                </a:lnTo>
                <a:lnTo>
                  <a:pt x="6397" y="2702"/>
                </a:lnTo>
                <a:lnTo>
                  <a:pt x="6397" y="2727"/>
                </a:lnTo>
                <a:lnTo>
                  <a:pt x="6397" y="2727"/>
                </a:lnTo>
                <a:lnTo>
                  <a:pt x="6397" y="2727"/>
                </a:lnTo>
                <a:lnTo>
                  <a:pt x="6397" y="2727"/>
                </a:lnTo>
                <a:lnTo>
                  <a:pt x="6397" y="2727"/>
                </a:lnTo>
                <a:lnTo>
                  <a:pt x="6397" y="2727"/>
                </a:lnTo>
                <a:lnTo>
                  <a:pt x="6397" y="2727"/>
                </a:lnTo>
                <a:lnTo>
                  <a:pt x="6397" y="2727"/>
                </a:lnTo>
                <a:lnTo>
                  <a:pt x="6397" y="2727"/>
                </a:lnTo>
                <a:lnTo>
                  <a:pt x="6397" y="2727"/>
                </a:lnTo>
                <a:lnTo>
                  <a:pt x="6397" y="2727"/>
                </a:lnTo>
                <a:lnTo>
                  <a:pt x="6397" y="2727"/>
                </a:lnTo>
                <a:lnTo>
                  <a:pt x="6397" y="2752"/>
                </a:lnTo>
                <a:lnTo>
                  <a:pt x="6397" y="2752"/>
                </a:lnTo>
                <a:lnTo>
                  <a:pt x="6397" y="2752"/>
                </a:lnTo>
                <a:lnTo>
                  <a:pt x="6397" y="2752"/>
                </a:lnTo>
                <a:lnTo>
                  <a:pt x="6397" y="2752"/>
                </a:lnTo>
                <a:lnTo>
                  <a:pt x="6397" y="2752"/>
                </a:lnTo>
                <a:lnTo>
                  <a:pt x="6397" y="2752"/>
                </a:lnTo>
                <a:lnTo>
                  <a:pt x="6397" y="2752"/>
                </a:lnTo>
                <a:lnTo>
                  <a:pt x="6397" y="2752"/>
                </a:lnTo>
                <a:lnTo>
                  <a:pt x="6397" y="2752"/>
                </a:lnTo>
                <a:lnTo>
                  <a:pt x="6397" y="2752"/>
                </a:lnTo>
                <a:lnTo>
                  <a:pt x="6397" y="2752"/>
                </a:lnTo>
                <a:lnTo>
                  <a:pt x="6397" y="2777"/>
                </a:lnTo>
                <a:lnTo>
                  <a:pt x="6397" y="2777"/>
                </a:lnTo>
                <a:lnTo>
                  <a:pt x="6422" y="2777"/>
                </a:lnTo>
                <a:close/>
                <a:moveTo>
                  <a:pt x="6397" y="2851"/>
                </a:moveTo>
                <a:lnTo>
                  <a:pt x="6397" y="2851"/>
                </a:lnTo>
                <a:lnTo>
                  <a:pt x="6397" y="2851"/>
                </a:lnTo>
                <a:lnTo>
                  <a:pt x="6397" y="2851"/>
                </a:lnTo>
                <a:lnTo>
                  <a:pt x="6397" y="2851"/>
                </a:lnTo>
                <a:lnTo>
                  <a:pt x="6397" y="2851"/>
                </a:lnTo>
                <a:lnTo>
                  <a:pt x="6397" y="2851"/>
                </a:lnTo>
                <a:lnTo>
                  <a:pt x="6397" y="2851"/>
                </a:lnTo>
                <a:lnTo>
                  <a:pt x="6397" y="2851"/>
                </a:lnTo>
                <a:lnTo>
                  <a:pt x="6397" y="2851"/>
                </a:lnTo>
                <a:lnTo>
                  <a:pt x="6397" y="2827"/>
                </a:lnTo>
                <a:lnTo>
                  <a:pt x="6397" y="2827"/>
                </a:lnTo>
                <a:lnTo>
                  <a:pt x="6397" y="2827"/>
                </a:lnTo>
                <a:lnTo>
                  <a:pt x="6397" y="2827"/>
                </a:lnTo>
                <a:lnTo>
                  <a:pt x="6397" y="2827"/>
                </a:lnTo>
                <a:lnTo>
                  <a:pt x="6397" y="2827"/>
                </a:lnTo>
                <a:lnTo>
                  <a:pt x="6397" y="2827"/>
                </a:lnTo>
                <a:lnTo>
                  <a:pt x="6397" y="2827"/>
                </a:lnTo>
                <a:lnTo>
                  <a:pt x="6397" y="2827"/>
                </a:lnTo>
                <a:lnTo>
                  <a:pt x="6397" y="2827"/>
                </a:lnTo>
                <a:lnTo>
                  <a:pt x="6397" y="2827"/>
                </a:lnTo>
                <a:lnTo>
                  <a:pt x="6397" y="2827"/>
                </a:lnTo>
                <a:lnTo>
                  <a:pt x="6397" y="2827"/>
                </a:lnTo>
                <a:lnTo>
                  <a:pt x="6397" y="2827"/>
                </a:lnTo>
                <a:lnTo>
                  <a:pt x="6397" y="2827"/>
                </a:lnTo>
                <a:lnTo>
                  <a:pt x="6397" y="2827"/>
                </a:lnTo>
                <a:lnTo>
                  <a:pt x="6397" y="2827"/>
                </a:lnTo>
                <a:lnTo>
                  <a:pt x="6397" y="2827"/>
                </a:lnTo>
                <a:lnTo>
                  <a:pt x="6397" y="2801"/>
                </a:lnTo>
                <a:lnTo>
                  <a:pt x="6397" y="2801"/>
                </a:lnTo>
                <a:lnTo>
                  <a:pt x="6397" y="2801"/>
                </a:lnTo>
                <a:lnTo>
                  <a:pt x="6397" y="2801"/>
                </a:lnTo>
                <a:lnTo>
                  <a:pt x="6397" y="2801"/>
                </a:lnTo>
                <a:lnTo>
                  <a:pt x="6397" y="2801"/>
                </a:lnTo>
                <a:lnTo>
                  <a:pt x="6397" y="2801"/>
                </a:lnTo>
                <a:lnTo>
                  <a:pt x="6397" y="2801"/>
                </a:lnTo>
                <a:lnTo>
                  <a:pt x="6397" y="2801"/>
                </a:lnTo>
                <a:lnTo>
                  <a:pt x="6397" y="2801"/>
                </a:lnTo>
                <a:lnTo>
                  <a:pt x="6397" y="2801"/>
                </a:lnTo>
                <a:lnTo>
                  <a:pt x="6397" y="2801"/>
                </a:lnTo>
                <a:lnTo>
                  <a:pt x="6397" y="2801"/>
                </a:lnTo>
                <a:lnTo>
                  <a:pt x="6397" y="2801"/>
                </a:lnTo>
                <a:lnTo>
                  <a:pt x="6397" y="2801"/>
                </a:lnTo>
                <a:lnTo>
                  <a:pt x="6397" y="2801"/>
                </a:lnTo>
                <a:lnTo>
                  <a:pt x="6397" y="2801"/>
                </a:lnTo>
                <a:lnTo>
                  <a:pt x="6397" y="2777"/>
                </a:lnTo>
                <a:lnTo>
                  <a:pt x="6397" y="2777"/>
                </a:lnTo>
                <a:lnTo>
                  <a:pt x="6397" y="2777"/>
                </a:lnTo>
                <a:lnTo>
                  <a:pt x="6397" y="2777"/>
                </a:lnTo>
                <a:lnTo>
                  <a:pt x="6372" y="2777"/>
                </a:lnTo>
                <a:lnTo>
                  <a:pt x="6372" y="2777"/>
                </a:lnTo>
                <a:lnTo>
                  <a:pt x="6372" y="2777"/>
                </a:lnTo>
                <a:lnTo>
                  <a:pt x="6397" y="2777"/>
                </a:lnTo>
                <a:lnTo>
                  <a:pt x="6397" y="2777"/>
                </a:lnTo>
                <a:lnTo>
                  <a:pt x="6397" y="2777"/>
                </a:lnTo>
                <a:lnTo>
                  <a:pt x="6397" y="2777"/>
                </a:lnTo>
                <a:lnTo>
                  <a:pt x="6397" y="2777"/>
                </a:lnTo>
                <a:lnTo>
                  <a:pt x="6397" y="2777"/>
                </a:lnTo>
                <a:lnTo>
                  <a:pt x="6372" y="2777"/>
                </a:lnTo>
                <a:lnTo>
                  <a:pt x="6372" y="2752"/>
                </a:lnTo>
                <a:lnTo>
                  <a:pt x="6372" y="2752"/>
                </a:lnTo>
                <a:lnTo>
                  <a:pt x="6397" y="2752"/>
                </a:lnTo>
                <a:lnTo>
                  <a:pt x="6397" y="2752"/>
                </a:lnTo>
                <a:lnTo>
                  <a:pt x="6397" y="2777"/>
                </a:lnTo>
                <a:lnTo>
                  <a:pt x="6397" y="2777"/>
                </a:lnTo>
                <a:lnTo>
                  <a:pt x="6397" y="2777"/>
                </a:lnTo>
                <a:lnTo>
                  <a:pt x="6397" y="2777"/>
                </a:lnTo>
                <a:lnTo>
                  <a:pt x="6397" y="2777"/>
                </a:lnTo>
                <a:lnTo>
                  <a:pt x="6397" y="2777"/>
                </a:lnTo>
                <a:lnTo>
                  <a:pt x="6397" y="2752"/>
                </a:lnTo>
                <a:lnTo>
                  <a:pt x="6397" y="2752"/>
                </a:lnTo>
                <a:lnTo>
                  <a:pt x="6397" y="2752"/>
                </a:lnTo>
                <a:lnTo>
                  <a:pt x="6397" y="2752"/>
                </a:lnTo>
                <a:lnTo>
                  <a:pt x="6397" y="2752"/>
                </a:lnTo>
                <a:lnTo>
                  <a:pt x="6397" y="2752"/>
                </a:lnTo>
                <a:lnTo>
                  <a:pt x="6397" y="2752"/>
                </a:lnTo>
                <a:lnTo>
                  <a:pt x="6397" y="2752"/>
                </a:lnTo>
                <a:lnTo>
                  <a:pt x="6397" y="2752"/>
                </a:lnTo>
                <a:lnTo>
                  <a:pt x="6397" y="2752"/>
                </a:lnTo>
                <a:lnTo>
                  <a:pt x="6397" y="2727"/>
                </a:lnTo>
                <a:lnTo>
                  <a:pt x="6397" y="2727"/>
                </a:lnTo>
                <a:lnTo>
                  <a:pt x="6372" y="2727"/>
                </a:lnTo>
                <a:lnTo>
                  <a:pt x="6372" y="2727"/>
                </a:lnTo>
                <a:lnTo>
                  <a:pt x="6372" y="2727"/>
                </a:lnTo>
                <a:lnTo>
                  <a:pt x="6372" y="2727"/>
                </a:lnTo>
                <a:lnTo>
                  <a:pt x="6372" y="2727"/>
                </a:lnTo>
                <a:lnTo>
                  <a:pt x="6372" y="2727"/>
                </a:lnTo>
                <a:lnTo>
                  <a:pt x="6372" y="2727"/>
                </a:lnTo>
                <a:lnTo>
                  <a:pt x="6372" y="2727"/>
                </a:lnTo>
                <a:lnTo>
                  <a:pt x="6372" y="2727"/>
                </a:lnTo>
                <a:lnTo>
                  <a:pt x="6372" y="2727"/>
                </a:lnTo>
                <a:lnTo>
                  <a:pt x="6372" y="2727"/>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52"/>
                </a:lnTo>
                <a:lnTo>
                  <a:pt x="6372" y="2727"/>
                </a:lnTo>
                <a:lnTo>
                  <a:pt x="6372" y="2727"/>
                </a:lnTo>
                <a:lnTo>
                  <a:pt x="6372" y="2727"/>
                </a:lnTo>
                <a:lnTo>
                  <a:pt x="6372" y="2727"/>
                </a:lnTo>
                <a:lnTo>
                  <a:pt x="6372" y="2727"/>
                </a:lnTo>
                <a:lnTo>
                  <a:pt x="6372" y="2727"/>
                </a:lnTo>
                <a:lnTo>
                  <a:pt x="6372" y="2727"/>
                </a:lnTo>
                <a:lnTo>
                  <a:pt x="6372" y="2727"/>
                </a:lnTo>
                <a:lnTo>
                  <a:pt x="6372" y="2727"/>
                </a:lnTo>
                <a:lnTo>
                  <a:pt x="6372" y="2727"/>
                </a:lnTo>
                <a:lnTo>
                  <a:pt x="6372" y="2727"/>
                </a:lnTo>
                <a:lnTo>
                  <a:pt x="6348" y="2727"/>
                </a:lnTo>
                <a:lnTo>
                  <a:pt x="6348" y="2727"/>
                </a:lnTo>
                <a:lnTo>
                  <a:pt x="6348" y="2727"/>
                </a:lnTo>
                <a:lnTo>
                  <a:pt x="6348" y="2727"/>
                </a:lnTo>
                <a:lnTo>
                  <a:pt x="6348" y="2702"/>
                </a:lnTo>
                <a:lnTo>
                  <a:pt x="6348" y="2702"/>
                </a:lnTo>
                <a:lnTo>
                  <a:pt x="6348" y="2702"/>
                </a:lnTo>
                <a:lnTo>
                  <a:pt x="6348" y="2702"/>
                </a:lnTo>
                <a:lnTo>
                  <a:pt x="6323" y="2702"/>
                </a:lnTo>
                <a:lnTo>
                  <a:pt x="6323" y="2702"/>
                </a:lnTo>
                <a:lnTo>
                  <a:pt x="6323" y="2702"/>
                </a:lnTo>
                <a:lnTo>
                  <a:pt x="6323" y="2702"/>
                </a:lnTo>
                <a:lnTo>
                  <a:pt x="6323" y="2702"/>
                </a:lnTo>
                <a:lnTo>
                  <a:pt x="6323" y="2702"/>
                </a:lnTo>
                <a:lnTo>
                  <a:pt x="6323" y="2727"/>
                </a:lnTo>
                <a:lnTo>
                  <a:pt x="6323" y="2727"/>
                </a:lnTo>
                <a:lnTo>
                  <a:pt x="6323" y="2727"/>
                </a:lnTo>
                <a:lnTo>
                  <a:pt x="6348" y="2727"/>
                </a:lnTo>
                <a:lnTo>
                  <a:pt x="6348" y="2727"/>
                </a:lnTo>
                <a:lnTo>
                  <a:pt x="6348" y="2727"/>
                </a:lnTo>
                <a:lnTo>
                  <a:pt x="6348" y="2727"/>
                </a:lnTo>
                <a:lnTo>
                  <a:pt x="6348" y="2727"/>
                </a:lnTo>
                <a:lnTo>
                  <a:pt x="6348" y="2727"/>
                </a:lnTo>
                <a:lnTo>
                  <a:pt x="6323" y="2727"/>
                </a:lnTo>
                <a:lnTo>
                  <a:pt x="6323" y="2727"/>
                </a:lnTo>
                <a:lnTo>
                  <a:pt x="6323" y="2727"/>
                </a:lnTo>
                <a:lnTo>
                  <a:pt x="6323" y="2727"/>
                </a:lnTo>
                <a:lnTo>
                  <a:pt x="6323" y="2727"/>
                </a:lnTo>
                <a:lnTo>
                  <a:pt x="6323" y="2727"/>
                </a:lnTo>
                <a:lnTo>
                  <a:pt x="6323" y="2727"/>
                </a:lnTo>
                <a:lnTo>
                  <a:pt x="6323" y="2727"/>
                </a:lnTo>
                <a:lnTo>
                  <a:pt x="6323" y="2727"/>
                </a:lnTo>
                <a:lnTo>
                  <a:pt x="6323" y="2727"/>
                </a:lnTo>
                <a:lnTo>
                  <a:pt x="6323" y="2727"/>
                </a:lnTo>
                <a:lnTo>
                  <a:pt x="6323" y="2752"/>
                </a:lnTo>
                <a:lnTo>
                  <a:pt x="6323" y="2727"/>
                </a:lnTo>
                <a:lnTo>
                  <a:pt x="6323" y="2727"/>
                </a:lnTo>
                <a:lnTo>
                  <a:pt x="6323" y="2727"/>
                </a:lnTo>
                <a:lnTo>
                  <a:pt x="6323" y="2727"/>
                </a:lnTo>
                <a:lnTo>
                  <a:pt x="6323" y="2727"/>
                </a:lnTo>
                <a:lnTo>
                  <a:pt x="6299" y="2727"/>
                </a:lnTo>
                <a:lnTo>
                  <a:pt x="6299" y="2727"/>
                </a:lnTo>
                <a:lnTo>
                  <a:pt x="6299" y="2727"/>
                </a:lnTo>
                <a:lnTo>
                  <a:pt x="6299" y="2727"/>
                </a:lnTo>
                <a:lnTo>
                  <a:pt x="6323" y="2752"/>
                </a:lnTo>
                <a:lnTo>
                  <a:pt x="6323" y="2752"/>
                </a:lnTo>
                <a:lnTo>
                  <a:pt x="6323" y="2752"/>
                </a:lnTo>
                <a:lnTo>
                  <a:pt x="6323" y="2752"/>
                </a:lnTo>
                <a:lnTo>
                  <a:pt x="6323" y="2752"/>
                </a:lnTo>
                <a:lnTo>
                  <a:pt x="6323" y="2752"/>
                </a:lnTo>
                <a:lnTo>
                  <a:pt x="6323" y="2752"/>
                </a:lnTo>
                <a:lnTo>
                  <a:pt x="6323" y="2777"/>
                </a:lnTo>
                <a:lnTo>
                  <a:pt x="6323" y="2777"/>
                </a:lnTo>
                <a:lnTo>
                  <a:pt x="6323" y="2777"/>
                </a:lnTo>
                <a:lnTo>
                  <a:pt x="6348" y="2777"/>
                </a:lnTo>
                <a:lnTo>
                  <a:pt x="6348" y="2752"/>
                </a:lnTo>
                <a:lnTo>
                  <a:pt x="6323" y="2752"/>
                </a:lnTo>
                <a:lnTo>
                  <a:pt x="6348" y="2752"/>
                </a:lnTo>
                <a:lnTo>
                  <a:pt x="6348" y="2752"/>
                </a:lnTo>
                <a:lnTo>
                  <a:pt x="6348" y="2752"/>
                </a:lnTo>
                <a:lnTo>
                  <a:pt x="6348" y="2752"/>
                </a:lnTo>
                <a:lnTo>
                  <a:pt x="6348" y="2777"/>
                </a:lnTo>
                <a:lnTo>
                  <a:pt x="6348" y="2777"/>
                </a:lnTo>
                <a:lnTo>
                  <a:pt x="6348" y="2777"/>
                </a:lnTo>
                <a:lnTo>
                  <a:pt x="6323" y="2777"/>
                </a:lnTo>
                <a:lnTo>
                  <a:pt x="6348" y="2777"/>
                </a:lnTo>
                <a:lnTo>
                  <a:pt x="6348" y="2777"/>
                </a:lnTo>
                <a:lnTo>
                  <a:pt x="6348" y="2777"/>
                </a:lnTo>
                <a:lnTo>
                  <a:pt x="6348" y="2777"/>
                </a:lnTo>
                <a:lnTo>
                  <a:pt x="6348" y="2752"/>
                </a:lnTo>
                <a:lnTo>
                  <a:pt x="6348" y="2752"/>
                </a:lnTo>
                <a:lnTo>
                  <a:pt x="6348" y="2777"/>
                </a:lnTo>
                <a:lnTo>
                  <a:pt x="6348" y="2777"/>
                </a:lnTo>
                <a:lnTo>
                  <a:pt x="6348" y="2777"/>
                </a:lnTo>
                <a:lnTo>
                  <a:pt x="6348" y="2777"/>
                </a:lnTo>
                <a:lnTo>
                  <a:pt x="6348" y="2777"/>
                </a:lnTo>
                <a:lnTo>
                  <a:pt x="6348" y="2777"/>
                </a:lnTo>
                <a:lnTo>
                  <a:pt x="6348" y="2777"/>
                </a:lnTo>
                <a:lnTo>
                  <a:pt x="6348" y="2777"/>
                </a:lnTo>
                <a:lnTo>
                  <a:pt x="6348" y="2777"/>
                </a:lnTo>
                <a:lnTo>
                  <a:pt x="6348" y="2777"/>
                </a:lnTo>
                <a:lnTo>
                  <a:pt x="6348" y="2777"/>
                </a:lnTo>
                <a:lnTo>
                  <a:pt x="6348" y="2777"/>
                </a:lnTo>
                <a:lnTo>
                  <a:pt x="6348" y="2801"/>
                </a:lnTo>
                <a:lnTo>
                  <a:pt x="6348" y="2801"/>
                </a:lnTo>
                <a:lnTo>
                  <a:pt x="6348" y="2801"/>
                </a:lnTo>
                <a:lnTo>
                  <a:pt x="6372" y="2801"/>
                </a:lnTo>
                <a:lnTo>
                  <a:pt x="6372" y="2801"/>
                </a:lnTo>
                <a:lnTo>
                  <a:pt x="6372" y="2777"/>
                </a:lnTo>
                <a:lnTo>
                  <a:pt x="6372" y="2777"/>
                </a:lnTo>
                <a:lnTo>
                  <a:pt x="6372" y="2777"/>
                </a:lnTo>
                <a:lnTo>
                  <a:pt x="6372" y="2777"/>
                </a:lnTo>
                <a:lnTo>
                  <a:pt x="6372" y="2777"/>
                </a:lnTo>
                <a:lnTo>
                  <a:pt x="6372" y="2801"/>
                </a:lnTo>
                <a:lnTo>
                  <a:pt x="6372" y="2801"/>
                </a:lnTo>
                <a:lnTo>
                  <a:pt x="6372" y="2801"/>
                </a:lnTo>
                <a:lnTo>
                  <a:pt x="6372" y="2801"/>
                </a:lnTo>
                <a:lnTo>
                  <a:pt x="6372" y="2801"/>
                </a:lnTo>
                <a:lnTo>
                  <a:pt x="6372" y="2801"/>
                </a:lnTo>
                <a:lnTo>
                  <a:pt x="6372" y="2801"/>
                </a:lnTo>
                <a:lnTo>
                  <a:pt x="6372" y="2801"/>
                </a:lnTo>
                <a:lnTo>
                  <a:pt x="6372" y="2801"/>
                </a:lnTo>
                <a:lnTo>
                  <a:pt x="6372" y="2801"/>
                </a:lnTo>
                <a:lnTo>
                  <a:pt x="6372" y="2801"/>
                </a:lnTo>
                <a:lnTo>
                  <a:pt x="6372" y="2801"/>
                </a:lnTo>
                <a:lnTo>
                  <a:pt x="6372" y="2801"/>
                </a:lnTo>
                <a:lnTo>
                  <a:pt x="6372" y="2827"/>
                </a:lnTo>
                <a:lnTo>
                  <a:pt x="6372" y="2827"/>
                </a:lnTo>
                <a:lnTo>
                  <a:pt x="6372" y="2827"/>
                </a:lnTo>
                <a:lnTo>
                  <a:pt x="6372" y="2827"/>
                </a:lnTo>
                <a:lnTo>
                  <a:pt x="6372" y="2827"/>
                </a:lnTo>
                <a:lnTo>
                  <a:pt x="6372" y="2801"/>
                </a:lnTo>
                <a:lnTo>
                  <a:pt x="6372" y="2801"/>
                </a:lnTo>
                <a:lnTo>
                  <a:pt x="6372" y="2801"/>
                </a:lnTo>
                <a:lnTo>
                  <a:pt x="6372" y="2827"/>
                </a:lnTo>
                <a:lnTo>
                  <a:pt x="6372" y="2827"/>
                </a:lnTo>
                <a:lnTo>
                  <a:pt x="6372" y="2827"/>
                </a:lnTo>
                <a:lnTo>
                  <a:pt x="6372" y="2827"/>
                </a:lnTo>
                <a:lnTo>
                  <a:pt x="6372" y="2827"/>
                </a:lnTo>
                <a:lnTo>
                  <a:pt x="6372" y="2801"/>
                </a:lnTo>
                <a:lnTo>
                  <a:pt x="6372" y="2801"/>
                </a:lnTo>
                <a:lnTo>
                  <a:pt x="6372" y="2801"/>
                </a:lnTo>
                <a:lnTo>
                  <a:pt x="6348" y="2801"/>
                </a:lnTo>
                <a:lnTo>
                  <a:pt x="6348" y="2801"/>
                </a:lnTo>
                <a:lnTo>
                  <a:pt x="6348" y="2801"/>
                </a:lnTo>
                <a:lnTo>
                  <a:pt x="6372" y="2801"/>
                </a:lnTo>
                <a:lnTo>
                  <a:pt x="6372" y="2801"/>
                </a:lnTo>
                <a:lnTo>
                  <a:pt x="6348" y="2827"/>
                </a:lnTo>
                <a:lnTo>
                  <a:pt x="6348" y="2827"/>
                </a:lnTo>
                <a:lnTo>
                  <a:pt x="6348" y="2827"/>
                </a:lnTo>
                <a:lnTo>
                  <a:pt x="6348" y="2801"/>
                </a:lnTo>
                <a:lnTo>
                  <a:pt x="6348" y="2827"/>
                </a:lnTo>
                <a:lnTo>
                  <a:pt x="6348" y="2827"/>
                </a:lnTo>
                <a:lnTo>
                  <a:pt x="6348" y="2827"/>
                </a:lnTo>
                <a:lnTo>
                  <a:pt x="6348" y="2827"/>
                </a:lnTo>
                <a:lnTo>
                  <a:pt x="6348" y="2827"/>
                </a:lnTo>
                <a:lnTo>
                  <a:pt x="6348" y="2827"/>
                </a:lnTo>
                <a:lnTo>
                  <a:pt x="6348" y="2827"/>
                </a:lnTo>
                <a:lnTo>
                  <a:pt x="6348" y="2827"/>
                </a:lnTo>
                <a:lnTo>
                  <a:pt x="6348" y="2827"/>
                </a:lnTo>
                <a:lnTo>
                  <a:pt x="6348" y="2851"/>
                </a:lnTo>
                <a:lnTo>
                  <a:pt x="6348" y="2851"/>
                </a:lnTo>
                <a:lnTo>
                  <a:pt x="6348" y="2851"/>
                </a:lnTo>
                <a:lnTo>
                  <a:pt x="6348" y="2851"/>
                </a:lnTo>
                <a:lnTo>
                  <a:pt x="6348" y="2851"/>
                </a:lnTo>
                <a:lnTo>
                  <a:pt x="6348" y="2851"/>
                </a:lnTo>
                <a:lnTo>
                  <a:pt x="6372" y="2827"/>
                </a:lnTo>
                <a:lnTo>
                  <a:pt x="6372" y="2827"/>
                </a:lnTo>
                <a:lnTo>
                  <a:pt x="6372" y="2827"/>
                </a:lnTo>
                <a:lnTo>
                  <a:pt x="6372" y="2827"/>
                </a:lnTo>
                <a:lnTo>
                  <a:pt x="6372" y="2827"/>
                </a:lnTo>
                <a:lnTo>
                  <a:pt x="6372" y="2827"/>
                </a:lnTo>
                <a:lnTo>
                  <a:pt x="6372" y="2827"/>
                </a:lnTo>
                <a:lnTo>
                  <a:pt x="6372" y="2827"/>
                </a:lnTo>
                <a:lnTo>
                  <a:pt x="6372" y="2851"/>
                </a:lnTo>
                <a:lnTo>
                  <a:pt x="6372" y="2851"/>
                </a:lnTo>
                <a:lnTo>
                  <a:pt x="6372" y="2851"/>
                </a:lnTo>
                <a:lnTo>
                  <a:pt x="6372" y="2851"/>
                </a:lnTo>
                <a:lnTo>
                  <a:pt x="6372" y="2851"/>
                </a:lnTo>
                <a:lnTo>
                  <a:pt x="6372" y="2851"/>
                </a:lnTo>
                <a:lnTo>
                  <a:pt x="6372" y="2851"/>
                </a:lnTo>
                <a:lnTo>
                  <a:pt x="6372" y="2851"/>
                </a:lnTo>
                <a:lnTo>
                  <a:pt x="6372" y="2851"/>
                </a:lnTo>
                <a:lnTo>
                  <a:pt x="6372" y="2851"/>
                </a:lnTo>
                <a:lnTo>
                  <a:pt x="6372" y="2851"/>
                </a:lnTo>
                <a:lnTo>
                  <a:pt x="6372" y="2876"/>
                </a:lnTo>
                <a:lnTo>
                  <a:pt x="6372" y="2876"/>
                </a:lnTo>
                <a:lnTo>
                  <a:pt x="6372" y="2876"/>
                </a:lnTo>
                <a:lnTo>
                  <a:pt x="6372" y="2876"/>
                </a:lnTo>
                <a:lnTo>
                  <a:pt x="6372" y="2876"/>
                </a:lnTo>
                <a:lnTo>
                  <a:pt x="6372" y="2876"/>
                </a:lnTo>
                <a:lnTo>
                  <a:pt x="6372" y="2876"/>
                </a:lnTo>
                <a:lnTo>
                  <a:pt x="6372" y="2876"/>
                </a:lnTo>
                <a:lnTo>
                  <a:pt x="6372" y="2876"/>
                </a:lnTo>
                <a:lnTo>
                  <a:pt x="6372" y="2876"/>
                </a:lnTo>
                <a:lnTo>
                  <a:pt x="6372" y="2876"/>
                </a:lnTo>
                <a:lnTo>
                  <a:pt x="6372" y="2876"/>
                </a:lnTo>
                <a:lnTo>
                  <a:pt x="6372" y="2876"/>
                </a:lnTo>
                <a:lnTo>
                  <a:pt x="6372" y="2876"/>
                </a:lnTo>
                <a:lnTo>
                  <a:pt x="6397" y="2876"/>
                </a:lnTo>
                <a:lnTo>
                  <a:pt x="6397" y="2900"/>
                </a:lnTo>
                <a:lnTo>
                  <a:pt x="6397" y="2900"/>
                </a:lnTo>
                <a:lnTo>
                  <a:pt x="6397" y="2900"/>
                </a:lnTo>
                <a:lnTo>
                  <a:pt x="6397" y="2900"/>
                </a:lnTo>
                <a:lnTo>
                  <a:pt x="6397" y="2900"/>
                </a:lnTo>
                <a:lnTo>
                  <a:pt x="6397" y="2876"/>
                </a:lnTo>
                <a:lnTo>
                  <a:pt x="6397" y="2876"/>
                </a:lnTo>
                <a:lnTo>
                  <a:pt x="6397" y="2876"/>
                </a:lnTo>
                <a:lnTo>
                  <a:pt x="6397" y="2876"/>
                </a:lnTo>
                <a:lnTo>
                  <a:pt x="6397" y="2876"/>
                </a:lnTo>
                <a:lnTo>
                  <a:pt x="6397" y="2876"/>
                </a:lnTo>
                <a:lnTo>
                  <a:pt x="6397" y="2876"/>
                </a:lnTo>
                <a:lnTo>
                  <a:pt x="6397" y="2876"/>
                </a:lnTo>
                <a:lnTo>
                  <a:pt x="6397" y="2876"/>
                </a:lnTo>
                <a:lnTo>
                  <a:pt x="6372" y="2876"/>
                </a:lnTo>
                <a:lnTo>
                  <a:pt x="6372" y="2876"/>
                </a:lnTo>
                <a:lnTo>
                  <a:pt x="6372" y="2876"/>
                </a:lnTo>
                <a:lnTo>
                  <a:pt x="6372" y="2876"/>
                </a:lnTo>
                <a:lnTo>
                  <a:pt x="6372" y="2876"/>
                </a:lnTo>
                <a:lnTo>
                  <a:pt x="6372" y="2851"/>
                </a:lnTo>
                <a:lnTo>
                  <a:pt x="6372" y="2851"/>
                </a:lnTo>
                <a:lnTo>
                  <a:pt x="6372" y="2851"/>
                </a:lnTo>
                <a:lnTo>
                  <a:pt x="6372" y="2851"/>
                </a:lnTo>
                <a:lnTo>
                  <a:pt x="6372" y="2851"/>
                </a:lnTo>
                <a:lnTo>
                  <a:pt x="6372" y="2851"/>
                </a:lnTo>
                <a:lnTo>
                  <a:pt x="6372" y="2827"/>
                </a:lnTo>
                <a:lnTo>
                  <a:pt x="6372" y="2827"/>
                </a:lnTo>
                <a:lnTo>
                  <a:pt x="6372" y="2827"/>
                </a:lnTo>
                <a:lnTo>
                  <a:pt x="6372" y="2827"/>
                </a:lnTo>
                <a:lnTo>
                  <a:pt x="6397" y="2827"/>
                </a:lnTo>
                <a:lnTo>
                  <a:pt x="6397" y="2851"/>
                </a:lnTo>
                <a:lnTo>
                  <a:pt x="6397" y="2851"/>
                </a:lnTo>
                <a:lnTo>
                  <a:pt x="6397" y="2851"/>
                </a:lnTo>
                <a:lnTo>
                  <a:pt x="6397" y="2851"/>
                </a:lnTo>
                <a:lnTo>
                  <a:pt x="6397" y="2851"/>
                </a:lnTo>
                <a:lnTo>
                  <a:pt x="6397" y="2876"/>
                </a:lnTo>
                <a:lnTo>
                  <a:pt x="6397" y="2876"/>
                </a:lnTo>
                <a:lnTo>
                  <a:pt x="6397" y="2876"/>
                </a:lnTo>
                <a:lnTo>
                  <a:pt x="6397" y="2876"/>
                </a:lnTo>
                <a:lnTo>
                  <a:pt x="6397" y="2876"/>
                </a:lnTo>
                <a:lnTo>
                  <a:pt x="6397" y="2876"/>
                </a:lnTo>
                <a:lnTo>
                  <a:pt x="6397" y="2876"/>
                </a:lnTo>
                <a:lnTo>
                  <a:pt x="6397" y="2876"/>
                </a:lnTo>
                <a:lnTo>
                  <a:pt x="6397" y="2876"/>
                </a:lnTo>
                <a:lnTo>
                  <a:pt x="6397" y="2851"/>
                </a:lnTo>
                <a:close/>
                <a:moveTo>
                  <a:pt x="6546" y="2752"/>
                </a:moveTo>
                <a:lnTo>
                  <a:pt x="6522" y="2752"/>
                </a:lnTo>
                <a:lnTo>
                  <a:pt x="6522" y="2752"/>
                </a:lnTo>
                <a:lnTo>
                  <a:pt x="6522" y="2752"/>
                </a:lnTo>
                <a:lnTo>
                  <a:pt x="6522" y="2752"/>
                </a:lnTo>
                <a:lnTo>
                  <a:pt x="6522" y="2752"/>
                </a:lnTo>
                <a:lnTo>
                  <a:pt x="6522" y="2752"/>
                </a:lnTo>
                <a:lnTo>
                  <a:pt x="6522" y="2752"/>
                </a:lnTo>
                <a:lnTo>
                  <a:pt x="6522" y="2752"/>
                </a:lnTo>
                <a:lnTo>
                  <a:pt x="6497" y="2752"/>
                </a:lnTo>
                <a:lnTo>
                  <a:pt x="6497" y="2752"/>
                </a:lnTo>
                <a:lnTo>
                  <a:pt x="6497" y="2752"/>
                </a:lnTo>
                <a:lnTo>
                  <a:pt x="6497" y="2752"/>
                </a:lnTo>
                <a:lnTo>
                  <a:pt x="6497" y="2752"/>
                </a:lnTo>
                <a:lnTo>
                  <a:pt x="6497" y="2777"/>
                </a:lnTo>
                <a:lnTo>
                  <a:pt x="6497" y="2777"/>
                </a:lnTo>
                <a:lnTo>
                  <a:pt x="6497" y="2777"/>
                </a:lnTo>
                <a:lnTo>
                  <a:pt x="6497" y="2777"/>
                </a:lnTo>
                <a:lnTo>
                  <a:pt x="6497" y="2801"/>
                </a:lnTo>
                <a:lnTo>
                  <a:pt x="6497" y="2801"/>
                </a:lnTo>
                <a:lnTo>
                  <a:pt x="6522" y="2801"/>
                </a:lnTo>
                <a:lnTo>
                  <a:pt x="6522" y="2801"/>
                </a:lnTo>
                <a:lnTo>
                  <a:pt x="6522" y="2801"/>
                </a:lnTo>
                <a:lnTo>
                  <a:pt x="6546" y="2801"/>
                </a:lnTo>
                <a:lnTo>
                  <a:pt x="6546" y="2777"/>
                </a:lnTo>
                <a:lnTo>
                  <a:pt x="6546" y="2777"/>
                </a:lnTo>
                <a:lnTo>
                  <a:pt x="6546" y="2777"/>
                </a:lnTo>
                <a:lnTo>
                  <a:pt x="6522" y="2777"/>
                </a:lnTo>
                <a:lnTo>
                  <a:pt x="6522" y="2777"/>
                </a:lnTo>
                <a:lnTo>
                  <a:pt x="6522" y="2777"/>
                </a:lnTo>
                <a:lnTo>
                  <a:pt x="6546" y="2752"/>
                </a:lnTo>
                <a:close/>
                <a:moveTo>
                  <a:pt x="6174" y="2702"/>
                </a:moveTo>
                <a:lnTo>
                  <a:pt x="6174" y="2702"/>
                </a:lnTo>
                <a:lnTo>
                  <a:pt x="6149" y="2702"/>
                </a:lnTo>
                <a:lnTo>
                  <a:pt x="6149" y="2702"/>
                </a:lnTo>
                <a:lnTo>
                  <a:pt x="6149" y="2702"/>
                </a:lnTo>
                <a:lnTo>
                  <a:pt x="6149" y="2702"/>
                </a:lnTo>
                <a:lnTo>
                  <a:pt x="6149" y="2702"/>
                </a:lnTo>
                <a:lnTo>
                  <a:pt x="6149" y="2702"/>
                </a:lnTo>
                <a:lnTo>
                  <a:pt x="6149" y="2702"/>
                </a:lnTo>
                <a:lnTo>
                  <a:pt x="6149" y="2702"/>
                </a:lnTo>
                <a:lnTo>
                  <a:pt x="6149" y="2702"/>
                </a:lnTo>
                <a:lnTo>
                  <a:pt x="6149" y="2702"/>
                </a:lnTo>
                <a:lnTo>
                  <a:pt x="6149" y="2677"/>
                </a:lnTo>
                <a:lnTo>
                  <a:pt x="6149" y="2677"/>
                </a:lnTo>
                <a:lnTo>
                  <a:pt x="6125" y="2677"/>
                </a:lnTo>
                <a:lnTo>
                  <a:pt x="6125" y="2677"/>
                </a:lnTo>
                <a:lnTo>
                  <a:pt x="6125" y="2677"/>
                </a:lnTo>
                <a:lnTo>
                  <a:pt x="6125" y="2677"/>
                </a:lnTo>
                <a:lnTo>
                  <a:pt x="6125" y="2702"/>
                </a:lnTo>
                <a:lnTo>
                  <a:pt x="6125" y="2702"/>
                </a:lnTo>
                <a:lnTo>
                  <a:pt x="6125" y="2702"/>
                </a:lnTo>
                <a:lnTo>
                  <a:pt x="6125" y="2702"/>
                </a:lnTo>
                <a:lnTo>
                  <a:pt x="6125" y="2702"/>
                </a:lnTo>
                <a:lnTo>
                  <a:pt x="6125" y="2702"/>
                </a:lnTo>
                <a:lnTo>
                  <a:pt x="6125" y="2702"/>
                </a:lnTo>
                <a:lnTo>
                  <a:pt x="6125" y="2702"/>
                </a:lnTo>
                <a:lnTo>
                  <a:pt x="6125" y="2702"/>
                </a:lnTo>
                <a:lnTo>
                  <a:pt x="6125" y="2702"/>
                </a:lnTo>
                <a:lnTo>
                  <a:pt x="6125" y="2702"/>
                </a:lnTo>
                <a:lnTo>
                  <a:pt x="6125" y="2702"/>
                </a:lnTo>
                <a:lnTo>
                  <a:pt x="6149" y="2702"/>
                </a:lnTo>
                <a:lnTo>
                  <a:pt x="6149" y="2702"/>
                </a:lnTo>
                <a:lnTo>
                  <a:pt x="6149" y="2702"/>
                </a:lnTo>
                <a:lnTo>
                  <a:pt x="6149" y="2727"/>
                </a:lnTo>
                <a:lnTo>
                  <a:pt x="6149" y="2727"/>
                </a:lnTo>
                <a:lnTo>
                  <a:pt x="6149" y="2727"/>
                </a:lnTo>
                <a:lnTo>
                  <a:pt x="6149" y="2727"/>
                </a:lnTo>
                <a:lnTo>
                  <a:pt x="6149" y="2727"/>
                </a:lnTo>
                <a:lnTo>
                  <a:pt x="6149" y="2727"/>
                </a:lnTo>
                <a:lnTo>
                  <a:pt x="6149" y="2752"/>
                </a:lnTo>
                <a:lnTo>
                  <a:pt x="6149" y="2752"/>
                </a:lnTo>
                <a:lnTo>
                  <a:pt x="6149" y="2752"/>
                </a:lnTo>
                <a:lnTo>
                  <a:pt x="6149" y="2752"/>
                </a:lnTo>
                <a:lnTo>
                  <a:pt x="6149" y="2752"/>
                </a:lnTo>
                <a:lnTo>
                  <a:pt x="6174" y="2752"/>
                </a:lnTo>
                <a:lnTo>
                  <a:pt x="6174" y="2752"/>
                </a:lnTo>
                <a:lnTo>
                  <a:pt x="6174" y="2727"/>
                </a:lnTo>
                <a:lnTo>
                  <a:pt x="6174" y="2727"/>
                </a:lnTo>
                <a:lnTo>
                  <a:pt x="6174" y="2702"/>
                </a:lnTo>
                <a:close/>
                <a:moveTo>
                  <a:pt x="5009" y="2281"/>
                </a:moveTo>
                <a:lnTo>
                  <a:pt x="5009" y="2281"/>
                </a:lnTo>
                <a:close/>
                <a:moveTo>
                  <a:pt x="6199" y="2454"/>
                </a:moveTo>
                <a:lnTo>
                  <a:pt x="6199" y="2454"/>
                </a:lnTo>
                <a:lnTo>
                  <a:pt x="6199" y="2454"/>
                </a:lnTo>
                <a:lnTo>
                  <a:pt x="6199" y="2454"/>
                </a:lnTo>
                <a:lnTo>
                  <a:pt x="6199" y="2454"/>
                </a:lnTo>
                <a:lnTo>
                  <a:pt x="6224" y="2454"/>
                </a:lnTo>
                <a:lnTo>
                  <a:pt x="6224" y="2454"/>
                </a:lnTo>
                <a:lnTo>
                  <a:pt x="6249" y="2454"/>
                </a:lnTo>
                <a:lnTo>
                  <a:pt x="6249" y="2454"/>
                </a:lnTo>
                <a:lnTo>
                  <a:pt x="6224" y="2454"/>
                </a:lnTo>
                <a:lnTo>
                  <a:pt x="6224" y="2430"/>
                </a:lnTo>
                <a:lnTo>
                  <a:pt x="6199" y="2430"/>
                </a:lnTo>
                <a:lnTo>
                  <a:pt x="6199" y="2430"/>
                </a:lnTo>
                <a:lnTo>
                  <a:pt x="6199" y="2430"/>
                </a:lnTo>
                <a:lnTo>
                  <a:pt x="6199" y="2454"/>
                </a:lnTo>
                <a:close/>
                <a:moveTo>
                  <a:pt x="6323" y="2876"/>
                </a:moveTo>
                <a:lnTo>
                  <a:pt x="6323" y="2876"/>
                </a:lnTo>
                <a:lnTo>
                  <a:pt x="6323" y="2851"/>
                </a:lnTo>
                <a:lnTo>
                  <a:pt x="6323" y="2851"/>
                </a:lnTo>
                <a:lnTo>
                  <a:pt x="6323" y="2851"/>
                </a:lnTo>
                <a:lnTo>
                  <a:pt x="6323" y="2851"/>
                </a:lnTo>
                <a:lnTo>
                  <a:pt x="6323" y="2851"/>
                </a:lnTo>
                <a:lnTo>
                  <a:pt x="6323" y="2851"/>
                </a:lnTo>
                <a:lnTo>
                  <a:pt x="6323" y="2851"/>
                </a:lnTo>
                <a:lnTo>
                  <a:pt x="6323" y="2827"/>
                </a:lnTo>
                <a:lnTo>
                  <a:pt x="6323" y="2827"/>
                </a:lnTo>
                <a:lnTo>
                  <a:pt x="6323" y="2827"/>
                </a:lnTo>
                <a:lnTo>
                  <a:pt x="6299" y="2827"/>
                </a:lnTo>
                <a:lnTo>
                  <a:pt x="6299" y="2827"/>
                </a:lnTo>
                <a:lnTo>
                  <a:pt x="6299" y="2827"/>
                </a:lnTo>
                <a:lnTo>
                  <a:pt x="6299" y="2827"/>
                </a:lnTo>
                <a:lnTo>
                  <a:pt x="6299" y="2827"/>
                </a:lnTo>
                <a:lnTo>
                  <a:pt x="6299" y="2801"/>
                </a:lnTo>
                <a:lnTo>
                  <a:pt x="6299" y="2801"/>
                </a:lnTo>
                <a:lnTo>
                  <a:pt x="6299" y="2801"/>
                </a:lnTo>
                <a:lnTo>
                  <a:pt x="6299" y="2801"/>
                </a:lnTo>
                <a:lnTo>
                  <a:pt x="6299" y="2801"/>
                </a:lnTo>
                <a:lnTo>
                  <a:pt x="6299" y="2801"/>
                </a:lnTo>
                <a:lnTo>
                  <a:pt x="6299" y="2801"/>
                </a:lnTo>
                <a:lnTo>
                  <a:pt x="6299" y="2801"/>
                </a:lnTo>
                <a:lnTo>
                  <a:pt x="6299" y="2801"/>
                </a:lnTo>
                <a:lnTo>
                  <a:pt x="6299" y="2801"/>
                </a:lnTo>
                <a:lnTo>
                  <a:pt x="6299" y="2801"/>
                </a:lnTo>
                <a:lnTo>
                  <a:pt x="6299" y="2801"/>
                </a:lnTo>
                <a:lnTo>
                  <a:pt x="6299" y="2777"/>
                </a:lnTo>
                <a:lnTo>
                  <a:pt x="6299" y="2752"/>
                </a:lnTo>
                <a:lnTo>
                  <a:pt x="6299" y="2752"/>
                </a:lnTo>
                <a:lnTo>
                  <a:pt x="6299" y="2752"/>
                </a:lnTo>
                <a:lnTo>
                  <a:pt x="6299" y="2752"/>
                </a:lnTo>
                <a:lnTo>
                  <a:pt x="6299" y="2752"/>
                </a:lnTo>
                <a:lnTo>
                  <a:pt x="6273" y="2752"/>
                </a:lnTo>
                <a:lnTo>
                  <a:pt x="6273" y="2752"/>
                </a:lnTo>
                <a:lnTo>
                  <a:pt x="6273" y="2727"/>
                </a:lnTo>
                <a:lnTo>
                  <a:pt x="6273" y="2727"/>
                </a:lnTo>
                <a:lnTo>
                  <a:pt x="6273" y="2727"/>
                </a:lnTo>
                <a:lnTo>
                  <a:pt x="6273" y="2727"/>
                </a:lnTo>
                <a:lnTo>
                  <a:pt x="6273" y="2727"/>
                </a:lnTo>
                <a:lnTo>
                  <a:pt x="6273" y="2727"/>
                </a:lnTo>
                <a:lnTo>
                  <a:pt x="6273" y="2727"/>
                </a:lnTo>
                <a:lnTo>
                  <a:pt x="6273" y="2727"/>
                </a:lnTo>
                <a:lnTo>
                  <a:pt x="6273" y="2702"/>
                </a:lnTo>
                <a:lnTo>
                  <a:pt x="6273" y="2702"/>
                </a:lnTo>
                <a:lnTo>
                  <a:pt x="6273" y="2702"/>
                </a:lnTo>
                <a:lnTo>
                  <a:pt x="6273" y="2702"/>
                </a:lnTo>
                <a:lnTo>
                  <a:pt x="6273" y="2702"/>
                </a:lnTo>
                <a:lnTo>
                  <a:pt x="6273" y="2702"/>
                </a:lnTo>
                <a:lnTo>
                  <a:pt x="6249" y="2702"/>
                </a:lnTo>
                <a:lnTo>
                  <a:pt x="6249" y="2702"/>
                </a:lnTo>
                <a:lnTo>
                  <a:pt x="6249" y="2702"/>
                </a:lnTo>
                <a:lnTo>
                  <a:pt x="6249" y="2702"/>
                </a:lnTo>
                <a:lnTo>
                  <a:pt x="6249" y="2702"/>
                </a:lnTo>
                <a:lnTo>
                  <a:pt x="6249" y="2702"/>
                </a:lnTo>
                <a:lnTo>
                  <a:pt x="6249" y="2702"/>
                </a:lnTo>
                <a:lnTo>
                  <a:pt x="6249" y="2702"/>
                </a:lnTo>
                <a:lnTo>
                  <a:pt x="6249" y="2702"/>
                </a:lnTo>
                <a:lnTo>
                  <a:pt x="6249" y="2677"/>
                </a:lnTo>
                <a:lnTo>
                  <a:pt x="6249" y="2677"/>
                </a:lnTo>
                <a:lnTo>
                  <a:pt x="6249" y="2677"/>
                </a:lnTo>
                <a:lnTo>
                  <a:pt x="6249" y="2677"/>
                </a:lnTo>
                <a:lnTo>
                  <a:pt x="6249" y="2677"/>
                </a:lnTo>
                <a:lnTo>
                  <a:pt x="6249" y="2677"/>
                </a:lnTo>
                <a:lnTo>
                  <a:pt x="6249" y="2677"/>
                </a:lnTo>
                <a:lnTo>
                  <a:pt x="6249" y="2677"/>
                </a:lnTo>
                <a:lnTo>
                  <a:pt x="6249" y="2677"/>
                </a:lnTo>
                <a:lnTo>
                  <a:pt x="6249" y="2677"/>
                </a:lnTo>
                <a:lnTo>
                  <a:pt x="6249" y="2677"/>
                </a:lnTo>
                <a:lnTo>
                  <a:pt x="6224" y="2677"/>
                </a:lnTo>
                <a:lnTo>
                  <a:pt x="6224" y="2677"/>
                </a:lnTo>
                <a:lnTo>
                  <a:pt x="6224" y="2677"/>
                </a:lnTo>
                <a:lnTo>
                  <a:pt x="6224" y="2677"/>
                </a:lnTo>
                <a:lnTo>
                  <a:pt x="6224" y="2653"/>
                </a:lnTo>
                <a:lnTo>
                  <a:pt x="6224" y="2653"/>
                </a:lnTo>
                <a:lnTo>
                  <a:pt x="6224" y="2653"/>
                </a:lnTo>
                <a:lnTo>
                  <a:pt x="6224" y="2653"/>
                </a:lnTo>
                <a:lnTo>
                  <a:pt x="6224" y="2653"/>
                </a:lnTo>
                <a:lnTo>
                  <a:pt x="6224" y="2653"/>
                </a:lnTo>
                <a:lnTo>
                  <a:pt x="6224" y="2653"/>
                </a:lnTo>
                <a:lnTo>
                  <a:pt x="6224" y="2653"/>
                </a:lnTo>
                <a:lnTo>
                  <a:pt x="6224" y="2653"/>
                </a:lnTo>
                <a:lnTo>
                  <a:pt x="6224" y="2653"/>
                </a:lnTo>
                <a:lnTo>
                  <a:pt x="6224" y="2653"/>
                </a:lnTo>
                <a:lnTo>
                  <a:pt x="6224" y="2653"/>
                </a:lnTo>
                <a:lnTo>
                  <a:pt x="6224" y="2653"/>
                </a:lnTo>
                <a:lnTo>
                  <a:pt x="6224" y="2653"/>
                </a:lnTo>
                <a:lnTo>
                  <a:pt x="6224" y="2653"/>
                </a:lnTo>
                <a:lnTo>
                  <a:pt x="6224" y="2653"/>
                </a:lnTo>
                <a:lnTo>
                  <a:pt x="6224" y="2653"/>
                </a:lnTo>
                <a:lnTo>
                  <a:pt x="6199" y="2653"/>
                </a:lnTo>
                <a:lnTo>
                  <a:pt x="6199" y="2653"/>
                </a:lnTo>
                <a:lnTo>
                  <a:pt x="6199" y="2628"/>
                </a:lnTo>
                <a:lnTo>
                  <a:pt x="6199" y="2628"/>
                </a:lnTo>
                <a:lnTo>
                  <a:pt x="6199" y="2628"/>
                </a:lnTo>
                <a:lnTo>
                  <a:pt x="6199" y="2628"/>
                </a:lnTo>
                <a:lnTo>
                  <a:pt x="6199" y="2653"/>
                </a:lnTo>
                <a:lnTo>
                  <a:pt x="6199" y="2653"/>
                </a:lnTo>
                <a:lnTo>
                  <a:pt x="6199" y="2628"/>
                </a:lnTo>
                <a:lnTo>
                  <a:pt x="6199" y="2628"/>
                </a:lnTo>
                <a:lnTo>
                  <a:pt x="6199" y="2628"/>
                </a:lnTo>
                <a:lnTo>
                  <a:pt x="6174" y="2628"/>
                </a:lnTo>
                <a:lnTo>
                  <a:pt x="6174" y="2628"/>
                </a:lnTo>
                <a:lnTo>
                  <a:pt x="6174" y="2628"/>
                </a:lnTo>
                <a:lnTo>
                  <a:pt x="6174" y="2628"/>
                </a:lnTo>
                <a:lnTo>
                  <a:pt x="6174" y="2628"/>
                </a:lnTo>
                <a:lnTo>
                  <a:pt x="6174" y="2628"/>
                </a:lnTo>
                <a:lnTo>
                  <a:pt x="6174" y="2628"/>
                </a:lnTo>
                <a:lnTo>
                  <a:pt x="6174" y="2628"/>
                </a:lnTo>
                <a:lnTo>
                  <a:pt x="6174" y="2653"/>
                </a:lnTo>
                <a:lnTo>
                  <a:pt x="6174" y="2653"/>
                </a:lnTo>
                <a:lnTo>
                  <a:pt x="6174" y="2653"/>
                </a:lnTo>
                <a:lnTo>
                  <a:pt x="6174" y="2653"/>
                </a:lnTo>
                <a:lnTo>
                  <a:pt x="6174" y="2628"/>
                </a:lnTo>
                <a:lnTo>
                  <a:pt x="6174" y="2628"/>
                </a:lnTo>
                <a:lnTo>
                  <a:pt x="6174" y="2628"/>
                </a:lnTo>
                <a:lnTo>
                  <a:pt x="6174" y="2628"/>
                </a:lnTo>
                <a:lnTo>
                  <a:pt x="6149" y="2628"/>
                </a:lnTo>
                <a:lnTo>
                  <a:pt x="6149" y="2628"/>
                </a:lnTo>
                <a:lnTo>
                  <a:pt x="6149" y="2628"/>
                </a:lnTo>
                <a:lnTo>
                  <a:pt x="6149" y="2628"/>
                </a:lnTo>
                <a:lnTo>
                  <a:pt x="6149" y="2628"/>
                </a:lnTo>
                <a:lnTo>
                  <a:pt x="6149" y="2628"/>
                </a:lnTo>
                <a:lnTo>
                  <a:pt x="6149" y="2628"/>
                </a:lnTo>
                <a:lnTo>
                  <a:pt x="6149" y="2628"/>
                </a:lnTo>
                <a:lnTo>
                  <a:pt x="6149" y="2628"/>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49" y="2653"/>
                </a:lnTo>
                <a:lnTo>
                  <a:pt x="6174" y="2677"/>
                </a:lnTo>
                <a:lnTo>
                  <a:pt x="6149" y="2677"/>
                </a:lnTo>
                <a:lnTo>
                  <a:pt x="6149" y="2677"/>
                </a:lnTo>
                <a:lnTo>
                  <a:pt x="6149" y="2677"/>
                </a:lnTo>
                <a:lnTo>
                  <a:pt x="6149" y="2677"/>
                </a:lnTo>
                <a:lnTo>
                  <a:pt x="6149" y="2677"/>
                </a:lnTo>
                <a:lnTo>
                  <a:pt x="6149" y="2677"/>
                </a:lnTo>
                <a:lnTo>
                  <a:pt x="6149" y="2677"/>
                </a:lnTo>
                <a:lnTo>
                  <a:pt x="6149" y="2677"/>
                </a:lnTo>
                <a:lnTo>
                  <a:pt x="6149" y="2677"/>
                </a:lnTo>
                <a:lnTo>
                  <a:pt x="6149" y="2702"/>
                </a:lnTo>
                <a:lnTo>
                  <a:pt x="6174" y="2702"/>
                </a:lnTo>
                <a:lnTo>
                  <a:pt x="6174" y="2702"/>
                </a:lnTo>
                <a:lnTo>
                  <a:pt x="6174" y="2677"/>
                </a:lnTo>
                <a:lnTo>
                  <a:pt x="6174" y="2677"/>
                </a:lnTo>
                <a:lnTo>
                  <a:pt x="6174" y="2677"/>
                </a:lnTo>
                <a:lnTo>
                  <a:pt x="6174" y="2677"/>
                </a:lnTo>
                <a:lnTo>
                  <a:pt x="6174" y="2677"/>
                </a:lnTo>
                <a:lnTo>
                  <a:pt x="6174" y="2702"/>
                </a:lnTo>
                <a:lnTo>
                  <a:pt x="6174" y="2702"/>
                </a:lnTo>
                <a:lnTo>
                  <a:pt x="6174" y="2702"/>
                </a:lnTo>
                <a:lnTo>
                  <a:pt x="6174" y="2702"/>
                </a:lnTo>
                <a:lnTo>
                  <a:pt x="6174" y="2702"/>
                </a:lnTo>
                <a:lnTo>
                  <a:pt x="6174" y="2702"/>
                </a:lnTo>
                <a:lnTo>
                  <a:pt x="6174" y="2702"/>
                </a:lnTo>
                <a:lnTo>
                  <a:pt x="6174" y="2702"/>
                </a:lnTo>
                <a:lnTo>
                  <a:pt x="6174" y="2702"/>
                </a:lnTo>
                <a:lnTo>
                  <a:pt x="6199" y="2702"/>
                </a:lnTo>
                <a:lnTo>
                  <a:pt x="6199" y="2702"/>
                </a:lnTo>
                <a:lnTo>
                  <a:pt x="6199" y="2702"/>
                </a:lnTo>
                <a:lnTo>
                  <a:pt x="6199" y="2702"/>
                </a:lnTo>
                <a:lnTo>
                  <a:pt x="6199" y="2702"/>
                </a:lnTo>
                <a:lnTo>
                  <a:pt x="6199" y="2702"/>
                </a:lnTo>
                <a:lnTo>
                  <a:pt x="6199" y="2702"/>
                </a:lnTo>
                <a:lnTo>
                  <a:pt x="6174" y="2702"/>
                </a:lnTo>
                <a:lnTo>
                  <a:pt x="6199" y="2727"/>
                </a:lnTo>
                <a:lnTo>
                  <a:pt x="6199" y="2727"/>
                </a:lnTo>
                <a:lnTo>
                  <a:pt x="6199" y="2727"/>
                </a:lnTo>
                <a:lnTo>
                  <a:pt x="6199" y="2727"/>
                </a:lnTo>
                <a:lnTo>
                  <a:pt x="6199" y="2727"/>
                </a:lnTo>
                <a:lnTo>
                  <a:pt x="6224" y="2727"/>
                </a:lnTo>
                <a:lnTo>
                  <a:pt x="6224" y="2727"/>
                </a:lnTo>
                <a:lnTo>
                  <a:pt x="6224" y="2727"/>
                </a:lnTo>
                <a:lnTo>
                  <a:pt x="6224" y="2727"/>
                </a:lnTo>
                <a:lnTo>
                  <a:pt x="6224" y="2727"/>
                </a:lnTo>
                <a:lnTo>
                  <a:pt x="6199" y="2727"/>
                </a:lnTo>
                <a:lnTo>
                  <a:pt x="6199" y="2727"/>
                </a:lnTo>
                <a:lnTo>
                  <a:pt x="6199" y="2727"/>
                </a:lnTo>
                <a:lnTo>
                  <a:pt x="6199" y="2727"/>
                </a:lnTo>
                <a:lnTo>
                  <a:pt x="6199" y="2727"/>
                </a:lnTo>
                <a:lnTo>
                  <a:pt x="6199" y="2727"/>
                </a:lnTo>
                <a:lnTo>
                  <a:pt x="6199" y="2727"/>
                </a:lnTo>
                <a:lnTo>
                  <a:pt x="6199" y="2727"/>
                </a:lnTo>
                <a:lnTo>
                  <a:pt x="6199" y="2752"/>
                </a:lnTo>
                <a:lnTo>
                  <a:pt x="6199" y="2752"/>
                </a:lnTo>
                <a:lnTo>
                  <a:pt x="6199" y="2752"/>
                </a:lnTo>
                <a:lnTo>
                  <a:pt x="6199" y="2752"/>
                </a:lnTo>
                <a:lnTo>
                  <a:pt x="6199" y="2752"/>
                </a:lnTo>
                <a:lnTo>
                  <a:pt x="6199" y="2752"/>
                </a:lnTo>
                <a:lnTo>
                  <a:pt x="6199" y="2752"/>
                </a:lnTo>
                <a:lnTo>
                  <a:pt x="6199" y="2752"/>
                </a:lnTo>
                <a:lnTo>
                  <a:pt x="6199" y="2752"/>
                </a:lnTo>
                <a:lnTo>
                  <a:pt x="6199" y="2752"/>
                </a:lnTo>
                <a:lnTo>
                  <a:pt x="6199" y="2752"/>
                </a:lnTo>
                <a:lnTo>
                  <a:pt x="6199" y="2752"/>
                </a:lnTo>
                <a:lnTo>
                  <a:pt x="6199" y="2752"/>
                </a:lnTo>
                <a:lnTo>
                  <a:pt x="6199" y="2752"/>
                </a:lnTo>
                <a:lnTo>
                  <a:pt x="6199" y="2752"/>
                </a:lnTo>
                <a:lnTo>
                  <a:pt x="6199" y="2777"/>
                </a:lnTo>
                <a:lnTo>
                  <a:pt x="6199" y="2777"/>
                </a:lnTo>
                <a:lnTo>
                  <a:pt x="6199" y="2777"/>
                </a:lnTo>
                <a:lnTo>
                  <a:pt x="6199" y="2777"/>
                </a:lnTo>
                <a:lnTo>
                  <a:pt x="6199" y="2777"/>
                </a:lnTo>
                <a:lnTo>
                  <a:pt x="6224" y="2777"/>
                </a:lnTo>
                <a:lnTo>
                  <a:pt x="6224" y="2752"/>
                </a:lnTo>
                <a:lnTo>
                  <a:pt x="6224" y="2752"/>
                </a:lnTo>
                <a:lnTo>
                  <a:pt x="6224" y="2752"/>
                </a:lnTo>
                <a:lnTo>
                  <a:pt x="6224" y="2752"/>
                </a:lnTo>
                <a:lnTo>
                  <a:pt x="6224" y="2777"/>
                </a:lnTo>
                <a:lnTo>
                  <a:pt x="6224" y="2777"/>
                </a:lnTo>
                <a:lnTo>
                  <a:pt x="6224" y="2777"/>
                </a:lnTo>
                <a:lnTo>
                  <a:pt x="6224" y="2777"/>
                </a:lnTo>
                <a:lnTo>
                  <a:pt x="6224" y="2777"/>
                </a:lnTo>
                <a:lnTo>
                  <a:pt x="6224" y="2777"/>
                </a:lnTo>
                <a:lnTo>
                  <a:pt x="6224" y="2777"/>
                </a:lnTo>
                <a:lnTo>
                  <a:pt x="6224" y="2777"/>
                </a:lnTo>
                <a:lnTo>
                  <a:pt x="6224" y="2777"/>
                </a:lnTo>
                <a:lnTo>
                  <a:pt x="6224" y="2777"/>
                </a:lnTo>
                <a:lnTo>
                  <a:pt x="6224" y="2777"/>
                </a:lnTo>
                <a:lnTo>
                  <a:pt x="6224" y="2777"/>
                </a:lnTo>
                <a:lnTo>
                  <a:pt x="6224" y="2777"/>
                </a:lnTo>
                <a:lnTo>
                  <a:pt x="6224" y="2801"/>
                </a:lnTo>
                <a:lnTo>
                  <a:pt x="6224" y="2801"/>
                </a:lnTo>
                <a:lnTo>
                  <a:pt x="6224" y="2801"/>
                </a:lnTo>
                <a:lnTo>
                  <a:pt x="6224" y="2801"/>
                </a:lnTo>
                <a:lnTo>
                  <a:pt x="6224" y="2801"/>
                </a:lnTo>
                <a:lnTo>
                  <a:pt x="6249" y="2777"/>
                </a:lnTo>
                <a:lnTo>
                  <a:pt x="6249" y="2777"/>
                </a:lnTo>
                <a:lnTo>
                  <a:pt x="6249" y="2777"/>
                </a:lnTo>
                <a:lnTo>
                  <a:pt x="6249" y="2777"/>
                </a:lnTo>
                <a:lnTo>
                  <a:pt x="6249" y="2777"/>
                </a:lnTo>
                <a:lnTo>
                  <a:pt x="6249" y="2777"/>
                </a:lnTo>
                <a:lnTo>
                  <a:pt x="6249" y="2777"/>
                </a:lnTo>
                <a:lnTo>
                  <a:pt x="6249" y="2777"/>
                </a:lnTo>
                <a:lnTo>
                  <a:pt x="6249" y="2777"/>
                </a:lnTo>
                <a:lnTo>
                  <a:pt x="6249" y="2777"/>
                </a:lnTo>
                <a:lnTo>
                  <a:pt x="6249" y="2801"/>
                </a:lnTo>
                <a:lnTo>
                  <a:pt x="6249" y="2801"/>
                </a:lnTo>
                <a:lnTo>
                  <a:pt x="6249" y="2801"/>
                </a:lnTo>
                <a:lnTo>
                  <a:pt x="6249" y="2801"/>
                </a:lnTo>
                <a:lnTo>
                  <a:pt x="6249" y="2801"/>
                </a:lnTo>
                <a:lnTo>
                  <a:pt x="6249" y="2801"/>
                </a:lnTo>
                <a:lnTo>
                  <a:pt x="6249" y="2801"/>
                </a:lnTo>
                <a:lnTo>
                  <a:pt x="6249" y="2801"/>
                </a:lnTo>
                <a:lnTo>
                  <a:pt x="6249" y="2801"/>
                </a:lnTo>
                <a:lnTo>
                  <a:pt x="6249" y="2801"/>
                </a:lnTo>
                <a:lnTo>
                  <a:pt x="6249" y="2777"/>
                </a:lnTo>
                <a:lnTo>
                  <a:pt x="6249" y="2777"/>
                </a:lnTo>
                <a:lnTo>
                  <a:pt x="6249" y="2777"/>
                </a:lnTo>
                <a:lnTo>
                  <a:pt x="6249" y="2777"/>
                </a:lnTo>
                <a:lnTo>
                  <a:pt x="6249" y="2777"/>
                </a:lnTo>
                <a:lnTo>
                  <a:pt x="6249" y="2777"/>
                </a:lnTo>
                <a:lnTo>
                  <a:pt x="6249" y="2777"/>
                </a:lnTo>
                <a:lnTo>
                  <a:pt x="6249" y="2801"/>
                </a:lnTo>
                <a:lnTo>
                  <a:pt x="6249" y="2801"/>
                </a:lnTo>
                <a:lnTo>
                  <a:pt x="6249" y="2801"/>
                </a:lnTo>
                <a:lnTo>
                  <a:pt x="6273" y="2801"/>
                </a:lnTo>
                <a:lnTo>
                  <a:pt x="6273" y="2801"/>
                </a:lnTo>
                <a:lnTo>
                  <a:pt x="6273" y="2801"/>
                </a:lnTo>
                <a:lnTo>
                  <a:pt x="6273" y="2777"/>
                </a:lnTo>
                <a:lnTo>
                  <a:pt x="6273" y="2777"/>
                </a:lnTo>
                <a:lnTo>
                  <a:pt x="6273" y="2777"/>
                </a:lnTo>
                <a:lnTo>
                  <a:pt x="6273" y="2777"/>
                </a:lnTo>
                <a:lnTo>
                  <a:pt x="6273" y="2777"/>
                </a:lnTo>
                <a:lnTo>
                  <a:pt x="6273" y="2801"/>
                </a:lnTo>
                <a:lnTo>
                  <a:pt x="6273" y="2801"/>
                </a:lnTo>
                <a:lnTo>
                  <a:pt x="6273" y="2801"/>
                </a:lnTo>
                <a:lnTo>
                  <a:pt x="6273" y="2801"/>
                </a:lnTo>
                <a:lnTo>
                  <a:pt x="6249" y="2801"/>
                </a:lnTo>
                <a:lnTo>
                  <a:pt x="6249" y="2801"/>
                </a:lnTo>
                <a:lnTo>
                  <a:pt x="6249" y="2801"/>
                </a:lnTo>
                <a:lnTo>
                  <a:pt x="6249" y="2801"/>
                </a:lnTo>
                <a:lnTo>
                  <a:pt x="6249" y="2801"/>
                </a:lnTo>
                <a:lnTo>
                  <a:pt x="6249" y="2801"/>
                </a:lnTo>
                <a:lnTo>
                  <a:pt x="6249" y="2827"/>
                </a:lnTo>
                <a:lnTo>
                  <a:pt x="6249" y="2827"/>
                </a:lnTo>
                <a:lnTo>
                  <a:pt x="6249" y="2827"/>
                </a:lnTo>
                <a:lnTo>
                  <a:pt x="6249" y="2827"/>
                </a:lnTo>
                <a:lnTo>
                  <a:pt x="6249" y="2827"/>
                </a:lnTo>
                <a:lnTo>
                  <a:pt x="6273" y="2827"/>
                </a:lnTo>
                <a:lnTo>
                  <a:pt x="6273" y="2827"/>
                </a:lnTo>
                <a:lnTo>
                  <a:pt x="6273" y="2827"/>
                </a:lnTo>
                <a:lnTo>
                  <a:pt x="6273" y="2827"/>
                </a:lnTo>
                <a:lnTo>
                  <a:pt x="6273" y="2851"/>
                </a:lnTo>
                <a:lnTo>
                  <a:pt x="6273" y="2851"/>
                </a:lnTo>
                <a:lnTo>
                  <a:pt x="6273" y="2851"/>
                </a:lnTo>
                <a:lnTo>
                  <a:pt x="6273" y="2851"/>
                </a:lnTo>
                <a:lnTo>
                  <a:pt x="6273" y="2851"/>
                </a:lnTo>
                <a:lnTo>
                  <a:pt x="6273" y="2851"/>
                </a:lnTo>
                <a:lnTo>
                  <a:pt x="6273" y="2851"/>
                </a:lnTo>
                <a:lnTo>
                  <a:pt x="6299" y="2851"/>
                </a:lnTo>
                <a:lnTo>
                  <a:pt x="6299" y="2851"/>
                </a:lnTo>
                <a:lnTo>
                  <a:pt x="6299" y="2851"/>
                </a:lnTo>
                <a:lnTo>
                  <a:pt x="6299" y="2851"/>
                </a:lnTo>
                <a:lnTo>
                  <a:pt x="6299" y="2851"/>
                </a:lnTo>
                <a:lnTo>
                  <a:pt x="6299" y="2851"/>
                </a:lnTo>
                <a:lnTo>
                  <a:pt x="6299" y="2851"/>
                </a:lnTo>
                <a:lnTo>
                  <a:pt x="6299" y="2851"/>
                </a:lnTo>
                <a:lnTo>
                  <a:pt x="6299" y="2851"/>
                </a:lnTo>
                <a:lnTo>
                  <a:pt x="6299" y="2851"/>
                </a:lnTo>
                <a:lnTo>
                  <a:pt x="6299" y="2851"/>
                </a:lnTo>
                <a:lnTo>
                  <a:pt x="6299" y="2876"/>
                </a:lnTo>
                <a:lnTo>
                  <a:pt x="6299" y="2876"/>
                </a:lnTo>
                <a:lnTo>
                  <a:pt x="6299" y="2876"/>
                </a:lnTo>
                <a:lnTo>
                  <a:pt x="6299" y="2876"/>
                </a:lnTo>
                <a:lnTo>
                  <a:pt x="6299" y="2876"/>
                </a:lnTo>
                <a:lnTo>
                  <a:pt x="6299" y="2876"/>
                </a:lnTo>
                <a:lnTo>
                  <a:pt x="6299" y="2876"/>
                </a:lnTo>
                <a:lnTo>
                  <a:pt x="6323" y="2876"/>
                </a:lnTo>
                <a:close/>
                <a:moveTo>
                  <a:pt x="5108" y="2331"/>
                </a:moveTo>
                <a:lnTo>
                  <a:pt x="5108" y="2331"/>
                </a:lnTo>
                <a:lnTo>
                  <a:pt x="5108" y="2331"/>
                </a:lnTo>
                <a:lnTo>
                  <a:pt x="5083" y="2331"/>
                </a:lnTo>
                <a:lnTo>
                  <a:pt x="5083" y="2355"/>
                </a:lnTo>
                <a:lnTo>
                  <a:pt x="5083" y="2355"/>
                </a:lnTo>
                <a:lnTo>
                  <a:pt x="5083" y="2355"/>
                </a:lnTo>
                <a:lnTo>
                  <a:pt x="5083" y="2380"/>
                </a:lnTo>
                <a:lnTo>
                  <a:pt x="5083" y="2380"/>
                </a:lnTo>
                <a:lnTo>
                  <a:pt x="5083" y="2355"/>
                </a:lnTo>
                <a:lnTo>
                  <a:pt x="5108" y="2355"/>
                </a:lnTo>
                <a:lnTo>
                  <a:pt x="5108" y="2355"/>
                </a:lnTo>
                <a:lnTo>
                  <a:pt x="5108" y="2355"/>
                </a:lnTo>
                <a:lnTo>
                  <a:pt x="5108" y="2331"/>
                </a:lnTo>
                <a:close/>
                <a:moveTo>
                  <a:pt x="5009" y="2281"/>
                </a:moveTo>
                <a:lnTo>
                  <a:pt x="5009" y="2281"/>
                </a:lnTo>
                <a:lnTo>
                  <a:pt x="5009" y="2281"/>
                </a:lnTo>
                <a:lnTo>
                  <a:pt x="5009" y="2281"/>
                </a:lnTo>
                <a:lnTo>
                  <a:pt x="5009" y="2281"/>
                </a:lnTo>
                <a:lnTo>
                  <a:pt x="5009" y="2256"/>
                </a:lnTo>
                <a:lnTo>
                  <a:pt x="5009" y="2256"/>
                </a:lnTo>
                <a:lnTo>
                  <a:pt x="5009" y="2256"/>
                </a:lnTo>
                <a:lnTo>
                  <a:pt x="5009" y="2256"/>
                </a:lnTo>
                <a:lnTo>
                  <a:pt x="5009" y="2256"/>
                </a:lnTo>
                <a:lnTo>
                  <a:pt x="5009" y="2256"/>
                </a:lnTo>
                <a:lnTo>
                  <a:pt x="5009" y="2256"/>
                </a:lnTo>
                <a:lnTo>
                  <a:pt x="4984" y="2281"/>
                </a:lnTo>
                <a:lnTo>
                  <a:pt x="4984" y="2281"/>
                </a:lnTo>
                <a:lnTo>
                  <a:pt x="5009" y="2281"/>
                </a:lnTo>
                <a:close/>
                <a:moveTo>
                  <a:pt x="4785" y="2305"/>
                </a:moveTo>
                <a:lnTo>
                  <a:pt x="4785" y="2305"/>
                </a:lnTo>
                <a:lnTo>
                  <a:pt x="4785" y="2305"/>
                </a:lnTo>
                <a:lnTo>
                  <a:pt x="4761" y="2305"/>
                </a:lnTo>
                <a:lnTo>
                  <a:pt x="4761" y="2305"/>
                </a:lnTo>
                <a:lnTo>
                  <a:pt x="4761" y="2305"/>
                </a:lnTo>
                <a:lnTo>
                  <a:pt x="4761" y="2305"/>
                </a:lnTo>
                <a:lnTo>
                  <a:pt x="4761" y="2305"/>
                </a:lnTo>
                <a:lnTo>
                  <a:pt x="4761" y="2305"/>
                </a:lnTo>
                <a:lnTo>
                  <a:pt x="4761" y="2331"/>
                </a:lnTo>
                <a:lnTo>
                  <a:pt x="4761" y="2305"/>
                </a:lnTo>
                <a:lnTo>
                  <a:pt x="4785" y="2305"/>
                </a:lnTo>
                <a:close/>
                <a:moveTo>
                  <a:pt x="4835" y="2181"/>
                </a:moveTo>
                <a:lnTo>
                  <a:pt x="4835" y="2181"/>
                </a:lnTo>
                <a:close/>
                <a:moveTo>
                  <a:pt x="4736" y="2355"/>
                </a:moveTo>
                <a:lnTo>
                  <a:pt x="4736" y="2355"/>
                </a:lnTo>
                <a:lnTo>
                  <a:pt x="4736" y="2355"/>
                </a:lnTo>
                <a:lnTo>
                  <a:pt x="4736" y="2355"/>
                </a:lnTo>
                <a:lnTo>
                  <a:pt x="4736" y="2355"/>
                </a:lnTo>
                <a:lnTo>
                  <a:pt x="4736" y="2355"/>
                </a:lnTo>
                <a:lnTo>
                  <a:pt x="4736" y="2355"/>
                </a:lnTo>
                <a:lnTo>
                  <a:pt x="4736" y="2355"/>
                </a:lnTo>
                <a:lnTo>
                  <a:pt x="4736" y="2355"/>
                </a:lnTo>
                <a:lnTo>
                  <a:pt x="4712" y="2380"/>
                </a:lnTo>
                <a:lnTo>
                  <a:pt x="4712" y="2380"/>
                </a:lnTo>
                <a:lnTo>
                  <a:pt x="4712" y="2380"/>
                </a:lnTo>
                <a:lnTo>
                  <a:pt x="4712" y="2380"/>
                </a:lnTo>
                <a:lnTo>
                  <a:pt x="4736" y="2380"/>
                </a:lnTo>
                <a:lnTo>
                  <a:pt x="4736" y="2380"/>
                </a:lnTo>
                <a:lnTo>
                  <a:pt x="4736" y="2380"/>
                </a:lnTo>
                <a:lnTo>
                  <a:pt x="4736" y="2380"/>
                </a:lnTo>
                <a:lnTo>
                  <a:pt x="4736" y="2355"/>
                </a:lnTo>
                <a:close/>
                <a:moveTo>
                  <a:pt x="4761" y="2231"/>
                </a:moveTo>
                <a:lnTo>
                  <a:pt x="4761" y="2231"/>
                </a:lnTo>
                <a:lnTo>
                  <a:pt x="4761" y="2231"/>
                </a:lnTo>
                <a:lnTo>
                  <a:pt x="4761" y="2231"/>
                </a:lnTo>
                <a:lnTo>
                  <a:pt x="4761" y="2231"/>
                </a:lnTo>
                <a:lnTo>
                  <a:pt x="4761" y="2231"/>
                </a:lnTo>
                <a:lnTo>
                  <a:pt x="4761" y="2231"/>
                </a:lnTo>
                <a:lnTo>
                  <a:pt x="4761" y="2231"/>
                </a:lnTo>
                <a:lnTo>
                  <a:pt x="4761" y="2231"/>
                </a:lnTo>
                <a:lnTo>
                  <a:pt x="4785" y="2231"/>
                </a:lnTo>
                <a:lnTo>
                  <a:pt x="4785" y="2231"/>
                </a:lnTo>
                <a:lnTo>
                  <a:pt x="4785" y="2231"/>
                </a:lnTo>
                <a:lnTo>
                  <a:pt x="4785" y="2231"/>
                </a:lnTo>
                <a:lnTo>
                  <a:pt x="4785" y="2231"/>
                </a:lnTo>
                <a:lnTo>
                  <a:pt x="4785" y="2231"/>
                </a:lnTo>
                <a:lnTo>
                  <a:pt x="4785" y="2231"/>
                </a:lnTo>
                <a:lnTo>
                  <a:pt x="4785" y="2231"/>
                </a:lnTo>
                <a:lnTo>
                  <a:pt x="4761" y="2231"/>
                </a:lnTo>
                <a:lnTo>
                  <a:pt x="4761" y="2231"/>
                </a:lnTo>
                <a:lnTo>
                  <a:pt x="4761" y="2231"/>
                </a:lnTo>
                <a:lnTo>
                  <a:pt x="4761" y="2206"/>
                </a:lnTo>
                <a:lnTo>
                  <a:pt x="4761" y="2206"/>
                </a:lnTo>
                <a:lnTo>
                  <a:pt x="4761" y="2206"/>
                </a:lnTo>
                <a:lnTo>
                  <a:pt x="4761" y="2231"/>
                </a:lnTo>
                <a:close/>
                <a:moveTo>
                  <a:pt x="4910" y="2479"/>
                </a:moveTo>
                <a:lnTo>
                  <a:pt x="4910" y="2479"/>
                </a:lnTo>
                <a:close/>
                <a:moveTo>
                  <a:pt x="4810" y="2305"/>
                </a:moveTo>
                <a:lnTo>
                  <a:pt x="4810" y="2305"/>
                </a:lnTo>
                <a:lnTo>
                  <a:pt x="4810" y="2281"/>
                </a:lnTo>
                <a:lnTo>
                  <a:pt x="4810" y="2281"/>
                </a:lnTo>
                <a:lnTo>
                  <a:pt x="4810" y="2281"/>
                </a:lnTo>
                <a:lnTo>
                  <a:pt x="4810" y="2281"/>
                </a:lnTo>
                <a:lnTo>
                  <a:pt x="4810" y="2281"/>
                </a:lnTo>
                <a:lnTo>
                  <a:pt x="4810" y="2281"/>
                </a:lnTo>
                <a:lnTo>
                  <a:pt x="4810" y="2281"/>
                </a:lnTo>
                <a:lnTo>
                  <a:pt x="4810" y="2281"/>
                </a:lnTo>
                <a:lnTo>
                  <a:pt x="4785" y="2281"/>
                </a:lnTo>
                <a:lnTo>
                  <a:pt x="4785" y="2281"/>
                </a:lnTo>
                <a:lnTo>
                  <a:pt x="4785" y="2281"/>
                </a:lnTo>
                <a:lnTo>
                  <a:pt x="4810" y="2305"/>
                </a:lnTo>
                <a:lnTo>
                  <a:pt x="4810" y="2305"/>
                </a:lnTo>
                <a:lnTo>
                  <a:pt x="4810" y="2305"/>
                </a:lnTo>
                <a:lnTo>
                  <a:pt x="4810" y="2305"/>
                </a:lnTo>
                <a:lnTo>
                  <a:pt x="4810" y="2305"/>
                </a:lnTo>
                <a:lnTo>
                  <a:pt x="4810" y="2305"/>
                </a:lnTo>
                <a:lnTo>
                  <a:pt x="4810" y="2305"/>
                </a:lnTo>
                <a:lnTo>
                  <a:pt x="4785" y="2305"/>
                </a:lnTo>
                <a:lnTo>
                  <a:pt x="4785" y="2305"/>
                </a:lnTo>
                <a:lnTo>
                  <a:pt x="4785" y="2305"/>
                </a:lnTo>
                <a:lnTo>
                  <a:pt x="4785" y="2305"/>
                </a:lnTo>
                <a:lnTo>
                  <a:pt x="4785" y="2305"/>
                </a:lnTo>
                <a:lnTo>
                  <a:pt x="4810" y="2305"/>
                </a:lnTo>
                <a:lnTo>
                  <a:pt x="4810" y="2305"/>
                </a:lnTo>
                <a:lnTo>
                  <a:pt x="4810" y="2305"/>
                </a:lnTo>
                <a:lnTo>
                  <a:pt x="4810" y="2305"/>
                </a:lnTo>
                <a:lnTo>
                  <a:pt x="4785" y="2305"/>
                </a:lnTo>
                <a:lnTo>
                  <a:pt x="4785" y="2305"/>
                </a:lnTo>
                <a:lnTo>
                  <a:pt x="4785" y="2305"/>
                </a:lnTo>
                <a:lnTo>
                  <a:pt x="4785" y="2305"/>
                </a:lnTo>
                <a:lnTo>
                  <a:pt x="4785" y="2305"/>
                </a:lnTo>
                <a:lnTo>
                  <a:pt x="4785" y="2305"/>
                </a:lnTo>
                <a:lnTo>
                  <a:pt x="4785" y="2305"/>
                </a:lnTo>
                <a:lnTo>
                  <a:pt x="4785" y="2331"/>
                </a:lnTo>
                <a:lnTo>
                  <a:pt x="4785" y="2331"/>
                </a:lnTo>
                <a:lnTo>
                  <a:pt x="4785" y="2331"/>
                </a:lnTo>
                <a:lnTo>
                  <a:pt x="4785" y="2331"/>
                </a:lnTo>
                <a:lnTo>
                  <a:pt x="4785" y="2331"/>
                </a:lnTo>
                <a:lnTo>
                  <a:pt x="4785" y="2331"/>
                </a:lnTo>
                <a:lnTo>
                  <a:pt x="4761" y="2355"/>
                </a:lnTo>
                <a:lnTo>
                  <a:pt x="4761" y="2355"/>
                </a:lnTo>
                <a:lnTo>
                  <a:pt x="4761" y="2355"/>
                </a:lnTo>
                <a:lnTo>
                  <a:pt x="4761" y="2380"/>
                </a:lnTo>
                <a:lnTo>
                  <a:pt x="4761" y="2380"/>
                </a:lnTo>
                <a:lnTo>
                  <a:pt x="4761" y="2380"/>
                </a:lnTo>
                <a:lnTo>
                  <a:pt x="4761" y="2380"/>
                </a:lnTo>
                <a:lnTo>
                  <a:pt x="4761" y="2380"/>
                </a:lnTo>
                <a:lnTo>
                  <a:pt x="4736" y="2380"/>
                </a:lnTo>
                <a:lnTo>
                  <a:pt x="4736" y="2380"/>
                </a:lnTo>
                <a:lnTo>
                  <a:pt x="4736" y="2380"/>
                </a:lnTo>
                <a:lnTo>
                  <a:pt x="4736" y="2380"/>
                </a:lnTo>
                <a:lnTo>
                  <a:pt x="4736" y="2380"/>
                </a:lnTo>
                <a:lnTo>
                  <a:pt x="4761" y="2380"/>
                </a:lnTo>
                <a:lnTo>
                  <a:pt x="4736" y="2404"/>
                </a:lnTo>
                <a:lnTo>
                  <a:pt x="4736" y="2404"/>
                </a:lnTo>
                <a:lnTo>
                  <a:pt x="4736" y="2404"/>
                </a:lnTo>
                <a:lnTo>
                  <a:pt x="4736" y="2404"/>
                </a:lnTo>
                <a:lnTo>
                  <a:pt x="4736" y="2404"/>
                </a:lnTo>
                <a:lnTo>
                  <a:pt x="4736" y="2404"/>
                </a:lnTo>
                <a:lnTo>
                  <a:pt x="4736" y="2404"/>
                </a:lnTo>
                <a:lnTo>
                  <a:pt x="4736" y="2404"/>
                </a:lnTo>
                <a:lnTo>
                  <a:pt x="4736" y="2404"/>
                </a:lnTo>
                <a:lnTo>
                  <a:pt x="4736" y="2404"/>
                </a:lnTo>
                <a:lnTo>
                  <a:pt x="4736" y="2404"/>
                </a:lnTo>
                <a:lnTo>
                  <a:pt x="4736" y="2404"/>
                </a:lnTo>
                <a:lnTo>
                  <a:pt x="4736" y="2404"/>
                </a:lnTo>
                <a:lnTo>
                  <a:pt x="4761" y="2404"/>
                </a:lnTo>
                <a:lnTo>
                  <a:pt x="4761" y="2404"/>
                </a:lnTo>
                <a:lnTo>
                  <a:pt x="4761" y="2404"/>
                </a:lnTo>
                <a:lnTo>
                  <a:pt x="4761" y="2404"/>
                </a:lnTo>
                <a:lnTo>
                  <a:pt x="4761" y="2404"/>
                </a:lnTo>
                <a:lnTo>
                  <a:pt x="4785" y="2404"/>
                </a:lnTo>
                <a:lnTo>
                  <a:pt x="4785" y="2404"/>
                </a:lnTo>
                <a:lnTo>
                  <a:pt x="4785" y="2380"/>
                </a:lnTo>
                <a:lnTo>
                  <a:pt x="4785" y="2380"/>
                </a:lnTo>
                <a:lnTo>
                  <a:pt x="4785" y="2380"/>
                </a:lnTo>
                <a:lnTo>
                  <a:pt x="4785" y="2380"/>
                </a:lnTo>
                <a:lnTo>
                  <a:pt x="4785" y="2380"/>
                </a:lnTo>
                <a:lnTo>
                  <a:pt x="4785" y="2380"/>
                </a:lnTo>
                <a:lnTo>
                  <a:pt x="4785" y="2380"/>
                </a:lnTo>
                <a:lnTo>
                  <a:pt x="4785" y="2380"/>
                </a:lnTo>
                <a:lnTo>
                  <a:pt x="4785" y="2380"/>
                </a:lnTo>
                <a:lnTo>
                  <a:pt x="4785" y="2380"/>
                </a:lnTo>
                <a:lnTo>
                  <a:pt x="4785" y="2355"/>
                </a:lnTo>
                <a:lnTo>
                  <a:pt x="4785" y="2355"/>
                </a:lnTo>
                <a:lnTo>
                  <a:pt x="4785" y="2355"/>
                </a:lnTo>
                <a:lnTo>
                  <a:pt x="4785" y="2355"/>
                </a:lnTo>
                <a:lnTo>
                  <a:pt x="4785" y="2355"/>
                </a:lnTo>
                <a:lnTo>
                  <a:pt x="4785" y="2355"/>
                </a:lnTo>
                <a:lnTo>
                  <a:pt x="4810" y="2331"/>
                </a:lnTo>
                <a:lnTo>
                  <a:pt x="4810" y="2305"/>
                </a:lnTo>
                <a:lnTo>
                  <a:pt x="4810" y="2305"/>
                </a:lnTo>
                <a:lnTo>
                  <a:pt x="4835" y="2305"/>
                </a:lnTo>
                <a:lnTo>
                  <a:pt x="4835" y="2305"/>
                </a:lnTo>
                <a:lnTo>
                  <a:pt x="4835" y="2305"/>
                </a:lnTo>
                <a:lnTo>
                  <a:pt x="4835" y="2305"/>
                </a:lnTo>
                <a:lnTo>
                  <a:pt x="4835" y="2305"/>
                </a:lnTo>
                <a:lnTo>
                  <a:pt x="4835" y="2305"/>
                </a:lnTo>
                <a:lnTo>
                  <a:pt x="4810" y="2305"/>
                </a:lnTo>
                <a:close/>
                <a:moveTo>
                  <a:pt x="4785" y="2181"/>
                </a:move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785" y="2181"/>
                </a:lnTo>
                <a:lnTo>
                  <a:pt x="4810" y="2181"/>
                </a:lnTo>
                <a:lnTo>
                  <a:pt x="4785" y="2181"/>
                </a:lnTo>
                <a:close/>
                <a:moveTo>
                  <a:pt x="4984" y="2281"/>
                </a:move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59" y="2281"/>
                </a:lnTo>
                <a:lnTo>
                  <a:pt x="4984" y="2281"/>
                </a:lnTo>
                <a:close/>
                <a:moveTo>
                  <a:pt x="5009" y="2281"/>
                </a:moveTo>
                <a:lnTo>
                  <a:pt x="4984" y="2281"/>
                </a:lnTo>
                <a:lnTo>
                  <a:pt x="4984" y="2281"/>
                </a:lnTo>
                <a:lnTo>
                  <a:pt x="4984" y="2281"/>
                </a:lnTo>
                <a:lnTo>
                  <a:pt x="4984" y="2281"/>
                </a:lnTo>
                <a:lnTo>
                  <a:pt x="4984" y="2281"/>
                </a:lnTo>
                <a:lnTo>
                  <a:pt x="4984" y="2281"/>
                </a:lnTo>
                <a:lnTo>
                  <a:pt x="4984" y="2281"/>
                </a:lnTo>
                <a:lnTo>
                  <a:pt x="4984" y="2281"/>
                </a:lnTo>
                <a:lnTo>
                  <a:pt x="4984" y="2281"/>
                </a:lnTo>
                <a:lnTo>
                  <a:pt x="5009" y="2281"/>
                </a:lnTo>
                <a:close/>
                <a:moveTo>
                  <a:pt x="4935" y="2281"/>
                </a:moveTo>
                <a:lnTo>
                  <a:pt x="4959" y="2281"/>
                </a:lnTo>
                <a:lnTo>
                  <a:pt x="4959" y="2281"/>
                </a:lnTo>
                <a:lnTo>
                  <a:pt x="4959" y="2281"/>
                </a:lnTo>
                <a:lnTo>
                  <a:pt x="4959" y="2281"/>
                </a:lnTo>
                <a:lnTo>
                  <a:pt x="4935" y="2281"/>
                </a:lnTo>
                <a:close/>
                <a:moveTo>
                  <a:pt x="4935" y="2281"/>
                </a:moveTo>
                <a:lnTo>
                  <a:pt x="4935" y="2281"/>
                </a:lnTo>
                <a:close/>
                <a:moveTo>
                  <a:pt x="4935" y="2231"/>
                </a:moveTo>
                <a:lnTo>
                  <a:pt x="4935" y="2231"/>
                </a:lnTo>
                <a:lnTo>
                  <a:pt x="4935" y="2231"/>
                </a:lnTo>
                <a:lnTo>
                  <a:pt x="4935" y="2231"/>
                </a:lnTo>
                <a:lnTo>
                  <a:pt x="4935" y="2231"/>
                </a:lnTo>
                <a:lnTo>
                  <a:pt x="4935" y="2231"/>
                </a:lnTo>
                <a:lnTo>
                  <a:pt x="4935" y="2231"/>
                </a:lnTo>
                <a:lnTo>
                  <a:pt x="4935" y="2231"/>
                </a:lnTo>
                <a:lnTo>
                  <a:pt x="4935" y="2206"/>
                </a:lnTo>
                <a:lnTo>
                  <a:pt x="4935" y="2206"/>
                </a:lnTo>
                <a:lnTo>
                  <a:pt x="4935" y="2206"/>
                </a:lnTo>
                <a:lnTo>
                  <a:pt x="4935" y="2231"/>
                </a:lnTo>
                <a:lnTo>
                  <a:pt x="4935" y="2231"/>
                </a:lnTo>
                <a:lnTo>
                  <a:pt x="4910" y="2231"/>
                </a:lnTo>
                <a:lnTo>
                  <a:pt x="4910" y="2231"/>
                </a:lnTo>
                <a:lnTo>
                  <a:pt x="4910" y="2231"/>
                </a:lnTo>
                <a:lnTo>
                  <a:pt x="4910" y="2231"/>
                </a:lnTo>
                <a:lnTo>
                  <a:pt x="4910" y="2231"/>
                </a:lnTo>
                <a:lnTo>
                  <a:pt x="4910" y="2231"/>
                </a:lnTo>
                <a:lnTo>
                  <a:pt x="4910" y="2231"/>
                </a:lnTo>
                <a:lnTo>
                  <a:pt x="4910" y="2231"/>
                </a:lnTo>
                <a:lnTo>
                  <a:pt x="4910" y="2231"/>
                </a:lnTo>
                <a:lnTo>
                  <a:pt x="4910" y="2231"/>
                </a:lnTo>
                <a:lnTo>
                  <a:pt x="4885" y="2256"/>
                </a:lnTo>
                <a:lnTo>
                  <a:pt x="4885" y="2256"/>
                </a:lnTo>
                <a:lnTo>
                  <a:pt x="4885" y="2256"/>
                </a:lnTo>
                <a:lnTo>
                  <a:pt x="4885" y="2256"/>
                </a:lnTo>
                <a:lnTo>
                  <a:pt x="4885" y="2256"/>
                </a:lnTo>
                <a:lnTo>
                  <a:pt x="4910" y="2256"/>
                </a:lnTo>
                <a:lnTo>
                  <a:pt x="4910" y="2256"/>
                </a:lnTo>
                <a:lnTo>
                  <a:pt x="4910" y="2231"/>
                </a:lnTo>
                <a:lnTo>
                  <a:pt x="4910" y="2231"/>
                </a:lnTo>
                <a:lnTo>
                  <a:pt x="4935" y="2231"/>
                </a:lnTo>
                <a:close/>
                <a:moveTo>
                  <a:pt x="4935" y="2256"/>
                </a:moveTo>
                <a:lnTo>
                  <a:pt x="4935" y="2256"/>
                </a:lnTo>
                <a:close/>
                <a:moveTo>
                  <a:pt x="4910" y="2256"/>
                </a:moveTo>
                <a:lnTo>
                  <a:pt x="4910" y="2256"/>
                </a:lnTo>
                <a:lnTo>
                  <a:pt x="4910" y="2256"/>
                </a:lnTo>
                <a:lnTo>
                  <a:pt x="4910" y="2256"/>
                </a:lnTo>
                <a:lnTo>
                  <a:pt x="4910" y="2256"/>
                </a:lnTo>
                <a:lnTo>
                  <a:pt x="4910" y="2256"/>
                </a:lnTo>
                <a:lnTo>
                  <a:pt x="4885" y="2256"/>
                </a:lnTo>
                <a:lnTo>
                  <a:pt x="4885" y="2256"/>
                </a:lnTo>
                <a:lnTo>
                  <a:pt x="4885" y="2256"/>
                </a:lnTo>
                <a:lnTo>
                  <a:pt x="4885" y="2256"/>
                </a:lnTo>
                <a:lnTo>
                  <a:pt x="4885" y="2256"/>
                </a:lnTo>
                <a:lnTo>
                  <a:pt x="4885" y="2256"/>
                </a:lnTo>
                <a:lnTo>
                  <a:pt x="4885" y="2256"/>
                </a:lnTo>
                <a:lnTo>
                  <a:pt x="4885" y="2256"/>
                </a:lnTo>
                <a:lnTo>
                  <a:pt x="4885" y="2256"/>
                </a:lnTo>
                <a:lnTo>
                  <a:pt x="4860" y="2256"/>
                </a:lnTo>
                <a:lnTo>
                  <a:pt x="4860" y="2256"/>
                </a:lnTo>
                <a:lnTo>
                  <a:pt x="4860" y="2256"/>
                </a:lnTo>
                <a:lnTo>
                  <a:pt x="4860" y="2256"/>
                </a:lnTo>
                <a:lnTo>
                  <a:pt x="4860" y="2256"/>
                </a:lnTo>
                <a:lnTo>
                  <a:pt x="4860" y="2256"/>
                </a:lnTo>
                <a:lnTo>
                  <a:pt x="4860" y="2256"/>
                </a:lnTo>
                <a:lnTo>
                  <a:pt x="4860" y="2256"/>
                </a:lnTo>
                <a:lnTo>
                  <a:pt x="4860" y="2256"/>
                </a:lnTo>
                <a:lnTo>
                  <a:pt x="4860" y="2256"/>
                </a:lnTo>
                <a:lnTo>
                  <a:pt x="4860" y="2256"/>
                </a:lnTo>
                <a:lnTo>
                  <a:pt x="4860" y="2256"/>
                </a:lnTo>
                <a:lnTo>
                  <a:pt x="4860" y="2256"/>
                </a:lnTo>
                <a:lnTo>
                  <a:pt x="4860" y="2256"/>
                </a:lnTo>
                <a:lnTo>
                  <a:pt x="4835" y="2281"/>
                </a:lnTo>
                <a:lnTo>
                  <a:pt x="4835" y="2281"/>
                </a:lnTo>
                <a:lnTo>
                  <a:pt x="4860" y="2281"/>
                </a:lnTo>
                <a:lnTo>
                  <a:pt x="4860" y="2281"/>
                </a:lnTo>
                <a:lnTo>
                  <a:pt x="4860" y="2281"/>
                </a:lnTo>
                <a:lnTo>
                  <a:pt x="4860" y="2281"/>
                </a:lnTo>
                <a:lnTo>
                  <a:pt x="4860" y="2281"/>
                </a:lnTo>
                <a:lnTo>
                  <a:pt x="4860" y="2281"/>
                </a:lnTo>
                <a:lnTo>
                  <a:pt x="4860" y="2281"/>
                </a:lnTo>
                <a:lnTo>
                  <a:pt x="4860" y="2281"/>
                </a:lnTo>
                <a:lnTo>
                  <a:pt x="4860" y="2281"/>
                </a:lnTo>
                <a:lnTo>
                  <a:pt x="4860" y="2281"/>
                </a:lnTo>
                <a:lnTo>
                  <a:pt x="4860" y="2281"/>
                </a:lnTo>
                <a:lnTo>
                  <a:pt x="4860" y="2281"/>
                </a:lnTo>
                <a:lnTo>
                  <a:pt x="4860" y="2305"/>
                </a:lnTo>
                <a:lnTo>
                  <a:pt x="4860" y="2305"/>
                </a:lnTo>
                <a:lnTo>
                  <a:pt x="4860" y="2305"/>
                </a:lnTo>
                <a:lnTo>
                  <a:pt x="4860" y="2305"/>
                </a:lnTo>
                <a:lnTo>
                  <a:pt x="4860" y="2305"/>
                </a:lnTo>
                <a:lnTo>
                  <a:pt x="4860" y="2305"/>
                </a:lnTo>
                <a:lnTo>
                  <a:pt x="4860" y="2305"/>
                </a:lnTo>
                <a:lnTo>
                  <a:pt x="4860" y="2281"/>
                </a:lnTo>
                <a:lnTo>
                  <a:pt x="4885" y="2281"/>
                </a:lnTo>
                <a:lnTo>
                  <a:pt x="4885" y="2281"/>
                </a:lnTo>
                <a:lnTo>
                  <a:pt x="4885" y="2281"/>
                </a:lnTo>
                <a:lnTo>
                  <a:pt x="4910" y="2281"/>
                </a:lnTo>
                <a:lnTo>
                  <a:pt x="4910" y="2281"/>
                </a:lnTo>
                <a:lnTo>
                  <a:pt x="4910" y="2281"/>
                </a:lnTo>
                <a:lnTo>
                  <a:pt x="4910" y="2281"/>
                </a:lnTo>
                <a:lnTo>
                  <a:pt x="4910" y="2281"/>
                </a:lnTo>
                <a:lnTo>
                  <a:pt x="4910" y="2281"/>
                </a:lnTo>
                <a:lnTo>
                  <a:pt x="4910" y="2281"/>
                </a:lnTo>
                <a:lnTo>
                  <a:pt x="4910" y="2256"/>
                </a:lnTo>
                <a:close/>
              </a:path>
            </a:pathLst>
          </a:custGeom>
          <a:solidFill>
            <a:schemeClr val="bg1">
              <a:lumMod val="75000"/>
            </a:schemeClr>
          </a:solidFill>
          <a:ln>
            <a:noFill/>
          </a:ln>
          <a:effectLst/>
        </p:spPr>
        <p:txBody>
          <a:bodyPr wrap="none" anchor="ctr"/>
          <a:lstStyle/>
          <a:p>
            <a:pPr>
              <a:defRPr/>
            </a:pPr>
            <a:endParaRPr lang="en-US">
              <a:cs typeface="Arial Unicode MS" charset="0"/>
            </a:endParaRPr>
          </a:p>
        </p:txBody>
      </p:sp>
      <p:grpSp>
        <p:nvGrpSpPr>
          <p:cNvPr id="316" name="Group 315"/>
          <p:cNvGrpSpPr/>
          <p:nvPr/>
        </p:nvGrpSpPr>
        <p:grpSpPr>
          <a:xfrm>
            <a:off x="17335896" y="2857721"/>
            <a:ext cx="4009772" cy="1798267"/>
            <a:chOff x="2614643" y="10074792"/>
            <a:chExt cx="4008206" cy="1798267"/>
          </a:xfrm>
        </p:grpSpPr>
        <p:sp>
          <p:nvSpPr>
            <p:cNvPr id="317" name="Rectangle 316"/>
            <p:cNvSpPr/>
            <p:nvPr/>
          </p:nvSpPr>
          <p:spPr>
            <a:xfrm>
              <a:off x="2614643" y="10302401"/>
              <a:ext cx="243777" cy="2438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44" tIns="121869" rIns="243744" bIns="121869" rtlCol="0" anchor="ctr"/>
            <a:lstStyle/>
            <a:p>
              <a:pPr algn="ctr"/>
              <a:endParaRPr lang="en-US" dirty="0">
                <a:latin typeface="Lato Light"/>
                <a:cs typeface="Lato Light"/>
              </a:endParaRPr>
            </a:p>
          </p:txBody>
        </p:sp>
        <p:sp>
          <p:nvSpPr>
            <p:cNvPr id="318" name="Subtitle 2"/>
            <p:cNvSpPr txBox="1">
              <a:spLocks/>
            </p:cNvSpPr>
            <p:nvPr/>
          </p:nvSpPr>
          <p:spPr>
            <a:xfrm>
              <a:off x="2799375" y="10074792"/>
              <a:ext cx="3823474" cy="1798267"/>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solidFill>
                    <a:schemeClr val="tx2"/>
                  </a:solidFill>
                  <a:latin typeface="Lato Light"/>
                  <a:cs typeface="Lato Light"/>
                </a:rPr>
                <a:t>Web Design</a:t>
              </a:r>
              <a:endParaRPr lang="en-US" sz="2400" b="1" dirty="0">
                <a:solidFill>
                  <a:schemeClr val="tx2"/>
                </a:solidFill>
                <a:latin typeface="Lato Light"/>
                <a:cs typeface="Lato Light"/>
              </a:endParaRPr>
            </a:p>
            <a:p>
              <a:pPr marL="0" indent="0">
                <a:buNone/>
              </a:pPr>
              <a:r>
                <a:rPr lang="en-US" sz="2400" dirty="0">
                  <a:latin typeface="Lato Light"/>
                  <a:cs typeface="Lato Light"/>
                </a:rPr>
                <a:t>Lorem ipsum dolor sit amet, consectetur</a:t>
              </a:r>
            </a:p>
          </p:txBody>
        </p:sp>
      </p:grpSp>
      <p:grpSp>
        <p:nvGrpSpPr>
          <p:cNvPr id="319" name="Group 318"/>
          <p:cNvGrpSpPr/>
          <p:nvPr/>
        </p:nvGrpSpPr>
        <p:grpSpPr>
          <a:xfrm>
            <a:off x="17345917" y="4586338"/>
            <a:ext cx="3773968" cy="1798267"/>
            <a:chOff x="6435147" y="10074792"/>
            <a:chExt cx="3772494" cy="1798267"/>
          </a:xfrm>
        </p:grpSpPr>
        <p:sp>
          <p:nvSpPr>
            <p:cNvPr id="320" name="Rectangle 319"/>
            <p:cNvSpPr/>
            <p:nvPr/>
          </p:nvSpPr>
          <p:spPr>
            <a:xfrm>
              <a:off x="6435147" y="10302401"/>
              <a:ext cx="243777" cy="2438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44" tIns="121869" rIns="243744" bIns="121869" rtlCol="0" anchor="ctr"/>
            <a:lstStyle/>
            <a:p>
              <a:pPr algn="ctr"/>
              <a:endParaRPr lang="en-US" dirty="0">
                <a:latin typeface="Lato Light"/>
                <a:cs typeface="Lato Light"/>
              </a:endParaRPr>
            </a:p>
          </p:txBody>
        </p:sp>
        <p:sp>
          <p:nvSpPr>
            <p:cNvPr id="321" name="Subtitle 2"/>
            <p:cNvSpPr txBox="1">
              <a:spLocks/>
            </p:cNvSpPr>
            <p:nvPr/>
          </p:nvSpPr>
          <p:spPr>
            <a:xfrm>
              <a:off x="6619890" y="10074792"/>
              <a:ext cx="3587751" cy="1798267"/>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solidFill>
                    <a:schemeClr val="tx2"/>
                  </a:solidFill>
                  <a:latin typeface="Lato Light"/>
                  <a:cs typeface="Lato Light"/>
                </a:rPr>
                <a:t>Multimedia</a:t>
              </a:r>
              <a:endParaRPr lang="en-US" sz="2400" b="1" dirty="0">
                <a:solidFill>
                  <a:schemeClr val="tx2"/>
                </a:solidFill>
                <a:latin typeface="Lato Light"/>
                <a:cs typeface="Lato Light"/>
              </a:endParaRPr>
            </a:p>
            <a:p>
              <a:pPr marL="0" indent="0">
                <a:buNone/>
              </a:pPr>
              <a:r>
                <a:rPr lang="en-US" sz="2400" dirty="0">
                  <a:latin typeface="Lato Light"/>
                  <a:cs typeface="Lato Light"/>
                </a:rPr>
                <a:t>Lorem ipsum dolor sit amet, consectetur</a:t>
              </a:r>
            </a:p>
          </p:txBody>
        </p:sp>
      </p:grpSp>
      <p:grpSp>
        <p:nvGrpSpPr>
          <p:cNvPr id="322" name="Group 321"/>
          <p:cNvGrpSpPr/>
          <p:nvPr/>
        </p:nvGrpSpPr>
        <p:grpSpPr>
          <a:xfrm>
            <a:off x="17335897" y="6302918"/>
            <a:ext cx="3773967" cy="1798267"/>
            <a:chOff x="10273161" y="10074792"/>
            <a:chExt cx="3772493" cy="1798267"/>
          </a:xfrm>
        </p:grpSpPr>
        <p:sp>
          <p:nvSpPr>
            <p:cNvPr id="323" name="Rectangle 322"/>
            <p:cNvSpPr/>
            <p:nvPr/>
          </p:nvSpPr>
          <p:spPr>
            <a:xfrm>
              <a:off x="10273161" y="10302401"/>
              <a:ext cx="243777" cy="2438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44" tIns="121869" rIns="243744" bIns="121869" rtlCol="0" anchor="ctr"/>
            <a:lstStyle/>
            <a:p>
              <a:pPr algn="ctr"/>
              <a:endParaRPr lang="en-US" dirty="0">
                <a:latin typeface="Lato Light"/>
                <a:cs typeface="Lato Light"/>
              </a:endParaRPr>
            </a:p>
          </p:txBody>
        </p:sp>
        <p:sp>
          <p:nvSpPr>
            <p:cNvPr id="324" name="Subtitle 2"/>
            <p:cNvSpPr txBox="1">
              <a:spLocks/>
            </p:cNvSpPr>
            <p:nvPr/>
          </p:nvSpPr>
          <p:spPr>
            <a:xfrm>
              <a:off x="10457903" y="10074792"/>
              <a:ext cx="3587751" cy="1798267"/>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solidFill>
                    <a:schemeClr val="tx2"/>
                  </a:solidFill>
                  <a:latin typeface="Lato Light"/>
                  <a:cs typeface="Lato Light"/>
                </a:rPr>
                <a:t>Graphic Design</a:t>
              </a:r>
              <a:endParaRPr lang="en-US" sz="2400" b="1" dirty="0">
                <a:solidFill>
                  <a:schemeClr val="tx2"/>
                </a:solidFill>
                <a:latin typeface="Lato Light"/>
                <a:cs typeface="Lato Light"/>
              </a:endParaRPr>
            </a:p>
            <a:p>
              <a:pPr marL="0" indent="0">
                <a:buNone/>
              </a:pPr>
              <a:r>
                <a:rPr lang="en-US" sz="2400" dirty="0">
                  <a:latin typeface="Lato Light"/>
                  <a:cs typeface="Lato Light"/>
                </a:rPr>
                <a:t>Lorem ipsum dolor sit amet, consectetur</a:t>
              </a:r>
            </a:p>
          </p:txBody>
        </p:sp>
      </p:grpSp>
      <p:grpSp>
        <p:nvGrpSpPr>
          <p:cNvPr id="325" name="Group 324"/>
          <p:cNvGrpSpPr/>
          <p:nvPr/>
        </p:nvGrpSpPr>
        <p:grpSpPr>
          <a:xfrm>
            <a:off x="17345918" y="8118557"/>
            <a:ext cx="3773967" cy="1798267"/>
            <a:chOff x="14139831" y="10074792"/>
            <a:chExt cx="3772493" cy="1798267"/>
          </a:xfrm>
        </p:grpSpPr>
        <p:sp>
          <p:nvSpPr>
            <p:cNvPr id="326" name="Rectangle 325"/>
            <p:cNvSpPr/>
            <p:nvPr/>
          </p:nvSpPr>
          <p:spPr>
            <a:xfrm>
              <a:off x="14139831" y="10302401"/>
              <a:ext cx="243777" cy="2438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44" tIns="121869" rIns="243744" bIns="121869" rtlCol="0" anchor="ctr"/>
            <a:lstStyle/>
            <a:p>
              <a:pPr algn="ctr"/>
              <a:endParaRPr lang="en-US" dirty="0">
                <a:latin typeface="Lato Light"/>
                <a:cs typeface="Lato Light"/>
              </a:endParaRPr>
            </a:p>
          </p:txBody>
        </p:sp>
        <p:sp>
          <p:nvSpPr>
            <p:cNvPr id="327" name="Subtitle 2"/>
            <p:cNvSpPr txBox="1">
              <a:spLocks/>
            </p:cNvSpPr>
            <p:nvPr/>
          </p:nvSpPr>
          <p:spPr>
            <a:xfrm>
              <a:off x="14324573" y="10074792"/>
              <a:ext cx="3587751" cy="1798267"/>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solidFill>
                    <a:schemeClr val="tx2"/>
                  </a:solidFill>
                  <a:latin typeface="Lato Light"/>
                  <a:cs typeface="Lato Light"/>
                </a:rPr>
                <a:t>Photography</a:t>
              </a:r>
              <a:endParaRPr lang="en-US" sz="2400" b="1" dirty="0">
                <a:solidFill>
                  <a:schemeClr val="tx2"/>
                </a:solidFill>
                <a:latin typeface="Lato Light"/>
                <a:cs typeface="Lato Light"/>
              </a:endParaRPr>
            </a:p>
            <a:p>
              <a:pPr marL="0" indent="0">
                <a:buNone/>
              </a:pPr>
              <a:r>
                <a:rPr lang="en-US" sz="2400" dirty="0">
                  <a:latin typeface="Lato Light"/>
                  <a:cs typeface="Lato Light"/>
                </a:rPr>
                <a:t>Lorem ipsum dolor sit amet, consectetur</a:t>
              </a:r>
            </a:p>
          </p:txBody>
        </p:sp>
      </p:grpSp>
      <p:grpSp>
        <p:nvGrpSpPr>
          <p:cNvPr id="331" name="Group 330"/>
          <p:cNvGrpSpPr/>
          <p:nvPr/>
        </p:nvGrpSpPr>
        <p:grpSpPr>
          <a:xfrm>
            <a:off x="17345918" y="9869188"/>
            <a:ext cx="3773967" cy="1798267"/>
            <a:chOff x="17987538" y="10074792"/>
            <a:chExt cx="3772493" cy="1798267"/>
          </a:xfrm>
        </p:grpSpPr>
        <p:sp>
          <p:nvSpPr>
            <p:cNvPr id="332" name="Rectangle 331"/>
            <p:cNvSpPr/>
            <p:nvPr/>
          </p:nvSpPr>
          <p:spPr>
            <a:xfrm>
              <a:off x="17987538" y="10302401"/>
              <a:ext cx="243777" cy="2438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44" tIns="121869" rIns="243744" bIns="121869" rtlCol="0" anchor="ctr"/>
            <a:lstStyle/>
            <a:p>
              <a:pPr algn="ctr"/>
              <a:endParaRPr lang="en-US" dirty="0">
                <a:latin typeface="Lato Light"/>
                <a:cs typeface="Lato Light"/>
              </a:endParaRPr>
            </a:p>
          </p:txBody>
        </p:sp>
        <p:sp>
          <p:nvSpPr>
            <p:cNvPr id="333" name="Subtitle 2"/>
            <p:cNvSpPr txBox="1">
              <a:spLocks/>
            </p:cNvSpPr>
            <p:nvPr/>
          </p:nvSpPr>
          <p:spPr>
            <a:xfrm>
              <a:off x="18172280" y="10074792"/>
              <a:ext cx="3587751" cy="1798267"/>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solidFill>
                    <a:schemeClr val="tx2"/>
                  </a:solidFill>
                  <a:latin typeface="Lato Light"/>
                  <a:cs typeface="Lato Light"/>
                </a:rPr>
                <a:t>Web Development</a:t>
              </a:r>
              <a:endParaRPr lang="en-US" sz="2400" b="1" dirty="0">
                <a:solidFill>
                  <a:schemeClr val="tx2"/>
                </a:solidFill>
                <a:latin typeface="Lato Light"/>
                <a:cs typeface="Lato Light"/>
              </a:endParaRPr>
            </a:p>
            <a:p>
              <a:pPr marL="0" indent="0">
                <a:buNone/>
              </a:pPr>
              <a:r>
                <a:rPr lang="en-US" sz="2400" dirty="0">
                  <a:latin typeface="Lato Light"/>
                  <a:cs typeface="Lato Light"/>
                </a:rPr>
                <a:t>Lorem ipsum dolor sit amet, consectetur</a:t>
              </a:r>
            </a:p>
          </p:txBody>
        </p:sp>
      </p:grpSp>
    </p:spTree>
    <p:extLst>
      <p:ext uri="{BB962C8B-B14F-4D97-AF65-F5344CB8AC3E}">
        <p14:creationId xmlns:p14="http://schemas.microsoft.com/office/powerpoint/2010/main" val="2643893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76" y="0"/>
            <a:ext cx="24374475" cy="13716000"/>
          </a:xfrm>
          <a:prstGeom prst="rect">
            <a:avLst/>
          </a:prstGeom>
          <a:solidFill>
            <a:srgbClr val="000000">
              <a:alpha val="44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2" y="8670649"/>
            <a:ext cx="24377652" cy="3283502"/>
          </a:xfrm>
          <a:prstGeom prst="rect">
            <a:avLst/>
          </a:prstGeom>
          <a:solidFill>
            <a:schemeClr val="accent1">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2272296" y="9993423"/>
            <a:ext cx="8756173" cy="1015663"/>
          </a:xfrm>
          <a:prstGeom prst="rect">
            <a:avLst/>
          </a:prstGeom>
          <a:noFill/>
        </p:spPr>
        <p:txBody>
          <a:bodyPr wrap="square" rtlCol="0">
            <a:spAutoFit/>
          </a:bodyPr>
          <a:lstStyle/>
          <a:p>
            <a:pPr>
              <a:lnSpc>
                <a:spcPct val="80000"/>
              </a:lnSpc>
            </a:pPr>
            <a:r>
              <a:rPr lang="en-US" sz="7200" dirty="0">
                <a:solidFill>
                  <a:srgbClr val="FFFFFF"/>
                </a:solidFill>
                <a:latin typeface="Lato Black"/>
                <a:cs typeface="Lato Black"/>
              </a:rPr>
              <a:t>Our Works</a:t>
            </a:r>
          </a:p>
        </p:txBody>
      </p:sp>
      <p:sp>
        <p:nvSpPr>
          <p:cNvPr id="61" name="TextBox 60"/>
          <p:cNvSpPr txBox="1"/>
          <p:nvPr/>
        </p:nvSpPr>
        <p:spPr>
          <a:xfrm>
            <a:off x="2272296" y="9558711"/>
            <a:ext cx="8756172" cy="523220"/>
          </a:xfrm>
          <a:prstGeom prst="rect">
            <a:avLst/>
          </a:prstGeom>
          <a:noFill/>
        </p:spPr>
        <p:txBody>
          <a:bodyPr wrap="square" rtlCol="0">
            <a:spAutoFit/>
          </a:bodyPr>
          <a:lstStyle/>
          <a:p>
            <a:r>
              <a:rPr lang="en-US" sz="2800" dirty="0">
                <a:solidFill>
                  <a:srgbClr val="FFFFFF"/>
                </a:solidFill>
                <a:latin typeface="Lato Light"/>
                <a:cs typeface="Lato Light"/>
              </a:rPr>
              <a:t>WRITE A GREAT TITLE HERE</a:t>
            </a:r>
          </a:p>
        </p:txBody>
      </p:sp>
      <p:sp>
        <p:nvSpPr>
          <p:cNvPr id="62" name="Rectangle 61"/>
          <p:cNvSpPr/>
          <p:nvPr/>
        </p:nvSpPr>
        <p:spPr>
          <a:xfrm>
            <a:off x="2013753" y="9676405"/>
            <a:ext cx="141940" cy="12561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2063477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Our Latest </a:t>
            </a:r>
            <a:r>
              <a:rPr lang="en-US" sz="7200" dirty="0">
                <a:solidFill>
                  <a:schemeClr val="accent1"/>
                </a:solidFill>
                <a:latin typeface="Lato Black"/>
                <a:cs typeface="Lato Black"/>
              </a:rPr>
              <a:t>Projects</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3" name="Rectangle 92"/>
          <p:cNvSpPr/>
          <p:nvPr/>
        </p:nvSpPr>
        <p:spPr>
          <a:xfrm>
            <a:off x="1697039" y="9343358"/>
            <a:ext cx="6765054" cy="1776199"/>
          </a:xfrm>
          <a:prstGeom prst="rect">
            <a:avLst/>
          </a:prstGeom>
          <a:solidFill>
            <a:schemeClr val="accent1">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8910065" y="9343358"/>
            <a:ext cx="6765054" cy="1776199"/>
          </a:xfrm>
          <a:prstGeom prst="rect">
            <a:avLst/>
          </a:prstGeom>
          <a:solidFill>
            <a:schemeClr val="accent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16090185" y="9343358"/>
            <a:ext cx="6765054" cy="1776199"/>
          </a:xfrm>
          <a:prstGeom prst="rect">
            <a:avLst/>
          </a:prstGeom>
          <a:solidFill>
            <a:schemeClr val="accent1">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1838154" y="9912700"/>
            <a:ext cx="6208588" cy="1039259"/>
          </a:xfrm>
          <a:prstGeom prst="rect">
            <a:avLst/>
          </a:prstGeom>
          <a:noFill/>
        </p:spPr>
        <p:txBody>
          <a:bodyPr wrap="square" rtlCol="0">
            <a:spAutoFit/>
          </a:bodyPr>
          <a:lstStyle/>
          <a:p>
            <a:pPr>
              <a:lnSpc>
                <a:spcPct val="120000"/>
              </a:lnSpc>
            </a:pPr>
            <a:r>
              <a:rPr lang="en-US" sz="2600" dirty="0" err="1">
                <a:solidFill>
                  <a:schemeClr val="bg1"/>
                </a:solidFill>
                <a:latin typeface="Lato Regular"/>
                <a:cs typeface="Lato Regular"/>
              </a:rPr>
              <a:t>Lorem</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ipsum</a:t>
            </a:r>
            <a:r>
              <a:rPr lang="en-US" sz="2600" dirty="0">
                <a:solidFill>
                  <a:schemeClr val="bg1"/>
                </a:solidFill>
                <a:latin typeface="Lato Regular"/>
                <a:cs typeface="Lato Regular"/>
              </a:rPr>
              <a:t> dolor sit </a:t>
            </a:r>
            <a:r>
              <a:rPr lang="en-US" sz="2600" dirty="0" err="1">
                <a:solidFill>
                  <a:schemeClr val="bg1"/>
                </a:solidFill>
                <a:latin typeface="Lato Regular"/>
                <a:cs typeface="Lato Regular"/>
              </a:rPr>
              <a:t>amet</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consectetur</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adipiscing</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elit</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Nulla</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scelerisque</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est</a:t>
            </a:r>
            <a:endParaRPr lang="en-US" sz="2600" dirty="0">
              <a:solidFill>
                <a:schemeClr val="bg1"/>
              </a:solidFill>
              <a:latin typeface="Lato Regular"/>
              <a:cs typeface="Lato Regular"/>
            </a:endParaRPr>
          </a:p>
        </p:txBody>
      </p:sp>
      <p:sp>
        <p:nvSpPr>
          <p:cNvPr id="103" name="TextBox 102"/>
          <p:cNvSpPr txBox="1"/>
          <p:nvPr/>
        </p:nvSpPr>
        <p:spPr>
          <a:xfrm>
            <a:off x="1753485" y="9343357"/>
            <a:ext cx="6208588" cy="738674"/>
          </a:xfrm>
          <a:prstGeom prst="rect">
            <a:avLst/>
          </a:prstGeom>
          <a:noFill/>
        </p:spPr>
        <p:txBody>
          <a:bodyPr wrap="square" lIns="182889" tIns="91445" rIns="182889" bIns="91445" rtlCol="0">
            <a:spAutoFit/>
          </a:bodyPr>
          <a:lstStyle/>
          <a:p>
            <a:r>
              <a:rPr lang="id-ID" dirty="0">
                <a:solidFill>
                  <a:schemeClr val="bg1"/>
                </a:solidFill>
                <a:latin typeface="Lato Black"/>
                <a:cs typeface="Lato Black"/>
              </a:rPr>
              <a:t>Project Name</a:t>
            </a:r>
          </a:p>
        </p:txBody>
      </p:sp>
      <p:sp>
        <p:nvSpPr>
          <p:cNvPr id="104" name="TextBox 103"/>
          <p:cNvSpPr txBox="1"/>
          <p:nvPr/>
        </p:nvSpPr>
        <p:spPr>
          <a:xfrm>
            <a:off x="9006325" y="9912700"/>
            <a:ext cx="6413100" cy="1039259"/>
          </a:xfrm>
          <a:prstGeom prst="rect">
            <a:avLst/>
          </a:prstGeom>
          <a:noFill/>
        </p:spPr>
        <p:txBody>
          <a:bodyPr wrap="square" rtlCol="0">
            <a:spAutoFit/>
          </a:bodyPr>
          <a:lstStyle/>
          <a:p>
            <a:pPr>
              <a:lnSpc>
                <a:spcPct val="120000"/>
              </a:lnSpc>
            </a:pPr>
            <a:r>
              <a:rPr lang="en-US" sz="2600" dirty="0" err="1">
                <a:solidFill>
                  <a:schemeClr val="bg1"/>
                </a:solidFill>
                <a:latin typeface="Lato Regular"/>
                <a:cs typeface="Lato Regular"/>
              </a:rPr>
              <a:t>Lorem</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ipsum</a:t>
            </a:r>
            <a:r>
              <a:rPr lang="en-US" sz="2600" dirty="0">
                <a:solidFill>
                  <a:schemeClr val="bg1"/>
                </a:solidFill>
                <a:latin typeface="Lato Regular"/>
                <a:cs typeface="Lato Regular"/>
              </a:rPr>
              <a:t> dolor sit </a:t>
            </a:r>
            <a:r>
              <a:rPr lang="en-US" sz="2600" dirty="0" err="1">
                <a:solidFill>
                  <a:schemeClr val="bg1"/>
                </a:solidFill>
                <a:latin typeface="Lato Regular"/>
                <a:cs typeface="Lato Regular"/>
              </a:rPr>
              <a:t>amet</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consectetur</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adipiscing</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elit</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Nulla</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scelerisque</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est</a:t>
            </a:r>
            <a:endParaRPr lang="en-US" sz="2600" dirty="0">
              <a:solidFill>
                <a:schemeClr val="bg1"/>
              </a:solidFill>
              <a:latin typeface="Lato Regular"/>
              <a:cs typeface="Lato Regular"/>
            </a:endParaRPr>
          </a:p>
        </p:txBody>
      </p:sp>
      <p:sp>
        <p:nvSpPr>
          <p:cNvPr id="105" name="TextBox 104"/>
          <p:cNvSpPr txBox="1"/>
          <p:nvPr/>
        </p:nvSpPr>
        <p:spPr>
          <a:xfrm>
            <a:off x="8921656" y="9343357"/>
            <a:ext cx="6413100" cy="738674"/>
          </a:xfrm>
          <a:prstGeom prst="rect">
            <a:avLst/>
          </a:prstGeom>
          <a:noFill/>
        </p:spPr>
        <p:txBody>
          <a:bodyPr wrap="square" lIns="182889" tIns="91445" rIns="182889" bIns="91445" rtlCol="0">
            <a:spAutoFit/>
          </a:bodyPr>
          <a:lstStyle/>
          <a:p>
            <a:r>
              <a:rPr lang="id-ID" dirty="0">
                <a:solidFill>
                  <a:schemeClr val="bg1"/>
                </a:solidFill>
                <a:latin typeface="Lato Black"/>
                <a:cs typeface="Lato Black"/>
              </a:rPr>
              <a:t>Project Name</a:t>
            </a:r>
          </a:p>
        </p:txBody>
      </p:sp>
      <p:sp>
        <p:nvSpPr>
          <p:cNvPr id="106" name="TextBox 105"/>
          <p:cNvSpPr txBox="1"/>
          <p:nvPr/>
        </p:nvSpPr>
        <p:spPr>
          <a:xfrm>
            <a:off x="16174978" y="9912700"/>
            <a:ext cx="6341587" cy="1039259"/>
          </a:xfrm>
          <a:prstGeom prst="rect">
            <a:avLst/>
          </a:prstGeom>
          <a:noFill/>
        </p:spPr>
        <p:txBody>
          <a:bodyPr wrap="square" rtlCol="0">
            <a:spAutoFit/>
          </a:bodyPr>
          <a:lstStyle/>
          <a:p>
            <a:pPr>
              <a:lnSpc>
                <a:spcPct val="120000"/>
              </a:lnSpc>
            </a:pPr>
            <a:r>
              <a:rPr lang="en-US" sz="2600" dirty="0" err="1">
                <a:solidFill>
                  <a:schemeClr val="bg1"/>
                </a:solidFill>
                <a:latin typeface="Lato Regular"/>
                <a:cs typeface="Lato Regular"/>
              </a:rPr>
              <a:t>Lorem</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ipsum</a:t>
            </a:r>
            <a:r>
              <a:rPr lang="en-US" sz="2600" dirty="0">
                <a:solidFill>
                  <a:schemeClr val="bg1"/>
                </a:solidFill>
                <a:latin typeface="Lato Regular"/>
                <a:cs typeface="Lato Regular"/>
              </a:rPr>
              <a:t> dolor sit </a:t>
            </a:r>
            <a:r>
              <a:rPr lang="en-US" sz="2600" dirty="0" err="1">
                <a:solidFill>
                  <a:schemeClr val="bg1"/>
                </a:solidFill>
                <a:latin typeface="Lato Regular"/>
                <a:cs typeface="Lato Regular"/>
              </a:rPr>
              <a:t>amet</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consectetur</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adipiscing</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elit</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Nulla</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scelerisque</a:t>
            </a:r>
            <a:r>
              <a:rPr lang="en-US" sz="2600" dirty="0">
                <a:solidFill>
                  <a:schemeClr val="bg1"/>
                </a:solidFill>
                <a:latin typeface="Lato Regular"/>
                <a:cs typeface="Lato Regular"/>
              </a:rPr>
              <a:t> </a:t>
            </a:r>
            <a:r>
              <a:rPr lang="en-US" sz="2600" dirty="0" err="1">
                <a:solidFill>
                  <a:schemeClr val="bg1"/>
                </a:solidFill>
                <a:latin typeface="Lato Regular"/>
                <a:cs typeface="Lato Regular"/>
              </a:rPr>
              <a:t>est</a:t>
            </a:r>
            <a:endParaRPr lang="en-US" sz="2600" dirty="0">
              <a:solidFill>
                <a:schemeClr val="bg1"/>
              </a:solidFill>
              <a:latin typeface="Lato Regular"/>
              <a:cs typeface="Lato Regular"/>
            </a:endParaRPr>
          </a:p>
        </p:txBody>
      </p:sp>
      <p:sp>
        <p:nvSpPr>
          <p:cNvPr id="107" name="TextBox 106"/>
          <p:cNvSpPr txBox="1"/>
          <p:nvPr/>
        </p:nvSpPr>
        <p:spPr>
          <a:xfrm>
            <a:off x="16090309" y="9343357"/>
            <a:ext cx="6341587" cy="738674"/>
          </a:xfrm>
          <a:prstGeom prst="rect">
            <a:avLst/>
          </a:prstGeom>
          <a:noFill/>
        </p:spPr>
        <p:txBody>
          <a:bodyPr wrap="square" lIns="182889" tIns="91445" rIns="182889" bIns="91445" rtlCol="0">
            <a:spAutoFit/>
          </a:bodyPr>
          <a:lstStyle/>
          <a:p>
            <a:r>
              <a:rPr lang="id-ID" dirty="0">
                <a:solidFill>
                  <a:schemeClr val="bg1"/>
                </a:solidFill>
                <a:latin typeface="Lato Black"/>
                <a:cs typeface="Lato Black"/>
              </a:rPr>
              <a:t>Project Name</a:t>
            </a:r>
          </a:p>
        </p:txBody>
      </p:sp>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Picture Placeholder 3"/>
          <p:cNvSpPr>
            <a:spLocks noGrp="1"/>
          </p:cNvSpPr>
          <p:nvPr>
            <p:ph type="pic" sz="quarter" idx="15"/>
          </p:nvPr>
        </p:nvSpPr>
        <p:spPr/>
      </p:sp>
    </p:spTree>
    <p:extLst>
      <p:ext uri="{BB962C8B-B14F-4D97-AF65-F5344CB8AC3E}">
        <p14:creationId xmlns:p14="http://schemas.microsoft.com/office/powerpoint/2010/main" val="848530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Our Latest </a:t>
            </a:r>
            <a:r>
              <a:rPr lang="en-US" sz="7200" dirty="0">
                <a:solidFill>
                  <a:schemeClr val="accent1"/>
                </a:solidFill>
                <a:latin typeface="Lato Black"/>
                <a:cs typeface="Lato Black"/>
              </a:rPr>
              <a:t>Projects</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6" name="Rectangle 35"/>
          <p:cNvSpPr/>
          <p:nvPr/>
        </p:nvSpPr>
        <p:spPr>
          <a:xfrm>
            <a:off x="1544638" y="9912700"/>
            <a:ext cx="5172520" cy="1776199"/>
          </a:xfrm>
          <a:prstGeom prst="rect">
            <a:avLst/>
          </a:prstGeom>
          <a:solidFill>
            <a:schemeClr val="accent1">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1685754" y="10532841"/>
            <a:ext cx="5031405" cy="820738"/>
          </a:xfrm>
          <a:prstGeom prst="rect">
            <a:avLst/>
          </a:prstGeom>
          <a:noFill/>
        </p:spPr>
        <p:txBody>
          <a:bodyPr wrap="square" rtlCol="0">
            <a:spAutoFit/>
          </a:bodyPr>
          <a:lstStyle/>
          <a:p>
            <a:pPr>
              <a:lnSpc>
                <a:spcPct val="120000"/>
              </a:lnSpc>
            </a:pPr>
            <a:r>
              <a:rPr lang="en-US" sz="2000" dirty="0" err="1">
                <a:solidFill>
                  <a:schemeClr val="bg1"/>
                </a:solidFill>
                <a:latin typeface="Lato Regular"/>
                <a:cs typeface="Lato Regular"/>
              </a:rPr>
              <a:t>Lorem</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ipsum</a:t>
            </a:r>
            <a:r>
              <a:rPr lang="en-US" sz="2000" dirty="0">
                <a:solidFill>
                  <a:schemeClr val="bg1"/>
                </a:solidFill>
                <a:latin typeface="Lato Regular"/>
                <a:cs typeface="Lato Regular"/>
              </a:rPr>
              <a:t> dolor sit </a:t>
            </a:r>
            <a:r>
              <a:rPr lang="en-US" sz="2000" dirty="0" err="1">
                <a:solidFill>
                  <a:schemeClr val="bg1"/>
                </a:solidFill>
                <a:latin typeface="Lato Regular"/>
                <a:cs typeface="Lato Regular"/>
              </a:rPr>
              <a:t>amet</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consectetur</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adipiscing</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elit</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Nulla</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scelerisque</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est</a:t>
            </a:r>
            <a:endParaRPr lang="en-US" sz="2000" dirty="0">
              <a:solidFill>
                <a:schemeClr val="bg1"/>
              </a:solidFill>
              <a:latin typeface="Lato Regular"/>
              <a:cs typeface="Lato Regular"/>
            </a:endParaRPr>
          </a:p>
        </p:txBody>
      </p:sp>
      <p:sp>
        <p:nvSpPr>
          <p:cNvPr id="38" name="TextBox 37"/>
          <p:cNvSpPr txBox="1"/>
          <p:nvPr/>
        </p:nvSpPr>
        <p:spPr>
          <a:xfrm>
            <a:off x="1601084" y="9988900"/>
            <a:ext cx="5116074" cy="677119"/>
          </a:xfrm>
          <a:prstGeom prst="rect">
            <a:avLst/>
          </a:prstGeom>
          <a:noFill/>
        </p:spPr>
        <p:txBody>
          <a:bodyPr wrap="square" lIns="182889" tIns="91445" rIns="182889" bIns="91445" rtlCol="0">
            <a:spAutoFit/>
          </a:bodyPr>
          <a:lstStyle/>
          <a:p>
            <a:r>
              <a:rPr lang="id-ID" sz="3200" dirty="0">
                <a:solidFill>
                  <a:schemeClr val="bg1"/>
                </a:solidFill>
                <a:latin typeface="Lato Black"/>
                <a:cs typeface="Lato Black"/>
              </a:rPr>
              <a:t>Project Name</a:t>
            </a:r>
          </a:p>
        </p:txBody>
      </p:sp>
      <p:sp>
        <p:nvSpPr>
          <p:cNvPr id="41" name="Rectangle 40"/>
          <p:cNvSpPr/>
          <p:nvPr/>
        </p:nvSpPr>
        <p:spPr>
          <a:xfrm>
            <a:off x="6922395" y="9912700"/>
            <a:ext cx="5172520" cy="1776199"/>
          </a:xfrm>
          <a:prstGeom prst="rect">
            <a:avLst/>
          </a:prstGeom>
          <a:solidFill>
            <a:schemeClr val="accent1">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063511" y="10532841"/>
            <a:ext cx="5031405" cy="820738"/>
          </a:xfrm>
          <a:prstGeom prst="rect">
            <a:avLst/>
          </a:prstGeom>
          <a:noFill/>
        </p:spPr>
        <p:txBody>
          <a:bodyPr wrap="square" rtlCol="0">
            <a:spAutoFit/>
          </a:bodyPr>
          <a:lstStyle/>
          <a:p>
            <a:pPr>
              <a:lnSpc>
                <a:spcPct val="120000"/>
              </a:lnSpc>
            </a:pPr>
            <a:r>
              <a:rPr lang="en-US" sz="2000" dirty="0" err="1">
                <a:solidFill>
                  <a:schemeClr val="bg1"/>
                </a:solidFill>
                <a:latin typeface="Lato Regular"/>
                <a:cs typeface="Lato Regular"/>
              </a:rPr>
              <a:t>Lorem</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ipsum</a:t>
            </a:r>
            <a:r>
              <a:rPr lang="en-US" sz="2000" dirty="0">
                <a:solidFill>
                  <a:schemeClr val="bg1"/>
                </a:solidFill>
                <a:latin typeface="Lato Regular"/>
                <a:cs typeface="Lato Regular"/>
              </a:rPr>
              <a:t> dolor sit </a:t>
            </a:r>
            <a:r>
              <a:rPr lang="en-US" sz="2000" dirty="0" err="1">
                <a:solidFill>
                  <a:schemeClr val="bg1"/>
                </a:solidFill>
                <a:latin typeface="Lato Regular"/>
                <a:cs typeface="Lato Regular"/>
              </a:rPr>
              <a:t>amet</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consectetur</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adipiscing</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elit</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Nulla</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scelerisque</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est</a:t>
            </a:r>
            <a:endParaRPr lang="en-US" sz="2000" dirty="0">
              <a:solidFill>
                <a:schemeClr val="bg1"/>
              </a:solidFill>
              <a:latin typeface="Lato Regular"/>
              <a:cs typeface="Lato Regular"/>
            </a:endParaRPr>
          </a:p>
        </p:txBody>
      </p:sp>
      <p:sp>
        <p:nvSpPr>
          <p:cNvPr id="43" name="TextBox 42"/>
          <p:cNvSpPr txBox="1"/>
          <p:nvPr/>
        </p:nvSpPr>
        <p:spPr>
          <a:xfrm>
            <a:off x="6978841" y="9988900"/>
            <a:ext cx="5116074" cy="677119"/>
          </a:xfrm>
          <a:prstGeom prst="rect">
            <a:avLst/>
          </a:prstGeom>
          <a:noFill/>
        </p:spPr>
        <p:txBody>
          <a:bodyPr wrap="square" lIns="182889" tIns="91445" rIns="182889" bIns="91445" rtlCol="0">
            <a:spAutoFit/>
          </a:bodyPr>
          <a:lstStyle/>
          <a:p>
            <a:r>
              <a:rPr lang="id-ID" sz="3200" dirty="0">
                <a:solidFill>
                  <a:schemeClr val="bg1"/>
                </a:solidFill>
                <a:latin typeface="Lato Black"/>
                <a:cs typeface="Lato Black"/>
              </a:rPr>
              <a:t>Project Name</a:t>
            </a:r>
          </a:p>
        </p:txBody>
      </p:sp>
      <p:sp>
        <p:nvSpPr>
          <p:cNvPr id="44" name="Rectangle 43"/>
          <p:cNvSpPr/>
          <p:nvPr/>
        </p:nvSpPr>
        <p:spPr>
          <a:xfrm>
            <a:off x="12304961" y="9912700"/>
            <a:ext cx="5172520" cy="1776199"/>
          </a:xfrm>
          <a:prstGeom prst="rect">
            <a:avLst/>
          </a:prstGeom>
          <a:solidFill>
            <a:schemeClr val="accent1">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12446077" y="10532841"/>
            <a:ext cx="5031405" cy="820738"/>
          </a:xfrm>
          <a:prstGeom prst="rect">
            <a:avLst/>
          </a:prstGeom>
          <a:noFill/>
        </p:spPr>
        <p:txBody>
          <a:bodyPr wrap="square" rtlCol="0">
            <a:spAutoFit/>
          </a:bodyPr>
          <a:lstStyle/>
          <a:p>
            <a:pPr>
              <a:lnSpc>
                <a:spcPct val="120000"/>
              </a:lnSpc>
            </a:pPr>
            <a:r>
              <a:rPr lang="en-US" sz="2000" dirty="0" err="1">
                <a:solidFill>
                  <a:schemeClr val="bg1"/>
                </a:solidFill>
                <a:latin typeface="Lato Regular"/>
                <a:cs typeface="Lato Regular"/>
              </a:rPr>
              <a:t>Lorem</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ipsum</a:t>
            </a:r>
            <a:r>
              <a:rPr lang="en-US" sz="2000" dirty="0">
                <a:solidFill>
                  <a:schemeClr val="bg1"/>
                </a:solidFill>
                <a:latin typeface="Lato Regular"/>
                <a:cs typeface="Lato Regular"/>
              </a:rPr>
              <a:t> dolor sit </a:t>
            </a:r>
            <a:r>
              <a:rPr lang="en-US" sz="2000" dirty="0" err="1">
                <a:solidFill>
                  <a:schemeClr val="bg1"/>
                </a:solidFill>
                <a:latin typeface="Lato Regular"/>
                <a:cs typeface="Lato Regular"/>
              </a:rPr>
              <a:t>amet</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consectetur</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adipiscing</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elit</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Nulla</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scelerisque</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est</a:t>
            </a:r>
            <a:endParaRPr lang="en-US" sz="2000" dirty="0">
              <a:solidFill>
                <a:schemeClr val="bg1"/>
              </a:solidFill>
              <a:latin typeface="Lato Regular"/>
              <a:cs typeface="Lato Regular"/>
            </a:endParaRPr>
          </a:p>
        </p:txBody>
      </p:sp>
      <p:sp>
        <p:nvSpPr>
          <p:cNvPr id="46" name="TextBox 45"/>
          <p:cNvSpPr txBox="1"/>
          <p:nvPr/>
        </p:nvSpPr>
        <p:spPr>
          <a:xfrm>
            <a:off x="12361407" y="9988900"/>
            <a:ext cx="5116074" cy="677119"/>
          </a:xfrm>
          <a:prstGeom prst="rect">
            <a:avLst/>
          </a:prstGeom>
          <a:noFill/>
        </p:spPr>
        <p:txBody>
          <a:bodyPr wrap="square" lIns="182889" tIns="91445" rIns="182889" bIns="91445" rtlCol="0">
            <a:spAutoFit/>
          </a:bodyPr>
          <a:lstStyle/>
          <a:p>
            <a:r>
              <a:rPr lang="id-ID" sz="3200" dirty="0">
                <a:solidFill>
                  <a:schemeClr val="bg1"/>
                </a:solidFill>
                <a:latin typeface="Lato Black"/>
                <a:cs typeface="Lato Black"/>
              </a:rPr>
              <a:t>Project Name</a:t>
            </a:r>
          </a:p>
        </p:txBody>
      </p:sp>
      <p:sp>
        <p:nvSpPr>
          <p:cNvPr id="47" name="Rectangle 46"/>
          <p:cNvSpPr/>
          <p:nvPr/>
        </p:nvSpPr>
        <p:spPr>
          <a:xfrm>
            <a:off x="17682718" y="9912700"/>
            <a:ext cx="5172520" cy="1776199"/>
          </a:xfrm>
          <a:prstGeom prst="rect">
            <a:avLst/>
          </a:prstGeom>
          <a:solidFill>
            <a:schemeClr val="accent1">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7823834" y="10532841"/>
            <a:ext cx="5031405" cy="820738"/>
          </a:xfrm>
          <a:prstGeom prst="rect">
            <a:avLst/>
          </a:prstGeom>
          <a:noFill/>
        </p:spPr>
        <p:txBody>
          <a:bodyPr wrap="square" rtlCol="0">
            <a:spAutoFit/>
          </a:bodyPr>
          <a:lstStyle/>
          <a:p>
            <a:pPr>
              <a:lnSpc>
                <a:spcPct val="120000"/>
              </a:lnSpc>
            </a:pPr>
            <a:r>
              <a:rPr lang="en-US" sz="2000" dirty="0" err="1">
                <a:solidFill>
                  <a:schemeClr val="bg1"/>
                </a:solidFill>
                <a:latin typeface="Lato Regular"/>
                <a:cs typeface="Lato Regular"/>
              </a:rPr>
              <a:t>Lorem</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ipsum</a:t>
            </a:r>
            <a:r>
              <a:rPr lang="en-US" sz="2000" dirty="0">
                <a:solidFill>
                  <a:schemeClr val="bg1"/>
                </a:solidFill>
                <a:latin typeface="Lato Regular"/>
                <a:cs typeface="Lato Regular"/>
              </a:rPr>
              <a:t> dolor sit </a:t>
            </a:r>
            <a:r>
              <a:rPr lang="en-US" sz="2000" dirty="0" err="1">
                <a:solidFill>
                  <a:schemeClr val="bg1"/>
                </a:solidFill>
                <a:latin typeface="Lato Regular"/>
                <a:cs typeface="Lato Regular"/>
              </a:rPr>
              <a:t>amet</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consectetur</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adipiscing</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elit</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Nulla</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scelerisque</a:t>
            </a:r>
            <a:r>
              <a:rPr lang="en-US" sz="2000" dirty="0">
                <a:solidFill>
                  <a:schemeClr val="bg1"/>
                </a:solidFill>
                <a:latin typeface="Lato Regular"/>
                <a:cs typeface="Lato Regular"/>
              </a:rPr>
              <a:t> </a:t>
            </a:r>
            <a:r>
              <a:rPr lang="en-US" sz="2000" dirty="0" err="1">
                <a:solidFill>
                  <a:schemeClr val="bg1"/>
                </a:solidFill>
                <a:latin typeface="Lato Regular"/>
                <a:cs typeface="Lato Regular"/>
              </a:rPr>
              <a:t>est</a:t>
            </a:r>
            <a:endParaRPr lang="en-US" sz="2000" dirty="0">
              <a:solidFill>
                <a:schemeClr val="bg1"/>
              </a:solidFill>
              <a:latin typeface="Lato Regular"/>
              <a:cs typeface="Lato Regular"/>
            </a:endParaRPr>
          </a:p>
        </p:txBody>
      </p:sp>
      <p:sp>
        <p:nvSpPr>
          <p:cNvPr id="49" name="TextBox 48"/>
          <p:cNvSpPr txBox="1"/>
          <p:nvPr/>
        </p:nvSpPr>
        <p:spPr>
          <a:xfrm>
            <a:off x="17739164" y="9988900"/>
            <a:ext cx="5116074" cy="677119"/>
          </a:xfrm>
          <a:prstGeom prst="rect">
            <a:avLst/>
          </a:prstGeom>
          <a:noFill/>
        </p:spPr>
        <p:txBody>
          <a:bodyPr wrap="square" lIns="182889" tIns="91445" rIns="182889" bIns="91445" rtlCol="0">
            <a:spAutoFit/>
          </a:bodyPr>
          <a:lstStyle/>
          <a:p>
            <a:r>
              <a:rPr lang="id-ID" sz="3200" dirty="0">
                <a:solidFill>
                  <a:schemeClr val="bg1"/>
                </a:solidFill>
                <a:latin typeface="Lato Black"/>
                <a:cs typeface="Lato Black"/>
              </a:rPr>
              <a:t>Project Name</a:t>
            </a:r>
          </a:p>
        </p:txBody>
      </p:sp>
      <p:sp>
        <p:nvSpPr>
          <p:cNvPr id="2" name="Picture Placeholder 1"/>
          <p:cNvSpPr>
            <a:spLocks noGrp="1"/>
          </p:cNvSpPr>
          <p:nvPr>
            <p:ph type="pic" sz="quarter" idx="15"/>
          </p:nvPr>
        </p:nvSpPr>
        <p:spPr/>
      </p:sp>
      <p:sp>
        <p:nvSpPr>
          <p:cNvPr id="3" name="Picture Placeholder 2"/>
          <p:cNvSpPr>
            <a:spLocks noGrp="1"/>
          </p:cNvSpPr>
          <p:nvPr>
            <p:ph type="pic" sz="quarter" idx="16"/>
          </p:nvPr>
        </p:nvSpPr>
        <p:spPr/>
      </p:sp>
      <p:sp>
        <p:nvSpPr>
          <p:cNvPr id="4" name="Picture Placeholder 3"/>
          <p:cNvSpPr>
            <a:spLocks noGrp="1"/>
          </p:cNvSpPr>
          <p:nvPr>
            <p:ph type="pic" sz="quarter" idx="17"/>
          </p:nvPr>
        </p:nvSpPr>
        <p:spPr/>
      </p:sp>
      <p:sp>
        <p:nvSpPr>
          <p:cNvPr id="5" name="Picture Placeholder 4"/>
          <p:cNvSpPr>
            <a:spLocks noGrp="1"/>
          </p:cNvSpPr>
          <p:nvPr>
            <p:ph type="pic" sz="quarter" idx="18"/>
          </p:nvPr>
        </p:nvSpPr>
        <p:spPr/>
      </p:sp>
    </p:spTree>
    <p:extLst>
      <p:ext uri="{BB962C8B-B14F-4D97-AF65-F5344CB8AC3E}">
        <p14:creationId xmlns:p14="http://schemas.microsoft.com/office/powerpoint/2010/main" val="2762108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820073" y="3144763"/>
            <a:ext cx="4899907" cy="487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6" name="Rectangle 15"/>
          <p:cNvSpPr/>
          <p:nvPr/>
        </p:nvSpPr>
        <p:spPr>
          <a:xfrm>
            <a:off x="14638055" y="3144763"/>
            <a:ext cx="4899907" cy="4876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7" name="Rectangle 16"/>
          <p:cNvSpPr/>
          <p:nvPr/>
        </p:nvSpPr>
        <p:spPr>
          <a:xfrm>
            <a:off x="-69001" y="8048656"/>
            <a:ext cx="4899907" cy="487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8" name="Rectangle 17"/>
          <p:cNvSpPr/>
          <p:nvPr/>
        </p:nvSpPr>
        <p:spPr>
          <a:xfrm>
            <a:off x="9748981" y="8048656"/>
            <a:ext cx="4899907" cy="487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9" name="Rectangle 18"/>
          <p:cNvSpPr/>
          <p:nvPr/>
        </p:nvSpPr>
        <p:spPr>
          <a:xfrm>
            <a:off x="19557880" y="8021563"/>
            <a:ext cx="4822947" cy="48768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20" name="Title 20"/>
          <p:cNvSpPr txBox="1">
            <a:spLocks/>
          </p:cNvSpPr>
          <p:nvPr/>
        </p:nvSpPr>
        <p:spPr>
          <a:xfrm>
            <a:off x="243433" y="9193805"/>
            <a:ext cx="4386983" cy="2508391"/>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400" dirty="0">
                <a:solidFill>
                  <a:schemeClr val="bg1"/>
                </a:solidFill>
                <a:latin typeface="Lato Light"/>
                <a:cs typeface="Lato Light"/>
              </a:rPr>
              <a:t>Project Name</a:t>
            </a:r>
          </a:p>
          <a:p>
            <a:pPr>
              <a:lnSpc>
                <a:spcPct val="130000"/>
              </a:lnSpc>
            </a:pPr>
            <a:r>
              <a:rPr lang="pt-BR" sz="2000" dirty="0">
                <a:solidFill>
                  <a:schemeClr val="bg1"/>
                </a:solidFill>
                <a:latin typeface="Lato Light"/>
                <a:cs typeface="Lato Light"/>
              </a:rPr>
              <a:t>Lorem ipsum dolor sit amet, consectetur adipiscing elit. Aliquam tincidunt ante nec sem congue convallis. </a:t>
            </a:r>
            <a:r>
              <a:rPr lang="pt-BR" sz="2000" dirty="0" err="1">
                <a:solidFill>
                  <a:schemeClr val="bg1"/>
                </a:solidFill>
                <a:latin typeface="Lato Light"/>
                <a:cs typeface="Lato Light"/>
              </a:rPr>
              <a:t>Pellentesque</a:t>
            </a:r>
            <a:r>
              <a:rPr lang="pt-BR" sz="2000" dirty="0">
                <a:solidFill>
                  <a:schemeClr val="bg1"/>
                </a:solidFill>
                <a:latin typeface="Lato Light"/>
                <a:cs typeface="Lato Light"/>
              </a:rPr>
              <a:t> </a:t>
            </a:r>
            <a:r>
              <a:rPr lang="pt-BR" sz="2000" dirty="0" err="1">
                <a:solidFill>
                  <a:schemeClr val="bg1"/>
                </a:solidFill>
                <a:latin typeface="Lato Light"/>
                <a:cs typeface="Lato Light"/>
              </a:rPr>
              <a:t>vel</a:t>
            </a:r>
            <a:endParaRPr lang="en-US" sz="2000" dirty="0">
              <a:solidFill>
                <a:schemeClr val="bg1"/>
              </a:solidFill>
              <a:latin typeface="Lato Light"/>
              <a:cs typeface="Lato Light"/>
            </a:endParaRPr>
          </a:p>
        </p:txBody>
      </p:sp>
      <p:sp>
        <p:nvSpPr>
          <p:cNvPr id="23" name="Title 20"/>
          <p:cNvSpPr txBox="1">
            <a:spLocks/>
          </p:cNvSpPr>
          <p:nvPr/>
        </p:nvSpPr>
        <p:spPr>
          <a:xfrm>
            <a:off x="5132636" y="4237984"/>
            <a:ext cx="4386983" cy="2508391"/>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400" dirty="0">
                <a:solidFill>
                  <a:schemeClr val="bg1"/>
                </a:solidFill>
                <a:latin typeface="Lato Light"/>
                <a:cs typeface="Lato Light"/>
              </a:rPr>
              <a:t>Project Name</a:t>
            </a:r>
          </a:p>
          <a:p>
            <a:pPr>
              <a:lnSpc>
                <a:spcPct val="130000"/>
              </a:lnSpc>
            </a:pPr>
            <a:r>
              <a:rPr lang="pt-BR" sz="2000" dirty="0">
                <a:solidFill>
                  <a:schemeClr val="bg1"/>
                </a:solidFill>
                <a:latin typeface="Lato Light"/>
                <a:cs typeface="Lato Light"/>
              </a:rPr>
              <a:t>Lorem ipsum dolor sit amet, consectetur adipiscing elit. Aliquam tincidunt ante nec sem congue convallis. </a:t>
            </a:r>
            <a:r>
              <a:rPr lang="pt-BR" sz="2000" dirty="0" err="1">
                <a:solidFill>
                  <a:schemeClr val="bg1"/>
                </a:solidFill>
                <a:latin typeface="Lato Light"/>
                <a:cs typeface="Lato Light"/>
              </a:rPr>
              <a:t>Pellentesque</a:t>
            </a:r>
            <a:r>
              <a:rPr lang="pt-BR" sz="2000" dirty="0">
                <a:solidFill>
                  <a:schemeClr val="bg1"/>
                </a:solidFill>
                <a:latin typeface="Lato Light"/>
                <a:cs typeface="Lato Light"/>
              </a:rPr>
              <a:t> </a:t>
            </a:r>
            <a:r>
              <a:rPr lang="pt-BR" sz="2000" dirty="0" err="1">
                <a:solidFill>
                  <a:schemeClr val="bg1"/>
                </a:solidFill>
                <a:latin typeface="Lato Light"/>
                <a:cs typeface="Lato Light"/>
              </a:rPr>
              <a:t>vel</a:t>
            </a:r>
            <a:endParaRPr lang="en-US" sz="2000" dirty="0">
              <a:solidFill>
                <a:schemeClr val="bg1"/>
              </a:solidFill>
              <a:latin typeface="Lato Light"/>
              <a:cs typeface="Lato Light"/>
            </a:endParaRPr>
          </a:p>
        </p:txBody>
      </p:sp>
      <p:sp>
        <p:nvSpPr>
          <p:cNvPr id="25" name="Title 20"/>
          <p:cNvSpPr txBox="1">
            <a:spLocks/>
          </p:cNvSpPr>
          <p:nvPr/>
        </p:nvSpPr>
        <p:spPr>
          <a:xfrm>
            <a:off x="10008862" y="9193805"/>
            <a:ext cx="4386983" cy="2508391"/>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400" dirty="0">
                <a:solidFill>
                  <a:schemeClr val="bg1"/>
                </a:solidFill>
                <a:latin typeface="Lato Light"/>
                <a:cs typeface="Lato Light"/>
              </a:rPr>
              <a:t>Project Name</a:t>
            </a:r>
          </a:p>
          <a:p>
            <a:pPr>
              <a:lnSpc>
                <a:spcPct val="130000"/>
              </a:lnSpc>
            </a:pPr>
            <a:r>
              <a:rPr lang="pt-BR" sz="2000" dirty="0">
                <a:solidFill>
                  <a:schemeClr val="bg1"/>
                </a:solidFill>
                <a:latin typeface="Lato Light"/>
                <a:cs typeface="Lato Light"/>
              </a:rPr>
              <a:t>Lorem ipsum dolor sit amet, consectetur adipiscing elit. Aliquam tincidunt ante nec sem congue convallis. </a:t>
            </a:r>
            <a:r>
              <a:rPr lang="pt-BR" sz="2000" dirty="0" err="1">
                <a:solidFill>
                  <a:schemeClr val="bg1"/>
                </a:solidFill>
                <a:latin typeface="Lato Light"/>
                <a:cs typeface="Lato Light"/>
              </a:rPr>
              <a:t>Pellentesque</a:t>
            </a:r>
            <a:r>
              <a:rPr lang="pt-BR" sz="2000" dirty="0">
                <a:solidFill>
                  <a:schemeClr val="bg1"/>
                </a:solidFill>
                <a:latin typeface="Lato Light"/>
                <a:cs typeface="Lato Light"/>
              </a:rPr>
              <a:t> </a:t>
            </a:r>
            <a:r>
              <a:rPr lang="pt-BR" sz="2000" dirty="0" err="1">
                <a:solidFill>
                  <a:schemeClr val="bg1"/>
                </a:solidFill>
                <a:latin typeface="Lato Light"/>
                <a:cs typeface="Lato Light"/>
              </a:rPr>
              <a:t>vel</a:t>
            </a:r>
            <a:endParaRPr lang="en-US" sz="2000" dirty="0">
              <a:solidFill>
                <a:schemeClr val="bg1"/>
              </a:solidFill>
              <a:latin typeface="Lato Light"/>
              <a:cs typeface="Lato Light"/>
            </a:endParaRPr>
          </a:p>
        </p:txBody>
      </p:sp>
      <p:sp>
        <p:nvSpPr>
          <p:cNvPr id="26" name="Title 20"/>
          <p:cNvSpPr txBox="1">
            <a:spLocks/>
          </p:cNvSpPr>
          <p:nvPr/>
        </p:nvSpPr>
        <p:spPr>
          <a:xfrm>
            <a:off x="14929364" y="4294426"/>
            <a:ext cx="4386983" cy="2508391"/>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400" dirty="0">
                <a:solidFill>
                  <a:schemeClr val="bg1"/>
                </a:solidFill>
                <a:latin typeface="Lato Light"/>
                <a:cs typeface="Lato Light"/>
              </a:rPr>
              <a:t>Project Name</a:t>
            </a:r>
          </a:p>
          <a:p>
            <a:pPr>
              <a:lnSpc>
                <a:spcPct val="130000"/>
              </a:lnSpc>
            </a:pPr>
            <a:r>
              <a:rPr lang="pt-BR" sz="2000" dirty="0">
                <a:solidFill>
                  <a:schemeClr val="bg1"/>
                </a:solidFill>
                <a:latin typeface="Lato Light"/>
                <a:cs typeface="Lato Light"/>
              </a:rPr>
              <a:t>Lorem ipsum dolor sit amet, consectetur adipiscing elit. Aliquam tincidunt ante nec sem congue convallis. </a:t>
            </a:r>
            <a:r>
              <a:rPr lang="pt-BR" sz="2000" dirty="0" err="1">
                <a:solidFill>
                  <a:schemeClr val="bg1"/>
                </a:solidFill>
                <a:latin typeface="Lato Light"/>
                <a:cs typeface="Lato Light"/>
              </a:rPr>
              <a:t>Pellentesque</a:t>
            </a:r>
            <a:r>
              <a:rPr lang="pt-BR" sz="2000" dirty="0">
                <a:solidFill>
                  <a:schemeClr val="bg1"/>
                </a:solidFill>
                <a:latin typeface="Lato Light"/>
                <a:cs typeface="Lato Light"/>
              </a:rPr>
              <a:t> </a:t>
            </a:r>
            <a:r>
              <a:rPr lang="pt-BR" sz="2000" dirty="0" err="1">
                <a:solidFill>
                  <a:schemeClr val="bg1"/>
                </a:solidFill>
                <a:latin typeface="Lato Light"/>
                <a:cs typeface="Lato Light"/>
              </a:rPr>
              <a:t>vel</a:t>
            </a:r>
            <a:endParaRPr lang="en-US" sz="2000" dirty="0">
              <a:solidFill>
                <a:schemeClr val="bg1"/>
              </a:solidFill>
              <a:latin typeface="Lato Light"/>
              <a:cs typeface="Lato Light"/>
            </a:endParaRPr>
          </a:p>
        </p:txBody>
      </p:sp>
      <p:sp>
        <p:nvSpPr>
          <p:cNvPr id="28" name="Title 20"/>
          <p:cNvSpPr txBox="1">
            <a:spLocks/>
          </p:cNvSpPr>
          <p:nvPr/>
        </p:nvSpPr>
        <p:spPr>
          <a:xfrm>
            <a:off x="19796347" y="9193805"/>
            <a:ext cx="4386983" cy="2508391"/>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400" dirty="0">
                <a:solidFill>
                  <a:schemeClr val="bg1"/>
                </a:solidFill>
                <a:latin typeface="Lato Light"/>
                <a:cs typeface="Lato Light"/>
              </a:rPr>
              <a:t>Project Name</a:t>
            </a:r>
          </a:p>
          <a:p>
            <a:pPr>
              <a:lnSpc>
                <a:spcPct val="130000"/>
              </a:lnSpc>
            </a:pPr>
            <a:r>
              <a:rPr lang="pt-BR" sz="2000" dirty="0">
                <a:solidFill>
                  <a:schemeClr val="bg1"/>
                </a:solidFill>
                <a:latin typeface="Lato Light"/>
                <a:cs typeface="Lato Light"/>
              </a:rPr>
              <a:t>Lorem ipsum dolor sit amet, consectetur adipiscing elit. Aliquam tincidunt ante nec sem congue convallis. </a:t>
            </a:r>
            <a:r>
              <a:rPr lang="pt-BR" sz="2000" dirty="0" err="1">
                <a:solidFill>
                  <a:schemeClr val="bg1"/>
                </a:solidFill>
                <a:latin typeface="Lato Light"/>
                <a:cs typeface="Lato Light"/>
              </a:rPr>
              <a:t>Pellentesque</a:t>
            </a:r>
            <a:r>
              <a:rPr lang="pt-BR" sz="2000" dirty="0">
                <a:solidFill>
                  <a:schemeClr val="bg1"/>
                </a:solidFill>
                <a:latin typeface="Lato Light"/>
                <a:cs typeface="Lato Light"/>
              </a:rPr>
              <a:t> </a:t>
            </a:r>
            <a:r>
              <a:rPr lang="pt-BR" sz="2000" dirty="0" err="1">
                <a:solidFill>
                  <a:schemeClr val="bg1"/>
                </a:solidFill>
                <a:latin typeface="Lato Light"/>
                <a:cs typeface="Lato Light"/>
              </a:rPr>
              <a:t>vel</a:t>
            </a:r>
            <a:endParaRPr lang="en-US" sz="2000" dirty="0">
              <a:solidFill>
                <a:schemeClr val="bg1"/>
              </a:solidFill>
              <a:latin typeface="Lato Light"/>
              <a:cs typeface="Lato Light"/>
            </a:endParaRPr>
          </a:p>
        </p:txBody>
      </p:sp>
      <p:sp>
        <p:nvSpPr>
          <p:cNvPr id="27" name="TextBox 26"/>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Our Latest </a:t>
            </a:r>
            <a:r>
              <a:rPr lang="en-US" sz="7200" dirty="0">
                <a:solidFill>
                  <a:schemeClr val="accent1"/>
                </a:solidFill>
                <a:latin typeface="Lato Black"/>
                <a:cs typeface="Lato Black"/>
              </a:rPr>
              <a:t>Projects</a:t>
            </a:r>
          </a:p>
        </p:txBody>
      </p:sp>
      <p:sp>
        <p:nvSpPr>
          <p:cNvPr id="29" name="TextBox 2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30" name="Rectangle 2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Tree>
    <p:extLst>
      <p:ext uri="{BB962C8B-B14F-4D97-AF65-F5344CB8AC3E}">
        <p14:creationId xmlns:p14="http://schemas.microsoft.com/office/powerpoint/2010/main" val="487233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Our Latest </a:t>
            </a:r>
            <a:r>
              <a:rPr lang="en-US" sz="7200" dirty="0">
                <a:solidFill>
                  <a:schemeClr val="accent1"/>
                </a:solidFill>
                <a:latin typeface="Lato Black"/>
                <a:cs typeface="Lato Black"/>
              </a:rPr>
              <a:t>Projects</a:t>
            </a:r>
          </a:p>
        </p:txBody>
      </p:sp>
      <p:sp>
        <p:nvSpPr>
          <p:cNvPr id="22" name="TextBox 21"/>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23" name="Rectangle 22"/>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7" name="Rectangle 36"/>
          <p:cNvSpPr/>
          <p:nvPr/>
        </p:nvSpPr>
        <p:spPr>
          <a:xfrm>
            <a:off x="8503206" y="3912701"/>
            <a:ext cx="7393464" cy="6583161"/>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le 20"/>
          <p:cNvSpPr txBox="1">
            <a:spLocks/>
          </p:cNvSpPr>
          <p:nvPr/>
        </p:nvSpPr>
        <p:spPr>
          <a:xfrm>
            <a:off x="8755758" y="5016587"/>
            <a:ext cx="6800868" cy="4734641"/>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fr-FR" sz="2800" dirty="0">
                <a:solidFill>
                  <a:schemeClr val="bg1"/>
                </a:solidFill>
                <a:latin typeface="Lato Light"/>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 </a:t>
            </a:r>
            <a:r>
              <a:rPr lang="fr-FR" sz="2800" dirty="0" err="1">
                <a:solidFill>
                  <a:schemeClr val="bg1"/>
                </a:solidFill>
                <a:latin typeface="Lato Light"/>
                <a:cs typeface="Lato Light"/>
              </a:rPr>
              <a:t>Pellentesque</a:t>
            </a:r>
            <a:endParaRPr lang="en-US" sz="2800" dirty="0">
              <a:solidFill>
                <a:schemeClr val="bg1"/>
              </a:solidFill>
              <a:latin typeface="Lato Light"/>
              <a:cs typeface="Lato Light"/>
            </a:endParaRPr>
          </a:p>
        </p:txBody>
      </p:sp>
      <p:sp>
        <p:nvSpPr>
          <p:cNvPr id="39" name="TextBox 38"/>
          <p:cNvSpPr txBox="1"/>
          <p:nvPr/>
        </p:nvSpPr>
        <p:spPr>
          <a:xfrm>
            <a:off x="8755759" y="4599794"/>
            <a:ext cx="6800869" cy="615562"/>
          </a:xfrm>
          <a:prstGeom prst="rect">
            <a:avLst/>
          </a:prstGeom>
          <a:noFill/>
        </p:spPr>
        <p:txBody>
          <a:bodyPr wrap="square" lIns="182889" tIns="91445" rIns="182889" bIns="91445" rtlCol="0">
            <a:spAutoFit/>
          </a:bodyPr>
          <a:lstStyle/>
          <a:p>
            <a:pPr algn="ctr"/>
            <a:r>
              <a:rPr lang="id-ID" sz="2800" dirty="0">
                <a:solidFill>
                  <a:schemeClr val="bg1"/>
                </a:solidFill>
                <a:latin typeface="Lato Black"/>
                <a:cs typeface="Lato Black"/>
              </a:rPr>
              <a:t>DESCRIPTION OF OUR PROJECTS</a:t>
            </a:r>
          </a:p>
        </p:txBody>
      </p:sp>
      <p:sp>
        <p:nvSpPr>
          <p:cNvPr id="2" name="Picture Placeholder 1"/>
          <p:cNvSpPr>
            <a:spLocks noGrp="1"/>
          </p:cNvSpPr>
          <p:nvPr>
            <p:ph type="pic" sz="quarter" idx="10"/>
          </p:nvPr>
        </p:nvSpPr>
        <p:spPr/>
      </p:sp>
      <p:sp>
        <p:nvSpPr>
          <p:cNvPr id="5" name="Picture Placeholder 4"/>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
        <p:nvSpPr>
          <p:cNvPr id="6" name="Picture Placeholder 5"/>
          <p:cNvSpPr>
            <a:spLocks noGrp="1"/>
          </p:cNvSpPr>
          <p:nvPr>
            <p:ph type="pic" sz="quarter" idx="14"/>
          </p:nvPr>
        </p:nvSpPr>
        <p:spPr/>
      </p:sp>
      <p:sp>
        <p:nvSpPr>
          <p:cNvPr id="9" name="Picture Placeholder 8"/>
          <p:cNvSpPr>
            <a:spLocks noGrp="1"/>
          </p:cNvSpPr>
          <p:nvPr>
            <p:ph type="pic" sz="quarter" idx="15"/>
          </p:nvPr>
        </p:nvSpPr>
        <p:spPr/>
      </p:sp>
      <p:sp>
        <p:nvSpPr>
          <p:cNvPr id="7" name="Picture Placeholder 6"/>
          <p:cNvSpPr>
            <a:spLocks noGrp="1"/>
          </p:cNvSpPr>
          <p:nvPr>
            <p:ph type="pic" sz="quarter" idx="16"/>
          </p:nvPr>
        </p:nvSpPr>
        <p:spPr/>
      </p:sp>
      <p:sp>
        <p:nvSpPr>
          <p:cNvPr id="8" name="Picture Placeholder 7"/>
          <p:cNvSpPr>
            <a:spLocks noGrp="1"/>
          </p:cNvSpPr>
          <p:nvPr>
            <p:ph type="pic" sz="quarter" idx="17"/>
          </p:nvPr>
        </p:nvSpPr>
        <p:spPr/>
      </p:sp>
    </p:spTree>
    <p:extLst>
      <p:ext uri="{BB962C8B-B14F-4D97-AF65-F5344CB8AC3E}">
        <p14:creationId xmlns:p14="http://schemas.microsoft.com/office/powerpoint/2010/main" val="349140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xfrm>
            <a:off x="-4" y="3517900"/>
            <a:ext cx="22858021" cy="6680200"/>
          </a:xfrm>
        </p:spPr>
      </p:sp>
      <p:sp>
        <p:nvSpPr>
          <p:cNvPr id="9" name="Rectangle 8"/>
          <p:cNvSpPr/>
          <p:nvPr/>
        </p:nvSpPr>
        <p:spPr>
          <a:xfrm>
            <a:off x="9444763" y="3517900"/>
            <a:ext cx="13410477" cy="6680200"/>
          </a:xfrm>
          <a:prstGeom prst="rect">
            <a:avLst/>
          </a:prstGeom>
          <a:solidFill>
            <a:srgbClr val="00000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2663414" y="4946776"/>
            <a:ext cx="7128989" cy="2505301"/>
          </a:xfrm>
          <a:prstGeom prst="rect">
            <a:avLst/>
          </a:prstGeom>
          <a:noFill/>
        </p:spPr>
        <p:txBody>
          <a:bodyPr wrap="square" rtlCol="0">
            <a:spAutoFit/>
          </a:bodyPr>
          <a:lstStyle/>
          <a:p>
            <a:pPr>
              <a:lnSpc>
                <a:spcPct val="80000"/>
              </a:lnSpc>
            </a:pPr>
            <a:r>
              <a:rPr lang="en-US" sz="9600" dirty="0">
                <a:solidFill>
                  <a:schemeClr val="bg1"/>
                </a:solidFill>
                <a:latin typeface="Lato Black"/>
                <a:cs typeface="Lato Black"/>
              </a:rPr>
              <a:t>About Our </a:t>
            </a:r>
            <a:r>
              <a:rPr lang="en-US" sz="9600" dirty="0">
                <a:solidFill>
                  <a:schemeClr val="accent1"/>
                </a:solidFill>
                <a:latin typeface="Lato Black"/>
                <a:cs typeface="Lato Black"/>
              </a:rPr>
              <a:t>Company</a:t>
            </a:r>
          </a:p>
        </p:txBody>
      </p:sp>
      <p:sp>
        <p:nvSpPr>
          <p:cNvPr id="15" name="TextBox 14"/>
          <p:cNvSpPr txBox="1"/>
          <p:nvPr/>
        </p:nvSpPr>
        <p:spPr>
          <a:xfrm>
            <a:off x="12663414" y="4290856"/>
            <a:ext cx="7128989" cy="523220"/>
          </a:xfrm>
          <a:prstGeom prst="rect">
            <a:avLst/>
          </a:prstGeom>
          <a:noFill/>
        </p:spPr>
        <p:txBody>
          <a:bodyPr wrap="square" rtlCol="0">
            <a:spAutoFit/>
          </a:bodyPr>
          <a:lstStyle/>
          <a:p>
            <a:r>
              <a:rPr lang="en-US" sz="2800" dirty="0">
                <a:solidFill>
                  <a:schemeClr val="bg1"/>
                </a:solidFill>
                <a:latin typeface="Lato Light"/>
                <a:cs typeface="Lato Light"/>
              </a:rPr>
              <a:t>WRITE A GREAT TEXT HERE</a:t>
            </a:r>
          </a:p>
        </p:txBody>
      </p:sp>
      <p:sp>
        <p:nvSpPr>
          <p:cNvPr id="6" name="Rectangle 5"/>
          <p:cNvSpPr/>
          <p:nvPr/>
        </p:nvSpPr>
        <p:spPr>
          <a:xfrm>
            <a:off x="12235532" y="4341657"/>
            <a:ext cx="141940" cy="29618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TextBox 6"/>
          <p:cNvSpPr txBox="1"/>
          <p:nvPr/>
        </p:nvSpPr>
        <p:spPr>
          <a:xfrm>
            <a:off x="12663414" y="7565719"/>
            <a:ext cx="7128989" cy="1815882"/>
          </a:xfrm>
          <a:prstGeom prst="rect">
            <a:avLst/>
          </a:prstGeom>
          <a:noFill/>
        </p:spPr>
        <p:txBody>
          <a:bodyPr wrap="square" rtlCol="0">
            <a:spAutoFit/>
          </a:bodyPr>
          <a:lstStyle/>
          <a:p>
            <a:r>
              <a:rPr lang="en-US" sz="2800" dirty="0">
                <a:solidFill>
                  <a:schemeClr val="bg1"/>
                </a:solidFill>
                <a:latin typeface="Lato Light"/>
                <a:cs typeface="Lato Light"/>
              </a:rPr>
              <a:t>You have to fight for your dreams, you have to work hard everyday in order to get what you wish for. Stop wishing and start doing. Start now and you will be successful.</a:t>
            </a:r>
          </a:p>
        </p:txBody>
      </p:sp>
    </p:spTree>
    <p:extLst>
      <p:ext uri="{BB962C8B-B14F-4D97-AF65-F5344CB8AC3E}">
        <p14:creationId xmlns:p14="http://schemas.microsoft.com/office/powerpoint/2010/main" val="1548732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90637" y="3190890"/>
            <a:ext cx="11270011"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p:cNvSpPr txBox="1"/>
          <p:nvPr/>
        </p:nvSpPr>
        <p:spPr>
          <a:xfrm>
            <a:off x="1724942" y="10501208"/>
            <a:ext cx="20935707" cy="1575819"/>
          </a:xfrm>
          <a:prstGeom prst="rect">
            <a:avLst/>
          </a:prstGeom>
          <a:noFill/>
        </p:spPr>
        <p:txBody>
          <a:bodyPr wrap="square" rtlCol="0">
            <a:noAutofit/>
          </a:bodyPr>
          <a:lstStyle/>
          <a:p>
            <a:pPr>
              <a:lnSpc>
                <a:spcPct val="110000"/>
              </a:lnSpc>
            </a:pPr>
            <a:r>
              <a:rPr lang="en-US" sz="2800" dirty="0">
                <a:latin typeface="Lato Light"/>
                <a:cs typeface="Lato Light"/>
              </a:rPr>
              <a:t>Entrepreneur  It is defined as an individual who organizes or operates a business or businesses. Credit for coining the term entrepreneur generally goes to the French economist Jean-Baptiste Say, but in fact the Irish-French economist Richard </a:t>
            </a:r>
            <a:r>
              <a:rPr lang="en-US" sz="2800" dirty="0" err="1">
                <a:latin typeface="Lato Light"/>
                <a:cs typeface="Lato Light"/>
              </a:rPr>
              <a:t>Cantillon</a:t>
            </a:r>
            <a:r>
              <a:rPr lang="en-US" sz="2800" dirty="0">
                <a:latin typeface="Lato Light"/>
                <a:cs typeface="Lato Light"/>
              </a:rPr>
              <a:t> defined it first in his </a:t>
            </a:r>
            <a:r>
              <a:rPr lang="en-US" sz="2800" dirty="0" err="1">
                <a:latin typeface="Lato Light"/>
                <a:cs typeface="Lato Light"/>
              </a:rPr>
              <a:t>Essai</a:t>
            </a:r>
            <a:r>
              <a:rPr lang="en-US" sz="2800" dirty="0">
                <a:latin typeface="Lato Light"/>
                <a:cs typeface="Lato Light"/>
              </a:rPr>
              <a:t> </a:t>
            </a:r>
            <a:r>
              <a:rPr lang="en-US" sz="2800" dirty="0" err="1">
                <a:latin typeface="Lato Light"/>
                <a:cs typeface="Lato Light"/>
              </a:rPr>
              <a:t>sur</a:t>
            </a:r>
            <a:r>
              <a:rPr lang="en-US" sz="2800" dirty="0">
                <a:latin typeface="Lato Light"/>
                <a:cs typeface="Lato Light"/>
              </a:rPr>
              <a:t> la Nature du Commerce en </a:t>
            </a:r>
            <a:r>
              <a:rPr lang="en-US" sz="2800" dirty="0" err="1">
                <a:latin typeface="Lato Light"/>
                <a:cs typeface="Lato Light"/>
              </a:rPr>
              <a:t>Général</a:t>
            </a:r>
            <a:r>
              <a:rPr lang="en-US" sz="2800" dirty="0">
                <a:latin typeface="Lato Light"/>
                <a:cs typeface="Lato Light"/>
              </a:rPr>
              <a:t>, </a:t>
            </a:r>
          </a:p>
        </p:txBody>
      </p:sp>
      <p:sp>
        <p:nvSpPr>
          <p:cNvPr id="16" name="TextBox 15"/>
          <p:cNvSpPr txBox="1"/>
          <p:nvPr/>
        </p:nvSpPr>
        <p:spPr>
          <a:xfrm>
            <a:off x="12562129" y="3928193"/>
            <a:ext cx="8741735" cy="960227"/>
          </a:xfrm>
          <a:prstGeom prst="rect">
            <a:avLst/>
          </a:prstGeom>
          <a:noFill/>
        </p:spPr>
        <p:txBody>
          <a:bodyPr wrap="square" lIns="219419" tIns="109710" rIns="219419" bIns="109710" rtlCol="0">
            <a:spAutoFit/>
          </a:bodyPr>
          <a:lstStyle/>
          <a:p>
            <a:r>
              <a:rPr lang="en-US" sz="2400" dirty="0">
                <a:solidFill>
                  <a:srgbClr val="FFFFFF"/>
                </a:solidFill>
                <a:latin typeface="Lato Light"/>
                <a:ea typeface="Lato Light"/>
                <a:cs typeface="Lato Light"/>
              </a:rPr>
              <a:t>Lorem Ipsum has two main statistical methodologies are used in data analysis which summarizes data.</a:t>
            </a:r>
          </a:p>
        </p:txBody>
      </p:sp>
      <p:sp>
        <p:nvSpPr>
          <p:cNvPr id="17" name="Round Same Side Corner Rectangle 16"/>
          <p:cNvSpPr/>
          <p:nvPr/>
        </p:nvSpPr>
        <p:spPr>
          <a:xfrm rot="10800000" flipH="1">
            <a:off x="12360223" y="3816106"/>
            <a:ext cx="109654" cy="1204604"/>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solidFill>
                <a:srgbClr val="FFFFFF"/>
              </a:solidFill>
              <a:latin typeface="Lato Light"/>
              <a:cs typeface="Lato Light"/>
            </a:endParaRPr>
          </a:p>
        </p:txBody>
      </p:sp>
      <p:sp>
        <p:nvSpPr>
          <p:cNvPr id="18" name="TextBox 17"/>
          <p:cNvSpPr txBox="1"/>
          <p:nvPr/>
        </p:nvSpPr>
        <p:spPr>
          <a:xfrm>
            <a:off x="12559165" y="5377928"/>
            <a:ext cx="8741735" cy="960227"/>
          </a:xfrm>
          <a:prstGeom prst="rect">
            <a:avLst/>
          </a:prstGeom>
          <a:noFill/>
        </p:spPr>
        <p:txBody>
          <a:bodyPr wrap="square" lIns="219419" tIns="109710" rIns="219419" bIns="109710" rtlCol="0">
            <a:spAutoFit/>
          </a:bodyPr>
          <a:lstStyle/>
          <a:p>
            <a:r>
              <a:rPr lang="en-US" sz="2400" dirty="0">
                <a:solidFill>
                  <a:srgbClr val="FFFFFF"/>
                </a:solidFill>
                <a:latin typeface="Lato Light"/>
                <a:ea typeface="Lato Light"/>
                <a:cs typeface="Lato Light"/>
              </a:rPr>
              <a:t>Lorem Ipsum has two main statistical methodologies are used in data analysis which summarizes data.</a:t>
            </a:r>
          </a:p>
        </p:txBody>
      </p:sp>
      <p:sp>
        <p:nvSpPr>
          <p:cNvPr id="19" name="Round Same Side Corner Rectangle 18"/>
          <p:cNvSpPr/>
          <p:nvPr/>
        </p:nvSpPr>
        <p:spPr>
          <a:xfrm rot="10800000" flipH="1">
            <a:off x="12357260" y="5265841"/>
            <a:ext cx="109654" cy="1204604"/>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solidFill>
                <a:srgbClr val="FFFFFF"/>
              </a:solidFill>
              <a:latin typeface="Lato Light"/>
              <a:cs typeface="Lato Light"/>
            </a:endParaRPr>
          </a:p>
        </p:txBody>
      </p:sp>
      <p:sp>
        <p:nvSpPr>
          <p:cNvPr id="20" name="TextBox 19"/>
          <p:cNvSpPr txBox="1"/>
          <p:nvPr/>
        </p:nvSpPr>
        <p:spPr>
          <a:xfrm>
            <a:off x="12559165" y="6851688"/>
            <a:ext cx="8741735" cy="960227"/>
          </a:xfrm>
          <a:prstGeom prst="rect">
            <a:avLst/>
          </a:prstGeom>
          <a:noFill/>
        </p:spPr>
        <p:txBody>
          <a:bodyPr wrap="square" lIns="219419" tIns="109710" rIns="219419" bIns="109710" rtlCol="0">
            <a:spAutoFit/>
          </a:bodyPr>
          <a:lstStyle/>
          <a:p>
            <a:r>
              <a:rPr lang="en-US" sz="2400" dirty="0">
                <a:solidFill>
                  <a:srgbClr val="FFFFFF"/>
                </a:solidFill>
                <a:latin typeface="Lato Light"/>
                <a:ea typeface="Lato Light"/>
                <a:cs typeface="Lato Light"/>
              </a:rPr>
              <a:t>Lorem Ipsum has two main statistical methodologies are used in data analysis which summarizes data.</a:t>
            </a:r>
          </a:p>
        </p:txBody>
      </p:sp>
      <p:sp>
        <p:nvSpPr>
          <p:cNvPr id="21" name="Round Same Side Corner Rectangle 20"/>
          <p:cNvSpPr/>
          <p:nvPr/>
        </p:nvSpPr>
        <p:spPr>
          <a:xfrm rot="10800000" flipH="1">
            <a:off x="12357260" y="6739601"/>
            <a:ext cx="109654" cy="1204604"/>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solidFill>
                <a:srgbClr val="FFFFFF"/>
              </a:solidFill>
              <a:latin typeface="Lato Light"/>
              <a:cs typeface="Lato Light"/>
            </a:endParaRPr>
          </a:p>
        </p:txBody>
      </p:sp>
      <p:sp>
        <p:nvSpPr>
          <p:cNvPr id="22" name="TextBox 21"/>
          <p:cNvSpPr txBox="1"/>
          <p:nvPr/>
        </p:nvSpPr>
        <p:spPr>
          <a:xfrm>
            <a:off x="12564269" y="8424727"/>
            <a:ext cx="8741735" cy="960227"/>
          </a:xfrm>
          <a:prstGeom prst="rect">
            <a:avLst/>
          </a:prstGeom>
          <a:noFill/>
        </p:spPr>
        <p:txBody>
          <a:bodyPr wrap="square" lIns="219419" tIns="109710" rIns="219419" bIns="109710" rtlCol="0">
            <a:spAutoFit/>
          </a:bodyPr>
          <a:lstStyle/>
          <a:p>
            <a:r>
              <a:rPr lang="en-US" sz="2400" dirty="0">
                <a:solidFill>
                  <a:srgbClr val="FFFFFF"/>
                </a:solidFill>
                <a:latin typeface="Lato Light"/>
                <a:ea typeface="Lato Light"/>
                <a:cs typeface="Lato Light"/>
              </a:rPr>
              <a:t>Lorem Ipsum has two main statistical methodologies are used in data analysis which summarizes data.</a:t>
            </a:r>
          </a:p>
        </p:txBody>
      </p:sp>
      <p:sp>
        <p:nvSpPr>
          <p:cNvPr id="23" name="Round Same Side Corner Rectangle 22"/>
          <p:cNvSpPr/>
          <p:nvPr/>
        </p:nvSpPr>
        <p:spPr>
          <a:xfrm rot="10800000" flipH="1">
            <a:off x="12362364" y="8312640"/>
            <a:ext cx="109654" cy="1204604"/>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endParaRPr lang="bg-BG" dirty="0">
              <a:solidFill>
                <a:srgbClr val="FFFFFF"/>
              </a:solidFill>
              <a:latin typeface="Lato Light"/>
              <a:cs typeface="Lato Light"/>
            </a:endParaRPr>
          </a:p>
        </p:txBody>
      </p:sp>
      <p:sp>
        <p:nvSpPr>
          <p:cNvPr id="27" name="TextBox 26"/>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Single </a:t>
            </a:r>
            <a:r>
              <a:rPr lang="en-US" sz="7200" dirty="0">
                <a:solidFill>
                  <a:schemeClr val="accent1"/>
                </a:solidFill>
                <a:latin typeface="Lato Black"/>
                <a:cs typeface="Lato Black"/>
              </a:rPr>
              <a:t>Project</a:t>
            </a:r>
          </a:p>
        </p:txBody>
      </p:sp>
      <p:sp>
        <p:nvSpPr>
          <p:cNvPr id="28" name="TextBox 27"/>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29" name="Rectangle 28"/>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Picture Placeholder 1"/>
          <p:cNvSpPr>
            <a:spLocks noGrp="1"/>
          </p:cNvSpPr>
          <p:nvPr>
            <p:ph type="pic" sz="quarter" idx="11"/>
          </p:nvPr>
        </p:nvSpPr>
        <p:spPr/>
      </p:sp>
    </p:spTree>
    <p:extLst>
      <p:ext uri="{BB962C8B-B14F-4D97-AF65-F5344CB8AC3E}">
        <p14:creationId xmlns:p14="http://schemas.microsoft.com/office/powerpoint/2010/main" val="791800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pple Watch Fro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917" y="4587249"/>
            <a:ext cx="5770472" cy="6423471"/>
          </a:xfrm>
          <a:prstGeom prst="rect">
            <a:avLst/>
          </a:prstGeom>
        </p:spPr>
      </p:pic>
      <p:grpSp>
        <p:nvGrpSpPr>
          <p:cNvPr id="3" name="Group 2"/>
          <p:cNvGrpSpPr/>
          <p:nvPr/>
        </p:nvGrpSpPr>
        <p:grpSpPr>
          <a:xfrm>
            <a:off x="3108893" y="5310402"/>
            <a:ext cx="5772732" cy="652949"/>
            <a:chOff x="1848067" y="2697524"/>
            <a:chExt cx="2311184" cy="316190"/>
          </a:xfrm>
        </p:grpSpPr>
        <p:cxnSp>
          <p:nvCxnSpPr>
            <p:cNvPr id="57" name="Straight Connector 56"/>
            <p:cNvCxnSpPr/>
            <p:nvPr/>
          </p:nvCxnSpPr>
          <p:spPr>
            <a:xfrm flipH="1" flipV="1">
              <a:off x="3661285" y="2697524"/>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5509161" y="5410396"/>
            <a:ext cx="5346051" cy="509227"/>
            <a:chOff x="7528087" y="2680840"/>
            <a:chExt cx="2061939" cy="316190"/>
          </a:xfrm>
        </p:grpSpPr>
        <p:cxnSp>
          <p:nvCxnSpPr>
            <p:cNvPr id="62" name="Straight Connector 61"/>
            <p:cNvCxnSpPr/>
            <p:nvPr/>
          </p:nvCxnSpPr>
          <p:spPr>
            <a:xfrm flipV="1">
              <a:off x="7528087" y="2680840"/>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flipV="1">
            <a:off x="15509161" y="7935988"/>
            <a:ext cx="5346051" cy="866560"/>
            <a:chOff x="7528087" y="2680840"/>
            <a:chExt cx="2061939" cy="316190"/>
          </a:xfrm>
        </p:grpSpPr>
        <p:cxnSp>
          <p:nvCxnSpPr>
            <p:cNvPr id="72" name="Straight Connector 71"/>
            <p:cNvCxnSpPr/>
            <p:nvPr/>
          </p:nvCxnSpPr>
          <p:spPr>
            <a:xfrm flipV="1">
              <a:off x="7528087" y="2680840"/>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flipV="1">
            <a:off x="3108893" y="7935988"/>
            <a:ext cx="5772732" cy="856400"/>
            <a:chOff x="1848067" y="2697524"/>
            <a:chExt cx="2311184" cy="316190"/>
          </a:xfrm>
        </p:grpSpPr>
        <p:cxnSp>
          <p:nvCxnSpPr>
            <p:cNvPr id="78" name="Straight Connector 77"/>
            <p:cNvCxnSpPr/>
            <p:nvPr/>
          </p:nvCxnSpPr>
          <p:spPr>
            <a:xfrm flipH="1" flipV="1">
              <a:off x="3661285" y="2697524"/>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3127496" y="4555578"/>
            <a:ext cx="4266089" cy="584776"/>
          </a:xfrm>
          <a:prstGeom prst="rect">
            <a:avLst/>
          </a:prstGeom>
          <a:noFill/>
        </p:spPr>
        <p:txBody>
          <a:bodyPr wrap="square" rtlCol="0">
            <a:spAutoFit/>
          </a:bodyPr>
          <a:lstStyle/>
          <a:p>
            <a:r>
              <a:rPr lang="en-US" sz="3200" b="1" dirty="0">
                <a:latin typeface="Lato Regular"/>
                <a:cs typeface="Lato Regular"/>
              </a:rPr>
              <a:t>First Factor</a:t>
            </a:r>
          </a:p>
        </p:txBody>
      </p:sp>
      <p:sp>
        <p:nvSpPr>
          <p:cNvPr id="61" name="TextBox 60"/>
          <p:cNvSpPr txBox="1"/>
          <p:nvPr/>
        </p:nvSpPr>
        <p:spPr>
          <a:xfrm>
            <a:off x="3127496" y="5446446"/>
            <a:ext cx="4266089" cy="1383447"/>
          </a:xfrm>
          <a:prstGeom prst="rect">
            <a:avLst/>
          </a:prstGeom>
          <a:noFill/>
        </p:spPr>
        <p:txBody>
          <a:bodyPr wrap="square" rtlCol="0">
            <a:noAutofit/>
          </a:bodyPr>
          <a:lstStyle/>
          <a:p>
            <a:pPr>
              <a:lnSpc>
                <a:spcPct val="120000"/>
              </a:lnSpc>
            </a:pPr>
            <a:r>
              <a:rPr lang="en-US" sz="2100" dirty="0">
                <a:latin typeface="Lato Light"/>
                <a:cs typeface="Lato Light"/>
              </a:rPr>
              <a:t>Lorem ipsum dolor sit amet, consectetur adipiscing elit. Praesent </a:t>
            </a:r>
            <a:r>
              <a:rPr lang="en-US" sz="2100" dirty="0" err="1">
                <a:latin typeface="Lato Light"/>
                <a:cs typeface="Lato Light"/>
              </a:rPr>
              <a:t>molestie</a:t>
            </a:r>
            <a:r>
              <a:rPr lang="en-US" sz="2100" dirty="0">
                <a:latin typeface="Lato Light"/>
                <a:cs typeface="Lato Light"/>
              </a:rPr>
              <a:t> </a:t>
            </a:r>
            <a:r>
              <a:rPr lang="en-US" sz="2100" dirty="0" err="1">
                <a:latin typeface="Lato Light"/>
                <a:cs typeface="Lato Light"/>
              </a:rPr>
              <a:t>efficitur</a:t>
            </a:r>
            <a:r>
              <a:rPr lang="en-US" sz="2100" dirty="0">
                <a:latin typeface="Lato Light"/>
                <a:cs typeface="Lato Light"/>
              </a:rPr>
              <a:t> </a:t>
            </a:r>
            <a:r>
              <a:rPr lang="en-US" sz="2100" dirty="0" err="1">
                <a:latin typeface="Lato Light"/>
                <a:cs typeface="Lato Light"/>
              </a:rPr>
              <a:t>est</a:t>
            </a:r>
            <a:r>
              <a:rPr lang="en-US" sz="2100" dirty="0">
                <a:latin typeface="Lato Light"/>
                <a:cs typeface="Lato Light"/>
              </a:rPr>
              <a:t>,</a:t>
            </a:r>
          </a:p>
        </p:txBody>
      </p:sp>
      <p:sp>
        <p:nvSpPr>
          <p:cNvPr id="68" name="TextBox 67"/>
          <p:cNvSpPr txBox="1"/>
          <p:nvPr/>
        </p:nvSpPr>
        <p:spPr>
          <a:xfrm>
            <a:off x="16562112" y="4612022"/>
            <a:ext cx="4266089" cy="584776"/>
          </a:xfrm>
          <a:prstGeom prst="rect">
            <a:avLst/>
          </a:prstGeom>
          <a:noFill/>
        </p:spPr>
        <p:txBody>
          <a:bodyPr wrap="square" rtlCol="0">
            <a:spAutoFit/>
          </a:bodyPr>
          <a:lstStyle/>
          <a:p>
            <a:pPr algn="r"/>
            <a:r>
              <a:rPr lang="en-US" sz="3200" b="1" dirty="0">
                <a:latin typeface="Lato Regular"/>
                <a:cs typeface="Lato Regular"/>
              </a:rPr>
              <a:t>Second Factor</a:t>
            </a:r>
          </a:p>
        </p:txBody>
      </p:sp>
      <p:sp>
        <p:nvSpPr>
          <p:cNvPr id="69" name="TextBox 68"/>
          <p:cNvSpPr txBox="1"/>
          <p:nvPr/>
        </p:nvSpPr>
        <p:spPr>
          <a:xfrm>
            <a:off x="16562112" y="5502890"/>
            <a:ext cx="4266089" cy="1383447"/>
          </a:xfrm>
          <a:prstGeom prst="rect">
            <a:avLst/>
          </a:prstGeom>
          <a:noFill/>
        </p:spPr>
        <p:txBody>
          <a:bodyPr wrap="square" rtlCol="0">
            <a:noAutofit/>
          </a:bodyPr>
          <a:lstStyle/>
          <a:p>
            <a:pPr algn="r">
              <a:lnSpc>
                <a:spcPct val="120000"/>
              </a:lnSpc>
            </a:pPr>
            <a:r>
              <a:rPr lang="en-US" sz="2100" dirty="0">
                <a:latin typeface="Lato Light"/>
                <a:cs typeface="Lato Light"/>
              </a:rPr>
              <a:t>Lorem ipsum dolor sit amet, consectetur adipiscing elit. Praesent </a:t>
            </a:r>
            <a:r>
              <a:rPr lang="en-US" sz="2100" dirty="0" err="1">
                <a:latin typeface="Lato Light"/>
                <a:cs typeface="Lato Light"/>
              </a:rPr>
              <a:t>molestie</a:t>
            </a:r>
            <a:r>
              <a:rPr lang="en-US" sz="2100" dirty="0">
                <a:latin typeface="Lato Light"/>
                <a:cs typeface="Lato Light"/>
              </a:rPr>
              <a:t> </a:t>
            </a:r>
            <a:r>
              <a:rPr lang="en-US" sz="2100" dirty="0" err="1">
                <a:latin typeface="Lato Light"/>
                <a:cs typeface="Lato Light"/>
              </a:rPr>
              <a:t>efficitur</a:t>
            </a:r>
            <a:r>
              <a:rPr lang="en-US" sz="2100" dirty="0">
                <a:latin typeface="Lato Light"/>
                <a:cs typeface="Lato Light"/>
              </a:rPr>
              <a:t> </a:t>
            </a:r>
            <a:r>
              <a:rPr lang="en-US" sz="2100" dirty="0" err="1">
                <a:latin typeface="Lato Light"/>
                <a:cs typeface="Lato Light"/>
              </a:rPr>
              <a:t>est</a:t>
            </a:r>
            <a:r>
              <a:rPr lang="en-US" sz="2100" dirty="0">
                <a:latin typeface="Lato Light"/>
                <a:cs typeface="Lato Light"/>
              </a:rPr>
              <a:t>,</a:t>
            </a:r>
          </a:p>
        </p:txBody>
      </p:sp>
      <p:sp>
        <p:nvSpPr>
          <p:cNvPr id="75" name="TextBox 74"/>
          <p:cNvSpPr txBox="1"/>
          <p:nvPr/>
        </p:nvSpPr>
        <p:spPr>
          <a:xfrm>
            <a:off x="16562112" y="8004175"/>
            <a:ext cx="4266089" cy="584776"/>
          </a:xfrm>
          <a:prstGeom prst="rect">
            <a:avLst/>
          </a:prstGeom>
          <a:noFill/>
        </p:spPr>
        <p:txBody>
          <a:bodyPr wrap="square" rtlCol="0">
            <a:spAutoFit/>
          </a:bodyPr>
          <a:lstStyle/>
          <a:p>
            <a:pPr algn="r"/>
            <a:r>
              <a:rPr lang="en-US" sz="3200" dirty="0">
                <a:latin typeface="Lato Light"/>
                <a:cs typeface="Lato Light"/>
              </a:rPr>
              <a:t>Fourth Factor</a:t>
            </a:r>
          </a:p>
        </p:txBody>
      </p:sp>
      <p:sp>
        <p:nvSpPr>
          <p:cNvPr id="76" name="TextBox 75"/>
          <p:cNvSpPr txBox="1"/>
          <p:nvPr/>
        </p:nvSpPr>
        <p:spPr>
          <a:xfrm>
            <a:off x="16562112" y="8895043"/>
            <a:ext cx="4266089" cy="1383447"/>
          </a:xfrm>
          <a:prstGeom prst="rect">
            <a:avLst/>
          </a:prstGeom>
          <a:noFill/>
        </p:spPr>
        <p:txBody>
          <a:bodyPr wrap="square" rtlCol="0">
            <a:noAutofit/>
          </a:bodyPr>
          <a:lstStyle/>
          <a:p>
            <a:pPr algn="r">
              <a:lnSpc>
                <a:spcPct val="120000"/>
              </a:lnSpc>
            </a:pPr>
            <a:r>
              <a:rPr lang="en-US" sz="2100" dirty="0">
                <a:latin typeface="Lato Light"/>
                <a:cs typeface="Lato Light"/>
              </a:rPr>
              <a:t>Lorem ipsum dolor sit amet, consectetur adipiscing elit. Praesent </a:t>
            </a:r>
            <a:r>
              <a:rPr lang="en-US" sz="2100" dirty="0" err="1">
                <a:latin typeface="Lato Light"/>
                <a:cs typeface="Lato Light"/>
              </a:rPr>
              <a:t>molestie</a:t>
            </a:r>
            <a:r>
              <a:rPr lang="en-US" sz="2100" dirty="0">
                <a:latin typeface="Lato Light"/>
                <a:cs typeface="Lato Light"/>
              </a:rPr>
              <a:t> </a:t>
            </a:r>
            <a:r>
              <a:rPr lang="en-US" sz="2100" dirty="0" err="1">
                <a:latin typeface="Lato Light"/>
                <a:cs typeface="Lato Light"/>
              </a:rPr>
              <a:t>efficitur</a:t>
            </a:r>
            <a:r>
              <a:rPr lang="en-US" sz="2100" dirty="0">
                <a:latin typeface="Lato Light"/>
                <a:cs typeface="Lato Light"/>
              </a:rPr>
              <a:t> </a:t>
            </a:r>
            <a:r>
              <a:rPr lang="en-US" sz="2100" dirty="0" err="1">
                <a:latin typeface="Lato Light"/>
                <a:cs typeface="Lato Light"/>
              </a:rPr>
              <a:t>est</a:t>
            </a:r>
            <a:r>
              <a:rPr lang="en-US" sz="2100" dirty="0">
                <a:latin typeface="Lato Light"/>
                <a:cs typeface="Lato Light"/>
              </a:rPr>
              <a:t>,</a:t>
            </a:r>
          </a:p>
        </p:txBody>
      </p:sp>
      <p:sp>
        <p:nvSpPr>
          <p:cNvPr id="81" name="TextBox 80"/>
          <p:cNvSpPr txBox="1"/>
          <p:nvPr/>
        </p:nvSpPr>
        <p:spPr>
          <a:xfrm>
            <a:off x="3127496" y="8014317"/>
            <a:ext cx="4266089" cy="584776"/>
          </a:xfrm>
          <a:prstGeom prst="rect">
            <a:avLst/>
          </a:prstGeom>
          <a:noFill/>
        </p:spPr>
        <p:txBody>
          <a:bodyPr wrap="square" rtlCol="0">
            <a:spAutoFit/>
          </a:bodyPr>
          <a:lstStyle/>
          <a:p>
            <a:r>
              <a:rPr lang="en-US" sz="3200" b="1" dirty="0">
                <a:latin typeface="Lato Regular"/>
                <a:cs typeface="Lato Regular"/>
              </a:rPr>
              <a:t>Third Factor</a:t>
            </a:r>
          </a:p>
        </p:txBody>
      </p:sp>
      <p:sp>
        <p:nvSpPr>
          <p:cNvPr id="82" name="TextBox 81"/>
          <p:cNvSpPr txBox="1"/>
          <p:nvPr/>
        </p:nvSpPr>
        <p:spPr>
          <a:xfrm>
            <a:off x="3127496" y="8905185"/>
            <a:ext cx="4266089" cy="1383447"/>
          </a:xfrm>
          <a:prstGeom prst="rect">
            <a:avLst/>
          </a:prstGeom>
          <a:noFill/>
        </p:spPr>
        <p:txBody>
          <a:bodyPr wrap="square" rtlCol="0">
            <a:noAutofit/>
          </a:bodyPr>
          <a:lstStyle/>
          <a:p>
            <a:pPr>
              <a:lnSpc>
                <a:spcPct val="120000"/>
              </a:lnSpc>
            </a:pPr>
            <a:r>
              <a:rPr lang="en-US" sz="2100" dirty="0">
                <a:latin typeface="Lato Light"/>
                <a:cs typeface="Lato Light"/>
              </a:rPr>
              <a:t>Lorem ipsum dolor sit amet, consectetur adipiscing elit. Praesent </a:t>
            </a:r>
            <a:r>
              <a:rPr lang="en-US" sz="2100" dirty="0" err="1">
                <a:latin typeface="Lato Light"/>
                <a:cs typeface="Lato Light"/>
              </a:rPr>
              <a:t>molestie</a:t>
            </a:r>
            <a:r>
              <a:rPr lang="en-US" sz="2100" dirty="0">
                <a:latin typeface="Lato Light"/>
                <a:cs typeface="Lato Light"/>
              </a:rPr>
              <a:t> </a:t>
            </a:r>
            <a:r>
              <a:rPr lang="en-US" sz="2100" dirty="0" err="1">
                <a:latin typeface="Lato Light"/>
                <a:cs typeface="Lato Light"/>
              </a:rPr>
              <a:t>efficitur</a:t>
            </a:r>
            <a:r>
              <a:rPr lang="en-US" sz="2100" dirty="0">
                <a:latin typeface="Lato Light"/>
                <a:cs typeface="Lato Light"/>
              </a:rPr>
              <a:t> </a:t>
            </a:r>
            <a:r>
              <a:rPr lang="en-US" sz="2100" dirty="0" err="1">
                <a:latin typeface="Lato Light"/>
                <a:cs typeface="Lato Light"/>
              </a:rPr>
              <a:t>est</a:t>
            </a:r>
            <a:r>
              <a:rPr lang="en-US" sz="2100" dirty="0">
                <a:latin typeface="Lato Light"/>
                <a:cs typeface="Lato Light"/>
              </a:rPr>
              <a:t>,</a:t>
            </a:r>
          </a:p>
        </p:txBody>
      </p:sp>
      <p:sp>
        <p:nvSpPr>
          <p:cNvPr id="83" name="AutoShape 34"/>
          <p:cNvSpPr>
            <a:spLocks/>
          </p:cNvSpPr>
          <p:nvPr/>
        </p:nvSpPr>
        <p:spPr bwMode="auto">
          <a:xfrm>
            <a:off x="1841144" y="4654754"/>
            <a:ext cx="785948" cy="769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1">
              <a:lumMod val="50000"/>
            </a:schemeClr>
          </a:solidFill>
          <a:ln>
            <a:noFill/>
          </a:ln>
          <a:effec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4" name="AutoShape 14"/>
          <p:cNvSpPr>
            <a:spLocks/>
          </p:cNvSpPr>
          <p:nvPr/>
        </p:nvSpPr>
        <p:spPr bwMode="auto">
          <a:xfrm>
            <a:off x="21270448" y="4708764"/>
            <a:ext cx="554272" cy="954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5" name="AutoShape 81"/>
          <p:cNvSpPr>
            <a:spLocks/>
          </p:cNvSpPr>
          <p:nvPr/>
        </p:nvSpPr>
        <p:spPr bwMode="auto">
          <a:xfrm>
            <a:off x="1870474" y="8172542"/>
            <a:ext cx="725129" cy="584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1">
              <a:lumMod val="75000"/>
            </a:schemeClr>
          </a:solidFill>
          <a:ln>
            <a:noFill/>
          </a:ln>
          <a:effectLst/>
        </p:spPr>
        <p:txBody>
          <a:bodyPr lIns="38100" tIns="38100" rIns="38100" bIns="38100" anchor="ctr"/>
          <a:lstStyle/>
          <a:p>
            <a:pPr defTabSz="342528">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6" name="AutoShape 92"/>
          <p:cNvSpPr>
            <a:spLocks/>
          </p:cNvSpPr>
          <p:nvPr/>
        </p:nvSpPr>
        <p:spPr bwMode="auto">
          <a:xfrm>
            <a:off x="21272458" y="8042956"/>
            <a:ext cx="770346" cy="6456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6"/>
          </a:solidFill>
          <a:ln>
            <a:noFill/>
          </a:ln>
          <a:effectLst/>
        </p:spPr>
        <p:txBody>
          <a:bodyPr lIns="38100" tIns="38100" rIns="38100" bIns="38100" anchor="ctr"/>
          <a:lstStyle/>
          <a:p>
            <a:pPr defTabSz="342528">
              <a:defRPr/>
            </a:pPr>
            <a:endParaRPr lang="es-ES" sz="21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1" name="TextBox 30"/>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Apple Watch </a:t>
            </a:r>
            <a:r>
              <a:rPr lang="en-US" sz="7200" dirty="0">
                <a:solidFill>
                  <a:schemeClr val="accent1"/>
                </a:solidFill>
                <a:latin typeface="Lato Black"/>
                <a:cs typeface="Lato Black"/>
              </a:rPr>
              <a:t>Mockup</a:t>
            </a:r>
          </a:p>
        </p:txBody>
      </p:sp>
      <p:sp>
        <p:nvSpPr>
          <p:cNvPr id="32" name="TextBox 31"/>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33" name="Rectangle 32"/>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2685122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descr="Apple Watch Fron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182612" y="4414903"/>
            <a:ext cx="3941310" cy="4387317"/>
          </a:xfrm>
          <a:prstGeom prst="rect">
            <a:avLst/>
          </a:prstGeom>
        </p:spPr>
      </p:pic>
      <p:grpSp>
        <p:nvGrpSpPr>
          <p:cNvPr id="3" name="Group 2"/>
          <p:cNvGrpSpPr/>
          <p:nvPr/>
        </p:nvGrpSpPr>
        <p:grpSpPr>
          <a:xfrm>
            <a:off x="1810940" y="4238754"/>
            <a:ext cx="5038267" cy="2640024"/>
            <a:chOff x="1996843" y="5164854"/>
            <a:chExt cx="5038267" cy="2640024"/>
          </a:xfrm>
        </p:grpSpPr>
        <p:grpSp>
          <p:nvGrpSpPr>
            <p:cNvPr id="49" name="Group 48"/>
            <p:cNvGrpSpPr/>
            <p:nvPr/>
          </p:nvGrpSpPr>
          <p:grpSpPr>
            <a:xfrm>
              <a:off x="1996843" y="5164854"/>
              <a:ext cx="5038267" cy="2129285"/>
              <a:chOff x="714174" y="1970277"/>
              <a:chExt cx="2638626" cy="1370297"/>
            </a:xfrm>
          </p:grpSpPr>
          <p:cxnSp>
            <p:nvCxnSpPr>
              <p:cNvPr id="56" name="Straight Connector 55"/>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951571" y="1980562"/>
                <a:ext cx="198959" cy="12677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sp>
            <p:nvSpPr>
              <p:cNvPr id="72" name="Rounded Rectangle 71"/>
              <p:cNvSpPr/>
              <p:nvPr/>
            </p:nvSpPr>
            <p:spPr>
              <a:xfrm>
                <a:off x="1336791" y="2333957"/>
                <a:ext cx="202844" cy="87630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sp>
            <p:nvSpPr>
              <p:cNvPr id="70" name="Rounded Rectangle 69"/>
              <p:cNvSpPr/>
              <p:nvPr/>
            </p:nvSpPr>
            <p:spPr>
              <a:xfrm>
                <a:off x="1722011" y="1980563"/>
                <a:ext cx="210599" cy="12470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sp>
            <p:nvSpPr>
              <p:cNvPr id="68" name="Rounded Rectangle 67"/>
              <p:cNvSpPr/>
              <p:nvPr/>
            </p:nvSpPr>
            <p:spPr>
              <a:xfrm>
                <a:off x="2107231" y="2202008"/>
                <a:ext cx="212902" cy="103249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sp>
            <p:nvSpPr>
              <p:cNvPr id="66" name="Rounded Rectangle 65"/>
              <p:cNvSpPr/>
              <p:nvPr/>
            </p:nvSpPr>
            <p:spPr>
              <a:xfrm>
                <a:off x="2492451" y="2087594"/>
                <a:ext cx="192716" cy="113651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sp>
            <p:nvSpPr>
              <p:cNvPr id="64" name="Rounded Rectangle 63"/>
              <p:cNvSpPr/>
              <p:nvPr/>
            </p:nvSpPr>
            <p:spPr>
              <a:xfrm>
                <a:off x="2877671" y="1970277"/>
                <a:ext cx="202844" cy="124690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grpSp>
        <p:grpSp>
          <p:nvGrpSpPr>
            <p:cNvPr id="41" name="Group 40"/>
            <p:cNvGrpSpPr/>
            <p:nvPr/>
          </p:nvGrpSpPr>
          <p:grpSpPr>
            <a:xfrm>
              <a:off x="2470960" y="7435546"/>
              <a:ext cx="4095002" cy="369332"/>
              <a:chOff x="2452765" y="7502131"/>
              <a:chExt cx="4095002" cy="369332"/>
            </a:xfrm>
          </p:grpSpPr>
          <p:sp>
            <p:nvSpPr>
              <p:cNvPr id="50" name="Rectangle 1436"/>
              <p:cNvSpPr>
                <a:spLocks noChangeArrowheads="1"/>
              </p:cNvSpPr>
              <p:nvPr/>
            </p:nvSpPr>
            <p:spPr bwMode="auto">
              <a:xfrm>
                <a:off x="2452765" y="7502131"/>
                <a:ext cx="3590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id-ID" sz="2400" dirty="0">
                    <a:latin typeface="Lato Light"/>
                    <a:cs typeface="Lato Light"/>
                  </a:rPr>
                  <a:t>34</a:t>
                </a:r>
                <a:endParaRPr lang="en-US" sz="4400" dirty="0">
                  <a:latin typeface="Lato Light"/>
                  <a:cs typeface="Lato Light"/>
                </a:endParaRPr>
              </a:p>
            </p:txBody>
          </p:sp>
          <p:sp>
            <p:nvSpPr>
              <p:cNvPr id="51" name="Rectangle 1436"/>
              <p:cNvSpPr>
                <a:spLocks noChangeArrowheads="1"/>
              </p:cNvSpPr>
              <p:nvPr/>
            </p:nvSpPr>
            <p:spPr bwMode="auto">
              <a:xfrm>
                <a:off x="3207171" y="7502131"/>
                <a:ext cx="3590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Lato Light"/>
                    <a:cs typeface="Lato Light"/>
                  </a:rPr>
                  <a:t>54</a:t>
                </a:r>
                <a:endParaRPr lang="en-US" sz="4400" dirty="0">
                  <a:latin typeface="Lato Light"/>
                  <a:cs typeface="Lato Light"/>
                </a:endParaRPr>
              </a:p>
            </p:txBody>
          </p:sp>
          <p:sp>
            <p:nvSpPr>
              <p:cNvPr id="52" name="Rectangle 1436"/>
              <p:cNvSpPr>
                <a:spLocks noChangeArrowheads="1"/>
              </p:cNvSpPr>
              <p:nvPr/>
            </p:nvSpPr>
            <p:spPr bwMode="auto">
              <a:xfrm>
                <a:off x="3948151" y="7502131"/>
                <a:ext cx="3570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Lato Light"/>
                    <a:cs typeface="Lato Light"/>
                  </a:rPr>
                  <a:t>32</a:t>
                </a:r>
                <a:endParaRPr lang="en-US" sz="4400" dirty="0">
                  <a:latin typeface="Lato Light"/>
                  <a:cs typeface="Lato Light"/>
                </a:endParaRPr>
              </a:p>
            </p:txBody>
          </p:sp>
          <p:sp>
            <p:nvSpPr>
              <p:cNvPr id="53" name="Rectangle 1436"/>
              <p:cNvSpPr>
                <a:spLocks noChangeArrowheads="1"/>
              </p:cNvSpPr>
              <p:nvPr/>
            </p:nvSpPr>
            <p:spPr bwMode="auto">
              <a:xfrm>
                <a:off x="4688099" y="7502131"/>
                <a:ext cx="3570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Lato Light"/>
                    <a:cs typeface="Lato Light"/>
                  </a:rPr>
                  <a:t>43</a:t>
                </a:r>
                <a:endParaRPr lang="en-US" sz="4400" dirty="0">
                  <a:latin typeface="Lato Light"/>
                  <a:cs typeface="Lato Light"/>
                </a:endParaRPr>
              </a:p>
            </p:txBody>
          </p:sp>
          <p:sp>
            <p:nvSpPr>
              <p:cNvPr id="54" name="Rectangle 1436"/>
              <p:cNvSpPr>
                <a:spLocks noChangeArrowheads="1"/>
              </p:cNvSpPr>
              <p:nvPr/>
            </p:nvSpPr>
            <p:spPr bwMode="auto">
              <a:xfrm>
                <a:off x="5428045" y="7502131"/>
                <a:ext cx="3570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Lato Light"/>
                    <a:cs typeface="Lato Light"/>
                  </a:rPr>
                  <a:t>26</a:t>
                </a:r>
                <a:endParaRPr lang="en-US" sz="4400" dirty="0">
                  <a:latin typeface="Lato Light"/>
                  <a:cs typeface="Lato Light"/>
                </a:endParaRPr>
              </a:p>
            </p:txBody>
          </p:sp>
          <p:sp>
            <p:nvSpPr>
              <p:cNvPr id="55" name="Rectangle 1436"/>
              <p:cNvSpPr>
                <a:spLocks noChangeArrowheads="1"/>
              </p:cNvSpPr>
              <p:nvPr/>
            </p:nvSpPr>
            <p:spPr bwMode="auto">
              <a:xfrm>
                <a:off x="6188694" y="7502131"/>
                <a:ext cx="3590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Lato Light"/>
                    <a:cs typeface="Lato Light"/>
                  </a:rPr>
                  <a:t>70</a:t>
                </a:r>
                <a:endParaRPr lang="en-US" sz="4400" dirty="0">
                  <a:latin typeface="Lato Light"/>
                  <a:cs typeface="Lato Light"/>
                </a:endParaRPr>
              </a:p>
            </p:txBody>
          </p:sp>
        </p:grpSp>
      </p:grpSp>
      <p:sp>
        <p:nvSpPr>
          <p:cNvPr id="91" name="TextBox 90"/>
          <p:cNvSpPr txBox="1"/>
          <p:nvPr/>
        </p:nvSpPr>
        <p:spPr>
          <a:xfrm>
            <a:off x="2123473" y="7876737"/>
            <a:ext cx="4450012" cy="1647374"/>
          </a:xfrm>
          <a:prstGeom prst="rect">
            <a:avLst/>
          </a:prstGeom>
          <a:noFill/>
        </p:spPr>
        <p:txBody>
          <a:bodyPr wrap="square" rtlCol="0">
            <a:spAutoFit/>
          </a:bodyPr>
          <a:lstStyle/>
          <a:p>
            <a:pPr algn="ctr">
              <a:lnSpc>
                <a:spcPct val="130000"/>
              </a:lnSpc>
            </a:pPr>
            <a:r>
              <a:rPr lang="pt-BR" sz="2000" dirty="0">
                <a:latin typeface="Lato Light"/>
                <a:cs typeface="Lato Light"/>
              </a:rPr>
              <a:t>Lorem ipsum dolor sit amet ignota  dem consectetur adipiscing elitara creativity tincidunt ante nec sem conguerala idea.</a:t>
            </a:r>
            <a:endParaRPr lang="en-US" sz="2000" dirty="0">
              <a:latin typeface="Lato Light"/>
              <a:cs typeface="Lato Light"/>
            </a:endParaRPr>
          </a:p>
        </p:txBody>
      </p:sp>
      <p:sp>
        <p:nvSpPr>
          <p:cNvPr id="92" name="TextBox 91"/>
          <p:cNvSpPr txBox="1"/>
          <p:nvPr/>
        </p:nvSpPr>
        <p:spPr>
          <a:xfrm>
            <a:off x="2123475" y="7149291"/>
            <a:ext cx="4463529" cy="584757"/>
          </a:xfrm>
          <a:prstGeom prst="rect">
            <a:avLst/>
          </a:prstGeom>
          <a:noFill/>
        </p:spPr>
        <p:txBody>
          <a:bodyPr wrap="square" lIns="91422" tIns="45711" rIns="91422" bIns="45711" rtlCol="0">
            <a:spAutoFit/>
          </a:bodyPr>
          <a:lstStyle/>
          <a:p>
            <a:pPr algn="ctr"/>
            <a:r>
              <a:rPr lang="en-US" sz="3200" dirty="0">
                <a:latin typeface="Lato Light"/>
                <a:cs typeface="Lato Light"/>
              </a:rPr>
              <a:t>Our Great App</a:t>
            </a:r>
            <a:endParaRPr lang="id-ID" sz="3200" dirty="0">
              <a:latin typeface="Lato Light"/>
              <a:cs typeface="Lato Light"/>
            </a:endParaRPr>
          </a:p>
        </p:txBody>
      </p:sp>
      <p:grpSp>
        <p:nvGrpSpPr>
          <p:cNvPr id="4" name="Group 3"/>
          <p:cNvGrpSpPr/>
          <p:nvPr/>
        </p:nvGrpSpPr>
        <p:grpSpPr>
          <a:xfrm>
            <a:off x="17540355" y="4028686"/>
            <a:ext cx="5038267" cy="2850092"/>
            <a:chOff x="17348098" y="4954786"/>
            <a:chExt cx="5038267" cy="2850092"/>
          </a:xfrm>
        </p:grpSpPr>
        <p:grpSp>
          <p:nvGrpSpPr>
            <p:cNvPr id="77" name="Group 76"/>
            <p:cNvGrpSpPr/>
            <p:nvPr/>
          </p:nvGrpSpPr>
          <p:grpSpPr>
            <a:xfrm>
              <a:off x="17348098" y="4954786"/>
              <a:ext cx="5038267" cy="2355335"/>
              <a:chOff x="714174" y="1824803"/>
              <a:chExt cx="2638626" cy="1515771"/>
            </a:xfrm>
          </p:grpSpPr>
          <p:cxnSp>
            <p:nvCxnSpPr>
              <p:cNvPr id="84" name="Straight Connector 83"/>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951571" y="2191723"/>
                <a:ext cx="202844" cy="10566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sp>
            <p:nvSpPr>
              <p:cNvPr id="86" name="Rounded Rectangle 85"/>
              <p:cNvSpPr/>
              <p:nvPr/>
            </p:nvSpPr>
            <p:spPr>
              <a:xfrm>
                <a:off x="1336791" y="1824803"/>
                <a:ext cx="202844" cy="13854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sp>
            <p:nvSpPr>
              <p:cNvPr id="87" name="Rounded Rectangle 86"/>
              <p:cNvSpPr/>
              <p:nvPr/>
            </p:nvSpPr>
            <p:spPr>
              <a:xfrm>
                <a:off x="1722011" y="2188483"/>
                <a:ext cx="202844" cy="103909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sp>
            <p:nvSpPr>
              <p:cNvPr id="88" name="Rounded Rectangle 87"/>
              <p:cNvSpPr/>
              <p:nvPr/>
            </p:nvSpPr>
            <p:spPr>
              <a:xfrm>
                <a:off x="2107231" y="2333957"/>
                <a:ext cx="202844" cy="9005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sp>
            <p:nvSpPr>
              <p:cNvPr id="89" name="Rounded Rectangle 88"/>
              <p:cNvSpPr/>
              <p:nvPr/>
            </p:nvSpPr>
            <p:spPr>
              <a:xfrm>
                <a:off x="2492451" y="1849427"/>
                <a:ext cx="192716" cy="137468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sp>
            <p:nvSpPr>
              <p:cNvPr id="90" name="Rounded Rectangle 89"/>
              <p:cNvSpPr/>
              <p:nvPr/>
            </p:nvSpPr>
            <p:spPr>
              <a:xfrm>
                <a:off x="2877671" y="1970277"/>
                <a:ext cx="202844" cy="124690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a:cs typeface="Lato Light"/>
                </a:endParaRPr>
              </a:p>
            </p:txBody>
          </p:sp>
        </p:grpSp>
        <p:grpSp>
          <p:nvGrpSpPr>
            <p:cNvPr id="113" name="Group 112"/>
            <p:cNvGrpSpPr/>
            <p:nvPr/>
          </p:nvGrpSpPr>
          <p:grpSpPr>
            <a:xfrm>
              <a:off x="17803532" y="7435546"/>
              <a:ext cx="4095002" cy="369332"/>
              <a:chOff x="2452765" y="7502131"/>
              <a:chExt cx="4095002" cy="369332"/>
            </a:xfrm>
          </p:grpSpPr>
          <p:sp>
            <p:nvSpPr>
              <p:cNvPr id="114" name="Rectangle 1436"/>
              <p:cNvSpPr>
                <a:spLocks noChangeArrowheads="1"/>
              </p:cNvSpPr>
              <p:nvPr/>
            </p:nvSpPr>
            <p:spPr bwMode="auto">
              <a:xfrm>
                <a:off x="2452765" y="7502131"/>
                <a:ext cx="3590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id-ID" sz="2400" dirty="0">
                    <a:latin typeface="Lato Light"/>
                    <a:cs typeface="Lato Light"/>
                  </a:rPr>
                  <a:t>34</a:t>
                </a:r>
                <a:endParaRPr lang="en-US" sz="4400" dirty="0">
                  <a:latin typeface="Lato Light"/>
                  <a:cs typeface="Lato Light"/>
                </a:endParaRPr>
              </a:p>
            </p:txBody>
          </p:sp>
          <p:sp>
            <p:nvSpPr>
              <p:cNvPr id="115" name="Rectangle 1436"/>
              <p:cNvSpPr>
                <a:spLocks noChangeArrowheads="1"/>
              </p:cNvSpPr>
              <p:nvPr/>
            </p:nvSpPr>
            <p:spPr bwMode="auto">
              <a:xfrm>
                <a:off x="3207171" y="7502131"/>
                <a:ext cx="3590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Lato Light"/>
                    <a:cs typeface="Lato Light"/>
                  </a:rPr>
                  <a:t>54</a:t>
                </a:r>
                <a:endParaRPr lang="en-US" sz="4400" dirty="0">
                  <a:latin typeface="Lato Light"/>
                  <a:cs typeface="Lato Light"/>
                </a:endParaRPr>
              </a:p>
            </p:txBody>
          </p:sp>
          <p:sp>
            <p:nvSpPr>
              <p:cNvPr id="116" name="Rectangle 1436"/>
              <p:cNvSpPr>
                <a:spLocks noChangeArrowheads="1"/>
              </p:cNvSpPr>
              <p:nvPr/>
            </p:nvSpPr>
            <p:spPr bwMode="auto">
              <a:xfrm>
                <a:off x="3948151" y="7502131"/>
                <a:ext cx="3570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Lato Light"/>
                    <a:cs typeface="Lato Light"/>
                  </a:rPr>
                  <a:t>32</a:t>
                </a:r>
                <a:endParaRPr lang="en-US" sz="4400" dirty="0">
                  <a:latin typeface="Lato Light"/>
                  <a:cs typeface="Lato Light"/>
                </a:endParaRPr>
              </a:p>
            </p:txBody>
          </p:sp>
          <p:sp>
            <p:nvSpPr>
              <p:cNvPr id="117" name="Rectangle 1436"/>
              <p:cNvSpPr>
                <a:spLocks noChangeArrowheads="1"/>
              </p:cNvSpPr>
              <p:nvPr/>
            </p:nvSpPr>
            <p:spPr bwMode="auto">
              <a:xfrm>
                <a:off x="4688099" y="7502131"/>
                <a:ext cx="3570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Lato Light"/>
                    <a:cs typeface="Lato Light"/>
                  </a:rPr>
                  <a:t>43</a:t>
                </a:r>
                <a:endParaRPr lang="en-US" sz="4400" dirty="0">
                  <a:latin typeface="Lato Light"/>
                  <a:cs typeface="Lato Light"/>
                </a:endParaRPr>
              </a:p>
            </p:txBody>
          </p:sp>
          <p:sp>
            <p:nvSpPr>
              <p:cNvPr id="118" name="Rectangle 1436"/>
              <p:cNvSpPr>
                <a:spLocks noChangeArrowheads="1"/>
              </p:cNvSpPr>
              <p:nvPr/>
            </p:nvSpPr>
            <p:spPr bwMode="auto">
              <a:xfrm>
                <a:off x="5428045" y="7502131"/>
                <a:ext cx="3570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Lato Light"/>
                    <a:cs typeface="Lato Light"/>
                  </a:rPr>
                  <a:t>26</a:t>
                </a:r>
                <a:endParaRPr lang="en-US" sz="4400" dirty="0">
                  <a:latin typeface="Lato Light"/>
                  <a:cs typeface="Lato Light"/>
                </a:endParaRPr>
              </a:p>
            </p:txBody>
          </p:sp>
          <p:sp>
            <p:nvSpPr>
              <p:cNvPr id="119" name="Rectangle 1436"/>
              <p:cNvSpPr>
                <a:spLocks noChangeArrowheads="1"/>
              </p:cNvSpPr>
              <p:nvPr/>
            </p:nvSpPr>
            <p:spPr bwMode="auto">
              <a:xfrm>
                <a:off x="6188694" y="7502131"/>
                <a:ext cx="3590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Lato Light"/>
                    <a:cs typeface="Lato Light"/>
                  </a:rPr>
                  <a:t>70</a:t>
                </a:r>
                <a:endParaRPr lang="en-US" sz="4400" dirty="0">
                  <a:latin typeface="Lato Light"/>
                  <a:cs typeface="Lato Light"/>
                </a:endParaRPr>
              </a:p>
            </p:txBody>
          </p:sp>
        </p:grpSp>
      </p:grpSp>
      <p:sp>
        <p:nvSpPr>
          <p:cNvPr id="61" name="TextBox 60"/>
          <p:cNvSpPr txBox="1"/>
          <p:nvPr/>
        </p:nvSpPr>
        <p:spPr>
          <a:xfrm>
            <a:off x="17838142" y="7899017"/>
            <a:ext cx="4450012" cy="1647374"/>
          </a:xfrm>
          <a:prstGeom prst="rect">
            <a:avLst/>
          </a:prstGeom>
          <a:noFill/>
        </p:spPr>
        <p:txBody>
          <a:bodyPr wrap="square" rtlCol="0">
            <a:spAutoFit/>
          </a:bodyPr>
          <a:lstStyle/>
          <a:p>
            <a:pPr algn="ctr">
              <a:lnSpc>
                <a:spcPct val="130000"/>
              </a:lnSpc>
            </a:pPr>
            <a:r>
              <a:rPr lang="pt-BR" sz="2000" dirty="0">
                <a:latin typeface="Lato Light"/>
                <a:cs typeface="Lato Light"/>
              </a:rPr>
              <a:t>Lorem ipsum dolor sit amet ignota  dem consectetur adipiscing elitara creativity tincidunt ante nec sem conguerala idea.</a:t>
            </a:r>
            <a:endParaRPr lang="en-US" sz="2000" dirty="0">
              <a:latin typeface="Lato Light"/>
              <a:cs typeface="Lato Light"/>
            </a:endParaRPr>
          </a:p>
        </p:txBody>
      </p:sp>
      <p:sp>
        <p:nvSpPr>
          <p:cNvPr id="62" name="TextBox 61"/>
          <p:cNvSpPr txBox="1"/>
          <p:nvPr/>
        </p:nvSpPr>
        <p:spPr>
          <a:xfrm>
            <a:off x="17838143" y="7171571"/>
            <a:ext cx="4463529" cy="584757"/>
          </a:xfrm>
          <a:prstGeom prst="rect">
            <a:avLst/>
          </a:prstGeom>
          <a:noFill/>
        </p:spPr>
        <p:txBody>
          <a:bodyPr wrap="square" lIns="91422" tIns="45711" rIns="91422" bIns="45711" rtlCol="0">
            <a:spAutoFit/>
          </a:bodyPr>
          <a:lstStyle/>
          <a:p>
            <a:pPr algn="ctr"/>
            <a:r>
              <a:rPr lang="en-US" sz="3200" dirty="0">
                <a:latin typeface="Lato Light"/>
                <a:cs typeface="Lato Light"/>
              </a:rPr>
              <a:t>Competitor’s App</a:t>
            </a:r>
            <a:endParaRPr lang="id-ID" sz="3200" dirty="0">
              <a:latin typeface="Lato Light"/>
              <a:cs typeface="Lato Light"/>
            </a:endParaRPr>
          </a:p>
        </p:txBody>
      </p:sp>
      <p:sp>
        <p:nvSpPr>
          <p:cNvPr id="63" name="TextBox 62"/>
          <p:cNvSpPr txBox="1"/>
          <p:nvPr/>
        </p:nvSpPr>
        <p:spPr>
          <a:xfrm>
            <a:off x="11159456" y="5633017"/>
            <a:ext cx="2082269" cy="1200310"/>
          </a:xfrm>
          <a:prstGeom prst="rect">
            <a:avLst/>
          </a:prstGeom>
          <a:noFill/>
        </p:spPr>
        <p:txBody>
          <a:bodyPr wrap="square" lIns="91422" tIns="45711" rIns="91422" bIns="45711" rtlCol="0">
            <a:spAutoFit/>
          </a:bodyPr>
          <a:lstStyle/>
          <a:p>
            <a:pPr algn="ctr"/>
            <a:r>
              <a:rPr lang="en-US" sz="7200" dirty="0">
                <a:solidFill>
                  <a:schemeClr val="tx2"/>
                </a:solidFill>
                <a:latin typeface="Lato Light"/>
                <a:cs typeface="Lato Light"/>
              </a:rPr>
              <a:t>VS</a:t>
            </a:r>
            <a:endParaRPr lang="id-ID" sz="7200" dirty="0">
              <a:solidFill>
                <a:schemeClr val="tx2"/>
              </a:solidFill>
              <a:latin typeface="Lato Light"/>
              <a:cs typeface="Lato Light"/>
            </a:endParaRPr>
          </a:p>
        </p:txBody>
      </p:sp>
      <p:grpSp>
        <p:nvGrpSpPr>
          <p:cNvPr id="7" name="Group 6"/>
          <p:cNvGrpSpPr/>
          <p:nvPr/>
        </p:nvGrpSpPr>
        <p:grpSpPr>
          <a:xfrm>
            <a:off x="4221642" y="11220596"/>
            <a:ext cx="15976135" cy="635001"/>
            <a:chOff x="5542964" y="11220594"/>
            <a:chExt cx="15982377" cy="635001"/>
          </a:xfrm>
        </p:grpSpPr>
        <p:grpSp>
          <p:nvGrpSpPr>
            <p:cNvPr id="94" name="Group 93"/>
            <p:cNvGrpSpPr>
              <a:grpSpLocks/>
            </p:cNvGrpSpPr>
            <p:nvPr/>
          </p:nvGrpSpPr>
          <p:grpSpPr bwMode="auto">
            <a:xfrm>
              <a:off x="5542964" y="11220594"/>
              <a:ext cx="2487862" cy="635001"/>
              <a:chOff x="6876115" y="2016414"/>
              <a:chExt cx="1652005" cy="238569"/>
            </a:xfrm>
          </p:grpSpPr>
          <p:sp>
            <p:nvSpPr>
              <p:cNvPr id="104" name="Rectangle 103"/>
              <p:cNvSpPr/>
              <p:nvPr/>
            </p:nvSpPr>
            <p:spPr>
              <a:xfrm>
                <a:off x="687611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105" name="Subtitle 2"/>
              <p:cNvSpPr txBox="1">
                <a:spLocks/>
              </p:cNvSpPr>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One</a:t>
                </a:r>
              </a:p>
            </p:txBody>
          </p:sp>
        </p:grpSp>
        <p:grpSp>
          <p:nvGrpSpPr>
            <p:cNvPr id="69" name="Group 68"/>
            <p:cNvGrpSpPr>
              <a:grpSpLocks/>
            </p:cNvGrpSpPr>
            <p:nvPr/>
          </p:nvGrpSpPr>
          <p:grpSpPr bwMode="auto">
            <a:xfrm>
              <a:off x="8248934" y="11220594"/>
              <a:ext cx="2487862" cy="635001"/>
              <a:chOff x="6876115" y="2016414"/>
              <a:chExt cx="1652005" cy="238569"/>
            </a:xfrm>
          </p:grpSpPr>
          <p:sp>
            <p:nvSpPr>
              <p:cNvPr id="71" name="Rectangle 70"/>
              <p:cNvSpPr/>
              <p:nvPr/>
            </p:nvSpPr>
            <p:spPr>
              <a:xfrm>
                <a:off x="6876115" y="2076140"/>
                <a:ext cx="241781" cy="73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73" name="Subtitle 2"/>
              <p:cNvSpPr txBox="1">
                <a:spLocks/>
              </p:cNvSpPr>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Two</a:t>
                </a:r>
              </a:p>
            </p:txBody>
          </p:sp>
        </p:grpSp>
        <p:grpSp>
          <p:nvGrpSpPr>
            <p:cNvPr id="76" name="Group 75"/>
            <p:cNvGrpSpPr>
              <a:grpSpLocks/>
            </p:cNvGrpSpPr>
            <p:nvPr/>
          </p:nvGrpSpPr>
          <p:grpSpPr bwMode="auto">
            <a:xfrm>
              <a:off x="10966749" y="11220594"/>
              <a:ext cx="2589622" cy="635001"/>
              <a:chOff x="6876115" y="2016414"/>
              <a:chExt cx="1719576" cy="238569"/>
            </a:xfrm>
          </p:grpSpPr>
          <p:sp>
            <p:nvSpPr>
              <p:cNvPr id="78" name="Rectangle 77"/>
              <p:cNvSpPr/>
              <p:nvPr/>
            </p:nvSpPr>
            <p:spPr>
              <a:xfrm>
                <a:off x="6876115" y="2076140"/>
                <a:ext cx="241781" cy="73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79" name="Subtitle 2"/>
              <p:cNvSpPr txBox="1">
                <a:spLocks/>
              </p:cNvSpPr>
              <p:nvPr/>
            </p:nvSpPr>
            <p:spPr>
              <a:xfrm>
                <a:off x="7109102" y="2016414"/>
                <a:ext cx="1486589"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Three</a:t>
                </a:r>
              </a:p>
            </p:txBody>
          </p:sp>
        </p:grpSp>
        <p:grpSp>
          <p:nvGrpSpPr>
            <p:cNvPr id="80" name="Group 79"/>
            <p:cNvGrpSpPr>
              <a:grpSpLocks/>
            </p:cNvGrpSpPr>
            <p:nvPr/>
          </p:nvGrpSpPr>
          <p:grpSpPr bwMode="auto">
            <a:xfrm>
              <a:off x="13672717" y="11220594"/>
              <a:ext cx="2487862" cy="635001"/>
              <a:chOff x="6876115" y="2016414"/>
              <a:chExt cx="1652005" cy="238569"/>
            </a:xfrm>
          </p:grpSpPr>
          <p:sp>
            <p:nvSpPr>
              <p:cNvPr id="81" name="Rectangle 80"/>
              <p:cNvSpPr/>
              <p:nvPr/>
            </p:nvSpPr>
            <p:spPr>
              <a:xfrm>
                <a:off x="6876115" y="2076140"/>
                <a:ext cx="241781" cy="73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82" name="Subtitle 2"/>
              <p:cNvSpPr txBox="1">
                <a:spLocks/>
              </p:cNvSpPr>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Four</a:t>
                </a:r>
              </a:p>
            </p:txBody>
          </p:sp>
        </p:grpSp>
        <p:grpSp>
          <p:nvGrpSpPr>
            <p:cNvPr id="83" name="Group 82"/>
            <p:cNvGrpSpPr>
              <a:grpSpLocks/>
            </p:cNvGrpSpPr>
            <p:nvPr/>
          </p:nvGrpSpPr>
          <p:grpSpPr bwMode="auto">
            <a:xfrm>
              <a:off x="16393252" y="11220594"/>
              <a:ext cx="2487862" cy="635001"/>
              <a:chOff x="6876115" y="2016414"/>
              <a:chExt cx="1652005" cy="238569"/>
            </a:xfrm>
          </p:grpSpPr>
          <p:sp>
            <p:nvSpPr>
              <p:cNvPr id="93" name="Rectangle 92"/>
              <p:cNvSpPr/>
              <p:nvPr/>
            </p:nvSpPr>
            <p:spPr>
              <a:xfrm>
                <a:off x="6876115" y="2076140"/>
                <a:ext cx="241781" cy="73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112" name="Subtitle 2"/>
              <p:cNvSpPr txBox="1">
                <a:spLocks/>
              </p:cNvSpPr>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Four</a:t>
                </a:r>
              </a:p>
            </p:txBody>
          </p:sp>
        </p:grpSp>
        <p:grpSp>
          <p:nvGrpSpPr>
            <p:cNvPr id="120" name="Group 119"/>
            <p:cNvGrpSpPr>
              <a:grpSpLocks/>
            </p:cNvGrpSpPr>
            <p:nvPr/>
          </p:nvGrpSpPr>
          <p:grpSpPr bwMode="auto">
            <a:xfrm>
              <a:off x="19037479" y="11220594"/>
              <a:ext cx="2487862" cy="635001"/>
              <a:chOff x="6876115" y="2016414"/>
              <a:chExt cx="1652005" cy="238569"/>
            </a:xfrm>
          </p:grpSpPr>
          <p:sp>
            <p:nvSpPr>
              <p:cNvPr id="121" name="Rectangle 120"/>
              <p:cNvSpPr/>
              <p:nvPr/>
            </p:nvSpPr>
            <p:spPr>
              <a:xfrm>
                <a:off x="6876115" y="2076140"/>
                <a:ext cx="241781" cy="731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122" name="Subtitle 2"/>
              <p:cNvSpPr txBox="1">
                <a:spLocks/>
              </p:cNvSpPr>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Five</a:t>
                </a:r>
              </a:p>
            </p:txBody>
          </p:sp>
        </p:grpSp>
      </p:grpSp>
      <p:pic>
        <p:nvPicPr>
          <p:cNvPr id="95" name="Picture 94" descr="Apple Watch Fron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69086" y="4414903"/>
            <a:ext cx="3941310" cy="4387317"/>
          </a:xfrm>
          <a:prstGeom prst="rect">
            <a:avLst/>
          </a:prstGeom>
        </p:spPr>
      </p:pic>
      <p:sp>
        <p:nvSpPr>
          <p:cNvPr id="65" name="TextBox 64"/>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Apple Watch </a:t>
            </a:r>
            <a:r>
              <a:rPr lang="en-US" sz="7200" dirty="0">
                <a:solidFill>
                  <a:schemeClr val="accent1"/>
                </a:solidFill>
                <a:latin typeface="Lato Black"/>
                <a:cs typeface="Lato Black"/>
              </a:rPr>
              <a:t>Comparison</a:t>
            </a:r>
          </a:p>
        </p:txBody>
      </p:sp>
      <p:sp>
        <p:nvSpPr>
          <p:cNvPr id="67" name="TextBox 66"/>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75" name="Rectangle 74"/>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Picture Placeholder 1"/>
          <p:cNvSpPr>
            <a:spLocks noGrp="1"/>
          </p:cNvSpPr>
          <p:nvPr>
            <p:ph type="pic" sz="quarter" idx="10"/>
          </p:nvPr>
        </p:nvSpPr>
        <p:spPr/>
      </p:sp>
      <p:sp>
        <p:nvSpPr>
          <p:cNvPr id="5" name="Picture Placeholder 4"/>
          <p:cNvSpPr>
            <a:spLocks noGrp="1"/>
          </p:cNvSpPr>
          <p:nvPr>
            <p:ph type="pic" sz="quarter" idx="11"/>
          </p:nvPr>
        </p:nvSpPr>
        <p:spPr/>
      </p:sp>
    </p:spTree>
    <p:extLst>
      <p:ext uri="{BB962C8B-B14F-4D97-AF65-F5344CB8AC3E}">
        <p14:creationId xmlns:p14="http://schemas.microsoft.com/office/powerpoint/2010/main" val="323770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New Macbook Silve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02447" y="5080002"/>
            <a:ext cx="12181321" cy="7135525"/>
          </a:xfrm>
          <a:prstGeom prst="rect">
            <a:avLst/>
          </a:prstGeom>
        </p:spPr>
      </p:pic>
      <p:sp>
        <p:nvSpPr>
          <p:cNvPr id="16" name="TextBox 15"/>
          <p:cNvSpPr txBox="1"/>
          <p:nvPr/>
        </p:nvSpPr>
        <p:spPr>
          <a:xfrm>
            <a:off x="1720851" y="2813645"/>
            <a:ext cx="20956589" cy="1397269"/>
          </a:xfrm>
          <a:prstGeom prst="rect">
            <a:avLst/>
          </a:prstGeom>
          <a:noFill/>
        </p:spPr>
        <p:txBody>
          <a:bodyPr wrap="square" lIns="182843" tIns="91422" rIns="182843" bIns="91422" rtlCol="0">
            <a:spAutoFit/>
          </a:bodyPr>
          <a:lstStyle/>
          <a:p>
            <a:pPr>
              <a:lnSpc>
                <a:spcPct val="110000"/>
              </a:lnSpc>
            </a:pPr>
            <a:r>
              <a:rPr lang="en-US" sz="2400" dirty="0">
                <a:latin typeface="Lato Light"/>
                <a:cs typeface="Lato Light"/>
              </a:rPr>
              <a:t>Creativity is the key to success in the future, and primary education where teachers can bring creativity in children at that level keep growing. </a:t>
            </a:r>
            <a:r>
              <a:rPr lang="pt-BR" sz="2400" dirty="0">
                <a:latin typeface="Lato Light"/>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a:t>
            </a:r>
            <a:endParaRPr lang="en-US" sz="2400" dirty="0">
              <a:latin typeface="Lato Light"/>
              <a:cs typeface="Lato Light"/>
            </a:endParaRPr>
          </a:p>
        </p:txBody>
      </p:sp>
      <p:grpSp>
        <p:nvGrpSpPr>
          <p:cNvPr id="82" name="Group 81"/>
          <p:cNvGrpSpPr/>
          <p:nvPr/>
        </p:nvGrpSpPr>
        <p:grpSpPr>
          <a:xfrm>
            <a:off x="19021211" y="5912708"/>
            <a:ext cx="3656229" cy="1259947"/>
            <a:chOff x="1106692" y="1325671"/>
            <a:chExt cx="1926096" cy="472479"/>
          </a:xfrm>
        </p:grpSpPr>
        <p:sp>
          <p:nvSpPr>
            <p:cNvPr id="83"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dirty="0">
                  <a:solidFill>
                    <a:schemeClr val="tx1"/>
                  </a:solidFill>
                  <a:latin typeface="Lato Light"/>
                  <a:cs typeface="Lato Light"/>
                </a:rPr>
                <a:t>Feature Five</a:t>
              </a:r>
            </a:p>
          </p:txBody>
        </p:sp>
        <p:sp>
          <p:nvSpPr>
            <p:cNvPr id="84"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85" name="Oval 84"/>
          <p:cNvSpPr/>
          <p:nvPr/>
        </p:nvSpPr>
        <p:spPr>
          <a:xfrm>
            <a:off x="17820008" y="6083798"/>
            <a:ext cx="945247" cy="945495"/>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solidFill>
              <a:latin typeface="Lato Light"/>
              <a:cs typeface="Lato Light"/>
            </a:endParaRPr>
          </a:p>
        </p:txBody>
      </p:sp>
      <p:grpSp>
        <p:nvGrpSpPr>
          <p:cNvPr id="86" name="Group 85"/>
          <p:cNvGrpSpPr/>
          <p:nvPr/>
        </p:nvGrpSpPr>
        <p:grpSpPr>
          <a:xfrm>
            <a:off x="19021211" y="7331367"/>
            <a:ext cx="3656229" cy="1259947"/>
            <a:chOff x="1106692" y="1325671"/>
            <a:chExt cx="1926096" cy="472479"/>
          </a:xfrm>
        </p:grpSpPr>
        <p:sp>
          <p:nvSpPr>
            <p:cNvPr id="87"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dirty="0">
                  <a:solidFill>
                    <a:schemeClr val="tx1"/>
                  </a:solidFill>
                  <a:latin typeface="Lato Light"/>
                  <a:cs typeface="Lato Light"/>
                </a:rPr>
                <a:t>Feature Six</a:t>
              </a:r>
            </a:p>
          </p:txBody>
        </p:sp>
        <p:sp>
          <p:nvSpPr>
            <p:cNvPr id="88"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89" name="Oval 88"/>
          <p:cNvSpPr/>
          <p:nvPr/>
        </p:nvSpPr>
        <p:spPr>
          <a:xfrm>
            <a:off x="17820008" y="7502457"/>
            <a:ext cx="945247" cy="945495"/>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solidFill>
              <a:latin typeface="Lato Light"/>
              <a:cs typeface="Lato Light"/>
            </a:endParaRPr>
          </a:p>
        </p:txBody>
      </p:sp>
      <p:grpSp>
        <p:nvGrpSpPr>
          <p:cNvPr id="90" name="Group 89"/>
          <p:cNvGrpSpPr/>
          <p:nvPr/>
        </p:nvGrpSpPr>
        <p:grpSpPr>
          <a:xfrm>
            <a:off x="19021211" y="8876063"/>
            <a:ext cx="3656229" cy="1259947"/>
            <a:chOff x="1106692" y="1325671"/>
            <a:chExt cx="1926096" cy="472479"/>
          </a:xfrm>
        </p:grpSpPr>
        <p:sp>
          <p:nvSpPr>
            <p:cNvPr id="91"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dirty="0">
                  <a:solidFill>
                    <a:schemeClr val="tx1"/>
                  </a:solidFill>
                  <a:latin typeface="Lato Light"/>
                  <a:cs typeface="Lato Light"/>
                </a:rPr>
                <a:t>Feature Seven</a:t>
              </a:r>
            </a:p>
          </p:txBody>
        </p:sp>
        <p:sp>
          <p:nvSpPr>
            <p:cNvPr id="92"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93" name="Oval 92"/>
          <p:cNvSpPr/>
          <p:nvPr/>
        </p:nvSpPr>
        <p:spPr>
          <a:xfrm>
            <a:off x="17820008" y="9047153"/>
            <a:ext cx="945247" cy="945495"/>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solidFill>
              <a:latin typeface="Lato Light"/>
              <a:cs typeface="Lato Light"/>
            </a:endParaRPr>
          </a:p>
        </p:txBody>
      </p:sp>
      <p:grpSp>
        <p:nvGrpSpPr>
          <p:cNvPr id="94" name="Group 93"/>
          <p:cNvGrpSpPr/>
          <p:nvPr/>
        </p:nvGrpSpPr>
        <p:grpSpPr>
          <a:xfrm>
            <a:off x="19021211" y="10294722"/>
            <a:ext cx="3656229" cy="1259947"/>
            <a:chOff x="1106692" y="1325671"/>
            <a:chExt cx="1926096" cy="472479"/>
          </a:xfrm>
        </p:grpSpPr>
        <p:sp>
          <p:nvSpPr>
            <p:cNvPr id="95"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dirty="0">
                  <a:solidFill>
                    <a:schemeClr val="tx1"/>
                  </a:solidFill>
                  <a:latin typeface="Lato Light"/>
                  <a:cs typeface="Lato Light"/>
                </a:rPr>
                <a:t>Feature Eight</a:t>
              </a:r>
            </a:p>
          </p:txBody>
        </p:sp>
        <p:sp>
          <p:nvSpPr>
            <p:cNvPr id="96"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97" name="Oval 96"/>
          <p:cNvSpPr/>
          <p:nvPr/>
        </p:nvSpPr>
        <p:spPr>
          <a:xfrm>
            <a:off x="17820008" y="10465812"/>
            <a:ext cx="945247" cy="945495"/>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solidFill>
              <a:latin typeface="Lato Light"/>
              <a:cs typeface="Lato Light"/>
            </a:endParaRPr>
          </a:p>
        </p:txBody>
      </p:sp>
      <p:sp>
        <p:nvSpPr>
          <p:cNvPr id="98" name="Freeform 211"/>
          <p:cNvSpPr>
            <a:spLocks noEditPoints="1"/>
          </p:cNvSpPr>
          <p:nvPr/>
        </p:nvSpPr>
        <p:spPr bwMode="auto">
          <a:xfrm>
            <a:off x="18074401" y="6321306"/>
            <a:ext cx="428605" cy="42537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Lato Light"/>
              <a:cs typeface="Lato Light"/>
            </a:endParaRPr>
          </a:p>
        </p:txBody>
      </p:sp>
      <p:sp>
        <p:nvSpPr>
          <p:cNvPr id="99" name="Freeform 14"/>
          <p:cNvSpPr>
            <a:spLocks noEditPoints="1"/>
          </p:cNvSpPr>
          <p:nvPr/>
        </p:nvSpPr>
        <p:spPr bwMode="auto">
          <a:xfrm>
            <a:off x="18039404" y="7766172"/>
            <a:ext cx="522614" cy="402167"/>
          </a:xfrm>
          <a:custGeom>
            <a:avLst/>
            <a:gdLst/>
            <a:ahLst/>
            <a:cxnLst>
              <a:cxn ang="0">
                <a:pos x="78" y="47"/>
              </a:cxn>
              <a:cxn ang="0">
                <a:pos x="76" y="48"/>
              </a:cxn>
              <a:cxn ang="0">
                <a:pos x="73" y="48"/>
              </a:cxn>
              <a:cxn ang="0">
                <a:pos x="73" y="53"/>
              </a:cxn>
              <a:cxn ang="0">
                <a:pos x="65" y="60"/>
              </a:cxn>
              <a:cxn ang="0">
                <a:pos x="58" y="53"/>
              </a:cxn>
              <a:cxn ang="0">
                <a:pos x="58" y="48"/>
              </a:cxn>
              <a:cxn ang="0">
                <a:pos x="19" y="48"/>
              </a:cxn>
              <a:cxn ang="0">
                <a:pos x="19" y="53"/>
              </a:cxn>
              <a:cxn ang="0">
                <a:pos x="12" y="60"/>
              </a:cxn>
              <a:cxn ang="0">
                <a:pos x="5" y="53"/>
              </a:cxn>
              <a:cxn ang="0">
                <a:pos x="5" y="48"/>
              </a:cxn>
              <a:cxn ang="0">
                <a:pos x="1" y="48"/>
              </a:cxn>
              <a:cxn ang="0">
                <a:pos x="0" y="47"/>
              </a:cxn>
              <a:cxn ang="0">
                <a:pos x="0" y="32"/>
              </a:cxn>
              <a:cxn ang="0">
                <a:pos x="8" y="24"/>
              </a:cxn>
              <a:cxn ang="0">
                <a:pos x="9" y="24"/>
              </a:cxn>
              <a:cxn ang="0">
                <a:pos x="13" y="8"/>
              </a:cxn>
              <a:cxn ang="0">
                <a:pos x="24" y="0"/>
              </a:cxn>
              <a:cxn ang="0">
                <a:pos x="53" y="0"/>
              </a:cxn>
              <a:cxn ang="0">
                <a:pos x="64" y="8"/>
              </a:cxn>
              <a:cxn ang="0">
                <a:pos x="68" y="24"/>
              </a:cxn>
              <a:cxn ang="0">
                <a:pos x="69" y="24"/>
              </a:cxn>
              <a:cxn ang="0">
                <a:pos x="78" y="32"/>
              </a:cxn>
              <a:cxn ang="0">
                <a:pos x="78" y="47"/>
              </a:cxn>
              <a:cxn ang="0">
                <a:pos x="12" y="30"/>
              </a:cxn>
              <a:cxn ang="0">
                <a:pos x="6" y="36"/>
              </a:cxn>
              <a:cxn ang="0">
                <a:pos x="12" y="42"/>
              </a:cxn>
              <a:cxn ang="0">
                <a:pos x="18" y="36"/>
              </a:cxn>
              <a:cxn ang="0">
                <a:pos x="12" y="30"/>
              </a:cxn>
              <a:cxn ang="0">
                <a:pos x="58" y="24"/>
              </a:cxn>
              <a:cxn ang="0">
                <a:pos x="55" y="10"/>
              </a:cxn>
              <a:cxn ang="0">
                <a:pos x="53" y="9"/>
              </a:cxn>
              <a:cxn ang="0">
                <a:pos x="24" y="9"/>
              </a:cxn>
              <a:cxn ang="0">
                <a:pos x="23" y="10"/>
              </a:cxn>
              <a:cxn ang="0">
                <a:pos x="19" y="24"/>
              </a:cxn>
              <a:cxn ang="0">
                <a:pos x="58" y="24"/>
              </a:cxn>
              <a:cxn ang="0">
                <a:pos x="65" y="30"/>
              </a:cxn>
              <a:cxn ang="0">
                <a:pos x="59" y="36"/>
              </a:cxn>
              <a:cxn ang="0">
                <a:pos x="65" y="42"/>
              </a:cxn>
              <a:cxn ang="0">
                <a:pos x="71" y="36"/>
              </a:cxn>
              <a:cxn ang="0">
                <a:pos x="65" y="30"/>
              </a:cxn>
            </a:cxnLst>
            <a:rect l="0" t="0" r="r" b="b"/>
            <a:pathLst>
              <a:path w="78" h="60">
                <a:moveTo>
                  <a:pt x="78" y="47"/>
                </a:moveTo>
                <a:cubicBezTo>
                  <a:pt x="78" y="48"/>
                  <a:pt x="77" y="48"/>
                  <a:pt x="76" y="48"/>
                </a:cubicBezTo>
                <a:cubicBezTo>
                  <a:pt x="73" y="48"/>
                  <a:pt x="73" y="48"/>
                  <a:pt x="73" y="48"/>
                </a:cubicBezTo>
                <a:cubicBezTo>
                  <a:pt x="73" y="53"/>
                  <a:pt x="73" y="53"/>
                  <a:pt x="73" y="53"/>
                </a:cubicBezTo>
                <a:cubicBezTo>
                  <a:pt x="73" y="57"/>
                  <a:pt x="69" y="60"/>
                  <a:pt x="65" y="60"/>
                </a:cubicBezTo>
                <a:cubicBezTo>
                  <a:pt x="61" y="60"/>
                  <a:pt x="58" y="57"/>
                  <a:pt x="58" y="53"/>
                </a:cubicBezTo>
                <a:cubicBezTo>
                  <a:pt x="58" y="48"/>
                  <a:pt x="58" y="48"/>
                  <a:pt x="58" y="48"/>
                </a:cubicBezTo>
                <a:cubicBezTo>
                  <a:pt x="19" y="48"/>
                  <a:pt x="19" y="48"/>
                  <a:pt x="19" y="48"/>
                </a:cubicBezTo>
                <a:cubicBezTo>
                  <a:pt x="19" y="53"/>
                  <a:pt x="19" y="53"/>
                  <a:pt x="19" y="53"/>
                </a:cubicBezTo>
                <a:cubicBezTo>
                  <a:pt x="19" y="57"/>
                  <a:pt x="16" y="60"/>
                  <a:pt x="12" y="60"/>
                </a:cubicBezTo>
                <a:cubicBezTo>
                  <a:pt x="8" y="60"/>
                  <a:pt x="5" y="57"/>
                  <a:pt x="5" y="53"/>
                </a:cubicBezTo>
                <a:cubicBezTo>
                  <a:pt x="5" y="48"/>
                  <a:pt x="5" y="48"/>
                  <a:pt x="5" y="48"/>
                </a:cubicBezTo>
                <a:cubicBezTo>
                  <a:pt x="1" y="48"/>
                  <a:pt x="1" y="48"/>
                  <a:pt x="1" y="48"/>
                </a:cubicBezTo>
                <a:cubicBezTo>
                  <a:pt x="0" y="48"/>
                  <a:pt x="0" y="48"/>
                  <a:pt x="0" y="47"/>
                </a:cubicBezTo>
                <a:cubicBezTo>
                  <a:pt x="0" y="32"/>
                  <a:pt x="0" y="32"/>
                  <a:pt x="0" y="32"/>
                </a:cubicBezTo>
                <a:cubicBezTo>
                  <a:pt x="0" y="28"/>
                  <a:pt x="4" y="24"/>
                  <a:pt x="8" y="24"/>
                </a:cubicBezTo>
                <a:cubicBezTo>
                  <a:pt x="9" y="24"/>
                  <a:pt x="9" y="24"/>
                  <a:pt x="9" y="24"/>
                </a:cubicBezTo>
                <a:cubicBezTo>
                  <a:pt x="13" y="8"/>
                  <a:pt x="13" y="8"/>
                  <a:pt x="13" y="8"/>
                </a:cubicBezTo>
                <a:cubicBezTo>
                  <a:pt x="14" y="3"/>
                  <a:pt x="19" y="0"/>
                  <a:pt x="24" y="0"/>
                </a:cubicBezTo>
                <a:cubicBezTo>
                  <a:pt x="53" y="0"/>
                  <a:pt x="53" y="0"/>
                  <a:pt x="53" y="0"/>
                </a:cubicBezTo>
                <a:cubicBezTo>
                  <a:pt x="58" y="0"/>
                  <a:pt x="63" y="3"/>
                  <a:pt x="64" y="8"/>
                </a:cubicBezTo>
                <a:cubicBezTo>
                  <a:pt x="68" y="24"/>
                  <a:pt x="68" y="24"/>
                  <a:pt x="68" y="24"/>
                </a:cubicBezTo>
                <a:cubicBezTo>
                  <a:pt x="69" y="24"/>
                  <a:pt x="69" y="24"/>
                  <a:pt x="69" y="24"/>
                </a:cubicBezTo>
                <a:cubicBezTo>
                  <a:pt x="74" y="24"/>
                  <a:pt x="78" y="28"/>
                  <a:pt x="78" y="32"/>
                </a:cubicBezTo>
                <a:lnTo>
                  <a:pt x="78" y="47"/>
                </a:lnTo>
                <a:close/>
                <a:moveTo>
                  <a:pt x="12" y="30"/>
                </a:moveTo>
                <a:cubicBezTo>
                  <a:pt x="9" y="30"/>
                  <a:pt x="6" y="33"/>
                  <a:pt x="6" y="36"/>
                </a:cubicBezTo>
                <a:cubicBezTo>
                  <a:pt x="6" y="39"/>
                  <a:pt x="9" y="42"/>
                  <a:pt x="12" y="42"/>
                </a:cubicBezTo>
                <a:cubicBezTo>
                  <a:pt x="15" y="42"/>
                  <a:pt x="18" y="39"/>
                  <a:pt x="18" y="36"/>
                </a:cubicBezTo>
                <a:cubicBezTo>
                  <a:pt x="18" y="33"/>
                  <a:pt x="15" y="30"/>
                  <a:pt x="12" y="30"/>
                </a:cubicBezTo>
                <a:close/>
                <a:moveTo>
                  <a:pt x="58" y="24"/>
                </a:moveTo>
                <a:cubicBezTo>
                  <a:pt x="55" y="10"/>
                  <a:pt x="55" y="10"/>
                  <a:pt x="55" y="10"/>
                </a:cubicBezTo>
                <a:cubicBezTo>
                  <a:pt x="54" y="10"/>
                  <a:pt x="54" y="9"/>
                  <a:pt x="53" y="9"/>
                </a:cubicBezTo>
                <a:cubicBezTo>
                  <a:pt x="24" y="9"/>
                  <a:pt x="24" y="9"/>
                  <a:pt x="24" y="9"/>
                </a:cubicBezTo>
                <a:cubicBezTo>
                  <a:pt x="24" y="9"/>
                  <a:pt x="23" y="10"/>
                  <a:pt x="23" y="10"/>
                </a:cubicBezTo>
                <a:cubicBezTo>
                  <a:pt x="19" y="24"/>
                  <a:pt x="19" y="24"/>
                  <a:pt x="19" y="24"/>
                </a:cubicBezTo>
                <a:lnTo>
                  <a:pt x="58" y="24"/>
                </a:lnTo>
                <a:close/>
                <a:moveTo>
                  <a:pt x="65" y="30"/>
                </a:moveTo>
                <a:cubicBezTo>
                  <a:pt x="62" y="30"/>
                  <a:pt x="59" y="33"/>
                  <a:pt x="59" y="36"/>
                </a:cubicBezTo>
                <a:cubicBezTo>
                  <a:pt x="59" y="39"/>
                  <a:pt x="62" y="42"/>
                  <a:pt x="65" y="42"/>
                </a:cubicBezTo>
                <a:cubicBezTo>
                  <a:pt x="69" y="42"/>
                  <a:pt x="71" y="39"/>
                  <a:pt x="71" y="36"/>
                </a:cubicBezTo>
                <a:cubicBezTo>
                  <a:pt x="71" y="33"/>
                  <a:pt x="69" y="30"/>
                  <a:pt x="65" y="3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Lato Light"/>
              <a:cs typeface="Lato Light"/>
            </a:endParaRPr>
          </a:p>
        </p:txBody>
      </p:sp>
      <p:sp>
        <p:nvSpPr>
          <p:cNvPr id="100" name="Freeform 77"/>
          <p:cNvSpPr>
            <a:spLocks noEditPoints="1"/>
          </p:cNvSpPr>
          <p:nvPr/>
        </p:nvSpPr>
        <p:spPr bwMode="auto">
          <a:xfrm>
            <a:off x="18012958" y="9233855"/>
            <a:ext cx="550044" cy="550259"/>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Lato Light"/>
              <a:cs typeface="Lato Light"/>
            </a:endParaRPr>
          </a:p>
        </p:txBody>
      </p:sp>
      <p:sp>
        <p:nvSpPr>
          <p:cNvPr id="101" name="Freeform 230"/>
          <p:cNvSpPr>
            <a:spLocks noEditPoints="1"/>
          </p:cNvSpPr>
          <p:nvPr/>
        </p:nvSpPr>
        <p:spPr bwMode="auto">
          <a:xfrm>
            <a:off x="18055455" y="10657907"/>
            <a:ext cx="471465" cy="471649"/>
          </a:xfrm>
          <a:custGeom>
            <a:avLst/>
            <a:gdLst/>
            <a:ahLst/>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l="0" t="0" r="r" b="b"/>
            <a:pathLst>
              <a:path w="58" h="58">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Lato Light"/>
              <a:cs typeface="Lato Light"/>
            </a:endParaRPr>
          </a:p>
        </p:txBody>
      </p:sp>
      <p:grpSp>
        <p:nvGrpSpPr>
          <p:cNvPr id="102" name="Group 101"/>
          <p:cNvGrpSpPr/>
          <p:nvPr/>
        </p:nvGrpSpPr>
        <p:grpSpPr>
          <a:xfrm>
            <a:off x="1720850" y="5462248"/>
            <a:ext cx="3777910" cy="1259947"/>
            <a:chOff x="1106692" y="1325671"/>
            <a:chExt cx="1926096" cy="472479"/>
          </a:xfrm>
        </p:grpSpPr>
        <p:sp>
          <p:nvSpPr>
            <p:cNvPr id="103"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3200" dirty="0">
                  <a:solidFill>
                    <a:schemeClr val="tx1"/>
                  </a:solidFill>
                  <a:latin typeface="Lato Light"/>
                  <a:cs typeface="Lato Light"/>
                </a:rPr>
                <a:t>Feature One</a:t>
              </a:r>
            </a:p>
          </p:txBody>
        </p:sp>
        <p:sp>
          <p:nvSpPr>
            <p:cNvPr id="104"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05" name="Oval 104"/>
          <p:cNvSpPr/>
          <p:nvPr/>
        </p:nvSpPr>
        <p:spPr>
          <a:xfrm>
            <a:off x="5692312" y="5633338"/>
            <a:ext cx="945247" cy="945495"/>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solidFill>
              <a:latin typeface="Lato Light"/>
              <a:cs typeface="Lato Light"/>
            </a:endParaRPr>
          </a:p>
        </p:txBody>
      </p:sp>
      <p:sp>
        <p:nvSpPr>
          <p:cNvPr id="106" name="Freeform 161"/>
          <p:cNvSpPr>
            <a:spLocks noEditPoints="1"/>
          </p:cNvSpPr>
          <p:nvPr/>
        </p:nvSpPr>
        <p:spPr bwMode="auto">
          <a:xfrm>
            <a:off x="5924719" y="5863721"/>
            <a:ext cx="507418" cy="440150"/>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Lato Light"/>
              <a:cs typeface="Lato Light"/>
            </a:endParaRPr>
          </a:p>
        </p:txBody>
      </p:sp>
      <p:grpSp>
        <p:nvGrpSpPr>
          <p:cNvPr id="107" name="Group 106"/>
          <p:cNvGrpSpPr/>
          <p:nvPr/>
        </p:nvGrpSpPr>
        <p:grpSpPr>
          <a:xfrm>
            <a:off x="1720850" y="6880907"/>
            <a:ext cx="3777910" cy="1259947"/>
            <a:chOff x="1106692" y="1325671"/>
            <a:chExt cx="1926096" cy="472479"/>
          </a:xfrm>
        </p:grpSpPr>
        <p:sp>
          <p:nvSpPr>
            <p:cNvPr id="108"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3200" dirty="0">
                  <a:solidFill>
                    <a:schemeClr val="tx1"/>
                  </a:solidFill>
                  <a:latin typeface="Lato Light"/>
                  <a:cs typeface="Lato Light"/>
                </a:rPr>
                <a:t>Feature Two</a:t>
              </a:r>
            </a:p>
          </p:txBody>
        </p:sp>
        <p:sp>
          <p:nvSpPr>
            <p:cNvPr id="109"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10" name="Oval 109"/>
          <p:cNvSpPr/>
          <p:nvPr/>
        </p:nvSpPr>
        <p:spPr>
          <a:xfrm>
            <a:off x="5692312" y="7051997"/>
            <a:ext cx="945247" cy="945495"/>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solidFill>
              <a:latin typeface="Lato Light"/>
              <a:cs typeface="Lato Light"/>
            </a:endParaRPr>
          </a:p>
        </p:txBody>
      </p:sp>
      <p:grpSp>
        <p:nvGrpSpPr>
          <p:cNvPr id="111" name="Group 110"/>
          <p:cNvGrpSpPr/>
          <p:nvPr/>
        </p:nvGrpSpPr>
        <p:grpSpPr>
          <a:xfrm>
            <a:off x="1720850" y="8425603"/>
            <a:ext cx="3777910" cy="1259947"/>
            <a:chOff x="1106692" y="1325671"/>
            <a:chExt cx="1926096" cy="472479"/>
          </a:xfrm>
        </p:grpSpPr>
        <p:sp>
          <p:nvSpPr>
            <p:cNvPr id="112"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3200" dirty="0">
                  <a:solidFill>
                    <a:schemeClr val="tx1"/>
                  </a:solidFill>
                  <a:latin typeface="Lato Light"/>
                  <a:cs typeface="Lato Light"/>
                </a:rPr>
                <a:t>Feature Three</a:t>
              </a:r>
            </a:p>
          </p:txBody>
        </p:sp>
        <p:sp>
          <p:nvSpPr>
            <p:cNvPr id="113"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14" name="Oval 113"/>
          <p:cNvSpPr/>
          <p:nvPr/>
        </p:nvSpPr>
        <p:spPr>
          <a:xfrm>
            <a:off x="5692312" y="8596693"/>
            <a:ext cx="945247" cy="945495"/>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solidFill>
              <a:latin typeface="Lato Light"/>
              <a:cs typeface="Lato Light"/>
            </a:endParaRPr>
          </a:p>
        </p:txBody>
      </p:sp>
      <p:grpSp>
        <p:nvGrpSpPr>
          <p:cNvPr id="115" name="Group 114"/>
          <p:cNvGrpSpPr/>
          <p:nvPr/>
        </p:nvGrpSpPr>
        <p:grpSpPr>
          <a:xfrm>
            <a:off x="1720850" y="9844262"/>
            <a:ext cx="3777910" cy="1259947"/>
            <a:chOff x="1106692" y="1325671"/>
            <a:chExt cx="1926096" cy="472479"/>
          </a:xfrm>
        </p:grpSpPr>
        <p:sp>
          <p:nvSpPr>
            <p:cNvPr id="116"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3200" dirty="0">
                  <a:solidFill>
                    <a:schemeClr val="tx1"/>
                  </a:solidFill>
                  <a:latin typeface="Lato Light"/>
                  <a:cs typeface="Lato Light"/>
                </a:rPr>
                <a:t>Feature Four</a:t>
              </a:r>
            </a:p>
          </p:txBody>
        </p:sp>
        <p:sp>
          <p:nvSpPr>
            <p:cNvPr id="117"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18" name="Oval 117"/>
          <p:cNvSpPr/>
          <p:nvPr/>
        </p:nvSpPr>
        <p:spPr>
          <a:xfrm>
            <a:off x="5692312" y="10015352"/>
            <a:ext cx="945247" cy="945495"/>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solidFill>
              <a:latin typeface="Lato Light"/>
              <a:cs typeface="Lato Light"/>
            </a:endParaRPr>
          </a:p>
        </p:txBody>
      </p:sp>
      <p:sp>
        <p:nvSpPr>
          <p:cNvPr id="119" name="Freeform 61"/>
          <p:cNvSpPr>
            <a:spLocks noEditPoints="1"/>
          </p:cNvSpPr>
          <p:nvPr/>
        </p:nvSpPr>
        <p:spPr bwMode="auto">
          <a:xfrm>
            <a:off x="5882170" y="7385423"/>
            <a:ext cx="537457" cy="285848"/>
          </a:xfrm>
          <a:custGeom>
            <a:avLst/>
            <a:gdLst/>
            <a:ahLst/>
            <a:cxnLst>
              <a:cxn ang="0">
                <a:pos x="53" y="39"/>
              </a:cxn>
              <a:cxn ang="0">
                <a:pos x="40" y="34"/>
              </a:cxn>
              <a:cxn ang="0">
                <a:pos x="32" y="34"/>
              </a:cxn>
              <a:cxn ang="0">
                <a:pos x="19" y="39"/>
              </a:cxn>
              <a:cxn ang="0">
                <a:pos x="0" y="20"/>
              </a:cxn>
              <a:cxn ang="0">
                <a:pos x="19" y="0"/>
              </a:cxn>
              <a:cxn ang="0">
                <a:pos x="53" y="0"/>
              </a:cxn>
              <a:cxn ang="0">
                <a:pos x="73" y="20"/>
              </a:cxn>
              <a:cxn ang="0">
                <a:pos x="53" y="39"/>
              </a:cxn>
              <a:cxn ang="0">
                <a:pos x="31" y="17"/>
              </a:cxn>
              <a:cxn ang="0">
                <a:pos x="30" y="16"/>
              </a:cxn>
              <a:cxn ang="0">
                <a:pos x="23" y="16"/>
              </a:cxn>
              <a:cxn ang="0">
                <a:pos x="23" y="9"/>
              </a:cxn>
              <a:cxn ang="0">
                <a:pos x="22" y="7"/>
              </a:cxn>
              <a:cxn ang="0">
                <a:pos x="17" y="7"/>
              </a:cxn>
              <a:cxn ang="0">
                <a:pos x="16" y="9"/>
              </a:cxn>
              <a:cxn ang="0">
                <a:pos x="16" y="16"/>
              </a:cxn>
              <a:cxn ang="0">
                <a:pos x="8" y="16"/>
              </a:cxn>
              <a:cxn ang="0">
                <a:pos x="7" y="17"/>
              </a:cxn>
              <a:cxn ang="0">
                <a:pos x="7" y="22"/>
              </a:cxn>
              <a:cxn ang="0">
                <a:pos x="8" y="23"/>
              </a:cxn>
              <a:cxn ang="0">
                <a:pos x="16" y="23"/>
              </a:cxn>
              <a:cxn ang="0">
                <a:pos x="16" y="30"/>
              </a:cxn>
              <a:cxn ang="0">
                <a:pos x="17" y="32"/>
              </a:cxn>
              <a:cxn ang="0">
                <a:pos x="22" y="32"/>
              </a:cxn>
              <a:cxn ang="0">
                <a:pos x="23" y="30"/>
              </a:cxn>
              <a:cxn ang="0">
                <a:pos x="23" y="23"/>
              </a:cxn>
              <a:cxn ang="0">
                <a:pos x="30" y="23"/>
              </a:cxn>
              <a:cxn ang="0">
                <a:pos x="31" y="22"/>
              </a:cxn>
              <a:cxn ang="0">
                <a:pos x="31" y="17"/>
              </a:cxn>
              <a:cxn ang="0">
                <a:pos x="48" y="20"/>
              </a:cxn>
              <a:cxn ang="0">
                <a:pos x="43" y="24"/>
              </a:cxn>
              <a:cxn ang="0">
                <a:pos x="48" y="29"/>
              </a:cxn>
              <a:cxn ang="0">
                <a:pos x="53" y="24"/>
              </a:cxn>
              <a:cxn ang="0">
                <a:pos x="48" y="20"/>
              </a:cxn>
              <a:cxn ang="0">
                <a:pos x="58" y="10"/>
              </a:cxn>
              <a:cxn ang="0">
                <a:pos x="53" y="15"/>
              </a:cxn>
              <a:cxn ang="0">
                <a:pos x="58" y="20"/>
              </a:cxn>
              <a:cxn ang="0">
                <a:pos x="63" y="15"/>
              </a:cxn>
              <a:cxn ang="0">
                <a:pos x="58" y="10"/>
              </a:cxn>
            </a:cxnLst>
            <a:rect l="0" t="0" r="r" b="b"/>
            <a:pathLst>
              <a:path w="73" h="39">
                <a:moveTo>
                  <a:pt x="53" y="39"/>
                </a:moveTo>
                <a:cubicBezTo>
                  <a:pt x="48" y="39"/>
                  <a:pt x="44" y="37"/>
                  <a:pt x="40" y="34"/>
                </a:cubicBezTo>
                <a:cubicBezTo>
                  <a:pt x="32" y="34"/>
                  <a:pt x="32" y="34"/>
                  <a:pt x="32" y="34"/>
                </a:cubicBezTo>
                <a:cubicBezTo>
                  <a:pt x="29" y="37"/>
                  <a:pt x="24" y="39"/>
                  <a:pt x="19" y="39"/>
                </a:cubicBezTo>
                <a:cubicBezTo>
                  <a:pt x="8" y="39"/>
                  <a:pt x="0" y="30"/>
                  <a:pt x="0" y="20"/>
                </a:cubicBezTo>
                <a:cubicBezTo>
                  <a:pt x="0" y="9"/>
                  <a:pt x="8" y="0"/>
                  <a:pt x="19" y="0"/>
                </a:cubicBezTo>
                <a:cubicBezTo>
                  <a:pt x="53" y="0"/>
                  <a:pt x="53" y="0"/>
                  <a:pt x="53" y="0"/>
                </a:cubicBezTo>
                <a:cubicBezTo>
                  <a:pt x="64" y="0"/>
                  <a:pt x="73" y="9"/>
                  <a:pt x="73" y="20"/>
                </a:cubicBezTo>
                <a:cubicBezTo>
                  <a:pt x="73" y="30"/>
                  <a:pt x="64" y="39"/>
                  <a:pt x="53" y="39"/>
                </a:cubicBezTo>
                <a:close/>
                <a:moveTo>
                  <a:pt x="31" y="17"/>
                </a:moveTo>
                <a:cubicBezTo>
                  <a:pt x="31" y="16"/>
                  <a:pt x="31" y="16"/>
                  <a:pt x="30" y="16"/>
                </a:cubicBezTo>
                <a:cubicBezTo>
                  <a:pt x="23" y="16"/>
                  <a:pt x="23" y="16"/>
                  <a:pt x="23" y="16"/>
                </a:cubicBezTo>
                <a:cubicBezTo>
                  <a:pt x="23" y="9"/>
                  <a:pt x="23" y="9"/>
                  <a:pt x="23" y="9"/>
                </a:cubicBezTo>
                <a:cubicBezTo>
                  <a:pt x="23" y="8"/>
                  <a:pt x="22" y="7"/>
                  <a:pt x="22" y="7"/>
                </a:cubicBezTo>
                <a:cubicBezTo>
                  <a:pt x="17" y="7"/>
                  <a:pt x="17" y="7"/>
                  <a:pt x="17" y="7"/>
                </a:cubicBezTo>
                <a:cubicBezTo>
                  <a:pt x="16" y="7"/>
                  <a:pt x="16" y="8"/>
                  <a:pt x="16" y="9"/>
                </a:cubicBezTo>
                <a:cubicBezTo>
                  <a:pt x="16" y="16"/>
                  <a:pt x="16" y="16"/>
                  <a:pt x="16" y="16"/>
                </a:cubicBezTo>
                <a:cubicBezTo>
                  <a:pt x="8" y="16"/>
                  <a:pt x="8" y="16"/>
                  <a:pt x="8" y="16"/>
                </a:cubicBezTo>
                <a:cubicBezTo>
                  <a:pt x="8" y="16"/>
                  <a:pt x="7" y="16"/>
                  <a:pt x="7" y="17"/>
                </a:cubicBezTo>
                <a:cubicBezTo>
                  <a:pt x="7" y="22"/>
                  <a:pt x="7" y="22"/>
                  <a:pt x="7" y="22"/>
                </a:cubicBezTo>
                <a:cubicBezTo>
                  <a:pt x="7" y="23"/>
                  <a:pt x="8" y="23"/>
                  <a:pt x="8" y="23"/>
                </a:cubicBezTo>
                <a:cubicBezTo>
                  <a:pt x="16" y="23"/>
                  <a:pt x="16" y="23"/>
                  <a:pt x="16" y="23"/>
                </a:cubicBezTo>
                <a:cubicBezTo>
                  <a:pt x="16" y="30"/>
                  <a:pt x="16" y="30"/>
                  <a:pt x="16" y="30"/>
                </a:cubicBezTo>
                <a:cubicBezTo>
                  <a:pt x="16" y="31"/>
                  <a:pt x="16" y="32"/>
                  <a:pt x="17" y="32"/>
                </a:cubicBezTo>
                <a:cubicBezTo>
                  <a:pt x="22" y="32"/>
                  <a:pt x="22" y="32"/>
                  <a:pt x="22" y="32"/>
                </a:cubicBezTo>
                <a:cubicBezTo>
                  <a:pt x="22" y="32"/>
                  <a:pt x="23" y="31"/>
                  <a:pt x="23" y="30"/>
                </a:cubicBezTo>
                <a:cubicBezTo>
                  <a:pt x="23" y="23"/>
                  <a:pt x="23" y="23"/>
                  <a:pt x="23" y="23"/>
                </a:cubicBezTo>
                <a:cubicBezTo>
                  <a:pt x="30" y="23"/>
                  <a:pt x="30" y="23"/>
                  <a:pt x="30" y="23"/>
                </a:cubicBezTo>
                <a:cubicBezTo>
                  <a:pt x="31" y="23"/>
                  <a:pt x="31" y="23"/>
                  <a:pt x="31" y="22"/>
                </a:cubicBezTo>
                <a:lnTo>
                  <a:pt x="31" y="17"/>
                </a:lnTo>
                <a:close/>
                <a:moveTo>
                  <a:pt x="48" y="20"/>
                </a:moveTo>
                <a:cubicBezTo>
                  <a:pt x="46" y="20"/>
                  <a:pt x="43" y="22"/>
                  <a:pt x="43" y="24"/>
                </a:cubicBezTo>
                <a:cubicBezTo>
                  <a:pt x="43" y="27"/>
                  <a:pt x="46" y="29"/>
                  <a:pt x="48" y="29"/>
                </a:cubicBezTo>
                <a:cubicBezTo>
                  <a:pt x="51" y="29"/>
                  <a:pt x="53" y="27"/>
                  <a:pt x="53" y="24"/>
                </a:cubicBezTo>
                <a:cubicBezTo>
                  <a:pt x="53" y="22"/>
                  <a:pt x="51" y="20"/>
                  <a:pt x="48" y="20"/>
                </a:cubicBezTo>
                <a:close/>
                <a:moveTo>
                  <a:pt x="58" y="10"/>
                </a:moveTo>
                <a:cubicBezTo>
                  <a:pt x="55" y="10"/>
                  <a:pt x="53" y="12"/>
                  <a:pt x="53" y="15"/>
                </a:cubicBezTo>
                <a:cubicBezTo>
                  <a:pt x="53" y="17"/>
                  <a:pt x="55" y="20"/>
                  <a:pt x="58" y="20"/>
                </a:cubicBezTo>
                <a:cubicBezTo>
                  <a:pt x="61" y="20"/>
                  <a:pt x="63" y="17"/>
                  <a:pt x="63" y="15"/>
                </a:cubicBezTo>
                <a:cubicBezTo>
                  <a:pt x="63" y="12"/>
                  <a:pt x="61" y="10"/>
                  <a:pt x="58" y="1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Lato Light"/>
              <a:cs typeface="Lato Light"/>
            </a:endParaRPr>
          </a:p>
        </p:txBody>
      </p:sp>
      <p:sp>
        <p:nvSpPr>
          <p:cNvPr id="120" name="Freeform 80"/>
          <p:cNvSpPr>
            <a:spLocks/>
          </p:cNvSpPr>
          <p:nvPr/>
        </p:nvSpPr>
        <p:spPr bwMode="auto">
          <a:xfrm>
            <a:off x="5918758" y="8805224"/>
            <a:ext cx="473335" cy="481757"/>
          </a:xfrm>
          <a:custGeom>
            <a:avLst/>
            <a:gdLst/>
            <a:ahLst/>
            <a:cxnLst>
              <a:cxn ang="0">
                <a:pos x="29" y="53"/>
              </a:cxn>
              <a:cxn ang="0">
                <a:pos x="26" y="54"/>
              </a:cxn>
              <a:cxn ang="0">
                <a:pos x="26" y="54"/>
              </a:cxn>
              <a:cxn ang="0">
                <a:pos x="24" y="51"/>
              </a:cxn>
              <a:cxn ang="0">
                <a:pos x="24" y="30"/>
              </a:cxn>
              <a:cxn ang="0">
                <a:pos x="2" y="30"/>
              </a:cxn>
              <a:cxn ang="0">
                <a:pos x="0" y="28"/>
              </a:cxn>
              <a:cxn ang="0">
                <a:pos x="1" y="25"/>
              </a:cxn>
              <a:cxn ang="0">
                <a:pos x="50" y="1"/>
              </a:cxn>
              <a:cxn ang="0">
                <a:pos x="51" y="0"/>
              </a:cxn>
              <a:cxn ang="0">
                <a:pos x="52" y="1"/>
              </a:cxn>
              <a:cxn ang="0">
                <a:pos x="53" y="4"/>
              </a:cxn>
              <a:cxn ang="0">
                <a:pos x="29" y="53"/>
              </a:cxn>
            </a:cxnLst>
            <a:rect l="0" t="0" r="r" b="b"/>
            <a:pathLst>
              <a:path w="53" h="54">
                <a:moveTo>
                  <a:pt x="29" y="53"/>
                </a:moveTo>
                <a:cubicBezTo>
                  <a:pt x="28" y="53"/>
                  <a:pt x="27" y="54"/>
                  <a:pt x="26" y="54"/>
                </a:cubicBezTo>
                <a:cubicBezTo>
                  <a:pt x="26" y="54"/>
                  <a:pt x="26" y="54"/>
                  <a:pt x="26" y="54"/>
                </a:cubicBezTo>
                <a:cubicBezTo>
                  <a:pt x="25" y="54"/>
                  <a:pt x="24" y="53"/>
                  <a:pt x="24" y="51"/>
                </a:cubicBezTo>
                <a:cubicBezTo>
                  <a:pt x="24" y="30"/>
                  <a:pt x="24" y="30"/>
                  <a:pt x="24" y="30"/>
                </a:cubicBezTo>
                <a:cubicBezTo>
                  <a:pt x="2" y="30"/>
                  <a:pt x="2" y="30"/>
                  <a:pt x="2" y="30"/>
                </a:cubicBezTo>
                <a:cubicBezTo>
                  <a:pt x="1" y="30"/>
                  <a:pt x="0" y="29"/>
                  <a:pt x="0" y="28"/>
                </a:cubicBezTo>
                <a:cubicBezTo>
                  <a:pt x="0" y="27"/>
                  <a:pt x="0" y="25"/>
                  <a:pt x="1" y="25"/>
                </a:cubicBezTo>
                <a:cubicBezTo>
                  <a:pt x="50" y="1"/>
                  <a:pt x="50" y="1"/>
                  <a:pt x="50" y="1"/>
                </a:cubicBezTo>
                <a:cubicBezTo>
                  <a:pt x="50" y="0"/>
                  <a:pt x="50" y="0"/>
                  <a:pt x="51" y="0"/>
                </a:cubicBezTo>
                <a:cubicBezTo>
                  <a:pt x="51" y="0"/>
                  <a:pt x="52" y="1"/>
                  <a:pt x="52" y="1"/>
                </a:cubicBezTo>
                <a:cubicBezTo>
                  <a:pt x="53" y="2"/>
                  <a:pt x="53" y="3"/>
                  <a:pt x="53" y="4"/>
                </a:cubicBezTo>
                <a:lnTo>
                  <a:pt x="29" y="5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Lato Light"/>
              <a:cs typeface="Lato Light"/>
            </a:endParaRPr>
          </a:p>
        </p:txBody>
      </p:sp>
      <p:sp>
        <p:nvSpPr>
          <p:cNvPr id="121" name="Freeform 116"/>
          <p:cNvSpPr>
            <a:spLocks/>
          </p:cNvSpPr>
          <p:nvPr/>
        </p:nvSpPr>
        <p:spPr bwMode="auto">
          <a:xfrm>
            <a:off x="5921734" y="10204026"/>
            <a:ext cx="516367" cy="486622"/>
          </a:xfrm>
          <a:custGeom>
            <a:avLst/>
            <a:gdLst/>
            <a:ahLst/>
            <a:cxnLst>
              <a:cxn ang="0">
                <a:pos x="63" y="25"/>
              </a:cxn>
              <a:cxn ang="0">
                <a:pos x="49" y="39"/>
              </a:cxn>
              <a:cxn ang="0">
                <a:pos x="52" y="57"/>
              </a:cxn>
              <a:cxn ang="0">
                <a:pos x="52" y="58"/>
              </a:cxn>
              <a:cxn ang="0">
                <a:pos x="51" y="60"/>
              </a:cxn>
              <a:cxn ang="0">
                <a:pos x="49" y="60"/>
              </a:cxn>
              <a:cxn ang="0">
                <a:pos x="32" y="51"/>
              </a:cxn>
              <a:cxn ang="0">
                <a:pos x="15" y="60"/>
              </a:cxn>
              <a:cxn ang="0">
                <a:pos x="13" y="60"/>
              </a:cxn>
              <a:cxn ang="0">
                <a:pos x="12" y="58"/>
              </a:cxn>
              <a:cxn ang="0">
                <a:pos x="12" y="57"/>
              </a:cxn>
              <a:cxn ang="0">
                <a:pos x="15" y="39"/>
              </a:cxn>
              <a:cxn ang="0">
                <a:pos x="1" y="25"/>
              </a:cxn>
              <a:cxn ang="0">
                <a:pos x="0" y="23"/>
              </a:cxn>
              <a:cxn ang="0">
                <a:pos x="3" y="22"/>
              </a:cxn>
              <a:cxn ang="0">
                <a:pos x="22" y="19"/>
              </a:cxn>
              <a:cxn ang="0">
                <a:pos x="30" y="1"/>
              </a:cxn>
              <a:cxn ang="0">
                <a:pos x="32" y="0"/>
              </a:cxn>
              <a:cxn ang="0">
                <a:pos x="34" y="1"/>
              </a:cxn>
              <a:cxn ang="0">
                <a:pos x="42" y="19"/>
              </a:cxn>
              <a:cxn ang="0">
                <a:pos x="61" y="22"/>
              </a:cxn>
              <a:cxn ang="0">
                <a:pos x="64" y="23"/>
              </a:cxn>
              <a:cxn ang="0">
                <a:pos x="63" y="2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Lato Light"/>
              <a:cs typeface="Lato Light"/>
            </a:endParaRPr>
          </a:p>
        </p:txBody>
      </p:sp>
      <p:sp>
        <p:nvSpPr>
          <p:cNvPr id="50" name="TextBox 49"/>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New </a:t>
            </a:r>
            <a:r>
              <a:rPr lang="en-US" sz="7200" dirty="0" err="1">
                <a:solidFill>
                  <a:schemeClr val="accent1"/>
                </a:solidFill>
                <a:latin typeface="Lato Black"/>
                <a:cs typeface="Lato Black"/>
              </a:rPr>
              <a:t>Macbook</a:t>
            </a:r>
            <a:r>
              <a:rPr lang="en-US" sz="7200" dirty="0">
                <a:solidFill>
                  <a:schemeClr val="accent1"/>
                </a:solidFill>
                <a:latin typeface="Lato Black"/>
                <a:cs typeface="Lato Black"/>
              </a:rPr>
              <a:t> Silver</a:t>
            </a:r>
          </a:p>
        </p:txBody>
      </p:sp>
      <p:sp>
        <p:nvSpPr>
          <p:cNvPr id="52" name="TextBox 51"/>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53" name="Rectangle 52"/>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Picture Placeholder 1"/>
          <p:cNvSpPr>
            <a:spLocks noGrp="1"/>
          </p:cNvSpPr>
          <p:nvPr>
            <p:ph type="pic" sz="quarter" idx="14"/>
          </p:nvPr>
        </p:nvSpPr>
        <p:spPr/>
      </p:sp>
    </p:spTree>
    <p:extLst>
      <p:ext uri="{BB962C8B-B14F-4D97-AF65-F5344CB8AC3E}">
        <p14:creationId xmlns:p14="http://schemas.microsoft.com/office/powerpoint/2010/main" val="322140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 Macbook Gol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97839" y="4680094"/>
            <a:ext cx="7813217" cy="4576796"/>
          </a:xfrm>
          <a:prstGeom prst="rect">
            <a:avLst/>
          </a:prstGeom>
        </p:spPr>
      </p:pic>
      <p:grpSp>
        <p:nvGrpSpPr>
          <p:cNvPr id="2" name="Group 1"/>
          <p:cNvGrpSpPr/>
          <p:nvPr/>
        </p:nvGrpSpPr>
        <p:grpSpPr>
          <a:xfrm>
            <a:off x="17573601" y="5679933"/>
            <a:ext cx="5038267" cy="2827811"/>
            <a:chOff x="17570424" y="5679930"/>
            <a:chExt cx="5038267" cy="2827811"/>
          </a:xfrm>
        </p:grpSpPr>
        <p:grpSp>
          <p:nvGrpSpPr>
            <p:cNvPr id="10" name="Group 9"/>
            <p:cNvGrpSpPr/>
            <p:nvPr/>
          </p:nvGrpSpPr>
          <p:grpSpPr>
            <a:xfrm>
              <a:off x="17570424" y="5679930"/>
              <a:ext cx="5038267" cy="2317072"/>
              <a:chOff x="714174" y="1849427"/>
              <a:chExt cx="2638626" cy="1491147"/>
            </a:xfrm>
          </p:grpSpPr>
          <p:cxnSp>
            <p:nvCxnSpPr>
              <p:cNvPr id="12" name="Straight Connector 11"/>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51571" y="1849427"/>
                <a:ext cx="198959" cy="13989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cs typeface="Open Sans"/>
                </a:endParaRPr>
              </a:p>
            </p:txBody>
          </p:sp>
          <p:sp>
            <p:nvSpPr>
              <p:cNvPr id="14" name="Rounded Rectangle 13"/>
              <p:cNvSpPr/>
              <p:nvPr/>
            </p:nvSpPr>
            <p:spPr>
              <a:xfrm>
                <a:off x="1336791" y="2323497"/>
                <a:ext cx="208834" cy="8867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cs typeface="Open Sans"/>
                </a:endParaRPr>
              </a:p>
            </p:txBody>
          </p:sp>
          <p:sp>
            <p:nvSpPr>
              <p:cNvPr id="15" name="Rounded Rectangle 14"/>
              <p:cNvSpPr/>
              <p:nvPr/>
            </p:nvSpPr>
            <p:spPr>
              <a:xfrm>
                <a:off x="1722011" y="2323497"/>
                <a:ext cx="202844" cy="90407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cs typeface="Open Sans"/>
                </a:endParaRPr>
              </a:p>
            </p:txBody>
          </p:sp>
          <p:sp>
            <p:nvSpPr>
              <p:cNvPr id="16" name="Rounded Rectangle 15"/>
              <p:cNvSpPr/>
              <p:nvPr/>
            </p:nvSpPr>
            <p:spPr>
              <a:xfrm>
                <a:off x="2107231" y="1970278"/>
                <a:ext cx="212902" cy="12642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cs typeface="Open Sans"/>
                </a:endParaRPr>
              </a:p>
            </p:txBody>
          </p:sp>
          <p:sp>
            <p:nvSpPr>
              <p:cNvPr id="17" name="Rounded Rectangle 16"/>
              <p:cNvSpPr/>
              <p:nvPr/>
            </p:nvSpPr>
            <p:spPr>
              <a:xfrm>
                <a:off x="2492451" y="1849427"/>
                <a:ext cx="192716" cy="137468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cs typeface="Open Sans"/>
                </a:endParaRPr>
              </a:p>
            </p:txBody>
          </p:sp>
          <p:sp>
            <p:nvSpPr>
              <p:cNvPr id="18" name="Rounded Rectangle 17"/>
              <p:cNvSpPr/>
              <p:nvPr/>
            </p:nvSpPr>
            <p:spPr>
              <a:xfrm>
                <a:off x="2877671" y="1970277"/>
                <a:ext cx="202844" cy="124690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cs typeface="Open Sans"/>
                </a:endParaRPr>
              </a:p>
            </p:txBody>
          </p:sp>
        </p:grpSp>
        <p:grpSp>
          <p:nvGrpSpPr>
            <p:cNvPr id="19" name="Group 18"/>
            <p:cNvGrpSpPr/>
            <p:nvPr/>
          </p:nvGrpSpPr>
          <p:grpSpPr>
            <a:xfrm>
              <a:off x="18044541" y="8138409"/>
              <a:ext cx="4095002" cy="369332"/>
              <a:chOff x="2452765" y="7502131"/>
              <a:chExt cx="4095002" cy="369332"/>
            </a:xfrm>
          </p:grpSpPr>
          <p:sp>
            <p:nvSpPr>
              <p:cNvPr id="22" name="Rectangle 1436"/>
              <p:cNvSpPr>
                <a:spLocks noChangeArrowheads="1"/>
              </p:cNvSpPr>
              <p:nvPr/>
            </p:nvSpPr>
            <p:spPr bwMode="auto">
              <a:xfrm>
                <a:off x="2452765" y="7502131"/>
                <a:ext cx="3590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id-ID" sz="2400" dirty="0">
                    <a:latin typeface="Open Sans"/>
                    <a:cs typeface="Open Sans"/>
                  </a:rPr>
                  <a:t>34</a:t>
                </a:r>
                <a:endParaRPr lang="en-US" sz="4400" dirty="0">
                  <a:latin typeface="Open Sans"/>
                  <a:cs typeface="Open Sans"/>
                </a:endParaRPr>
              </a:p>
            </p:txBody>
          </p:sp>
          <p:sp>
            <p:nvSpPr>
              <p:cNvPr id="23" name="Rectangle 1436"/>
              <p:cNvSpPr>
                <a:spLocks noChangeArrowheads="1"/>
              </p:cNvSpPr>
              <p:nvPr/>
            </p:nvSpPr>
            <p:spPr bwMode="auto">
              <a:xfrm>
                <a:off x="3207171" y="7502131"/>
                <a:ext cx="3590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Open Sans"/>
                    <a:cs typeface="Open Sans"/>
                  </a:rPr>
                  <a:t>54</a:t>
                </a:r>
                <a:endParaRPr lang="en-US" sz="4400" dirty="0">
                  <a:latin typeface="Open Sans"/>
                  <a:cs typeface="Open Sans"/>
                </a:endParaRPr>
              </a:p>
            </p:txBody>
          </p:sp>
          <p:sp>
            <p:nvSpPr>
              <p:cNvPr id="25" name="Rectangle 1436"/>
              <p:cNvSpPr>
                <a:spLocks noChangeArrowheads="1"/>
              </p:cNvSpPr>
              <p:nvPr/>
            </p:nvSpPr>
            <p:spPr bwMode="auto">
              <a:xfrm>
                <a:off x="3948151" y="7502131"/>
                <a:ext cx="3570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Open Sans"/>
                    <a:cs typeface="Open Sans"/>
                  </a:rPr>
                  <a:t>32</a:t>
                </a:r>
                <a:endParaRPr lang="en-US" sz="4400" dirty="0">
                  <a:latin typeface="Open Sans"/>
                  <a:cs typeface="Open Sans"/>
                </a:endParaRPr>
              </a:p>
            </p:txBody>
          </p:sp>
          <p:sp>
            <p:nvSpPr>
              <p:cNvPr id="26" name="Rectangle 1436"/>
              <p:cNvSpPr>
                <a:spLocks noChangeArrowheads="1"/>
              </p:cNvSpPr>
              <p:nvPr/>
            </p:nvSpPr>
            <p:spPr bwMode="auto">
              <a:xfrm>
                <a:off x="4688099" y="7502131"/>
                <a:ext cx="3570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Open Sans"/>
                    <a:cs typeface="Open Sans"/>
                  </a:rPr>
                  <a:t>43</a:t>
                </a:r>
                <a:endParaRPr lang="en-US" sz="4400" dirty="0">
                  <a:latin typeface="Open Sans"/>
                  <a:cs typeface="Open Sans"/>
                </a:endParaRPr>
              </a:p>
            </p:txBody>
          </p:sp>
          <p:sp>
            <p:nvSpPr>
              <p:cNvPr id="31" name="Rectangle 1436"/>
              <p:cNvSpPr>
                <a:spLocks noChangeArrowheads="1"/>
              </p:cNvSpPr>
              <p:nvPr/>
            </p:nvSpPr>
            <p:spPr bwMode="auto">
              <a:xfrm>
                <a:off x="5428045" y="7502131"/>
                <a:ext cx="3570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Open Sans"/>
                    <a:cs typeface="Open Sans"/>
                  </a:rPr>
                  <a:t>26</a:t>
                </a:r>
                <a:endParaRPr lang="en-US" sz="4400" dirty="0">
                  <a:latin typeface="Open Sans"/>
                  <a:cs typeface="Open Sans"/>
                </a:endParaRPr>
              </a:p>
            </p:txBody>
          </p:sp>
          <p:sp>
            <p:nvSpPr>
              <p:cNvPr id="32" name="Rectangle 1436"/>
              <p:cNvSpPr>
                <a:spLocks noChangeArrowheads="1"/>
              </p:cNvSpPr>
              <p:nvPr/>
            </p:nvSpPr>
            <p:spPr bwMode="auto">
              <a:xfrm>
                <a:off x="6188694" y="7502131"/>
                <a:ext cx="3590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dirty="0">
                    <a:latin typeface="Open Sans"/>
                    <a:cs typeface="Open Sans"/>
                  </a:rPr>
                  <a:t>70</a:t>
                </a:r>
                <a:endParaRPr lang="en-US" sz="4400" dirty="0">
                  <a:latin typeface="Open Sans"/>
                  <a:cs typeface="Open Sans"/>
                </a:endParaRPr>
              </a:p>
            </p:txBody>
          </p:sp>
        </p:grpSp>
      </p:grpSp>
      <p:cxnSp>
        <p:nvCxnSpPr>
          <p:cNvPr id="33" name="Straight Connector 32"/>
          <p:cNvCxnSpPr/>
          <p:nvPr/>
        </p:nvCxnSpPr>
        <p:spPr>
          <a:xfrm>
            <a:off x="9600881" y="3423317"/>
            <a:ext cx="0" cy="6878580"/>
          </a:xfrm>
          <a:prstGeom prst="line">
            <a:avLst/>
          </a:prstGeom>
          <a:ln w="9525"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795612" y="3423317"/>
            <a:ext cx="0" cy="6878580"/>
          </a:xfrm>
          <a:prstGeom prst="line">
            <a:avLst/>
          </a:prstGeom>
          <a:ln w="9525"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itle 13"/>
          <p:cNvSpPr txBox="1">
            <a:spLocks/>
          </p:cNvSpPr>
          <p:nvPr/>
        </p:nvSpPr>
        <p:spPr bwMode="auto">
          <a:xfrm>
            <a:off x="10181628" y="3917842"/>
            <a:ext cx="672078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3797" tIns="121899" rIns="243797" bIns="121899" anchor="ct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300" dirty="0">
                <a:latin typeface="Lato Regular"/>
                <a:cs typeface="Lato Regular"/>
              </a:rPr>
              <a:t>About Our Project</a:t>
            </a:r>
          </a:p>
        </p:txBody>
      </p:sp>
      <p:sp>
        <p:nvSpPr>
          <p:cNvPr id="36" name="TextBox 30"/>
          <p:cNvSpPr txBox="1">
            <a:spLocks noChangeArrowheads="1"/>
          </p:cNvSpPr>
          <p:nvPr/>
        </p:nvSpPr>
        <p:spPr bwMode="auto">
          <a:xfrm>
            <a:off x="10320852" y="4938928"/>
            <a:ext cx="5941918"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2400" dirty="0">
                <a:latin typeface="Lato Light"/>
                <a:ea typeface="Open Sans Light" panose="020B0306030504020204" pitchFamily="34" charset="0"/>
                <a:cs typeface="Lato Light"/>
              </a:rPr>
              <a:t>Lorem Ipsum has two main data statistical this methodologies.</a:t>
            </a:r>
          </a:p>
          <a:p>
            <a:endParaRPr lang="en-US" sz="2400" dirty="0">
              <a:latin typeface="Lato Light"/>
              <a:ea typeface="Open Sans Light" panose="020B0306030504020204" pitchFamily="34" charset="0"/>
              <a:cs typeface="Lato Light"/>
            </a:endParaRPr>
          </a:p>
          <a:p>
            <a:r>
              <a:rPr lang="en-US" sz="2400" b="1" dirty="0">
                <a:latin typeface="Lato Light"/>
                <a:ea typeface="Open Sans Light" panose="020B0306030504020204" pitchFamily="34" charset="0"/>
                <a:cs typeface="Lato Light"/>
              </a:rPr>
              <a:t>Data analysis </a:t>
            </a:r>
            <a:r>
              <a:rPr lang="en-US" sz="2400" dirty="0">
                <a:latin typeface="Lato Light"/>
                <a:ea typeface="Open Sans Light" panose="020B0306030504020204" pitchFamily="34" charset="0"/>
                <a:cs typeface="Lato Light"/>
              </a:rPr>
              <a:t>which summarizes data. </a:t>
            </a:r>
            <a:r>
              <a:rPr lang="pt-BR" sz="2400" dirty="0">
                <a:latin typeface="Lato Light"/>
                <a:cs typeface="Lato Light"/>
              </a:rPr>
              <a:t>sed an graecie prompta invenire, in gubergreno Eu vel detraxit laboramus. </a:t>
            </a:r>
          </a:p>
          <a:p>
            <a:endParaRPr lang="pt-BR" sz="2400" dirty="0">
              <a:latin typeface="Lato Light"/>
              <a:cs typeface="Lato Light"/>
            </a:endParaRPr>
          </a:p>
          <a:p>
            <a:r>
              <a:rPr lang="pt-BR" sz="2400" dirty="0">
                <a:latin typeface="Lato Light"/>
                <a:cs typeface="Lato Light"/>
              </a:rPr>
              <a:t>Cu nam unum liber audiam, sed an graeci prompta invenire, in gubergren percipitur scribentur nam. </a:t>
            </a:r>
          </a:p>
          <a:p>
            <a:endParaRPr lang="pt-BR" sz="2400" dirty="0">
              <a:latin typeface="Lato Light"/>
              <a:cs typeface="Lato Light"/>
            </a:endParaRPr>
          </a:p>
          <a:p>
            <a:r>
              <a:rPr lang="pt-BR" sz="2400" dirty="0">
                <a:latin typeface="Lato Light"/>
                <a:cs typeface="Lato Light"/>
              </a:rPr>
              <a:t>Sale omnis indoctum has ei, ne sed ludus tamquam urbanitas. Vis id illud iusto, id omnium percipitur duo. </a:t>
            </a:r>
            <a:endParaRPr lang="en-US" sz="2400" dirty="0">
              <a:latin typeface="Lato Light"/>
              <a:ea typeface="Open Sans Light" panose="020B0306030504020204" pitchFamily="34" charset="0"/>
              <a:cs typeface="Lato Light"/>
            </a:endParaRPr>
          </a:p>
        </p:txBody>
      </p:sp>
      <p:grpSp>
        <p:nvGrpSpPr>
          <p:cNvPr id="66" name="Group 65"/>
          <p:cNvGrpSpPr/>
          <p:nvPr/>
        </p:nvGrpSpPr>
        <p:grpSpPr>
          <a:xfrm>
            <a:off x="4221642" y="11220596"/>
            <a:ext cx="15976135" cy="635001"/>
            <a:chOff x="5542964" y="11220594"/>
            <a:chExt cx="15982377" cy="635001"/>
          </a:xfrm>
        </p:grpSpPr>
        <p:grpSp>
          <p:nvGrpSpPr>
            <p:cNvPr id="67" name="Group 66"/>
            <p:cNvGrpSpPr>
              <a:grpSpLocks/>
            </p:cNvGrpSpPr>
            <p:nvPr/>
          </p:nvGrpSpPr>
          <p:grpSpPr bwMode="auto">
            <a:xfrm>
              <a:off x="5542964" y="11220594"/>
              <a:ext cx="2487862" cy="635001"/>
              <a:chOff x="6876115" y="2016414"/>
              <a:chExt cx="1652005" cy="238569"/>
            </a:xfrm>
          </p:grpSpPr>
          <p:sp>
            <p:nvSpPr>
              <p:cNvPr id="83" name="Rectangle 82"/>
              <p:cNvSpPr/>
              <p:nvPr/>
            </p:nvSpPr>
            <p:spPr>
              <a:xfrm>
                <a:off x="687611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84" name="Subtitle 2"/>
              <p:cNvSpPr txBox="1">
                <a:spLocks/>
              </p:cNvSpPr>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One</a:t>
                </a:r>
              </a:p>
            </p:txBody>
          </p:sp>
        </p:grpSp>
        <p:grpSp>
          <p:nvGrpSpPr>
            <p:cNvPr id="68" name="Group 67"/>
            <p:cNvGrpSpPr>
              <a:grpSpLocks/>
            </p:cNvGrpSpPr>
            <p:nvPr/>
          </p:nvGrpSpPr>
          <p:grpSpPr bwMode="auto">
            <a:xfrm>
              <a:off x="8248934" y="11220594"/>
              <a:ext cx="2487862" cy="635001"/>
              <a:chOff x="6876115" y="2016414"/>
              <a:chExt cx="1652005" cy="238569"/>
            </a:xfrm>
          </p:grpSpPr>
          <p:sp>
            <p:nvSpPr>
              <p:cNvPr id="81" name="Rectangle 80"/>
              <p:cNvSpPr/>
              <p:nvPr/>
            </p:nvSpPr>
            <p:spPr>
              <a:xfrm>
                <a:off x="6876115" y="2076140"/>
                <a:ext cx="241781" cy="73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82" name="Subtitle 2"/>
              <p:cNvSpPr txBox="1">
                <a:spLocks/>
              </p:cNvSpPr>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Two</a:t>
                </a:r>
              </a:p>
            </p:txBody>
          </p:sp>
        </p:grpSp>
        <p:grpSp>
          <p:nvGrpSpPr>
            <p:cNvPr id="69" name="Group 68"/>
            <p:cNvGrpSpPr>
              <a:grpSpLocks/>
            </p:cNvGrpSpPr>
            <p:nvPr/>
          </p:nvGrpSpPr>
          <p:grpSpPr bwMode="auto">
            <a:xfrm>
              <a:off x="10966749" y="11220594"/>
              <a:ext cx="2589622" cy="635001"/>
              <a:chOff x="6876115" y="2016414"/>
              <a:chExt cx="1719576" cy="238569"/>
            </a:xfrm>
          </p:grpSpPr>
          <p:sp>
            <p:nvSpPr>
              <p:cNvPr id="79" name="Rectangle 78"/>
              <p:cNvSpPr/>
              <p:nvPr/>
            </p:nvSpPr>
            <p:spPr>
              <a:xfrm>
                <a:off x="6876115" y="2076140"/>
                <a:ext cx="241781" cy="73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80" name="Subtitle 2"/>
              <p:cNvSpPr txBox="1">
                <a:spLocks/>
              </p:cNvSpPr>
              <p:nvPr/>
            </p:nvSpPr>
            <p:spPr>
              <a:xfrm>
                <a:off x="7109102" y="2016414"/>
                <a:ext cx="1486589"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Three</a:t>
                </a:r>
              </a:p>
            </p:txBody>
          </p:sp>
        </p:grpSp>
        <p:grpSp>
          <p:nvGrpSpPr>
            <p:cNvPr id="70" name="Group 69"/>
            <p:cNvGrpSpPr>
              <a:grpSpLocks/>
            </p:cNvGrpSpPr>
            <p:nvPr/>
          </p:nvGrpSpPr>
          <p:grpSpPr bwMode="auto">
            <a:xfrm>
              <a:off x="13672717" y="11220594"/>
              <a:ext cx="2487862" cy="635001"/>
              <a:chOff x="6876115" y="2016414"/>
              <a:chExt cx="1652005" cy="238569"/>
            </a:xfrm>
          </p:grpSpPr>
          <p:sp>
            <p:nvSpPr>
              <p:cNvPr id="77" name="Rectangle 76"/>
              <p:cNvSpPr/>
              <p:nvPr/>
            </p:nvSpPr>
            <p:spPr>
              <a:xfrm>
                <a:off x="6876115" y="2076140"/>
                <a:ext cx="241781" cy="73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78" name="Subtitle 2"/>
              <p:cNvSpPr txBox="1">
                <a:spLocks/>
              </p:cNvSpPr>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Four</a:t>
                </a:r>
              </a:p>
            </p:txBody>
          </p:sp>
        </p:grpSp>
        <p:grpSp>
          <p:nvGrpSpPr>
            <p:cNvPr id="71" name="Group 70"/>
            <p:cNvGrpSpPr>
              <a:grpSpLocks/>
            </p:cNvGrpSpPr>
            <p:nvPr/>
          </p:nvGrpSpPr>
          <p:grpSpPr bwMode="auto">
            <a:xfrm>
              <a:off x="16393252" y="11220594"/>
              <a:ext cx="2487862" cy="635001"/>
              <a:chOff x="6876115" y="2016414"/>
              <a:chExt cx="1652005" cy="238569"/>
            </a:xfrm>
          </p:grpSpPr>
          <p:sp>
            <p:nvSpPr>
              <p:cNvPr id="75" name="Rectangle 74"/>
              <p:cNvSpPr/>
              <p:nvPr/>
            </p:nvSpPr>
            <p:spPr>
              <a:xfrm>
                <a:off x="6876115" y="2076140"/>
                <a:ext cx="241781" cy="73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76" name="Subtitle 2"/>
              <p:cNvSpPr txBox="1">
                <a:spLocks/>
              </p:cNvSpPr>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Four</a:t>
                </a:r>
              </a:p>
            </p:txBody>
          </p:sp>
        </p:grpSp>
        <p:grpSp>
          <p:nvGrpSpPr>
            <p:cNvPr id="72" name="Group 71"/>
            <p:cNvGrpSpPr>
              <a:grpSpLocks/>
            </p:cNvGrpSpPr>
            <p:nvPr/>
          </p:nvGrpSpPr>
          <p:grpSpPr bwMode="auto">
            <a:xfrm>
              <a:off x="19037479" y="11220594"/>
              <a:ext cx="2487862" cy="635001"/>
              <a:chOff x="6876115" y="2016414"/>
              <a:chExt cx="1652005" cy="238569"/>
            </a:xfrm>
          </p:grpSpPr>
          <p:sp>
            <p:nvSpPr>
              <p:cNvPr id="73" name="Rectangle 72"/>
              <p:cNvSpPr/>
              <p:nvPr/>
            </p:nvSpPr>
            <p:spPr>
              <a:xfrm>
                <a:off x="6876115" y="2076140"/>
                <a:ext cx="241781" cy="731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ato Light"/>
                  <a:cs typeface="Lato Light"/>
                </a:endParaRPr>
              </a:p>
            </p:txBody>
          </p:sp>
          <p:sp>
            <p:nvSpPr>
              <p:cNvPr id="74" name="Subtitle 2"/>
              <p:cNvSpPr txBox="1">
                <a:spLocks/>
              </p:cNvSpPr>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latin typeface="Lato Light"/>
                    <a:ea typeface="Arial"/>
                    <a:cs typeface="Lato Light"/>
                  </a:rPr>
                  <a:t>Feature Five</a:t>
                </a:r>
              </a:p>
            </p:txBody>
          </p:sp>
        </p:grpSp>
      </p:grpSp>
      <p:sp>
        <p:nvSpPr>
          <p:cNvPr id="50" name="TextBox 49"/>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New </a:t>
            </a:r>
            <a:r>
              <a:rPr lang="en-US" sz="7200" dirty="0" err="1">
                <a:solidFill>
                  <a:schemeClr val="accent1"/>
                </a:solidFill>
                <a:latin typeface="Lato Black"/>
                <a:cs typeface="Lato Black"/>
              </a:rPr>
              <a:t>Macbook</a:t>
            </a:r>
            <a:r>
              <a:rPr lang="en-US" sz="7200" dirty="0">
                <a:solidFill>
                  <a:schemeClr val="accent1"/>
                </a:solidFill>
                <a:latin typeface="Lato Black"/>
                <a:cs typeface="Lato Black"/>
              </a:rPr>
              <a:t> Gold</a:t>
            </a:r>
          </a:p>
        </p:txBody>
      </p:sp>
      <p:sp>
        <p:nvSpPr>
          <p:cNvPr id="51" name="TextBox 50"/>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52" name="Rectangle 51"/>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 name="Picture Placeholder 3"/>
          <p:cNvSpPr>
            <a:spLocks noGrp="1"/>
          </p:cNvSpPr>
          <p:nvPr>
            <p:ph type="pic" sz="quarter" idx="11"/>
          </p:nvPr>
        </p:nvSpPr>
        <p:spPr/>
      </p:sp>
    </p:spTree>
    <p:extLst>
      <p:ext uri="{BB962C8B-B14F-4D97-AF65-F5344CB8AC3E}">
        <p14:creationId xmlns:p14="http://schemas.microsoft.com/office/powerpoint/2010/main" val="2515872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p:cNvGrpSpPr>
            <a:grpSpLocks noChangeAspect="1"/>
          </p:cNvGrpSpPr>
          <p:nvPr/>
        </p:nvGrpSpPr>
        <p:grpSpPr>
          <a:xfrm>
            <a:off x="13092467" y="3468580"/>
            <a:ext cx="8821805" cy="7106897"/>
            <a:chOff x="4300539" y="1984376"/>
            <a:chExt cx="3589338" cy="2890838"/>
          </a:xfrm>
        </p:grpSpPr>
        <p:sp>
          <p:nvSpPr>
            <p:cNvPr id="186"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87"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8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89"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0"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1"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2"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3"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4"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5"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6"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7"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8"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grpSp>
        <p:nvGrpSpPr>
          <p:cNvPr id="88" name="Group 87"/>
          <p:cNvGrpSpPr>
            <a:grpSpLocks/>
          </p:cNvGrpSpPr>
          <p:nvPr/>
        </p:nvGrpSpPr>
        <p:grpSpPr>
          <a:xfrm>
            <a:off x="2439109" y="3468580"/>
            <a:ext cx="8721259" cy="7106897"/>
            <a:chOff x="4300539" y="1984376"/>
            <a:chExt cx="3589338" cy="2890838"/>
          </a:xfrm>
        </p:grpSpPr>
        <p:sp>
          <p:nvSpPr>
            <p:cNvPr id="89"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0"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1"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2"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3"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4"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5"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9"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2"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3"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4"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5"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6" name="Freeform 17"/>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sp>
        <p:nvSpPr>
          <p:cNvPr id="128" name="TextBox 127"/>
          <p:cNvSpPr txBox="1"/>
          <p:nvPr/>
        </p:nvSpPr>
        <p:spPr>
          <a:xfrm>
            <a:off x="2416045" y="10842941"/>
            <a:ext cx="8844866" cy="1397269"/>
          </a:xfrm>
          <a:prstGeom prst="rect">
            <a:avLst/>
          </a:prstGeom>
          <a:noFill/>
        </p:spPr>
        <p:txBody>
          <a:bodyPr wrap="square" lIns="182843" tIns="91422" rIns="182843" bIns="91422" rtlCol="0">
            <a:spAutoFit/>
          </a:bodyPr>
          <a:lstStyle/>
          <a:p>
            <a:pPr algn="ctr">
              <a:lnSpc>
                <a:spcPct val="110000"/>
              </a:lnSpc>
            </a:pPr>
            <a:r>
              <a:rPr lang="en-US" sz="2400" dirty="0">
                <a:latin typeface="Lato Light"/>
                <a:cs typeface="Lato Light"/>
              </a:rPr>
              <a:t>Creativity is the key to success in the future, and primary education where teachers can bring creativity in children at that level keep growing. </a:t>
            </a:r>
            <a:r>
              <a:rPr lang="pt-BR" sz="2400" dirty="0">
                <a:latin typeface="Lato Light"/>
                <a:cs typeface="Lato Light"/>
              </a:rPr>
              <a:t>Lorem ipsum </a:t>
            </a:r>
            <a:r>
              <a:rPr lang="pt-BR" sz="2400" dirty="0" err="1">
                <a:latin typeface="Lato Light"/>
                <a:cs typeface="Lato Light"/>
              </a:rPr>
              <a:t>dolor</a:t>
            </a:r>
            <a:r>
              <a:rPr lang="pt-BR" sz="2400" dirty="0">
                <a:latin typeface="Lato Light"/>
                <a:cs typeface="Lato Light"/>
              </a:rPr>
              <a:t> </a:t>
            </a:r>
            <a:r>
              <a:rPr lang="pt-BR" sz="2400" dirty="0" err="1">
                <a:latin typeface="Lato Light"/>
                <a:cs typeface="Lato Light"/>
              </a:rPr>
              <a:t>sit</a:t>
            </a:r>
            <a:endParaRPr lang="en-US" sz="2400" dirty="0">
              <a:latin typeface="Lato Light"/>
              <a:cs typeface="Lato Light"/>
            </a:endParaRPr>
          </a:p>
        </p:txBody>
      </p:sp>
      <p:sp>
        <p:nvSpPr>
          <p:cNvPr id="129" name="TextBox 128"/>
          <p:cNvSpPr txBox="1"/>
          <p:nvPr/>
        </p:nvSpPr>
        <p:spPr>
          <a:xfrm>
            <a:off x="13141414" y="10842941"/>
            <a:ext cx="8844866" cy="1397269"/>
          </a:xfrm>
          <a:prstGeom prst="rect">
            <a:avLst/>
          </a:prstGeom>
          <a:noFill/>
        </p:spPr>
        <p:txBody>
          <a:bodyPr wrap="square" lIns="182843" tIns="91422" rIns="182843" bIns="91422" rtlCol="0">
            <a:spAutoFit/>
          </a:bodyPr>
          <a:lstStyle/>
          <a:p>
            <a:pPr algn="ctr">
              <a:lnSpc>
                <a:spcPct val="110000"/>
              </a:lnSpc>
            </a:pPr>
            <a:r>
              <a:rPr lang="en-US" sz="2400" dirty="0">
                <a:latin typeface="Lato Light"/>
                <a:cs typeface="Lato Light"/>
              </a:rPr>
              <a:t>Creativity is the key to success in the future, and primary education where teachers can bring creativity in children at that level keep growing. </a:t>
            </a:r>
            <a:r>
              <a:rPr lang="pt-BR" sz="2400" dirty="0">
                <a:latin typeface="Lato Light"/>
                <a:cs typeface="Lato Light"/>
              </a:rPr>
              <a:t>Lorem ipsum </a:t>
            </a:r>
            <a:r>
              <a:rPr lang="pt-BR" sz="2400" dirty="0" err="1">
                <a:latin typeface="Lato Light"/>
                <a:cs typeface="Lato Light"/>
              </a:rPr>
              <a:t>dolor</a:t>
            </a:r>
            <a:r>
              <a:rPr lang="pt-BR" sz="2400" dirty="0">
                <a:latin typeface="Lato Light"/>
                <a:cs typeface="Lato Light"/>
              </a:rPr>
              <a:t> </a:t>
            </a:r>
            <a:r>
              <a:rPr lang="pt-BR" sz="2400" dirty="0" err="1">
                <a:latin typeface="Lato Light"/>
                <a:cs typeface="Lato Light"/>
              </a:rPr>
              <a:t>sit</a:t>
            </a:r>
            <a:endParaRPr lang="en-US" sz="2400" dirty="0">
              <a:latin typeface="Lato Light"/>
              <a:cs typeface="Lato Light"/>
            </a:endParaRPr>
          </a:p>
        </p:txBody>
      </p:sp>
      <p:sp>
        <p:nvSpPr>
          <p:cNvPr id="39" name="TextBox 38"/>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Comparison </a:t>
            </a:r>
            <a:r>
              <a:rPr lang="en-US" sz="7200" dirty="0">
                <a:solidFill>
                  <a:schemeClr val="accent1"/>
                </a:solidFill>
                <a:latin typeface="Lato Black"/>
                <a:cs typeface="Lato Black"/>
              </a:rPr>
              <a:t>Flat iMac</a:t>
            </a:r>
          </a:p>
        </p:txBody>
      </p:sp>
      <p:sp>
        <p:nvSpPr>
          <p:cNvPr id="40" name="TextBox 39"/>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41" name="Rectangle 40"/>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Picture Placeholder 1"/>
          <p:cNvSpPr>
            <a:spLocks noGrp="1"/>
          </p:cNvSpPr>
          <p:nvPr>
            <p:ph type="pic" sz="quarter" idx="14"/>
          </p:nvPr>
        </p:nvSpPr>
        <p:spPr/>
      </p:sp>
      <p:sp>
        <p:nvSpPr>
          <p:cNvPr id="3" name="Picture Placeholder 2"/>
          <p:cNvSpPr>
            <a:spLocks noGrp="1"/>
          </p:cNvSpPr>
          <p:nvPr>
            <p:ph type="pic" sz="quarter" idx="16"/>
          </p:nvPr>
        </p:nvSpPr>
        <p:spPr/>
      </p:sp>
    </p:spTree>
    <p:extLst>
      <p:ext uri="{BB962C8B-B14F-4D97-AF65-F5344CB8AC3E}">
        <p14:creationId xmlns:p14="http://schemas.microsoft.com/office/powerpoint/2010/main" val="3133881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iPhone6_mockup_front_whi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33541" y="2646394"/>
            <a:ext cx="5620283" cy="8794591"/>
          </a:xfrm>
          <a:prstGeom prst="rect">
            <a:avLst/>
          </a:prstGeom>
        </p:spPr>
      </p:pic>
      <p:pic>
        <p:nvPicPr>
          <p:cNvPr id="98" name="Picture 97" descr="iPhone6_mockup_front_whi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354496" y="2674616"/>
            <a:ext cx="5620283" cy="8794591"/>
          </a:xfrm>
          <a:prstGeom prst="rect">
            <a:avLst/>
          </a:prstGeom>
        </p:spPr>
      </p:pic>
      <p:pic>
        <p:nvPicPr>
          <p:cNvPr id="99" name="Picture 98" descr="iPhone6_mockup_front_whi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075451" y="2674005"/>
            <a:ext cx="5620283" cy="8794591"/>
          </a:xfrm>
          <a:prstGeom prst="rect">
            <a:avLst/>
          </a:prstGeom>
        </p:spPr>
      </p:pic>
      <p:sp>
        <p:nvSpPr>
          <p:cNvPr id="101" name="Freeform 27"/>
          <p:cNvSpPr>
            <a:spLocks noChangeArrowheads="1"/>
          </p:cNvSpPr>
          <p:nvPr/>
        </p:nvSpPr>
        <p:spPr bwMode="auto">
          <a:xfrm>
            <a:off x="8006592" y="6087098"/>
            <a:ext cx="1541076" cy="1541684"/>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chemeClr val="tx1"/>
          </a:solidFill>
          <a:ln>
            <a:noFill/>
          </a:ln>
          <a:effectLst/>
        </p:spPr>
        <p:txBody>
          <a:bodyPr wrap="none" anchor="ctr"/>
          <a:lstStyle/>
          <a:p>
            <a:pPr>
              <a:defRPr/>
            </a:pPr>
            <a:endParaRPr lang="en-US"/>
          </a:p>
        </p:txBody>
      </p:sp>
      <p:sp>
        <p:nvSpPr>
          <p:cNvPr id="102" name="Freeform 27"/>
          <p:cNvSpPr>
            <a:spLocks noChangeArrowheads="1"/>
          </p:cNvSpPr>
          <p:nvPr/>
        </p:nvSpPr>
        <p:spPr bwMode="auto">
          <a:xfrm>
            <a:off x="14698815" y="6087098"/>
            <a:ext cx="1541076" cy="1541684"/>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chemeClr val="tx1"/>
          </a:solidFill>
          <a:ln>
            <a:noFill/>
          </a:ln>
          <a:effectLst/>
        </p:spPr>
        <p:txBody>
          <a:bodyPr wrap="none" anchor="ctr"/>
          <a:lstStyle/>
          <a:p>
            <a:pPr>
              <a:defRPr/>
            </a:pPr>
            <a:endParaRPr lang="en-US"/>
          </a:p>
        </p:txBody>
      </p:sp>
      <p:sp>
        <p:nvSpPr>
          <p:cNvPr id="103" name="TextBox 102"/>
          <p:cNvSpPr txBox="1"/>
          <p:nvPr/>
        </p:nvSpPr>
        <p:spPr>
          <a:xfrm>
            <a:off x="2486746" y="11340852"/>
            <a:ext cx="5922967" cy="798680"/>
          </a:xfrm>
          <a:prstGeom prst="rect">
            <a:avLst/>
          </a:prstGeom>
          <a:noFill/>
        </p:spPr>
        <p:txBody>
          <a:bodyPr wrap="square" rtlCol="0">
            <a:spAutoFit/>
          </a:bodyPr>
          <a:lstStyle/>
          <a:p>
            <a:pPr algn="ctr">
              <a:lnSpc>
                <a:spcPct val="130000"/>
              </a:lnSpc>
            </a:pPr>
            <a:r>
              <a:rPr lang="pt-BR" sz="1800" dirty="0">
                <a:latin typeface="Lato Light"/>
                <a:cs typeface="Lato Light"/>
              </a:rPr>
              <a:t>Lorem ipsum dolor sit amet ignota  dem consectetur adipiscing elitara </a:t>
            </a:r>
            <a:r>
              <a:rPr lang="pt-BR" sz="1800" dirty="0" err="1">
                <a:latin typeface="Lato Light"/>
                <a:cs typeface="Lato Light"/>
              </a:rPr>
              <a:t>creativity</a:t>
            </a:r>
            <a:r>
              <a:rPr lang="pt-BR" sz="1800" dirty="0">
                <a:latin typeface="Lato Light"/>
                <a:cs typeface="Lato Light"/>
              </a:rPr>
              <a:t> </a:t>
            </a:r>
            <a:r>
              <a:rPr lang="pt-BR" sz="1800" dirty="0" err="1">
                <a:latin typeface="Lato Light"/>
                <a:cs typeface="Lato Light"/>
              </a:rPr>
              <a:t>tincidunt</a:t>
            </a:r>
            <a:endParaRPr lang="en-US" sz="1800" dirty="0">
              <a:latin typeface="Lato Light"/>
              <a:cs typeface="Lato Light"/>
            </a:endParaRPr>
          </a:p>
        </p:txBody>
      </p:sp>
      <p:sp>
        <p:nvSpPr>
          <p:cNvPr id="107" name="TextBox 106"/>
          <p:cNvSpPr txBox="1"/>
          <p:nvPr/>
        </p:nvSpPr>
        <p:spPr>
          <a:xfrm>
            <a:off x="9224170" y="11340852"/>
            <a:ext cx="5922967" cy="798680"/>
          </a:xfrm>
          <a:prstGeom prst="rect">
            <a:avLst/>
          </a:prstGeom>
          <a:noFill/>
        </p:spPr>
        <p:txBody>
          <a:bodyPr wrap="square" rtlCol="0">
            <a:spAutoFit/>
          </a:bodyPr>
          <a:lstStyle/>
          <a:p>
            <a:pPr algn="ctr">
              <a:lnSpc>
                <a:spcPct val="130000"/>
              </a:lnSpc>
            </a:pPr>
            <a:r>
              <a:rPr lang="pt-BR" sz="1800" dirty="0">
                <a:latin typeface="Lato Light"/>
                <a:cs typeface="Lato Light"/>
              </a:rPr>
              <a:t>Lorem ipsum dolor sit amet ignota  dem consectetur adipiscing elitara </a:t>
            </a:r>
            <a:r>
              <a:rPr lang="pt-BR" sz="1800" dirty="0" err="1">
                <a:latin typeface="Lato Light"/>
                <a:cs typeface="Lato Light"/>
              </a:rPr>
              <a:t>creativity</a:t>
            </a:r>
            <a:r>
              <a:rPr lang="pt-BR" sz="1800" dirty="0">
                <a:latin typeface="Lato Light"/>
                <a:cs typeface="Lato Light"/>
              </a:rPr>
              <a:t> </a:t>
            </a:r>
            <a:r>
              <a:rPr lang="pt-BR" sz="1800" dirty="0" err="1">
                <a:latin typeface="Lato Light"/>
                <a:cs typeface="Lato Light"/>
              </a:rPr>
              <a:t>tincidunt</a:t>
            </a:r>
            <a:endParaRPr lang="en-US" sz="1800" dirty="0">
              <a:latin typeface="Lato Light"/>
              <a:cs typeface="Lato Light"/>
            </a:endParaRPr>
          </a:p>
        </p:txBody>
      </p:sp>
      <p:sp>
        <p:nvSpPr>
          <p:cNvPr id="108" name="TextBox 107"/>
          <p:cNvSpPr txBox="1"/>
          <p:nvPr/>
        </p:nvSpPr>
        <p:spPr>
          <a:xfrm>
            <a:off x="15897699" y="11340852"/>
            <a:ext cx="5922967" cy="798680"/>
          </a:xfrm>
          <a:prstGeom prst="rect">
            <a:avLst/>
          </a:prstGeom>
          <a:noFill/>
        </p:spPr>
        <p:txBody>
          <a:bodyPr wrap="square" rtlCol="0">
            <a:spAutoFit/>
          </a:bodyPr>
          <a:lstStyle/>
          <a:p>
            <a:pPr algn="ctr">
              <a:lnSpc>
                <a:spcPct val="130000"/>
              </a:lnSpc>
            </a:pPr>
            <a:r>
              <a:rPr lang="pt-BR" sz="1800" dirty="0">
                <a:latin typeface="Lato Light"/>
                <a:cs typeface="Lato Light"/>
              </a:rPr>
              <a:t>Lorem ipsum dolor sit amet ignota  dem consectetur adipiscing elitara </a:t>
            </a:r>
            <a:r>
              <a:rPr lang="pt-BR" sz="1800" dirty="0" err="1">
                <a:latin typeface="Lato Light"/>
                <a:cs typeface="Lato Light"/>
              </a:rPr>
              <a:t>creativity</a:t>
            </a:r>
            <a:r>
              <a:rPr lang="pt-BR" sz="1800" dirty="0">
                <a:latin typeface="Lato Light"/>
                <a:cs typeface="Lato Light"/>
              </a:rPr>
              <a:t> </a:t>
            </a:r>
            <a:r>
              <a:rPr lang="pt-BR" sz="1800" dirty="0" err="1">
                <a:latin typeface="Lato Light"/>
                <a:cs typeface="Lato Light"/>
              </a:rPr>
              <a:t>tincidunt</a:t>
            </a:r>
            <a:endParaRPr lang="en-US" sz="1800" dirty="0">
              <a:latin typeface="Lato Light"/>
              <a:cs typeface="Lato Light"/>
            </a:endParaRPr>
          </a:p>
        </p:txBody>
      </p:sp>
      <p:sp>
        <p:nvSpPr>
          <p:cNvPr id="26" name="TextBox 25"/>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iPhone 6 Process </a:t>
            </a:r>
            <a:r>
              <a:rPr lang="en-US" sz="7200" dirty="0">
                <a:solidFill>
                  <a:schemeClr val="accent1"/>
                </a:solidFill>
                <a:latin typeface="Lato Black"/>
                <a:cs typeface="Lato Black"/>
              </a:rPr>
              <a:t>Mockup</a:t>
            </a:r>
          </a:p>
        </p:txBody>
      </p:sp>
      <p:sp>
        <p:nvSpPr>
          <p:cNvPr id="27" name="TextBox 26"/>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28" name="Rectangle 27"/>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Picture Placeholder 1"/>
          <p:cNvSpPr>
            <a:spLocks noGrp="1"/>
          </p:cNvSpPr>
          <p:nvPr>
            <p:ph type="pic" sz="quarter" idx="15"/>
          </p:nvPr>
        </p:nvSpPr>
        <p:spPr/>
      </p:sp>
      <p:sp>
        <p:nvSpPr>
          <p:cNvPr id="3" name="Picture Placeholder 2"/>
          <p:cNvSpPr>
            <a:spLocks noGrp="1"/>
          </p:cNvSpPr>
          <p:nvPr>
            <p:ph type="pic" sz="quarter" idx="16"/>
          </p:nvPr>
        </p:nvSpPr>
        <p:spPr/>
      </p:sp>
      <p:sp>
        <p:nvSpPr>
          <p:cNvPr id="4" name="Picture Placeholder 3"/>
          <p:cNvSpPr>
            <a:spLocks noGrp="1"/>
          </p:cNvSpPr>
          <p:nvPr>
            <p:ph type="pic" sz="quarter" idx="17"/>
          </p:nvPr>
        </p:nvSpPr>
        <p:spPr/>
      </p:sp>
    </p:spTree>
    <p:extLst>
      <p:ext uri="{BB962C8B-B14F-4D97-AF65-F5344CB8AC3E}">
        <p14:creationId xmlns:p14="http://schemas.microsoft.com/office/powerpoint/2010/main" val="512717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6646591" y="3962400"/>
            <a:ext cx="11085195" cy="7252904"/>
            <a:chOff x="1017405" y="2693983"/>
            <a:chExt cx="6794663" cy="4462905"/>
          </a:xfrm>
        </p:grpSpPr>
        <p:grpSp>
          <p:nvGrpSpPr>
            <p:cNvPr id="55" name="Group 54"/>
            <p:cNvGrpSpPr/>
            <p:nvPr/>
          </p:nvGrpSpPr>
          <p:grpSpPr>
            <a:xfrm>
              <a:off x="1017405" y="2693983"/>
              <a:ext cx="6794663" cy="4462905"/>
              <a:chOff x="1017405" y="2693983"/>
              <a:chExt cx="6794663" cy="4462905"/>
            </a:xfrm>
          </p:grpSpPr>
          <p:sp>
            <p:nvSpPr>
              <p:cNvPr id="67" name="AutoShape 1"/>
              <p:cNvSpPr>
                <a:spLocks/>
              </p:cNvSpPr>
              <p:nvPr/>
            </p:nvSpPr>
            <p:spPr bwMode="auto">
              <a:xfrm>
                <a:off x="1017405" y="2693983"/>
                <a:ext cx="6794663" cy="4462905"/>
              </a:xfrm>
              <a:prstGeom prst="roundRect">
                <a:avLst>
                  <a:gd name="adj" fmla="val 1292"/>
                </a:avLst>
              </a:prstGeom>
              <a:solidFill>
                <a:srgbClr val="343434"/>
              </a:solidFill>
              <a:ln w="25400" cap="flat">
                <a:no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dirty="0">
                  <a:latin typeface="Lato Light"/>
                  <a:cs typeface="Lato Light"/>
                </a:endParaRPr>
              </a:p>
            </p:txBody>
          </p:sp>
          <p:sp>
            <p:nvSpPr>
              <p:cNvPr id="68" name="Rectangle 2"/>
              <p:cNvSpPr>
                <a:spLocks/>
              </p:cNvSpPr>
              <p:nvPr/>
            </p:nvSpPr>
            <p:spPr bwMode="auto">
              <a:xfrm>
                <a:off x="1017405" y="3024940"/>
                <a:ext cx="6794663" cy="31591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dirty="0">
                  <a:latin typeface="Lato Light"/>
                  <a:cs typeface="Lato Light"/>
                </a:endParaRPr>
              </a:p>
            </p:txBody>
          </p:sp>
          <p:sp>
            <p:nvSpPr>
              <p:cNvPr id="69" name="AutoShape 3"/>
              <p:cNvSpPr>
                <a:spLocks/>
              </p:cNvSpPr>
              <p:nvPr/>
            </p:nvSpPr>
            <p:spPr bwMode="auto">
              <a:xfrm>
                <a:off x="2035351" y="2779230"/>
                <a:ext cx="2717865" cy="561624"/>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dirty="0">
                  <a:latin typeface="Lato Light"/>
                  <a:cs typeface="Lato Light"/>
                </a:endParaRPr>
              </a:p>
            </p:txBody>
          </p:sp>
          <p:sp>
            <p:nvSpPr>
              <p:cNvPr id="70" name="Oval 4"/>
              <p:cNvSpPr>
                <a:spLocks/>
              </p:cNvSpPr>
              <p:nvPr/>
            </p:nvSpPr>
            <p:spPr bwMode="auto">
              <a:xfrm>
                <a:off x="1137753" y="2814331"/>
                <a:ext cx="95903" cy="95276"/>
              </a:xfrm>
              <a:prstGeom prst="ellipse">
                <a:avLst/>
              </a:prstGeom>
              <a:solidFill>
                <a:schemeClr val="accent2"/>
              </a:solidFill>
              <a:ln w="25400" cap="flat">
                <a:noFill/>
                <a:prstDash val="solid"/>
                <a:miter lim="800000"/>
                <a:headEnd type="none" w="med" len="med"/>
                <a:tailEnd type="none" w="med" len="med"/>
              </a:ln>
            </p:spPr>
            <p:txBody>
              <a:bodyPr lIns="0" tIns="0" rIns="0" bIns="0"/>
              <a:lstStyle/>
              <a:p>
                <a:endParaRPr lang="id-ID" dirty="0">
                  <a:latin typeface="Lato Light"/>
                  <a:cs typeface="Lato Light"/>
                </a:endParaRPr>
              </a:p>
            </p:txBody>
          </p:sp>
          <p:sp>
            <p:nvSpPr>
              <p:cNvPr id="71" name="Oval 5"/>
              <p:cNvSpPr>
                <a:spLocks/>
              </p:cNvSpPr>
              <p:nvPr/>
            </p:nvSpPr>
            <p:spPr bwMode="auto">
              <a:xfrm>
                <a:off x="1307620" y="2814331"/>
                <a:ext cx="95903" cy="95276"/>
              </a:xfrm>
              <a:prstGeom prst="ellipse">
                <a:avLst/>
              </a:prstGeom>
              <a:solidFill>
                <a:schemeClr val="accent3"/>
              </a:solidFill>
              <a:ln w="25400" cap="flat">
                <a:noFill/>
                <a:prstDash val="solid"/>
                <a:miter lim="800000"/>
                <a:headEnd type="none" w="med" len="med"/>
                <a:tailEnd type="none" w="med" len="med"/>
              </a:ln>
            </p:spPr>
            <p:txBody>
              <a:bodyPr lIns="0" tIns="0" rIns="0" bIns="0"/>
              <a:lstStyle/>
              <a:p>
                <a:endParaRPr lang="id-ID" dirty="0">
                  <a:latin typeface="Lato Light"/>
                  <a:cs typeface="Lato Light"/>
                </a:endParaRPr>
              </a:p>
            </p:txBody>
          </p:sp>
          <p:sp>
            <p:nvSpPr>
              <p:cNvPr id="78" name="Oval 6"/>
              <p:cNvSpPr>
                <a:spLocks/>
              </p:cNvSpPr>
              <p:nvPr/>
            </p:nvSpPr>
            <p:spPr bwMode="auto">
              <a:xfrm>
                <a:off x="1477486" y="2814331"/>
                <a:ext cx="95903" cy="95276"/>
              </a:xfrm>
              <a:prstGeom prst="ellipse">
                <a:avLst/>
              </a:prstGeom>
              <a:solidFill>
                <a:schemeClr val="accent4"/>
              </a:solidFill>
              <a:ln w="25400" cap="flat">
                <a:noFill/>
                <a:prstDash val="solid"/>
                <a:miter lim="800000"/>
                <a:headEnd type="none" w="med" len="med"/>
                <a:tailEnd type="none" w="med" len="med"/>
              </a:ln>
            </p:spPr>
            <p:txBody>
              <a:bodyPr lIns="0" tIns="0" rIns="0" bIns="0"/>
              <a:lstStyle/>
              <a:p>
                <a:endParaRPr lang="id-ID" dirty="0">
                  <a:latin typeface="Lato Light"/>
                  <a:cs typeface="Lato Light"/>
                </a:endParaRPr>
              </a:p>
            </p:txBody>
          </p:sp>
          <p:sp>
            <p:nvSpPr>
              <p:cNvPr id="80" name="Rectangle 11"/>
              <p:cNvSpPr>
                <a:spLocks/>
              </p:cNvSpPr>
              <p:nvPr/>
            </p:nvSpPr>
            <p:spPr bwMode="auto">
              <a:xfrm>
                <a:off x="2205844" y="3085114"/>
                <a:ext cx="5104773" cy="200580"/>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lstStyle/>
              <a:p>
                <a:endParaRPr lang="id-ID" dirty="0">
                  <a:latin typeface="Lato Light"/>
                  <a:cs typeface="Lato Light"/>
                </a:endParaRPr>
              </a:p>
            </p:txBody>
          </p:sp>
          <p:sp>
            <p:nvSpPr>
              <p:cNvPr id="81" name="Freeform 9"/>
              <p:cNvSpPr>
                <a:spLocks/>
              </p:cNvSpPr>
              <p:nvPr/>
            </p:nvSpPr>
            <p:spPr bwMode="auto">
              <a:xfrm rot="18900000">
                <a:off x="4580706" y="2849676"/>
                <a:ext cx="99497" cy="99497"/>
              </a:xfrm>
              <a:custGeom>
                <a:avLst/>
                <a:gdLst>
                  <a:gd name="T0" fmla="*/ 42 w 64"/>
                  <a:gd name="T1" fmla="*/ 0 h 64"/>
                  <a:gd name="T2" fmla="*/ 21 w 64"/>
                  <a:gd name="T3" fmla="*/ 0 h 64"/>
                  <a:gd name="T4" fmla="*/ 21 w 64"/>
                  <a:gd name="T5" fmla="*/ 21 h 64"/>
                  <a:gd name="T6" fmla="*/ 0 w 64"/>
                  <a:gd name="T7" fmla="*/ 21 h 64"/>
                  <a:gd name="T8" fmla="*/ 0 w 64"/>
                  <a:gd name="T9" fmla="*/ 42 h 64"/>
                  <a:gd name="T10" fmla="*/ 21 w 64"/>
                  <a:gd name="T11" fmla="*/ 42 h 64"/>
                  <a:gd name="T12" fmla="*/ 21 w 64"/>
                  <a:gd name="T13" fmla="*/ 64 h 64"/>
                  <a:gd name="T14" fmla="*/ 42 w 64"/>
                  <a:gd name="T15" fmla="*/ 64 h 64"/>
                  <a:gd name="T16" fmla="*/ 42 w 64"/>
                  <a:gd name="T17" fmla="*/ 42 h 64"/>
                  <a:gd name="T18" fmla="*/ 64 w 64"/>
                  <a:gd name="T19" fmla="*/ 42 h 64"/>
                  <a:gd name="T20" fmla="*/ 64 w 64"/>
                  <a:gd name="T21" fmla="*/ 21 h 64"/>
                  <a:gd name="T22" fmla="*/ 42 w 64"/>
                  <a:gd name="T23" fmla="*/ 21 h 64"/>
                  <a:gd name="T24" fmla="*/ 42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grpSp>
            <p:nvGrpSpPr>
              <p:cNvPr id="82" name="Group 81"/>
              <p:cNvGrpSpPr/>
              <p:nvPr/>
            </p:nvGrpSpPr>
            <p:grpSpPr>
              <a:xfrm>
                <a:off x="7494380" y="2779230"/>
                <a:ext cx="155357" cy="155272"/>
                <a:chOff x="4763" y="0"/>
                <a:chExt cx="2900362" cy="2898775"/>
              </a:xfrm>
              <a:solidFill>
                <a:schemeClr val="bg1">
                  <a:lumMod val="50000"/>
                </a:schemeClr>
              </a:solidFill>
            </p:grpSpPr>
            <p:sp>
              <p:nvSpPr>
                <p:cNvPr id="84" name="Freeform 13"/>
                <p:cNvSpPr>
                  <a:spLocks/>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sp>
              <p:nvSpPr>
                <p:cNvPr id="85" name="Freeform 14"/>
                <p:cNvSpPr>
                  <a:spLocks/>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sp>
              <p:nvSpPr>
                <p:cNvPr id="86" name="Freeform 15"/>
                <p:cNvSpPr>
                  <a:spLocks/>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sp>
              <p:nvSpPr>
                <p:cNvPr id="87" name="Freeform 16"/>
                <p:cNvSpPr>
                  <a:spLocks/>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sp>
              <p:nvSpPr>
                <p:cNvPr id="88" name="Freeform 17"/>
                <p:cNvSpPr>
                  <a:spLocks/>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sp>
              <p:nvSpPr>
                <p:cNvPr id="89" name="Freeform 18"/>
                <p:cNvSpPr>
                  <a:spLocks/>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sp>
              <p:nvSpPr>
                <p:cNvPr id="90" name="Freeform 19"/>
                <p:cNvSpPr>
                  <a:spLocks/>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sp>
              <p:nvSpPr>
                <p:cNvPr id="91" name="Freeform 20"/>
                <p:cNvSpPr>
                  <a:spLocks/>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sp>
              <p:nvSpPr>
                <p:cNvPr id="92" name="Freeform 21"/>
                <p:cNvSpPr>
                  <a:spLocks/>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grpSp>
          <p:sp>
            <p:nvSpPr>
              <p:cNvPr id="83" name="Freeform 25"/>
              <p:cNvSpPr>
                <a:spLocks/>
              </p:cNvSpPr>
              <p:nvPr/>
            </p:nvSpPr>
            <p:spPr bwMode="auto">
              <a:xfrm rot="5400000">
                <a:off x="7497092" y="3115886"/>
                <a:ext cx="146921" cy="128651"/>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grpSp>
        <p:sp>
          <p:nvSpPr>
            <p:cNvPr id="56" name="TextBox 55"/>
            <p:cNvSpPr txBox="1"/>
            <p:nvPr/>
          </p:nvSpPr>
          <p:spPr>
            <a:xfrm>
              <a:off x="2353072" y="3063038"/>
              <a:ext cx="1460078" cy="227260"/>
            </a:xfrm>
            <a:prstGeom prst="rect">
              <a:avLst/>
            </a:prstGeom>
            <a:noFill/>
          </p:spPr>
          <p:txBody>
            <a:bodyPr wrap="none" rtlCol="0">
              <a:spAutoFit/>
            </a:bodyPr>
            <a:lstStyle/>
            <a:p>
              <a:r>
                <a:rPr lang="id-ID" sz="1800" dirty="0">
                  <a:solidFill>
                    <a:schemeClr val="bg1">
                      <a:lumMod val="65000"/>
                    </a:schemeClr>
                  </a:solidFill>
                  <a:latin typeface="Lato Light"/>
                  <a:cs typeface="Lato Light"/>
                </a:rPr>
                <a:t>www.louistwelve.com</a:t>
              </a:r>
            </a:p>
          </p:txBody>
        </p:sp>
        <p:sp>
          <p:nvSpPr>
            <p:cNvPr id="66" name="Freeform 29"/>
            <p:cNvSpPr>
              <a:spLocks noEditPoints="1"/>
            </p:cNvSpPr>
            <p:nvPr/>
          </p:nvSpPr>
          <p:spPr bwMode="auto">
            <a:xfrm>
              <a:off x="2269943" y="3130076"/>
              <a:ext cx="115372" cy="115448"/>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dirty="0">
                <a:latin typeface="Lato Light"/>
                <a:cs typeface="Lato Light"/>
              </a:endParaRPr>
            </a:p>
          </p:txBody>
        </p:sp>
      </p:grpSp>
      <p:sp>
        <p:nvSpPr>
          <p:cNvPr id="43" name="Oval 42"/>
          <p:cNvSpPr/>
          <p:nvPr/>
        </p:nvSpPr>
        <p:spPr>
          <a:xfrm>
            <a:off x="4752469" y="4157780"/>
            <a:ext cx="1387809" cy="1388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46" name="Oval 45"/>
          <p:cNvSpPr/>
          <p:nvPr/>
        </p:nvSpPr>
        <p:spPr>
          <a:xfrm>
            <a:off x="4786743" y="6773052"/>
            <a:ext cx="1387809" cy="1388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49" name="Oval 48"/>
          <p:cNvSpPr/>
          <p:nvPr/>
        </p:nvSpPr>
        <p:spPr>
          <a:xfrm>
            <a:off x="4786742" y="9385736"/>
            <a:ext cx="1387809" cy="1388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58" name="Oval 57"/>
          <p:cNvSpPr/>
          <p:nvPr/>
        </p:nvSpPr>
        <p:spPr>
          <a:xfrm>
            <a:off x="18209450" y="4203000"/>
            <a:ext cx="1387809" cy="13881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59" name="Freeform 6"/>
          <p:cNvSpPr>
            <a:spLocks noChangeArrowheads="1"/>
          </p:cNvSpPr>
          <p:nvPr/>
        </p:nvSpPr>
        <p:spPr bwMode="auto">
          <a:xfrm>
            <a:off x="5091091" y="9759564"/>
            <a:ext cx="708790" cy="695025"/>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bg1"/>
          </a:solidFill>
          <a:ln>
            <a:noFill/>
          </a:ln>
          <a:effectLst/>
        </p:spPr>
        <p:txBody>
          <a:bodyPr wrap="none" anchor="ctr"/>
          <a:lstStyle/>
          <a:p>
            <a:endParaRPr lang="en-US" dirty="0">
              <a:latin typeface="Lato Light"/>
              <a:cs typeface="Lato Light"/>
            </a:endParaRPr>
          </a:p>
        </p:txBody>
      </p:sp>
      <p:sp>
        <p:nvSpPr>
          <p:cNvPr id="61" name="Oval 60"/>
          <p:cNvSpPr/>
          <p:nvPr/>
        </p:nvSpPr>
        <p:spPr>
          <a:xfrm>
            <a:off x="18243724" y="6818272"/>
            <a:ext cx="1387809" cy="13881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64" name="Oval 63"/>
          <p:cNvSpPr/>
          <p:nvPr/>
        </p:nvSpPr>
        <p:spPr>
          <a:xfrm>
            <a:off x="18243723" y="9430956"/>
            <a:ext cx="1387809" cy="13881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latin typeface="Lato Light"/>
              <a:cs typeface="Lato Light"/>
            </a:endParaRPr>
          </a:p>
        </p:txBody>
      </p:sp>
      <p:sp>
        <p:nvSpPr>
          <p:cNvPr id="65" name="Freeform 104"/>
          <p:cNvSpPr>
            <a:spLocks noChangeArrowheads="1"/>
          </p:cNvSpPr>
          <p:nvPr/>
        </p:nvSpPr>
        <p:spPr bwMode="auto">
          <a:xfrm>
            <a:off x="5147637" y="4500257"/>
            <a:ext cx="595798" cy="400869"/>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ffectLst/>
        </p:spPr>
        <p:txBody>
          <a:bodyPr wrap="none" anchor="ctr"/>
          <a:lstStyle/>
          <a:p>
            <a:endParaRPr lang="en-US" dirty="0">
              <a:latin typeface="Lato Light"/>
              <a:cs typeface="Lato Light"/>
            </a:endParaRPr>
          </a:p>
        </p:txBody>
      </p:sp>
      <p:sp>
        <p:nvSpPr>
          <p:cNvPr id="73" name="TextBox 72"/>
          <p:cNvSpPr txBox="1"/>
          <p:nvPr/>
        </p:nvSpPr>
        <p:spPr>
          <a:xfrm>
            <a:off x="19631532" y="3962401"/>
            <a:ext cx="2772195" cy="615563"/>
          </a:xfrm>
          <a:prstGeom prst="rect">
            <a:avLst/>
          </a:prstGeom>
          <a:noFill/>
        </p:spPr>
        <p:txBody>
          <a:bodyPr wrap="none" lIns="182889" tIns="91445" rIns="182889" bIns="91445" rtlCol="0">
            <a:spAutoFit/>
          </a:bodyPr>
          <a:lstStyle/>
          <a:p>
            <a:r>
              <a:rPr lang="id-ID" sz="2800" dirty="0">
                <a:latin typeface="Lato Bold"/>
                <a:cs typeface="Lato Bold"/>
              </a:rPr>
              <a:t>Fourth Feature</a:t>
            </a:r>
          </a:p>
        </p:txBody>
      </p:sp>
      <p:sp>
        <p:nvSpPr>
          <p:cNvPr id="74" name="Rectangle 73"/>
          <p:cNvSpPr/>
          <p:nvPr/>
        </p:nvSpPr>
        <p:spPr>
          <a:xfrm>
            <a:off x="19631532" y="4586396"/>
            <a:ext cx="3473041" cy="1292672"/>
          </a:xfrm>
          <a:prstGeom prst="rect">
            <a:avLst/>
          </a:prstGeom>
        </p:spPr>
        <p:txBody>
          <a:bodyPr wrap="square" lIns="182889" tIns="91445" rIns="182889" bIns="91445">
            <a:spAutoFit/>
          </a:bodyPr>
          <a:lstStyle/>
          <a:p>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a:t>
            </a:r>
            <a:endParaRPr lang="en-US" sz="2400" dirty="0">
              <a:latin typeface="Lato Light"/>
              <a:cs typeface="Lato Light"/>
            </a:endParaRPr>
          </a:p>
        </p:txBody>
      </p:sp>
      <p:sp>
        <p:nvSpPr>
          <p:cNvPr id="76" name="TextBox 75"/>
          <p:cNvSpPr txBox="1"/>
          <p:nvPr/>
        </p:nvSpPr>
        <p:spPr>
          <a:xfrm>
            <a:off x="19631533" y="6564869"/>
            <a:ext cx="2454857" cy="615563"/>
          </a:xfrm>
          <a:prstGeom prst="rect">
            <a:avLst/>
          </a:prstGeom>
          <a:noFill/>
        </p:spPr>
        <p:txBody>
          <a:bodyPr wrap="none" lIns="182889" tIns="91445" rIns="182889" bIns="91445" rtlCol="0">
            <a:spAutoFit/>
          </a:bodyPr>
          <a:lstStyle/>
          <a:p>
            <a:r>
              <a:rPr lang="id-ID" sz="2800" dirty="0">
                <a:latin typeface="Lato Bold"/>
                <a:cs typeface="Lato Bold"/>
              </a:rPr>
              <a:t>Fifth Feature</a:t>
            </a:r>
          </a:p>
        </p:txBody>
      </p:sp>
      <p:sp>
        <p:nvSpPr>
          <p:cNvPr id="77" name="Rectangle 76"/>
          <p:cNvSpPr/>
          <p:nvPr/>
        </p:nvSpPr>
        <p:spPr>
          <a:xfrm>
            <a:off x="19631533" y="7188864"/>
            <a:ext cx="3473041" cy="1292672"/>
          </a:xfrm>
          <a:prstGeom prst="rect">
            <a:avLst/>
          </a:prstGeom>
        </p:spPr>
        <p:txBody>
          <a:bodyPr wrap="square" lIns="182889" tIns="91445" rIns="182889" bIns="91445">
            <a:spAutoFit/>
          </a:bodyPr>
          <a:lstStyle/>
          <a:p>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a:t>
            </a:r>
            <a:endParaRPr lang="en-US" sz="2400" dirty="0">
              <a:latin typeface="Lato Light"/>
              <a:cs typeface="Lato Light"/>
            </a:endParaRPr>
          </a:p>
        </p:txBody>
      </p:sp>
      <p:sp>
        <p:nvSpPr>
          <p:cNvPr id="97" name="TextBox 96"/>
          <p:cNvSpPr txBox="1"/>
          <p:nvPr/>
        </p:nvSpPr>
        <p:spPr>
          <a:xfrm>
            <a:off x="19631532" y="9144001"/>
            <a:ext cx="2485820" cy="615563"/>
          </a:xfrm>
          <a:prstGeom prst="rect">
            <a:avLst/>
          </a:prstGeom>
          <a:noFill/>
        </p:spPr>
        <p:txBody>
          <a:bodyPr wrap="none" lIns="182889" tIns="91445" rIns="182889" bIns="91445" rtlCol="0">
            <a:spAutoFit/>
          </a:bodyPr>
          <a:lstStyle/>
          <a:p>
            <a:r>
              <a:rPr lang="id-ID" sz="2800" dirty="0">
                <a:latin typeface="Lato Bold"/>
                <a:cs typeface="Lato Bold"/>
              </a:rPr>
              <a:t>Sixth Feature</a:t>
            </a:r>
          </a:p>
        </p:txBody>
      </p:sp>
      <p:sp>
        <p:nvSpPr>
          <p:cNvPr id="98" name="Rectangle 97"/>
          <p:cNvSpPr/>
          <p:nvPr/>
        </p:nvSpPr>
        <p:spPr>
          <a:xfrm>
            <a:off x="19631533" y="9767996"/>
            <a:ext cx="3473041" cy="1292672"/>
          </a:xfrm>
          <a:prstGeom prst="rect">
            <a:avLst/>
          </a:prstGeom>
        </p:spPr>
        <p:txBody>
          <a:bodyPr wrap="square" lIns="182889" tIns="91445" rIns="182889" bIns="91445">
            <a:spAutoFit/>
          </a:bodyPr>
          <a:lstStyle/>
          <a:p>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a:t>
            </a:r>
            <a:endParaRPr lang="en-US" sz="2400" dirty="0">
              <a:latin typeface="Lato Light"/>
              <a:cs typeface="Lato Light"/>
            </a:endParaRPr>
          </a:p>
        </p:txBody>
      </p:sp>
      <p:sp>
        <p:nvSpPr>
          <p:cNvPr id="101" name="TextBox 100"/>
          <p:cNvSpPr txBox="1"/>
          <p:nvPr/>
        </p:nvSpPr>
        <p:spPr>
          <a:xfrm>
            <a:off x="2494637" y="3962401"/>
            <a:ext cx="2416385" cy="615563"/>
          </a:xfrm>
          <a:prstGeom prst="rect">
            <a:avLst/>
          </a:prstGeom>
          <a:noFill/>
        </p:spPr>
        <p:txBody>
          <a:bodyPr wrap="none" lIns="182889" tIns="91445" rIns="182889" bIns="91445" rtlCol="0">
            <a:spAutoFit/>
          </a:bodyPr>
          <a:lstStyle/>
          <a:p>
            <a:pPr algn="r"/>
            <a:r>
              <a:rPr lang="id-ID" sz="2800" dirty="0">
                <a:latin typeface="Lato Bold"/>
                <a:cs typeface="Lato Bold"/>
              </a:rPr>
              <a:t>First Feature</a:t>
            </a:r>
          </a:p>
        </p:txBody>
      </p:sp>
      <p:sp>
        <p:nvSpPr>
          <p:cNvPr id="102" name="Rectangle 101"/>
          <p:cNvSpPr/>
          <p:nvPr/>
        </p:nvSpPr>
        <p:spPr>
          <a:xfrm>
            <a:off x="1422826" y="4586396"/>
            <a:ext cx="3473042" cy="1292672"/>
          </a:xfrm>
          <a:prstGeom prst="rect">
            <a:avLst/>
          </a:prstGeom>
        </p:spPr>
        <p:txBody>
          <a:bodyPr wrap="square" lIns="182889" tIns="91445" rIns="182889" bIns="91445">
            <a:spAutoFit/>
          </a:bodyPr>
          <a:lstStyle/>
          <a:p>
            <a:pPr algn="r"/>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a:t>
            </a:r>
            <a:endParaRPr lang="en-US" sz="2400" dirty="0">
              <a:latin typeface="Lato Light"/>
              <a:cs typeface="Lato Light"/>
            </a:endParaRPr>
          </a:p>
        </p:txBody>
      </p:sp>
      <p:sp>
        <p:nvSpPr>
          <p:cNvPr id="104" name="TextBox 103"/>
          <p:cNvSpPr txBox="1"/>
          <p:nvPr/>
        </p:nvSpPr>
        <p:spPr>
          <a:xfrm>
            <a:off x="1851851" y="6553201"/>
            <a:ext cx="2871638" cy="615563"/>
          </a:xfrm>
          <a:prstGeom prst="rect">
            <a:avLst/>
          </a:prstGeom>
          <a:noFill/>
        </p:spPr>
        <p:txBody>
          <a:bodyPr wrap="none" lIns="182889" tIns="91445" rIns="182889" bIns="91445" rtlCol="0">
            <a:spAutoFit/>
          </a:bodyPr>
          <a:lstStyle/>
          <a:p>
            <a:pPr algn="r"/>
            <a:r>
              <a:rPr lang="id-ID" sz="2800" dirty="0">
                <a:latin typeface="Lato Bold"/>
                <a:cs typeface="Lato Bold"/>
              </a:rPr>
              <a:t>Second Feature</a:t>
            </a:r>
          </a:p>
        </p:txBody>
      </p:sp>
      <p:sp>
        <p:nvSpPr>
          <p:cNvPr id="105" name="Rectangle 104"/>
          <p:cNvSpPr/>
          <p:nvPr/>
        </p:nvSpPr>
        <p:spPr>
          <a:xfrm>
            <a:off x="1265652" y="7177196"/>
            <a:ext cx="3473041" cy="1292672"/>
          </a:xfrm>
          <a:prstGeom prst="rect">
            <a:avLst/>
          </a:prstGeom>
        </p:spPr>
        <p:txBody>
          <a:bodyPr wrap="square" lIns="182889" tIns="91445" rIns="182889" bIns="91445">
            <a:spAutoFit/>
          </a:bodyPr>
          <a:lstStyle/>
          <a:p>
            <a:pPr algn="r"/>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a:t>
            </a:r>
            <a:endParaRPr lang="en-US" sz="2400" dirty="0">
              <a:latin typeface="Lato Light"/>
              <a:cs typeface="Lato Light"/>
            </a:endParaRPr>
          </a:p>
        </p:txBody>
      </p:sp>
      <p:sp>
        <p:nvSpPr>
          <p:cNvPr id="107" name="TextBox 106"/>
          <p:cNvSpPr txBox="1"/>
          <p:nvPr/>
        </p:nvSpPr>
        <p:spPr>
          <a:xfrm>
            <a:off x="2206078" y="9144001"/>
            <a:ext cx="2532614" cy="615563"/>
          </a:xfrm>
          <a:prstGeom prst="rect">
            <a:avLst/>
          </a:prstGeom>
          <a:noFill/>
        </p:spPr>
        <p:txBody>
          <a:bodyPr wrap="none" lIns="182889" tIns="91445" rIns="182889" bIns="91445" rtlCol="0">
            <a:spAutoFit/>
          </a:bodyPr>
          <a:lstStyle/>
          <a:p>
            <a:pPr algn="r"/>
            <a:r>
              <a:rPr lang="id-ID" sz="2800" dirty="0">
                <a:latin typeface="Lato Bold"/>
                <a:cs typeface="Lato Bold"/>
              </a:rPr>
              <a:t>Third Feature</a:t>
            </a:r>
          </a:p>
        </p:txBody>
      </p:sp>
      <p:sp>
        <p:nvSpPr>
          <p:cNvPr id="108" name="Rectangle 107"/>
          <p:cNvSpPr/>
          <p:nvPr/>
        </p:nvSpPr>
        <p:spPr>
          <a:xfrm>
            <a:off x="1250497" y="9767996"/>
            <a:ext cx="3473042" cy="1292672"/>
          </a:xfrm>
          <a:prstGeom prst="rect">
            <a:avLst/>
          </a:prstGeom>
        </p:spPr>
        <p:txBody>
          <a:bodyPr wrap="square" lIns="182889" tIns="91445" rIns="182889" bIns="91445">
            <a:spAutoFit/>
          </a:bodyPr>
          <a:lstStyle/>
          <a:p>
            <a:pPr algn="r"/>
            <a:r>
              <a:rPr lang="fr-FR" sz="2400" dirty="0" err="1">
                <a:latin typeface="Lato Light"/>
                <a:cs typeface="Lato Light"/>
              </a:rPr>
              <a:t>Lorem</a:t>
            </a:r>
            <a:r>
              <a:rPr lang="fr-FR" sz="2400" dirty="0">
                <a:latin typeface="Lato Light"/>
                <a:cs typeface="Lato Light"/>
              </a:rPr>
              <a:t> </a:t>
            </a:r>
            <a:r>
              <a:rPr lang="fr-FR" sz="2400" dirty="0" err="1">
                <a:latin typeface="Lato Light"/>
                <a:cs typeface="Lato Light"/>
              </a:rPr>
              <a:t>ipsum</a:t>
            </a:r>
            <a:r>
              <a:rPr lang="fr-FR" sz="2400" dirty="0">
                <a:latin typeface="Lato Light"/>
                <a:cs typeface="Lato Light"/>
              </a:rPr>
              <a:t> </a:t>
            </a:r>
            <a:r>
              <a:rPr lang="fr-FR" sz="2400" dirty="0" err="1">
                <a:latin typeface="Lato Light"/>
                <a:cs typeface="Lato Light"/>
              </a:rPr>
              <a:t>dolor</a:t>
            </a:r>
            <a:r>
              <a:rPr lang="fr-FR" sz="2400" dirty="0">
                <a:latin typeface="Lato Light"/>
                <a:cs typeface="Lato Light"/>
              </a:rPr>
              <a:t> </a:t>
            </a:r>
            <a:r>
              <a:rPr lang="fr-FR" sz="2400" dirty="0" err="1">
                <a:latin typeface="Lato Light"/>
                <a:cs typeface="Lato Light"/>
              </a:rPr>
              <a:t>sit</a:t>
            </a:r>
            <a:r>
              <a:rPr lang="fr-FR" sz="2400" dirty="0">
                <a:latin typeface="Lato Light"/>
                <a:cs typeface="Lato Light"/>
              </a:rPr>
              <a:t> </a:t>
            </a:r>
            <a:r>
              <a:rPr lang="fr-FR" sz="2400" dirty="0" err="1">
                <a:latin typeface="Lato Light"/>
                <a:cs typeface="Lato Light"/>
              </a:rPr>
              <a:t>amet</a:t>
            </a:r>
            <a:r>
              <a:rPr lang="fr-FR" sz="2400" dirty="0">
                <a:latin typeface="Lato Light"/>
                <a:cs typeface="Lato Light"/>
              </a:rPr>
              <a:t>, </a:t>
            </a:r>
            <a:r>
              <a:rPr lang="fr-FR" sz="2400" dirty="0" err="1">
                <a:latin typeface="Lato Light"/>
                <a:cs typeface="Lato Light"/>
              </a:rPr>
              <a:t>consectetur</a:t>
            </a:r>
            <a:r>
              <a:rPr lang="fr-FR" sz="2400" dirty="0">
                <a:latin typeface="Lato Light"/>
                <a:cs typeface="Lato Light"/>
              </a:rPr>
              <a:t> </a:t>
            </a:r>
            <a:r>
              <a:rPr lang="fr-FR" sz="2400" dirty="0" err="1">
                <a:latin typeface="Lato Light"/>
                <a:cs typeface="Lato Light"/>
              </a:rPr>
              <a:t>adipiscing</a:t>
            </a:r>
            <a:r>
              <a:rPr lang="fr-FR" sz="2400" dirty="0">
                <a:latin typeface="Lato Light"/>
                <a:cs typeface="Lato Light"/>
              </a:rPr>
              <a:t> </a:t>
            </a:r>
            <a:r>
              <a:rPr lang="fr-FR" sz="2400" dirty="0" err="1">
                <a:latin typeface="Lato Light"/>
                <a:cs typeface="Lato Light"/>
              </a:rPr>
              <a:t>elit</a:t>
            </a:r>
            <a:r>
              <a:rPr lang="fr-FR" sz="2400" dirty="0">
                <a:latin typeface="Lato Light"/>
                <a:cs typeface="Lato Light"/>
              </a:rPr>
              <a:t>.</a:t>
            </a:r>
            <a:endParaRPr lang="en-US" sz="2400" dirty="0">
              <a:latin typeface="Lato Light"/>
              <a:cs typeface="Lato Light"/>
            </a:endParaRPr>
          </a:p>
        </p:txBody>
      </p:sp>
      <p:sp>
        <p:nvSpPr>
          <p:cNvPr id="96" name="TextBox 95"/>
          <p:cNvSpPr txBox="1"/>
          <p:nvPr/>
        </p:nvSpPr>
        <p:spPr>
          <a:xfrm>
            <a:off x="2130355" y="1509823"/>
            <a:ext cx="14027220"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Website Project </a:t>
            </a:r>
            <a:r>
              <a:rPr lang="en-US" sz="7200" dirty="0">
                <a:solidFill>
                  <a:schemeClr val="accent1"/>
                </a:solidFill>
                <a:latin typeface="Lato Black"/>
                <a:cs typeface="Lato Black"/>
              </a:rPr>
              <a:t>Mockup</a:t>
            </a:r>
          </a:p>
        </p:txBody>
      </p:sp>
      <p:sp>
        <p:nvSpPr>
          <p:cNvPr id="99" name="TextBox 9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9" name="Rectangle 108"/>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0" name="Freeform 25"/>
          <p:cNvSpPr>
            <a:spLocks noChangeArrowheads="1"/>
          </p:cNvSpPr>
          <p:nvPr/>
        </p:nvSpPr>
        <p:spPr bwMode="auto">
          <a:xfrm>
            <a:off x="5136915" y="7081049"/>
            <a:ext cx="733626" cy="621175"/>
          </a:xfrm>
          <a:custGeom>
            <a:avLst/>
            <a:gdLst>
              <a:gd name="T0" fmla="*/ 21 w 602"/>
              <a:gd name="T1" fmla="*/ 509 h 510"/>
              <a:gd name="T2" fmla="*/ 21 w 602"/>
              <a:gd name="T3" fmla="*/ 509 h 510"/>
              <a:gd name="T4" fmla="*/ 580 w 602"/>
              <a:gd name="T5" fmla="*/ 509 h 510"/>
              <a:gd name="T6" fmla="*/ 601 w 602"/>
              <a:gd name="T7" fmla="*/ 488 h 510"/>
              <a:gd name="T8" fmla="*/ 601 w 602"/>
              <a:gd name="T9" fmla="*/ 481 h 510"/>
              <a:gd name="T10" fmla="*/ 580 w 602"/>
              <a:gd name="T11" fmla="*/ 452 h 510"/>
              <a:gd name="T12" fmla="*/ 21 w 602"/>
              <a:gd name="T13" fmla="*/ 452 h 510"/>
              <a:gd name="T14" fmla="*/ 0 w 602"/>
              <a:gd name="T15" fmla="*/ 481 h 510"/>
              <a:gd name="T16" fmla="*/ 0 w 602"/>
              <a:gd name="T17" fmla="*/ 488 h 510"/>
              <a:gd name="T18" fmla="*/ 21 w 602"/>
              <a:gd name="T19" fmla="*/ 509 h 510"/>
              <a:gd name="T20" fmla="*/ 113 w 602"/>
              <a:gd name="T21" fmla="*/ 424 h 510"/>
              <a:gd name="T22" fmla="*/ 113 w 602"/>
              <a:gd name="T23" fmla="*/ 424 h 510"/>
              <a:gd name="T24" fmla="*/ 170 w 602"/>
              <a:gd name="T25" fmla="*/ 424 h 510"/>
              <a:gd name="T26" fmla="*/ 198 w 602"/>
              <a:gd name="T27" fmla="*/ 396 h 510"/>
              <a:gd name="T28" fmla="*/ 198 w 602"/>
              <a:gd name="T29" fmla="*/ 28 h 510"/>
              <a:gd name="T30" fmla="*/ 170 w 602"/>
              <a:gd name="T31" fmla="*/ 0 h 510"/>
              <a:gd name="T32" fmla="*/ 113 w 602"/>
              <a:gd name="T33" fmla="*/ 0 h 510"/>
              <a:gd name="T34" fmla="*/ 85 w 602"/>
              <a:gd name="T35" fmla="*/ 28 h 510"/>
              <a:gd name="T36" fmla="*/ 85 w 602"/>
              <a:gd name="T37" fmla="*/ 396 h 510"/>
              <a:gd name="T38" fmla="*/ 113 w 602"/>
              <a:gd name="T39" fmla="*/ 424 h 510"/>
              <a:gd name="T40" fmla="*/ 269 w 602"/>
              <a:gd name="T41" fmla="*/ 424 h 510"/>
              <a:gd name="T42" fmla="*/ 269 w 602"/>
              <a:gd name="T43" fmla="*/ 424 h 510"/>
              <a:gd name="T44" fmla="*/ 325 w 602"/>
              <a:gd name="T45" fmla="*/ 424 h 510"/>
              <a:gd name="T46" fmla="*/ 353 w 602"/>
              <a:gd name="T47" fmla="*/ 396 h 510"/>
              <a:gd name="T48" fmla="*/ 353 w 602"/>
              <a:gd name="T49" fmla="*/ 163 h 510"/>
              <a:gd name="T50" fmla="*/ 325 w 602"/>
              <a:gd name="T51" fmla="*/ 134 h 510"/>
              <a:gd name="T52" fmla="*/ 269 w 602"/>
              <a:gd name="T53" fmla="*/ 134 h 510"/>
              <a:gd name="T54" fmla="*/ 240 w 602"/>
              <a:gd name="T55" fmla="*/ 163 h 510"/>
              <a:gd name="T56" fmla="*/ 240 w 602"/>
              <a:gd name="T57" fmla="*/ 396 h 510"/>
              <a:gd name="T58" fmla="*/ 269 w 602"/>
              <a:gd name="T59" fmla="*/ 424 h 510"/>
              <a:gd name="T60" fmla="*/ 431 w 602"/>
              <a:gd name="T61" fmla="*/ 424 h 510"/>
              <a:gd name="T62" fmla="*/ 431 w 602"/>
              <a:gd name="T63" fmla="*/ 424 h 510"/>
              <a:gd name="T64" fmla="*/ 488 w 602"/>
              <a:gd name="T65" fmla="*/ 424 h 510"/>
              <a:gd name="T66" fmla="*/ 516 w 602"/>
              <a:gd name="T67" fmla="*/ 396 h 510"/>
              <a:gd name="T68" fmla="*/ 516 w 602"/>
              <a:gd name="T69" fmla="*/ 297 h 510"/>
              <a:gd name="T70" fmla="*/ 488 w 602"/>
              <a:gd name="T71" fmla="*/ 269 h 510"/>
              <a:gd name="T72" fmla="*/ 431 w 602"/>
              <a:gd name="T73" fmla="*/ 269 h 510"/>
              <a:gd name="T74" fmla="*/ 403 w 602"/>
              <a:gd name="T75" fmla="*/ 297 h 510"/>
              <a:gd name="T76" fmla="*/ 403 w 602"/>
              <a:gd name="T77" fmla="*/ 396 h 510"/>
              <a:gd name="T78" fmla="*/ 431 w 602"/>
              <a:gd name="T79"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10">
                <a:moveTo>
                  <a:pt x="21" y="509"/>
                </a:moveTo>
                <a:lnTo>
                  <a:pt x="21" y="509"/>
                </a:lnTo>
                <a:cubicBezTo>
                  <a:pt x="580" y="509"/>
                  <a:pt x="580" y="509"/>
                  <a:pt x="580" y="509"/>
                </a:cubicBezTo>
                <a:cubicBezTo>
                  <a:pt x="594" y="509"/>
                  <a:pt x="601" y="502"/>
                  <a:pt x="601" y="488"/>
                </a:cubicBezTo>
                <a:cubicBezTo>
                  <a:pt x="601" y="481"/>
                  <a:pt x="601" y="481"/>
                  <a:pt x="601" y="481"/>
                </a:cubicBezTo>
                <a:cubicBezTo>
                  <a:pt x="601" y="467"/>
                  <a:pt x="594" y="452"/>
                  <a:pt x="580" y="452"/>
                </a:cubicBezTo>
                <a:cubicBezTo>
                  <a:pt x="21" y="452"/>
                  <a:pt x="21" y="452"/>
                  <a:pt x="21" y="452"/>
                </a:cubicBezTo>
                <a:cubicBezTo>
                  <a:pt x="7" y="452"/>
                  <a:pt x="0" y="467"/>
                  <a:pt x="0" y="481"/>
                </a:cubicBezTo>
                <a:cubicBezTo>
                  <a:pt x="0" y="488"/>
                  <a:pt x="0" y="488"/>
                  <a:pt x="0" y="488"/>
                </a:cubicBezTo>
                <a:cubicBezTo>
                  <a:pt x="0" y="502"/>
                  <a:pt x="7" y="509"/>
                  <a:pt x="21" y="509"/>
                </a:cubicBezTo>
                <a:close/>
                <a:moveTo>
                  <a:pt x="113" y="424"/>
                </a:moveTo>
                <a:lnTo>
                  <a:pt x="113" y="424"/>
                </a:lnTo>
                <a:cubicBezTo>
                  <a:pt x="170" y="424"/>
                  <a:pt x="170" y="424"/>
                  <a:pt x="170" y="424"/>
                </a:cubicBezTo>
                <a:cubicBezTo>
                  <a:pt x="184" y="424"/>
                  <a:pt x="198" y="417"/>
                  <a:pt x="198" y="396"/>
                </a:cubicBezTo>
                <a:cubicBezTo>
                  <a:pt x="198" y="28"/>
                  <a:pt x="198" y="28"/>
                  <a:pt x="198" y="28"/>
                </a:cubicBezTo>
                <a:cubicBezTo>
                  <a:pt x="198" y="14"/>
                  <a:pt x="184" y="0"/>
                  <a:pt x="170" y="0"/>
                </a:cubicBezTo>
                <a:cubicBezTo>
                  <a:pt x="113" y="0"/>
                  <a:pt x="113" y="0"/>
                  <a:pt x="113" y="0"/>
                </a:cubicBezTo>
                <a:cubicBezTo>
                  <a:pt x="92" y="0"/>
                  <a:pt x="85" y="14"/>
                  <a:pt x="85" y="28"/>
                </a:cubicBezTo>
                <a:cubicBezTo>
                  <a:pt x="85" y="396"/>
                  <a:pt x="85" y="396"/>
                  <a:pt x="85" y="396"/>
                </a:cubicBezTo>
                <a:cubicBezTo>
                  <a:pt x="85" y="417"/>
                  <a:pt x="92" y="424"/>
                  <a:pt x="113" y="424"/>
                </a:cubicBezTo>
                <a:close/>
                <a:moveTo>
                  <a:pt x="269" y="424"/>
                </a:moveTo>
                <a:lnTo>
                  <a:pt x="269" y="424"/>
                </a:lnTo>
                <a:cubicBezTo>
                  <a:pt x="325" y="424"/>
                  <a:pt x="325" y="424"/>
                  <a:pt x="325" y="424"/>
                </a:cubicBezTo>
                <a:cubicBezTo>
                  <a:pt x="346" y="424"/>
                  <a:pt x="353" y="417"/>
                  <a:pt x="353" y="396"/>
                </a:cubicBezTo>
                <a:cubicBezTo>
                  <a:pt x="353" y="163"/>
                  <a:pt x="353" y="163"/>
                  <a:pt x="353" y="163"/>
                </a:cubicBezTo>
                <a:cubicBezTo>
                  <a:pt x="353" y="149"/>
                  <a:pt x="346" y="134"/>
                  <a:pt x="325" y="134"/>
                </a:cubicBezTo>
                <a:cubicBezTo>
                  <a:pt x="269" y="134"/>
                  <a:pt x="269" y="134"/>
                  <a:pt x="269" y="134"/>
                </a:cubicBezTo>
                <a:cubicBezTo>
                  <a:pt x="255" y="134"/>
                  <a:pt x="240" y="149"/>
                  <a:pt x="240" y="163"/>
                </a:cubicBezTo>
                <a:cubicBezTo>
                  <a:pt x="240" y="396"/>
                  <a:pt x="240" y="396"/>
                  <a:pt x="240" y="396"/>
                </a:cubicBezTo>
                <a:cubicBezTo>
                  <a:pt x="240" y="417"/>
                  <a:pt x="255" y="424"/>
                  <a:pt x="269" y="424"/>
                </a:cubicBezTo>
                <a:close/>
                <a:moveTo>
                  <a:pt x="431" y="424"/>
                </a:moveTo>
                <a:lnTo>
                  <a:pt x="431" y="424"/>
                </a:lnTo>
                <a:cubicBezTo>
                  <a:pt x="488" y="424"/>
                  <a:pt x="488" y="424"/>
                  <a:pt x="488" y="424"/>
                </a:cubicBezTo>
                <a:cubicBezTo>
                  <a:pt x="502" y="424"/>
                  <a:pt x="516" y="417"/>
                  <a:pt x="516" y="396"/>
                </a:cubicBezTo>
                <a:cubicBezTo>
                  <a:pt x="516" y="297"/>
                  <a:pt x="516" y="297"/>
                  <a:pt x="516" y="297"/>
                </a:cubicBezTo>
                <a:cubicBezTo>
                  <a:pt x="516" y="276"/>
                  <a:pt x="502" y="269"/>
                  <a:pt x="488" y="269"/>
                </a:cubicBezTo>
                <a:cubicBezTo>
                  <a:pt x="431" y="269"/>
                  <a:pt x="431" y="269"/>
                  <a:pt x="431" y="269"/>
                </a:cubicBezTo>
                <a:cubicBezTo>
                  <a:pt x="417" y="269"/>
                  <a:pt x="403" y="276"/>
                  <a:pt x="403" y="297"/>
                </a:cubicBezTo>
                <a:cubicBezTo>
                  <a:pt x="403" y="396"/>
                  <a:pt x="403" y="396"/>
                  <a:pt x="403" y="396"/>
                </a:cubicBezTo>
                <a:cubicBezTo>
                  <a:pt x="403" y="417"/>
                  <a:pt x="417" y="424"/>
                  <a:pt x="431" y="42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1" name="Freeform 139"/>
          <p:cNvSpPr>
            <a:spLocks noChangeArrowheads="1"/>
          </p:cNvSpPr>
          <p:nvPr/>
        </p:nvSpPr>
        <p:spPr bwMode="auto">
          <a:xfrm>
            <a:off x="18611946" y="4562172"/>
            <a:ext cx="639341" cy="582929"/>
          </a:xfrm>
          <a:custGeom>
            <a:avLst/>
            <a:gdLst>
              <a:gd name="T0" fmla="*/ 572 w 601"/>
              <a:gd name="T1" fmla="*/ 460 h 546"/>
              <a:gd name="T2" fmla="*/ 572 w 601"/>
              <a:gd name="T3" fmla="*/ 460 h 546"/>
              <a:gd name="T4" fmla="*/ 438 w 601"/>
              <a:gd name="T5" fmla="*/ 460 h 546"/>
              <a:gd name="T6" fmla="*/ 438 w 601"/>
              <a:gd name="T7" fmla="*/ 460 h 546"/>
              <a:gd name="T8" fmla="*/ 226 w 601"/>
              <a:gd name="T9" fmla="*/ 460 h 546"/>
              <a:gd name="T10" fmla="*/ 226 w 601"/>
              <a:gd name="T11" fmla="*/ 460 h 546"/>
              <a:gd name="T12" fmla="*/ 197 w 601"/>
              <a:gd name="T13" fmla="*/ 460 h 546"/>
              <a:gd name="T14" fmla="*/ 197 w 601"/>
              <a:gd name="T15" fmla="*/ 460 h 546"/>
              <a:gd name="T16" fmla="*/ 190 w 601"/>
              <a:gd name="T17" fmla="*/ 460 h 546"/>
              <a:gd name="T18" fmla="*/ 113 w 601"/>
              <a:gd name="T19" fmla="*/ 538 h 546"/>
              <a:gd name="T20" fmla="*/ 91 w 601"/>
              <a:gd name="T21" fmla="*/ 545 h 546"/>
              <a:gd name="T22" fmla="*/ 91 w 601"/>
              <a:gd name="T23" fmla="*/ 545 h 546"/>
              <a:gd name="T24" fmla="*/ 91 w 601"/>
              <a:gd name="T25" fmla="*/ 545 h 546"/>
              <a:gd name="T26" fmla="*/ 91 w 601"/>
              <a:gd name="T27" fmla="*/ 545 h 546"/>
              <a:gd name="T28" fmla="*/ 70 w 601"/>
              <a:gd name="T29" fmla="*/ 538 h 546"/>
              <a:gd name="T30" fmla="*/ 70 w 601"/>
              <a:gd name="T31" fmla="*/ 538 h 546"/>
              <a:gd name="T32" fmla="*/ 70 w 601"/>
              <a:gd name="T33" fmla="*/ 531 h 546"/>
              <a:gd name="T34" fmla="*/ 70 w 601"/>
              <a:gd name="T35" fmla="*/ 531 h 546"/>
              <a:gd name="T36" fmla="*/ 63 w 601"/>
              <a:gd name="T37" fmla="*/ 531 h 546"/>
              <a:gd name="T38" fmla="*/ 63 w 601"/>
              <a:gd name="T39" fmla="*/ 523 h 546"/>
              <a:gd name="T40" fmla="*/ 63 w 601"/>
              <a:gd name="T41" fmla="*/ 523 h 546"/>
              <a:gd name="T42" fmla="*/ 63 w 601"/>
              <a:gd name="T43" fmla="*/ 516 h 546"/>
              <a:gd name="T44" fmla="*/ 63 w 601"/>
              <a:gd name="T45" fmla="*/ 516 h 546"/>
              <a:gd name="T46" fmla="*/ 63 w 601"/>
              <a:gd name="T47" fmla="*/ 460 h 546"/>
              <a:gd name="T48" fmla="*/ 56 w 601"/>
              <a:gd name="T49" fmla="*/ 460 h 546"/>
              <a:gd name="T50" fmla="*/ 56 w 601"/>
              <a:gd name="T51" fmla="*/ 460 h 546"/>
              <a:gd name="T52" fmla="*/ 28 w 601"/>
              <a:gd name="T53" fmla="*/ 460 h 546"/>
              <a:gd name="T54" fmla="*/ 0 w 601"/>
              <a:gd name="T55" fmla="*/ 432 h 546"/>
              <a:gd name="T56" fmla="*/ 0 w 601"/>
              <a:gd name="T57" fmla="*/ 29 h 546"/>
              <a:gd name="T58" fmla="*/ 28 w 601"/>
              <a:gd name="T59" fmla="*/ 0 h 546"/>
              <a:gd name="T60" fmla="*/ 572 w 601"/>
              <a:gd name="T61" fmla="*/ 0 h 546"/>
              <a:gd name="T62" fmla="*/ 600 w 601"/>
              <a:gd name="T63" fmla="*/ 29 h 546"/>
              <a:gd name="T64" fmla="*/ 600 w 601"/>
              <a:gd name="T65" fmla="*/ 432 h 546"/>
              <a:gd name="T66" fmla="*/ 572 w 601"/>
              <a:gd name="T67" fmla="*/ 460 h 546"/>
              <a:gd name="T68" fmla="*/ 155 w 601"/>
              <a:gd name="T69" fmla="*/ 177 h 546"/>
              <a:gd name="T70" fmla="*/ 155 w 601"/>
              <a:gd name="T71" fmla="*/ 177 h 546"/>
              <a:gd name="T72" fmla="*/ 98 w 601"/>
              <a:gd name="T73" fmla="*/ 234 h 546"/>
              <a:gd name="T74" fmla="*/ 155 w 601"/>
              <a:gd name="T75" fmla="*/ 290 h 546"/>
              <a:gd name="T76" fmla="*/ 211 w 601"/>
              <a:gd name="T77" fmla="*/ 234 h 546"/>
              <a:gd name="T78" fmla="*/ 155 w 601"/>
              <a:gd name="T79" fmla="*/ 177 h 546"/>
              <a:gd name="T80" fmla="*/ 296 w 601"/>
              <a:gd name="T81" fmla="*/ 177 h 546"/>
              <a:gd name="T82" fmla="*/ 296 w 601"/>
              <a:gd name="T83" fmla="*/ 177 h 546"/>
              <a:gd name="T84" fmla="*/ 240 w 601"/>
              <a:gd name="T85" fmla="*/ 234 h 546"/>
              <a:gd name="T86" fmla="*/ 296 w 601"/>
              <a:gd name="T87" fmla="*/ 290 h 546"/>
              <a:gd name="T88" fmla="*/ 353 w 601"/>
              <a:gd name="T89" fmla="*/ 234 h 546"/>
              <a:gd name="T90" fmla="*/ 296 w 601"/>
              <a:gd name="T91" fmla="*/ 177 h 546"/>
              <a:gd name="T92" fmla="*/ 438 w 601"/>
              <a:gd name="T93" fmla="*/ 177 h 546"/>
              <a:gd name="T94" fmla="*/ 438 w 601"/>
              <a:gd name="T95" fmla="*/ 177 h 546"/>
              <a:gd name="T96" fmla="*/ 381 w 601"/>
              <a:gd name="T97" fmla="*/ 234 h 546"/>
              <a:gd name="T98" fmla="*/ 438 w 601"/>
              <a:gd name="T99" fmla="*/ 290 h 546"/>
              <a:gd name="T100" fmla="*/ 494 w 601"/>
              <a:gd name="T101" fmla="*/ 234 h 546"/>
              <a:gd name="T102" fmla="*/ 438 w 601"/>
              <a:gd name="T103" fmla="*/ 17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1" h="546">
                <a:moveTo>
                  <a:pt x="572" y="460"/>
                </a:moveTo>
                <a:lnTo>
                  <a:pt x="572" y="460"/>
                </a:lnTo>
                <a:cubicBezTo>
                  <a:pt x="438" y="460"/>
                  <a:pt x="438" y="460"/>
                  <a:pt x="438" y="460"/>
                </a:cubicBezTo>
                <a:lnTo>
                  <a:pt x="438" y="460"/>
                </a:lnTo>
                <a:cubicBezTo>
                  <a:pt x="226" y="460"/>
                  <a:pt x="226" y="460"/>
                  <a:pt x="226" y="460"/>
                </a:cubicBezTo>
                <a:lnTo>
                  <a:pt x="226" y="460"/>
                </a:lnTo>
                <a:cubicBezTo>
                  <a:pt x="197" y="460"/>
                  <a:pt x="197" y="460"/>
                  <a:pt x="197" y="460"/>
                </a:cubicBezTo>
                <a:lnTo>
                  <a:pt x="197" y="460"/>
                </a:lnTo>
                <a:cubicBezTo>
                  <a:pt x="190" y="460"/>
                  <a:pt x="190" y="460"/>
                  <a:pt x="190" y="460"/>
                </a:cubicBezTo>
                <a:cubicBezTo>
                  <a:pt x="113" y="538"/>
                  <a:pt x="113" y="538"/>
                  <a:pt x="113" y="538"/>
                </a:cubicBezTo>
                <a:cubicBezTo>
                  <a:pt x="106" y="545"/>
                  <a:pt x="98" y="545"/>
                  <a:pt x="91" y="545"/>
                </a:cubicBezTo>
                <a:lnTo>
                  <a:pt x="91" y="545"/>
                </a:lnTo>
                <a:lnTo>
                  <a:pt x="91" y="545"/>
                </a:lnTo>
                <a:lnTo>
                  <a:pt x="91" y="545"/>
                </a:lnTo>
                <a:cubicBezTo>
                  <a:pt x="84" y="545"/>
                  <a:pt x="77" y="545"/>
                  <a:pt x="70" y="538"/>
                </a:cubicBezTo>
                <a:lnTo>
                  <a:pt x="70" y="538"/>
                </a:lnTo>
                <a:lnTo>
                  <a:pt x="70" y="531"/>
                </a:lnTo>
                <a:lnTo>
                  <a:pt x="70" y="531"/>
                </a:lnTo>
                <a:cubicBezTo>
                  <a:pt x="63" y="531"/>
                  <a:pt x="63" y="531"/>
                  <a:pt x="63" y="531"/>
                </a:cubicBezTo>
                <a:cubicBezTo>
                  <a:pt x="63" y="523"/>
                  <a:pt x="63" y="523"/>
                  <a:pt x="63" y="523"/>
                </a:cubicBezTo>
                <a:lnTo>
                  <a:pt x="63" y="523"/>
                </a:lnTo>
                <a:lnTo>
                  <a:pt x="63" y="516"/>
                </a:lnTo>
                <a:lnTo>
                  <a:pt x="63" y="516"/>
                </a:lnTo>
                <a:cubicBezTo>
                  <a:pt x="63" y="460"/>
                  <a:pt x="63" y="460"/>
                  <a:pt x="63" y="460"/>
                </a:cubicBezTo>
                <a:cubicBezTo>
                  <a:pt x="56" y="460"/>
                  <a:pt x="56" y="460"/>
                  <a:pt x="56" y="460"/>
                </a:cubicBezTo>
                <a:lnTo>
                  <a:pt x="56" y="460"/>
                </a:lnTo>
                <a:cubicBezTo>
                  <a:pt x="28" y="460"/>
                  <a:pt x="28" y="460"/>
                  <a:pt x="28" y="460"/>
                </a:cubicBezTo>
                <a:cubicBezTo>
                  <a:pt x="7" y="460"/>
                  <a:pt x="0" y="446"/>
                  <a:pt x="0" y="432"/>
                </a:cubicBezTo>
                <a:cubicBezTo>
                  <a:pt x="0" y="29"/>
                  <a:pt x="0" y="29"/>
                  <a:pt x="0" y="29"/>
                </a:cubicBezTo>
                <a:cubicBezTo>
                  <a:pt x="0" y="8"/>
                  <a:pt x="7" y="0"/>
                  <a:pt x="28" y="0"/>
                </a:cubicBezTo>
                <a:cubicBezTo>
                  <a:pt x="572" y="0"/>
                  <a:pt x="572" y="0"/>
                  <a:pt x="572" y="0"/>
                </a:cubicBezTo>
                <a:cubicBezTo>
                  <a:pt x="586" y="0"/>
                  <a:pt x="600" y="8"/>
                  <a:pt x="600" y="29"/>
                </a:cubicBezTo>
                <a:cubicBezTo>
                  <a:pt x="600" y="432"/>
                  <a:pt x="600" y="432"/>
                  <a:pt x="600" y="432"/>
                </a:cubicBezTo>
                <a:cubicBezTo>
                  <a:pt x="600" y="446"/>
                  <a:pt x="586" y="460"/>
                  <a:pt x="572" y="460"/>
                </a:cubicBezTo>
                <a:close/>
                <a:moveTo>
                  <a:pt x="155" y="177"/>
                </a:moveTo>
                <a:lnTo>
                  <a:pt x="155" y="177"/>
                </a:lnTo>
                <a:cubicBezTo>
                  <a:pt x="127" y="177"/>
                  <a:pt x="98" y="205"/>
                  <a:pt x="98" y="234"/>
                </a:cubicBezTo>
                <a:cubicBezTo>
                  <a:pt x="98" y="262"/>
                  <a:pt x="127" y="290"/>
                  <a:pt x="155" y="290"/>
                </a:cubicBezTo>
                <a:cubicBezTo>
                  <a:pt x="190" y="290"/>
                  <a:pt x="211" y="262"/>
                  <a:pt x="211" y="234"/>
                </a:cubicBezTo>
                <a:cubicBezTo>
                  <a:pt x="211" y="205"/>
                  <a:pt x="190" y="177"/>
                  <a:pt x="155" y="177"/>
                </a:cubicBezTo>
                <a:close/>
                <a:moveTo>
                  <a:pt x="296" y="177"/>
                </a:moveTo>
                <a:lnTo>
                  <a:pt x="296" y="177"/>
                </a:lnTo>
                <a:cubicBezTo>
                  <a:pt x="268" y="177"/>
                  <a:pt x="240" y="205"/>
                  <a:pt x="240" y="234"/>
                </a:cubicBezTo>
                <a:cubicBezTo>
                  <a:pt x="240" y="262"/>
                  <a:pt x="268" y="290"/>
                  <a:pt x="296" y="290"/>
                </a:cubicBezTo>
                <a:cubicBezTo>
                  <a:pt x="332" y="290"/>
                  <a:pt x="353" y="262"/>
                  <a:pt x="353" y="234"/>
                </a:cubicBezTo>
                <a:cubicBezTo>
                  <a:pt x="353" y="205"/>
                  <a:pt x="332" y="177"/>
                  <a:pt x="296" y="177"/>
                </a:cubicBezTo>
                <a:close/>
                <a:moveTo>
                  <a:pt x="438" y="177"/>
                </a:moveTo>
                <a:lnTo>
                  <a:pt x="438" y="177"/>
                </a:lnTo>
                <a:cubicBezTo>
                  <a:pt x="409" y="177"/>
                  <a:pt x="381" y="205"/>
                  <a:pt x="381" y="234"/>
                </a:cubicBezTo>
                <a:cubicBezTo>
                  <a:pt x="381" y="262"/>
                  <a:pt x="409" y="290"/>
                  <a:pt x="438" y="290"/>
                </a:cubicBezTo>
                <a:cubicBezTo>
                  <a:pt x="473" y="290"/>
                  <a:pt x="494" y="262"/>
                  <a:pt x="494" y="234"/>
                </a:cubicBezTo>
                <a:cubicBezTo>
                  <a:pt x="494" y="205"/>
                  <a:pt x="473" y="177"/>
                  <a:pt x="438" y="17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 name="Freeform 100"/>
          <p:cNvSpPr>
            <a:spLocks noChangeArrowheads="1"/>
          </p:cNvSpPr>
          <p:nvPr/>
        </p:nvSpPr>
        <p:spPr bwMode="auto">
          <a:xfrm>
            <a:off x="18588351" y="7111964"/>
            <a:ext cx="718734" cy="618324"/>
          </a:xfrm>
          <a:custGeom>
            <a:avLst/>
            <a:gdLst>
              <a:gd name="T0" fmla="*/ 572 w 601"/>
              <a:gd name="T1" fmla="*/ 516 h 517"/>
              <a:gd name="T2" fmla="*/ 0 w 601"/>
              <a:gd name="T3" fmla="*/ 487 h 517"/>
              <a:gd name="T4" fmla="*/ 0 w 601"/>
              <a:gd name="T5" fmla="*/ 311 h 517"/>
              <a:gd name="T6" fmla="*/ 78 w 601"/>
              <a:gd name="T7" fmla="*/ 99 h 517"/>
              <a:gd name="T8" fmla="*/ 99 w 601"/>
              <a:gd name="T9" fmla="*/ 85 h 517"/>
              <a:gd name="T10" fmla="*/ 148 w 601"/>
              <a:gd name="T11" fmla="*/ 85 h 517"/>
              <a:gd name="T12" fmla="*/ 240 w 601"/>
              <a:gd name="T13" fmla="*/ 99 h 517"/>
              <a:gd name="T14" fmla="*/ 148 w 601"/>
              <a:gd name="T15" fmla="*/ 141 h 517"/>
              <a:gd name="T16" fmla="*/ 120 w 601"/>
              <a:gd name="T17" fmla="*/ 141 h 517"/>
              <a:gd name="T18" fmla="*/ 127 w 601"/>
              <a:gd name="T19" fmla="*/ 282 h 517"/>
              <a:gd name="T20" fmla="*/ 155 w 601"/>
              <a:gd name="T21" fmla="*/ 282 h 517"/>
              <a:gd name="T22" fmla="*/ 183 w 601"/>
              <a:gd name="T23" fmla="*/ 339 h 517"/>
              <a:gd name="T24" fmla="*/ 410 w 601"/>
              <a:gd name="T25" fmla="*/ 311 h 517"/>
              <a:gd name="T26" fmla="*/ 466 w 601"/>
              <a:gd name="T27" fmla="*/ 282 h 517"/>
              <a:gd name="T28" fmla="*/ 530 w 601"/>
              <a:gd name="T29" fmla="*/ 282 h 517"/>
              <a:gd name="T30" fmla="*/ 452 w 601"/>
              <a:gd name="T31" fmla="*/ 141 h 517"/>
              <a:gd name="T32" fmla="*/ 353 w 601"/>
              <a:gd name="T33" fmla="*/ 141 h 517"/>
              <a:gd name="T34" fmla="*/ 353 w 601"/>
              <a:gd name="T35" fmla="*/ 85 h 517"/>
              <a:gd name="T36" fmla="*/ 452 w 601"/>
              <a:gd name="T37" fmla="*/ 85 h 517"/>
              <a:gd name="T38" fmla="*/ 494 w 601"/>
              <a:gd name="T39" fmla="*/ 85 h 517"/>
              <a:gd name="T40" fmla="*/ 600 w 601"/>
              <a:gd name="T41" fmla="*/ 296 h 517"/>
              <a:gd name="T42" fmla="*/ 600 w 601"/>
              <a:gd name="T43" fmla="*/ 311 h 517"/>
              <a:gd name="T44" fmla="*/ 600 w 601"/>
              <a:gd name="T45" fmla="*/ 487 h 517"/>
              <a:gd name="T46" fmla="*/ 396 w 601"/>
              <a:gd name="T47" fmla="*/ 205 h 517"/>
              <a:gd name="T48" fmla="*/ 381 w 601"/>
              <a:gd name="T49" fmla="*/ 226 h 517"/>
              <a:gd name="T50" fmla="*/ 297 w 601"/>
              <a:gd name="T51" fmla="*/ 296 h 517"/>
              <a:gd name="T52" fmla="*/ 212 w 601"/>
              <a:gd name="T53" fmla="*/ 226 h 517"/>
              <a:gd name="T54" fmla="*/ 233 w 601"/>
              <a:gd name="T55" fmla="*/ 176 h 517"/>
              <a:gd name="T56" fmla="*/ 268 w 601"/>
              <a:gd name="T57" fmla="*/ 205 h 517"/>
              <a:gd name="T58" fmla="*/ 268 w 601"/>
              <a:gd name="T59" fmla="*/ 70 h 517"/>
              <a:gd name="T60" fmla="*/ 297 w 601"/>
              <a:gd name="T61" fmla="*/ 0 h 517"/>
              <a:gd name="T62" fmla="*/ 325 w 601"/>
              <a:gd name="T63" fmla="*/ 85 h 517"/>
              <a:gd name="T64" fmla="*/ 325 w 601"/>
              <a:gd name="T65" fmla="*/ 205 h 517"/>
              <a:gd name="T66" fmla="*/ 367 w 601"/>
              <a:gd name="T67" fmla="*/ 17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lnTo>
                  <a:pt x="0" y="311"/>
                </a:lnTo>
                <a:cubicBezTo>
                  <a:pt x="0" y="304"/>
                  <a:pt x="0" y="304"/>
                  <a:pt x="0" y="296"/>
                </a:cubicBezTo>
                <a:cubicBezTo>
                  <a:pt x="78" y="99"/>
                  <a:pt x="78" y="99"/>
                  <a:pt x="78" y="99"/>
                </a:cubicBezTo>
                <a:cubicBezTo>
                  <a:pt x="78" y="92"/>
                  <a:pt x="92" y="85"/>
                  <a:pt x="99" y="85"/>
                </a:cubicBezTo>
                <a:lnTo>
                  <a:pt x="99" y="85"/>
                </a:lnTo>
                <a:cubicBezTo>
                  <a:pt x="148" y="85"/>
                  <a:pt x="148" y="85"/>
                  <a:pt x="148" y="85"/>
                </a:cubicBezTo>
                <a:lnTo>
                  <a:pt x="148" y="85"/>
                </a:lnTo>
                <a:cubicBezTo>
                  <a:pt x="240" y="85"/>
                  <a:pt x="240" y="85"/>
                  <a:pt x="240" y="85"/>
                </a:cubicBezTo>
                <a:cubicBezTo>
                  <a:pt x="240" y="99"/>
                  <a:pt x="240" y="99"/>
                  <a:pt x="240" y="99"/>
                </a:cubicBezTo>
                <a:cubicBezTo>
                  <a:pt x="240" y="141"/>
                  <a:pt x="240" y="141"/>
                  <a:pt x="240" y="141"/>
                </a:cubicBezTo>
                <a:cubicBezTo>
                  <a:pt x="148" y="141"/>
                  <a:pt x="148" y="141"/>
                  <a:pt x="148" y="141"/>
                </a:cubicBezTo>
                <a:lnTo>
                  <a:pt x="148" y="141"/>
                </a:lnTo>
                <a:cubicBezTo>
                  <a:pt x="120" y="141"/>
                  <a:pt x="120" y="141"/>
                  <a:pt x="120" y="141"/>
                </a:cubicBezTo>
                <a:cubicBezTo>
                  <a:pt x="63" y="282"/>
                  <a:pt x="63" y="282"/>
                  <a:pt x="63" y="282"/>
                </a:cubicBezTo>
                <a:cubicBezTo>
                  <a:pt x="127" y="282"/>
                  <a:pt x="127" y="282"/>
                  <a:pt x="127" y="282"/>
                </a:cubicBezTo>
                <a:lnTo>
                  <a:pt x="127" y="282"/>
                </a:ln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lnTo>
                  <a:pt x="466" y="282"/>
                </a:lnTo>
                <a:cubicBezTo>
                  <a:pt x="530" y="282"/>
                  <a:pt x="530" y="282"/>
                  <a:pt x="530" y="282"/>
                </a:cubicBezTo>
                <a:cubicBezTo>
                  <a:pt x="480" y="141"/>
                  <a:pt x="480" y="141"/>
                  <a:pt x="480" y="141"/>
                </a:cubicBezTo>
                <a:cubicBezTo>
                  <a:pt x="452" y="141"/>
                  <a:pt x="452" y="141"/>
                  <a:pt x="452" y="141"/>
                </a:cubicBezTo>
                <a:lnTo>
                  <a:pt x="452" y="141"/>
                </a:lnTo>
                <a:cubicBezTo>
                  <a:pt x="353" y="141"/>
                  <a:pt x="353" y="141"/>
                  <a:pt x="353" y="141"/>
                </a:cubicBezTo>
                <a:cubicBezTo>
                  <a:pt x="353" y="99"/>
                  <a:pt x="353" y="99"/>
                  <a:pt x="353" y="99"/>
                </a:cubicBezTo>
                <a:cubicBezTo>
                  <a:pt x="353" y="85"/>
                  <a:pt x="353" y="85"/>
                  <a:pt x="353" y="85"/>
                </a:cubicBezTo>
                <a:cubicBezTo>
                  <a:pt x="452" y="85"/>
                  <a:pt x="452" y="85"/>
                  <a:pt x="452" y="85"/>
                </a:cubicBezTo>
                <a:lnTo>
                  <a:pt x="452" y="85"/>
                </a:lnTo>
                <a:cubicBezTo>
                  <a:pt x="494" y="85"/>
                  <a:pt x="494" y="85"/>
                  <a:pt x="494" y="85"/>
                </a:cubicBezTo>
                <a:lnTo>
                  <a:pt x="494" y="85"/>
                </a:lnTo>
                <a:cubicBezTo>
                  <a:pt x="509" y="85"/>
                  <a:pt x="523" y="92"/>
                  <a:pt x="523" y="99"/>
                </a:cubicBezTo>
                <a:cubicBezTo>
                  <a:pt x="600" y="296"/>
                  <a:pt x="600" y="296"/>
                  <a:pt x="600" y="296"/>
                </a:cubicBezTo>
                <a:cubicBezTo>
                  <a:pt x="600" y="304"/>
                  <a:pt x="600" y="304"/>
                  <a:pt x="600" y="311"/>
                </a:cubicBezTo>
                <a:lnTo>
                  <a:pt x="600" y="311"/>
                </a:lnTo>
                <a:lnTo>
                  <a:pt x="600" y="311"/>
                </a:ln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3" name="Freeform 98"/>
          <p:cNvSpPr>
            <a:spLocks noChangeArrowheads="1"/>
          </p:cNvSpPr>
          <p:nvPr/>
        </p:nvSpPr>
        <p:spPr bwMode="auto">
          <a:xfrm>
            <a:off x="18676161" y="9731342"/>
            <a:ext cx="553031" cy="677587"/>
          </a:xfrm>
          <a:custGeom>
            <a:avLst/>
            <a:gdLst>
              <a:gd name="T0" fmla="*/ 459 w 488"/>
              <a:gd name="T1" fmla="*/ 600 h 601"/>
              <a:gd name="T2" fmla="*/ 459 w 488"/>
              <a:gd name="T3" fmla="*/ 600 h 601"/>
              <a:gd name="T4" fmla="*/ 28 w 488"/>
              <a:gd name="T5" fmla="*/ 600 h 601"/>
              <a:gd name="T6" fmla="*/ 0 w 488"/>
              <a:gd name="T7" fmla="*/ 572 h 601"/>
              <a:gd name="T8" fmla="*/ 0 w 488"/>
              <a:gd name="T9" fmla="*/ 325 h 601"/>
              <a:gd name="T10" fmla="*/ 28 w 488"/>
              <a:gd name="T11" fmla="*/ 296 h 601"/>
              <a:gd name="T12" fmla="*/ 70 w 488"/>
              <a:gd name="T13" fmla="*/ 296 h 601"/>
              <a:gd name="T14" fmla="*/ 70 w 488"/>
              <a:gd name="T15" fmla="*/ 169 h 601"/>
              <a:gd name="T16" fmla="*/ 240 w 488"/>
              <a:gd name="T17" fmla="*/ 0 h 601"/>
              <a:gd name="T18" fmla="*/ 409 w 488"/>
              <a:gd name="T19" fmla="*/ 169 h 601"/>
              <a:gd name="T20" fmla="*/ 409 w 488"/>
              <a:gd name="T21" fmla="*/ 296 h 601"/>
              <a:gd name="T22" fmla="*/ 459 w 488"/>
              <a:gd name="T23" fmla="*/ 296 h 601"/>
              <a:gd name="T24" fmla="*/ 487 w 488"/>
              <a:gd name="T25" fmla="*/ 325 h 601"/>
              <a:gd name="T26" fmla="*/ 487 w 488"/>
              <a:gd name="T27" fmla="*/ 572 h 601"/>
              <a:gd name="T28" fmla="*/ 459 w 488"/>
              <a:gd name="T29" fmla="*/ 600 h 601"/>
              <a:gd name="T30" fmla="*/ 212 w 488"/>
              <a:gd name="T31" fmla="*/ 459 h 601"/>
              <a:gd name="T32" fmla="*/ 212 w 488"/>
              <a:gd name="T33" fmla="*/ 459 h 601"/>
              <a:gd name="T34" fmla="*/ 212 w 488"/>
              <a:gd name="T35" fmla="*/ 516 h 601"/>
              <a:gd name="T36" fmla="*/ 240 w 488"/>
              <a:gd name="T37" fmla="*/ 544 h 601"/>
              <a:gd name="T38" fmla="*/ 268 w 488"/>
              <a:gd name="T39" fmla="*/ 516 h 601"/>
              <a:gd name="T40" fmla="*/ 268 w 488"/>
              <a:gd name="T41" fmla="*/ 459 h 601"/>
              <a:gd name="T42" fmla="*/ 296 w 488"/>
              <a:gd name="T43" fmla="*/ 410 h 601"/>
              <a:gd name="T44" fmla="*/ 240 w 488"/>
              <a:gd name="T45" fmla="*/ 353 h 601"/>
              <a:gd name="T46" fmla="*/ 183 w 488"/>
              <a:gd name="T47" fmla="*/ 410 h 601"/>
              <a:gd name="T48" fmla="*/ 212 w 488"/>
              <a:gd name="T49" fmla="*/ 459 h 601"/>
              <a:gd name="T50" fmla="*/ 353 w 488"/>
              <a:gd name="T51" fmla="*/ 169 h 601"/>
              <a:gd name="T52" fmla="*/ 353 w 488"/>
              <a:gd name="T53" fmla="*/ 169 h 601"/>
              <a:gd name="T54" fmla="*/ 240 w 488"/>
              <a:gd name="T55" fmla="*/ 56 h 601"/>
              <a:gd name="T56" fmla="*/ 127 w 488"/>
              <a:gd name="T57" fmla="*/ 169 h 601"/>
              <a:gd name="T58" fmla="*/ 127 w 488"/>
              <a:gd name="T59" fmla="*/ 296 h 601"/>
              <a:gd name="T60" fmla="*/ 353 w 488"/>
              <a:gd name="T61" fmla="*/ 296 h 601"/>
              <a:gd name="T62" fmla="*/ 353 w 488"/>
              <a:gd name="T63" fmla="*/ 16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12" y="459"/>
                </a:moveTo>
                <a:lnTo>
                  <a:pt x="212" y="459"/>
                </a:ln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ubicBezTo>
                  <a:pt x="212" y="353"/>
                  <a:pt x="183" y="381"/>
                  <a:pt x="183" y="410"/>
                </a:cubicBezTo>
                <a:cubicBezTo>
                  <a:pt x="183" y="431"/>
                  <a:pt x="198" y="452"/>
                  <a:pt x="212" y="459"/>
                </a:cubicBezTo>
                <a:close/>
                <a:moveTo>
                  <a:pt x="353" y="169"/>
                </a:moveTo>
                <a:lnTo>
                  <a:pt x="353" y="169"/>
                </a:lnTo>
                <a:cubicBezTo>
                  <a:pt x="353" y="106"/>
                  <a:pt x="304" y="56"/>
                  <a:pt x="240" y="56"/>
                </a:cubicBezTo>
                <a:cubicBezTo>
                  <a:pt x="176" y="56"/>
                  <a:pt x="127" y="106"/>
                  <a:pt x="127" y="169"/>
                </a:cubicBezTo>
                <a:cubicBezTo>
                  <a:pt x="127" y="296"/>
                  <a:pt x="127" y="296"/>
                  <a:pt x="127" y="296"/>
                </a:cubicBezTo>
                <a:cubicBezTo>
                  <a:pt x="353" y="296"/>
                  <a:pt x="353" y="296"/>
                  <a:pt x="353" y="296"/>
                </a:cubicBezTo>
                <a:lnTo>
                  <a:pt x="353" y="16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3531780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A30DA8D-6EE5-427F-9810-372E2695A89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t="27682" b="27682"/>
          <a:stretch>
            <a:fillRect/>
          </a:stretch>
        </p:blipFill>
        <p:spPr/>
      </p:pic>
      <p:sp>
        <p:nvSpPr>
          <p:cNvPr id="20" name="Rectangle 19"/>
          <p:cNvSpPr/>
          <p:nvPr/>
        </p:nvSpPr>
        <p:spPr>
          <a:xfrm>
            <a:off x="3175" y="2071822"/>
            <a:ext cx="24377650" cy="7291254"/>
          </a:xfrm>
          <a:prstGeom prst="rect">
            <a:avLst/>
          </a:prstGeom>
          <a:solidFill>
            <a:srgbClr val="00000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540781" y="5745569"/>
            <a:ext cx="4947017" cy="738627"/>
          </a:xfrm>
          <a:prstGeom prst="rect">
            <a:avLst/>
          </a:prstGeom>
          <a:noFill/>
        </p:spPr>
        <p:txBody>
          <a:bodyPr wrap="square" lIns="182843" tIns="91422" rIns="182843" bIns="91422" rtlCol="0">
            <a:spAutoFit/>
          </a:bodyPr>
          <a:lstStyle/>
          <a:p>
            <a:pPr algn="ctr"/>
            <a:r>
              <a:rPr lang="id-ID" b="1" dirty="0">
                <a:solidFill>
                  <a:schemeClr val="bg1"/>
                </a:solidFill>
                <a:latin typeface="Lato Regular"/>
                <a:cs typeface="Lato Regular"/>
              </a:rPr>
              <a:t>COMPANY NAME</a:t>
            </a:r>
          </a:p>
        </p:txBody>
      </p:sp>
      <p:sp>
        <p:nvSpPr>
          <p:cNvPr id="14" name="TextBox 13"/>
          <p:cNvSpPr txBox="1"/>
          <p:nvPr/>
        </p:nvSpPr>
        <p:spPr>
          <a:xfrm>
            <a:off x="2540781" y="6520504"/>
            <a:ext cx="4947017" cy="1597324"/>
          </a:xfrm>
          <a:prstGeom prst="rect">
            <a:avLst/>
          </a:prstGeom>
          <a:noFill/>
        </p:spPr>
        <p:txBody>
          <a:bodyPr wrap="square" lIns="182843" tIns="91422" rIns="182843" bIns="91422" rtlCol="0">
            <a:spAutoFit/>
          </a:bodyPr>
          <a:lstStyle/>
          <a:p>
            <a:pPr algn="ctr">
              <a:lnSpc>
                <a:spcPct val="130000"/>
              </a:lnSpc>
            </a:pPr>
            <a:r>
              <a:rPr lang="pt-BR" dirty="0">
                <a:solidFill>
                  <a:schemeClr val="bg1"/>
                </a:solidFill>
                <a:latin typeface="Lato Light"/>
                <a:cs typeface="Lato Light"/>
              </a:rPr>
              <a:t>1234 Long. Beach</a:t>
            </a:r>
            <a:endParaRPr lang="en-US" dirty="0">
              <a:solidFill>
                <a:schemeClr val="bg1"/>
              </a:solidFill>
              <a:latin typeface="Lato Light"/>
              <a:cs typeface="Lato Light"/>
            </a:endParaRPr>
          </a:p>
          <a:p>
            <a:pPr algn="ctr">
              <a:lnSpc>
                <a:spcPct val="130000"/>
              </a:lnSpc>
            </a:pPr>
            <a:r>
              <a:rPr lang="en-US" dirty="0">
                <a:solidFill>
                  <a:schemeClr val="bg1"/>
                </a:solidFill>
                <a:latin typeface="Lato Light"/>
                <a:cs typeface="Lato Light"/>
              </a:rPr>
              <a:t>Los Angeles California</a:t>
            </a:r>
            <a:endParaRPr lang="pt-BR" dirty="0">
              <a:solidFill>
                <a:schemeClr val="bg1"/>
              </a:solidFill>
              <a:latin typeface="Lato Light"/>
              <a:cs typeface="Lato Light"/>
            </a:endParaRPr>
          </a:p>
        </p:txBody>
      </p:sp>
      <p:sp>
        <p:nvSpPr>
          <p:cNvPr id="16" name="Oval 15"/>
          <p:cNvSpPr/>
          <p:nvPr/>
        </p:nvSpPr>
        <p:spPr>
          <a:xfrm flipH="1">
            <a:off x="1997516" y="10251508"/>
            <a:ext cx="1171269" cy="1171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AU" sz="3200" dirty="0">
              <a:solidFill>
                <a:schemeClr val="bg1"/>
              </a:solidFill>
              <a:latin typeface="Lato Light"/>
              <a:cs typeface="Lato Light"/>
            </a:endParaRPr>
          </a:p>
        </p:txBody>
      </p:sp>
      <p:sp>
        <p:nvSpPr>
          <p:cNvPr id="17" name="Text Placeholder 33"/>
          <p:cNvSpPr txBox="1">
            <a:spLocks/>
          </p:cNvSpPr>
          <p:nvPr/>
        </p:nvSpPr>
        <p:spPr>
          <a:xfrm>
            <a:off x="3478377" y="10139837"/>
            <a:ext cx="4845583"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600" b="1" dirty="0">
                <a:latin typeface="Lato Bold"/>
                <a:cs typeface="Lato Bold"/>
              </a:rPr>
              <a:t>OUR EMAIL</a:t>
            </a:r>
          </a:p>
        </p:txBody>
      </p:sp>
      <p:sp>
        <p:nvSpPr>
          <p:cNvPr id="18" name="Rectangle 17"/>
          <p:cNvSpPr/>
          <p:nvPr/>
        </p:nvSpPr>
        <p:spPr>
          <a:xfrm>
            <a:off x="3303377" y="10641603"/>
            <a:ext cx="5096782" cy="1082311"/>
          </a:xfrm>
          <a:prstGeom prst="rect">
            <a:avLst/>
          </a:prstGeom>
        </p:spPr>
        <p:txBody>
          <a:bodyPr wrap="square" lIns="182843" tIns="91422" rIns="182843" bIns="91422">
            <a:spAutoFit/>
          </a:bodyPr>
          <a:lstStyle/>
          <a:p>
            <a:pPr>
              <a:lnSpc>
                <a:spcPct val="150000"/>
              </a:lnSpc>
            </a:pPr>
            <a:r>
              <a:rPr lang="en-US" sz="2000" dirty="0">
                <a:latin typeface="Lato Light"/>
                <a:cs typeface="Lato Light"/>
              </a:rPr>
              <a:t>Creativity is the key to success in the future, and primary education.</a:t>
            </a:r>
          </a:p>
        </p:txBody>
      </p:sp>
      <p:sp>
        <p:nvSpPr>
          <p:cNvPr id="21" name="Text Placeholder 33"/>
          <p:cNvSpPr txBox="1">
            <a:spLocks/>
          </p:cNvSpPr>
          <p:nvPr/>
        </p:nvSpPr>
        <p:spPr>
          <a:xfrm>
            <a:off x="10572272" y="10139837"/>
            <a:ext cx="4845582"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600" b="1" dirty="0">
                <a:latin typeface="Lato Bold"/>
                <a:cs typeface="Lato Bold"/>
              </a:rPr>
              <a:t>OUR PHONE</a:t>
            </a:r>
          </a:p>
        </p:txBody>
      </p:sp>
      <p:sp>
        <p:nvSpPr>
          <p:cNvPr id="22" name="Oval 21"/>
          <p:cNvSpPr/>
          <p:nvPr/>
        </p:nvSpPr>
        <p:spPr>
          <a:xfrm flipH="1">
            <a:off x="9081818" y="10251508"/>
            <a:ext cx="1171269" cy="11715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3200" dirty="0">
              <a:solidFill>
                <a:schemeClr val="bg1"/>
              </a:solidFill>
              <a:latin typeface="Lato Light"/>
              <a:cs typeface="Lato Light"/>
            </a:endParaRPr>
          </a:p>
        </p:txBody>
      </p:sp>
      <p:sp>
        <p:nvSpPr>
          <p:cNvPr id="23" name="Rectangle 22"/>
          <p:cNvSpPr/>
          <p:nvPr/>
        </p:nvSpPr>
        <p:spPr>
          <a:xfrm>
            <a:off x="10386804" y="10641603"/>
            <a:ext cx="5096781" cy="1082311"/>
          </a:xfrm>
          <a:prstGeom prst="rect">
            <a:avLst/>
          </a:prstGeom>
        </p:spPr>
        <p:txBody>
          <a:bodyPr wrap="square" lIns="182843" tIns="91422" rIns="182843" bIns="91422">
            <a:spAutoFit/>
          </a:bodyPr>
          <a:lstStyle/>
          <a:p>
            <a:pPr>
              <a:lnSpc>
                <a:spcPct val="150000"/>
              </a:lnSpc>
            </a:pPr>
            <a:r>
              <a:rPr lang="en-US" sz="2000" dirty="0">
                <a:latin typeface="Lato Light"/>
                <a:cs typeface="Lato Light"/>
              </a:rPr>
              <a:t>Creativity is the key to success in the future, and primary education.</a:t>
            </a:r>
          </a:p>
        </p:txBody>
      </p:sp>
      <p:sp>
        <p:nvSpPr>
          <p:cNvPr id="26" name="Text Placeholder 33"/>
          <p:cNvSpPr txBox="1">
            <a:spLocks/>
          </p:cNvSpPr>
          <p:nvPr/>
        </p:nvSpPr>
        <p:spPr>
          <a:xfrm>
            <a:off x="17718037" y="10139836"/>
            <a:ext cx="4845582"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600" b="1" dirty="0">
                <a:latin typeface="Lato Bold"/>
                <a:cs typeface="Lato Bold"/>
              </a:rPr>
              <a:t>OUR WEBSITE</a:t>
            </a:r>
          </a:p>
        </p:txBody>
      </p:sp>
      <p:sp>
        <p:nvSpPr>
          <p:cNvPr id="27" name="Oval 26"/>
          <p:cNvSpPr/>
          <p:nvPr/>
        </p:nvSpPr>
        <p:spPr>
          <a:xfrm flipH="1">
            <a:off x="16239678" y="10284393"/>
            <a:ext cx="1171269" cy="11715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AU" sz="3200" dirty="0">
              <a:solidFill>
                <a:schemeClr val="bg1"/>
              </a:solidFill>
              <a:latin typeface="Lato Light"/>
              <a:cs typeface="Lato Light"/>
            </a:endParaRPr>
          </a:p>
        </p:txBody>
      </p:sp>
      <p:sp>
        <p:nvSpPr>
          <p:cNvPr id="28" name="Rectangle 27"/>
          <p:cNvSpPr/>
          <p:nvPr/>
        </p:nvSpPr>
        <p:spPr>
          <a:xfrm>
            <a:off x="17535871" y="10643561"/>
            <a:ext cx="5096782" cy="1082311"/>
          </a:xfrm>
          <a:prstGeom prst="rect">
            <a:avLst/>
          </a:prstGeom>
        </p:spPr>
        <p:txBody>
          <a:bodyPr wrap="square" lIns="182843" tIns="91422" rIns="182843" bIns="91422">
            <a:spAutoFit/>
          </a:bodyPr>
          <a:lstStyle/>
          <a:p>
            <a:pPr>
              <a:lnSpc>
                <a:spcPct val="150000"/>
              </a:lnSpc>
            </a:pPr>
            <a:r>
              <a:rPr lang="en-US" sz="2000" dirty="0">
                <a:latin typeface="Lato Light"/>
                <a:cs typeface="Lato Light"/>
              </a:rPr>
              <a:t>Creativity is the key to success in the future, and primary education.</a:t>
            </a:r>
          </a:p>
        </p:txBody>
      </p:sp>
      <p:sp>
        <p:nvSpPr>
          <p:cNvPr id="30" name="Freeform 107"/>
          <p:cNvSpPr>
            <a:spLocks/>
          </p:cNvSpPr>
          <p:nvPr/>
        </p:nvSpPr>
        <p:spPr bwMode="auto">
          <a:xfrm>
            <a:off x="9400503" y="10513090"/>
            <a:ext cx="538075" cy="566126"/>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72"/>
          <p:cNvSpPr>
            <a:spLocks noEditPoints="1"/>
          </p:cNvSpPr>
          <p:nvPr/>
        </p:nvSpPr>
        <p:spPr bwMode="auto">
          <a:xfrm>
            <a:off x="4364360" y="3482246"/>
            <a:ext cx="1290370" cy="1891279"/>
          </a:xfrm>
          <a:custGeom>
            <a:avLst/>
            <a:gdLst/>
            <a:ahLst/>
            <a:cxnLst>
              <a:cxn ang="0">
                <a:pos x="40" y="0"/>
              </a:cxn>
              <a:cxn ang="0">
                <a:pos x="0" y="37"/>
              </a:cxn>
              <a:cxn ang="0">
                <a:pos x="40" y="117"/>
              </a:cxn>
              <a:cxn ang="0">
                <a:pos x="80" y="37"/>
              </a:cxn>
              <a:cxn ang="0">
                <a:pos x="40" y="0"/>
              </a:cxn>
              <a:cxn ang="0">
                <a:pos x="40" y="49"/>
              </a:cxn>
              <a:cxn ang="0">
                <a:pos x="27" y="37"/>
              </a:cxn>
              <a:cxn ang="0">
                <a:pos x="40" y="24"/>
              </a:cxn>
              <a:cxn ang="0">
                <a:pos x="53" y="37"/>
              </a:cxn>
              <a:cxn ang="0">
                <a:pos x="40" y="49"/>
              </a:cxn>
            </a:cxnLst>
            <a:rect l="0" t="0" r="r" b="b"/>
            <a:pathLst>
              <a:path w="80" h="117">
                <a:moveTo>
                  <a:pt x="40" y="0"/>
                </a:moveTo>
                <a:cubicBezTo>
                  <a:pt x="24" y="0"/>
                  <a:pt x="0" y="8"/>
                  <a:pt x="0" y="37"/>
                </a:cubicBezTo>
                <a:cubicBezTo>
                  <a:pt x="0" y="51"/>
                  <a:pt x="32" y="102"/>
                  <a:pt x="40" y="117"/>
                </a:cubicBezTo>
                <a:cubicBezTo>
                  <a:pt x="48" y="102"/>
                  <a:pt x="80" y="51"/>
                  <a:pt x="80" y="37"/>
                </a:cubicBezTo>
                <a:cubicBezTo>
                  <a:pt x="80" y="8"/>
                  <a:pt x="56" y="0"/>
                  <a:pt x="40" y="0"/>
                </a:cubicBezTo>
                <a:close/>
                <a:moveTo>
                  <a:pt x="40" y="49"/>
                </a:moveTo>
                <a:cubicBezTo>
                  <a:pt x="33" y="49"/>
                  <a:pt x="27" y="44"/>
                  <a:pt x="27" y="37"/>
                </a:cubicBezTo>
                <a:cubicBezTo>
                  <a:pt x="27" y="30"/>
                  <a:pt x="33" y="24"/>
                  <a:pt x="40" y="24"/>
                </a:cubicBezTo>
                <a:cubicBezTo>
                  <a:pt x="47" y="24"/>
                  <a:pt x="53" y="30"/>
                  <a:pt x="53" y="37"/>
                </a:cubicBezTo>
                <a:cubicBezTo>
                  <a:pt x="53" y="44"/>
                  <a:pt x="47" y="49"/>
                  <a:pt x="40" y="49"/>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8"/>
          <p:cNvSpPr>
            <a:spLocks noEditPoints="1"/>
          </p:cNvSpPr>
          <p:nvPr/>
        </p:nvSpPr>
        <p:spPr bwMode="auto">
          <a:xfrm>
            <a:off x="16537924" y="10545308"/>
            <a:ext cx="587904" cy="588134"/>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4"/>
          <p:cNvSpPr>
            <a:spLocks noEditPoints="1"/>
          </p:cNvSpPr>
          <p:nvPr/>
        </p:nvSpPr>
        <p:spPr bwMode="auto">
          <a:xfrm>
            <a:off x="2277399" y="10565492"/>
            <a:ext cx="623997" cy="484188"/>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78906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Freeform 6">
            <a:extLst>
              <a:ext uri="{FF2B5EF4-FFF2-40B4-BE49-F238E27FC236}">
                <a16:creationId xmlns:a16="http://schemas.microsoft.com/office/drawing/2014/main" id="{7FD529E3-3EFF-48DF-BE7D-33F79BE8127D}"/>
              </a:ext>
            </a:extLst>
          </p:cNvPr>
          <p:cNvSpPr>
            <a:spLocks noChangeArrowheads="1"/>
          </p:cNvSpPr>
          <p:nvPr/>
        </p:nvSpPr>
        <p:spPr bwMode="auto">
          <a:xfrm>
            <a:off x="14420815" y="5066847"/>
            <a:ext cx="492697" cy="488757"/>
          </a:xfrm>
          <a:custGeom>
            <a:avLst/>
            <a:gdLst>
              <a:gd name="T0" fmla="*/ 191276 w 444"/>
              <a:gd name="T1" fmla="*/ 7653 h 435"/>
              <a:gd name="T2" fmla="*/ 191276 w 444"/>
              <a:gd name="T3" fmla="*/ 7653 h 435"/>
              <a:gd name="T4" fmla="*/ 155271 w 444"/>
              <a:gd name="T5" fmla="*/ 15756 h 435"/>
              <a:gd name="T6" fmla="*/ 0 w 444"/>
              <a:gd name="T7" fmla="*/ 99935 h 435"/>
              <a:gd name="T8" fmla="*/ 87762 w 444"/>
              <a:gd name="T9" fmla="*/ 111639 h 435"/>
              <a:gd name="T10" fmla="*/ 99463 w 444"/>
              <a:gd name="T11" fmla="*/ 195369 h 435"/>
              <a:gd name="T12" fmla="*/ 179574 w 444"/>
              <a:gd name="T13" fmla="*/ 40064 h 435"/>
              <a:gd name="T14" fmla="*/ 191276 w 444"/>
              <a:gd name="T15" fmla="*/ 7653 h 435"/>
              <a:gd name="T16" fmla="*/ 171473 w 444"/>
              <a:gd name="T17" fmla="*/ 27910 h 435"/>
              <a:gd name="T18" fmla="*/ 171473 w 444"/>
              <a:gd name="T19" fmla="*/ 27910 h 435"/>
              <a:gd name="T20" fmla="*/ 107565 w 444"/>
              <a:gd name="T21" fmla="*/ 143601 h 435"/>
              <a:gd name="T22" fmla="*/ 103514 w 444"/>
              <a:gd name="T23" fmla="*/ 91832 h 435"/>
              <a:gd name="T24" fmla="*/ 171473 w 444"/>
              <a:gd name="T25" fmla="*/ 27910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82" name="Freeform 11">
            <a:extLst>
              <a:ext uri="{FF2B5EF4-FFF2-40B4-BE49-F238E27FC236}">
                <a16:creationId xmlns:a16="http://schemas.microsoft.com/office/drawing/2014/main" id="{F5DCCE7D-8EDC-4D00-94D0-2DC8593FF5A8}"/>
              </a:ext>
            </a:extLst>
          </p:cNvPr>
          <p:cNvSpPr>
            <a:spLocks noChangeArrowheads="1"/>
          </p:cNvSpPr>
          <p:nvPr/>
        </p:nvSpPr>
        <p:spPr bwMode="auto">
          <a:xfrm>
            <a:off x="16732327" y="5075534"/>
            <a:ext cx="465107" cy="469047"/>
          </a:xfrm>
          <a:custGeom>
            <a:avLst/>
            <a:gdLst>
              <a:gd name="T0" fmla="*/ 91729 w 418"/>
              <a:gd name="T1" fmla="*/ 0 h 417"/>
              <a:gd name="T2" fmla="*/ 91729 w 418"/>
              <a:gd name="T3" fmla="*/ 0 h 417"/>
              <a:gd name="T4" fmla="*/ 0 w 418"/>
              <a:gd name="T5" fmla="*/ 91926 h 417"/>
              <a:gd name="T6" fmla="*/ 91729 w 418"/>
              <a:gd name="T7" fmla="*/ 187457 h 417"/>
              <a:gd name="T8" fmla="*/ 187505 w 418"/>
              <a:gd name="T9" fmla="*/ 91926 h 417"/>
              <a:gd name="T10" fmla="*/ 91729 w 418"/>
              <a:gd name="T11" fmla="*/ 0 h 417"/>
              <a:gd name="T12" fmla="*/ 147486 w 418"/>
              <a:gd name="T13" fmla="*/ 79760 h 417"/>
              <a:gd name="T14" fmla="*/ 147486 w 418"/>
              <a:gd name="T15" fmla="*/ 79760 h 417"/>
              <a:gd name="T16" fmla="*/ 147486 w 418"/>
              <a:gd name="T17" fmla="*/ 103642 h 417"/>
              <a:gd name="T18" fmla="*/ 35972 w 418"/>
              <a:gd name="T19" fmla="*/ 103642 h 417"/>
              <a:gd name="T20" fmla="*/ 35972 w 418"/>
              <a:gd name="T21" fmla="*/ 79760 h 417"/>
              <a:gd name="T22" fmla="*/ 147486 w 418"/>
              <a:gd name="T23" fmla="*/ 79760 h 4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83" name="Freeform 12">
            <a:extLst>
              <a:ext uri="{FF2B5EF4-FFF2-40B4-BE49-F238E27FC236}">
                <a16:creationId xmlns:a16="http://schemas.microsoft.com/office/drawing/2014/main" id="{73E149D9-688C-457C-89F1-CC56B9C604BE}"/>
              </a:ext>
            </a:extLst>
          </p:cNvPr>
          <p:cNvSpPr>
            <a:spLocks noChangeArrowheads="1"/>
          </p:cNvSpPr>
          <p:nvPr/>
        </p:nvSpPr>
        <p:spPr bwMode="auto">
          <a:xfrm>
            <a:off x="4484883" y="5080644"/>
            <a:ext cx="516349" cy="516346"/>
          </a:xfrm>
          <a:custGeom>
            <a:avLst/>
            <a:gdLst>
              <a:gd name="T0" fmla="*/ 103420 w 462"/>
              <a:gd name="T1" fmla="*/ 4055 h 461"/>
              <a:gd name="T2" fmla="*/ 103420 w 462"/>
              <a:gd name="T3" fmla="*/ 4055 h 461"/>
              <a:gd name="T4" fmla="*/ 0 w 462"/>
              <a:gd name="T5" fmla="*/ 107672 h 461"/>
              <a:gd name="T6" fmla="*/ 103420 w 462"/>
              <a:gd name="T7" fmla="*/ 207235 h 461"/>
              <a:gd name="T8" fmla="*/ 207290 w 462"/>
              <a:gd name="T9" fmla="*/ 103618 h 461"/>
              <a:gd name="T10" fmla="*/ 103420 w 462"/>
              <a:gd name="T11" fmla="*/ 4055 h 461"/>
              <a:gd name="T12" fmla="*/ 111514 w 462"/>
              <a:gd name="T13" fmla="*/ 35590 h 461"/>
              <a:gd name="T14" fmla="*/ 111514 w 462"/>
              <a:gd name="T15" fmla="*/ 35590 h 461"/>
              <a:gd name="T16" fmla="*/ 127252 w 462"/>
              <a:gd name="T17" fmla="*/ 47754 h 461"/>
              <a:gd name="T18" fmla="*/ 107467 w 462"/>
              <a:gd name="T19" fmla="*/ 67577 h 461"/>
              <a:gd name="T20" fmla="*/ 95776 w 462"/>
              <a:gd name="T21" fmla="*/ 51809 h 461"/>
              <a:gd name="T22" fmla="*/ 111514 w 462"/>
              <a:gd name="T23" fmla="*/ 35590 h 461"/>
              <a:gd name="T24" fmla="*/ 87682 w 462"/>
              <a:gd name="T25" fmla="*/ 167590 h 461"/>
              <a:gd name="T26" fmla="*/ 87682 w 462"/>
              <a:gd name="T27" fmla="*/ 167590 h 461"/>
              <a:gd name="T28" fmla="*/ 79589 w 462"/>
              <a:gd name="T29" fmla="*/ 147317 h 461"/>
              <a:gd name="T30" fmla="*/ 87682 w 462"/>
              <a:gd name="T31" fmla="*/ 111727 h 461"/>
              <a:gd name="T32" fmla="*/ 87682 w 462"/>
              <a:gd name="T33" fmla="*/ 103618 h 461"/>
              <a:gd name="T34" fmla="*/ 71945 w 462"/>
              <a:gd name="T35" fmla="*/ 111727 h 461"/>
              <a:gd name="T36" fmla="*/ 67898 w 462"/>
              <a:gd name="T37" fmla="*/ 107672 h 461"/>
              <a:gd name="T38" fmla="*/ 111514 w 462"/>
              <a:gd name="T39" fmla="*/ 83345 h 461"/>
              <a:gd name="T40" fmla="*/ 119608 w 462"/>
              <a:gd name="T41" fmla="*/ 103618 h 461"/>
              <a:gd name="T42" fmla="*/ 107467 w 462"/>
              <a:gd name="T43" fmla="*/ 139659 h 461"/>
              <a:gd name="T44" fmla="*/ 107467 w 462"/>
              <a:gd name="T45" fmla="*/ 147317 h 461"/>
              <a:gd name="T46" fmla="*/ 123655 w 462"/>
              <a:gd name="T47" fmla="*/ 139659 h 461"/>
              <a:gd name="T48" fmla="*/ 127252 w 462"/>
              <a:gd name="T49" fmla="*/ 147317 h 461"/>
              <a:gd name="T50" fmla="*/ 87682 w 462"/>
              <a:gd name="T51" fmla="*/ 167590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84" name="Freeform 13">
            <a:extLst>
              <a:ext uri="{FF2B5EF4-FFF2-40B4-BE49-F238E27FC236}">
                <a16:creationId xmlns:a16="http://schemas.microsoft.com/office/drawing/2014/main" id="{53B44A58-81B0-4EB8-910F-DF53FD07F1F5}"/>
              </a:ext>
            </a:extLst>
          </p:cNvPr>
          <p:cNvSpPr>
            <a:spLocks noChangeArrowheads="1"/>
          </p:cNvSpPr>
          <p:nvPr/>
        </p:nvSpPr>
        <p:spPr bwMode="auto">
          <a:xfrm>
            <a:off x="6781426" y="4973781"/>
            <a:ext cx="260145" cy="551822"/>
          </a:xfrm>
          <a:custGeom>
            <a:avLst/>
            <a:gdLst>
              <a:gd name="T0" fmla="*/ 80453 w 232"/>
              <a:gd name="T1" fmla="*/ 0 h 498"/>
              <a:gd name="T2" fmla="*/ 80453 w 232"/>
              <a:gd name="T3" fmla="*/ 0 h 498"/>
              <a:gd name="T4" fmla="*/ 100340 w 232"/>
              <a:gd name="T5" fmla="*/ 23787 h 498"/>
              <a:gd name="T6" fmla="*/ 72317 w 232"/>
              <a:gd name="T7" fmla="*/ 51614 h 498"/>
              <a:gd name="T8" fmla="*/ 48362 w 232"/>
              <a:gd name="T9" fmla="*/ 27827 h 498"/>
              <a:gd name="T10" fmla="*/ 80453 w 232"/>
              <a:gd name="T11" fmla="*/ 0 h 498"/>
              <a:gd name="T12" fmla="*/ 32543 w 232"/>
              <a:gd name="T13" fmla="*/ 223061 h 498"/>
              <a:gd name="T14" fmla="*/ 32543 w 232"/>
              <a:gd name="T15" fmla="*/ 223061 h 498"/>
              <a:gd name="T16" fmla="*/ 20339 w 232"/>
              <a:gd name="T17" fmla="*/ 182668 h 498"/>
              <a:gd name="T18" fmla="*/ 36611 w 232"/>
              <a:gd name="T19" fmla="*/ 127464 h 498"/>
              <a:gd name="T20" fmla="*/ 36611 w 232"/>
              <a:gd name="T21" fmla="*/ 115346 h 498"/>
              <a:gd name="T22" fmla="*/ 8588 w 232"/>
              <a:gd name="T23" fmla="*/ 127464 h 498"/>
              <a:gd name="T24" fmla="*/ 0 w 232"/>
              <a:gd name="T25" fmla="*/ 119385 h 498"/>
              <a:gd name="T26" fmla="*/ 76385 w 232"/>
              <a:gd name="T27" fmla="*/ 79889 h 498"/>
              <a:gd name="T28" fmla="*/ 84521 w 232"/>
              <a:gd name="T29" fmla="*/ 115346 h 498"/>
              <a:gd name="T30" fmla="*/ 68249 w 232"/>
              <a:gd name="T31" fmla="*/ 175038 h 498"/>
              <a:gd name="T32" fmla="*/ 72317 w 232"/>
              <a:gd name="T33" fmla="*/ 190746 h 498"/>
              <a:gd name="T34" fmla="*/ 96272 w 232"/>
              <a:gd name="T35" fmla="*/ 175038 h 498"/>
              <a:gd name="T36" fmla="*/ 104408 w 232"/>
              <a:gd name="T37" fmla="*/ 182668 h 498"/>
              <a:gd name="T38" fmla="*/ 32543 w 232"/>
              <a:gd name="T39" fmla="*/ 223061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85" name="Freeform 15">
            <a:extLst>
              <a:ext uri="{FF2B5EF4-FFF2-40B4-BE49-F238E27FC236}">
                <a16:creationId xmlns:a16="http://schemas.microsoft.com/office/drawing/2014/main" id="{BCE81D5E-389E-45A4-9F3B-3CC928C2B694}"/>
              </a:ext>
            </a:extLst>
          </p:cNvPr>
          <p:cNvSpPr>
            <a:spLocks noChangeArrowheads="1"/>
          </p:cNvSpPr>
          <p:nvPr/>
        </p:nvSpPr>
        <p:spPr bwMode="auto">
          <a:xfrm>
            <a:off x="17857656" y="5080644"/>
            <a:ext cx="469047" cy="465107"/>
          </a:xfrm>
          <a:custGeom>
            <a:avLst/>
            <a:gdLst>
              <a:gd name="T0" fmla="*/ 96007 w 417"/>
              <a:gd name="T1" fmla="*/ 0 h 417"/>
              <a:gd name="T2" fmla="*/ 96007 w 417"/>
              <a:gd name="T3" fmla="*/ 0 h 417"/>
              <a:gd name="T4" fmla="*/ 0 w 417"/>
              <a:gd name="T5" fmla="*/ 91926 h 417"/>
              <a:gd name="T6" fmla="*/ 96007 w 417"/>
              <a:gd name="T7" fmla="*/ 187456 h 417"/>
              <a:gd name="T8" fmla="*/ 187506 w 417"/>
              <a:gd name="T9" fmla="*/ 91926 h 417"/>
              <a:gd name="T10" fmla="*/ 96007 w 417"/>
              <a:gd name="T11" fmla="*/ 0 h 417"/>
              <a:gd name="T12" fmla="*/ 115839 w 417"/>
              <a:gd name="T13" fmla="*/ 91926 h 417"/>
              <a:gd name="T14" fmla="*/ 115839 w 417"/>
              <a:gd name="T15" fmla="*/ 91926 h 417"/>
              <a:gd name="T16" fmla="*/ 147841 w 417"/>
              <a:gd name="T17" fmla="*/ 127975 h 417"/>
              <a:gd name="T18" fmla="*/ 128009 w 417"/>
              <a:gd name="T19" fmla="*/ 147802 h 417"/>
              <a:gd name="T20" fmla="*/ 96007 w 417"/>
              <a:gd name="T21" fmla="*/ 111753 h 417"/>
              <a:gd name="T22" fmla="*/ 59497 w 417"/>
              <a:gd name="T23" fmla="*/ 147802 h 417"/>
              <a:gd name="T24" fmla="*/ 39665 w 417"/>
              <a:gd name="T25" fmla="*/ 127975 h 417"/>
              <a:gd name="T26" fmla="*/ 75724 w 417"/>
              <a:gd name="T27" fmla="*/ 91926 h 417"/>
              <a:gd name="T28" fmla="*/ 39665 w 417"/>
              <a:gd name="T29" fmla="*/ 60383 h 417"/>
              <a:gd name="T30" fmla="*/ 59497 w 417"/>
              <a:gd name="T31" fmla="*/ 40105 h 417"/>
              <a:gd name="T32" fmla="*/ 96007 w 417"/>
              <a:gd name="T33" fmla="*/ 71648 h 417"/>
              <a:gd name="T34" fmla="*/ 128009 w 417"/>
              <a:gd name="T35" fmla="*/ 40105 h 417"/>
              <a:gd name="T36" fmla="*/ 147841 w 417"/>
              <a:gd name="T37" fmla="*/ 60383 h 417"/>
              <a:gd name="T38" fmla="*/ 115839 w 417"/>
              <a:gd name="T39" fmla="*/ 91926 h 4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86" name="Freeform 17">
            <a:extLst>
              <a:ext uri="{FF2B5EF4-FFF2-40B4-BE49-F238E27FC236}">
                <a16:creationId xmlns:a16="http://schemas.microsoft.com/office/drawing/2014/main" id="{7F006348-B9C4-433C-A18E-C1E59FBC0890}"/>
              </a:ext>
            </a:extLst>
          </p:cNvPr>
          <p:cNvSpPr>
            <a:spLocks noChangeArrowheads="1"/>
          </p:cNvSpPr>
          <p:nvPr/>
        </p:nvSpPr>
        <p:spPr bwMode="auto">
          <a:xfrm>
            <a:off x="5567040" y="5025462"/>
            <a:ext cx="516349" cy="516346"/>
          </a:xfrm>
          <a:custGeom>
            <a:avLst/>
            <a:gdLst>
              <a:gd name="T0" fmla="*/ 104095 w 461"/>
              <a:gd name="T1" fmla="*/ 4055 h 461"/>
              <a:gd name="T2" fmla="*/ 104095 w 461"/>
              <a:gd name="T3" fmla="*/ 4055 h 461"/>
              <a:gd name="T4" fmla="*/ 0 w 461"/>
              <a:gd name="T5" fmla="*/ 107672 h 461"/>
              <a:gd name="T6" fmla="*/ 104095 w 461"/>
              <a:gd name="T7" fmla="*/ 207235 h 461"/>
              <a:gd name="T8" fmla="*/ 207289 w 461"/>
              <a:gd name="T9" fmla="*/ 103618 h 461"/>
              <a:gd name="T10" fmla="*/ 104095 w 461"/>
              <a:gd name="T11" fmla="*/ 4055 h 461"/>
              <a:gd name="T12" fmla="*/ 104095 w 461"/>
              <a:gd name="T13" fmla="*/ 167590 h 461"/>
              <a:gd name="T14" fmla="*/ 104095 w 461"/>
              <a:gd name="T15" fmla="*/ 167590 h 461"/>
              <a:gd name="T16" fmla="*/ 99589 w 461"/>
              <a:gd name="T17" fmla="*/ 167590 h 461"/>
              <a:gd name="T18" fmla="*/ 87873 w 461"/>
              <a:gd name="T19" fmla="*/ 151372 h 461"/>
              <a:gd name="T20" fmla="*/ 104095 w 461"/>
              <a:gd name="T21" fmla="*/ 135604 h 461"/>
              <a:gd name="T22" fmla="*/ 104095 w 461"/>
              <a:gd name="T23" fmla="*/ 135604 h 461"/>
              <a:gd name="T24" fmla="*/ 115812 w 461"/>
              <a:gd name="T25" fmla="*/ 151372 h 461"/>
              <a:gd name="T26" fmla="*/ 104095 w 461"/>
              <a:gd name="T27" fmla="*/ 167590 h 461"/>
              <a:gd name="T28" fmla="*/ 139695 w 461"/>
              <a:gd name="T29" fmla="*/ 95959 h 461"/>
              <a:gd name="T30" fmla="*/ 139695 w 461"/>
              <a:gd name="T31" fmla="*/ 95959 h 461"/>
              <a:gd name="T32" fmla="*/ 127979 w 461"/>
              <a:gd name="T33" fmla="*/ 103618 h 461"/>
              <a:gd name="T34" fmla="*/ 119867 w 461"/>
              <a:gd name="T35" fmla="*/ 111727 h 461"/>
              <a:gd name="T36" fmla="*/ 115812 w 461"/>
              <a:gd name="T37" fmla="*/ 115782 h 461"/>
              <a:gd name="T38" fmla="*/ 111756 w 461"/>
              <a:gd name="T39" fmla="*/ 123440 h 461"/>
              <a:gd name="T40" fmla="*/ 111756 w 461"/>
              <a:gd name="T41" fmla="*/ 123440 h 461"/>
              <a:gd name="T42" fmla="*/ 87873 w 461"/>
              <a:gd name="T43" fmla="*/ 123440 h 461"/>
              <a:gd name="T44" fmla="*/ 87873 w 461"/>
              <a:gd name="T45" fmla="*/ 123440 h 461"/>
              <a:gd name="T46" fmla="*/ 91928 w 461"/>
              <a:gd name="T47" fmla="*/ 103618 h 461"/>
              <a:gd name="T48" fmla="*/ 111756 w 461"/>
              <a:gd name="T49" fmla="*/ 91904 h 461"/>
              <a:gd name="T50" fmla="*/ 115812 w 461"/>
              <a:gd name="T51" fmla="*/ 87850 h 461"/>
              <a:gd name="T52" fmla="*/ 119867 w 461"/>
              <a:gd name="T53" fmla="*/ 79290 h 461"/>
              <a:gd name="T54" fmla="*/ 115812 w 461"/>
              <a:gd name="T55" fmla="*/ 67577 h 461"/>
              <a:gd name="T56" fmla="*/ 104095 w 461"/>
              <a:gd name="T57" fmla="*/ 63522 h 461"/>
              <a:gd name="T58" fmla="*/ 91928 w 461"/>
              <a:gd name="T59" fmla="*/ 67577 h 461"/>
              <a:gd name="T60" fmla="*/ 87873 w 461"/>
              <a:gd name="T61" fmla="*/ 79290 h 461"/>
              <a:gd name="T62" fmla="*/ 87873 w 461"/>
              <a:gd name="T63" fmla="*/ 83345 h 461"/>
              <a:gd name="T64" fmla="*/ 63989 w 461"/>
              <a:gd name="T65" fmla="*/ 83345 h 461"/>
              <a:gd name="T66" fmla="*/ 63989 w 461"/>
              <a:gd name="T67" fmla="*/ 79290 h 461"/>
              <a:gd name="T68" fmla="*/ 79761 w 461"/>
              <a:gd name="T69" fmla="*/ 47754 h 461"/>
              <a:gd name="T70" fmla="*/ 104095 w 461"/>
              <a:gd name="T71" fmla="*/ 43700 h 461"/>
              <a:gd name="T72" fmla="*/ 132034 w 461"/>
              <a:gd name="T73" fmla="*/ 51809 h 461"/>
              <a:gd name="T74" fmla="*/ 143751 w 461"/>
              <a:gd name="T75" fmla="*/ 75686 h 461"/>
              <a:gd name="T76" fmla="*/ 139695 w 461"/>
              <a:gd name="T77" fmla="*/ 95959 h 4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cubicBezTo>
                  <a:pt x="195" y="274"/>
                  <a:pt x="195" y="274"/>
                  <a:pt x="195" y="274"/>
                </a:cubicBez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87" name="Freeform 18">
            <a:extLst>
              <a:ext uri="{FF2B5EF4-FFF2-40B4-BE49-F238E27FC236}">
                <a16:creationId xmlns:a16="http://schemas.microsoft.com/office/drawing/2014/main" id="{EF7709FB-04D9-4727-B765-0B0FACC24F7C}"/>
              </a:ext>
            </a:extLst>
          </p:cNvPr>
          <p:cNvSpPr>
            <a:spLocks noChangeArrowheads="1"/>
          </p:cNvSpPr>
          <p:nvPr/>
        </p:nvSpPr>
        <p:spPr bwMode="auto">
          <a:xfrm>
            <a:off x="20046260" y="5147650"/>
            <a:ext cx="319270" cy="331093"/>
          </a:xfrm>
          <a:custGeom>
            <a:avLst/>
            <a:gdLst>
              <a:gd name="T0" fmla="*/ 119578 w 285"/>
              <a:gd name="T1" fmla="*/ 56345 h 294"/>
              <a:gd name="T2" fmla="*/ 119578 w 285"/>
              <a:gd name="T3" fmla="*/ 56345 h 294"/>
              <a:gd name="T4" fmla="*/ 75808 w 285"/>
              <a:gd name="T5" fmla="*/ 56345 h 294"/>
              <a:gd name="T6" fmla="*/ 75808 w 285"/>
              <a:gd name="T7" fmla="*/ 8114 h 294"/>
              <a:gd name="T8" fmla="*/ 63625 w 285"/>
              <a:gd name="T9" fmla="*/ 0 h 294"/>
              <a:gd name="T10" fmla="*/ 51892 w 285"/>
              <a:gd name="T11" fmla="*/ 8114 h 294"/>
              <a:gd name="T12" fmla="*/ 51892 w 285"/>
              <a:gd name="T13" fmla="*/ 56345 h 294"/>
              <a:gd name="T14" fmla="*/ 4061 w 285"/>
              <a:gd name="T15" fmla="*/ 56345 h 294"/>
              <a:gd name="T16" fmla="*/ 0 w 285"/>
              <a:gd name="T17" fmla="*/ 64008 h 294"/>
              <a:gd name="T18" fmla="*/ 4061 w 285"/>
              <a:gd name="T19" fmla="*/ 76178 h 294"/>
              <a:gd name="T20" fmla="*/ 51892 w 285"/>
              <a:gd name="T21" fmla="*/ 76178 h 294"/>
              <a:gd name="T22" fmla="*/ 51892 w 285"/>
              <a:gd name="T23" fmla="*/ 123959 h 294"/>
              <a:gd name="T24" fmla="*/ 63625 w 285"/>
              <a:gd name="T25" fmla="*/ 132072 h 294"/>
              <a:gd name="T26" fmla="*/ 75808 w 285"/>
              <a:gd name="T27" fmla="*/ 123959 h 294"/>
              <a:gd name="T28" fmla="*/ 75808 w 285"/>
              <a:gd name="T29" fmla="*/ 76178 h 294"/>
              <a:gd name="T30" fmla="*/ 119578 w 285"/>
              <a:gd name="T31" fmla="*/ 76178 h 294"/>
              <a:gd name="T32" fmla="*/ 128152 w 285"/>
              <a:gd name="T33" fmla="*/ 64008 h 294"/>
              <a:gd name="T34" fmla="*/ 119578 w 285"/>
              <a:gd name="T35" fmla="*/ 56345 h 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88" name="Freeform 19">
            <a:extLst>
              <a:ext uri="{FF2B5EF4-FFF2-40B4-BE49-F238E27FC236}">
                <a16:creationId xmlns:a16="http://schemas.microsoft.com/office/drawing/2014/main" id="{FC563FDF-E586-4E73-8D49-B83BAB94D043}"/>
              </a:ext>
            </a:extLst>
          </p:cNvPr>
          <p:cNvSpPr>
            <a:spLocks noChangeArrowheads="1"/>
          </p:cNvSpPr>
          <p:nvPr/>
        </p:nvSpPr>
        <p:spPr bwMode="auto">
          <a:xfrm>
            <a:off x="18942616" y="5285607"/>
            <a:ext cx="315327" cy="51239"/>
          </a:xfrm>
          <a:custGeom>
            <a:avLst/>
            <a:gdLst>
              <a:gd name="T0" fmla="*/ 118569 w 283"/>
              <a:gd name="T1" fmla="*/ 0 h 45"/>
              <a:gd name="T2" fmla="*/ 118569 w 283"/>
              <a:gd name="T3" fmla="*/ 0 h 45"/>
              <a:gd name="T4" fmla="*/ 4027 w 283"/>
              <a:gd name="T5" fmla="*/ 0 h 45"/>
              <a:gd name="T6" fmla="*/ 0 w 283"/>
              <a:gd name="T7" fmla="*/ 7472 h 45"/>
              <a:gd name="T8" fmla="*/ 4027 w 283"/>
              <a:gd name="T9" fmla="*/ 19340 h 45"/>
              <a:gd name="T10" fmla="*/ 118569 w 283"/>
              <a:gd name="T11" fmla="*/ 19340 h 45"/>
              <a:gd name="T12" fmla="*/ 126176 w 283"/>
              <a:gd name="T13" fmla="*/ 7472 h 45"/>
              <a:gd name="T14" fmla="*/ 118569 w 283"/>
              <a:gd name="T15" fmla="*/ 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93" name="Freeform 24">
            <a:extLst>
              <a:ext uri="{FF2B5EF4-FFF2-40B4-BE49-F238E27FC236}">
                <a16:creationId xmlns:a16="http://schemas.microsoft.com/office/drawing/2014/main" id="{45D28C44-2AAB-422E-BB81-0E79B099EBA8}"/>
              </a:ext>
            </a:extLst>
          </p:cNvPr>
          <p:cNvSpPr>
            <a:spLocks noChangeArrowheads="1"/>
          </p:cNvSpPr>
          <p:nvPr/>
        </p:nvSpPr>
        <p:spPr bwMode="auto">
          <a:xfrm>
            <a:off x="6707937" y="6160639"/>
            <a:ext cx="555765" cy="441457"/>
          </a:xfrm>
          <a:custGeom>
            <a:avLst/>
            <a:gdLst>
              <a:gd name="T0" fmla="*/ 111559 w 497"/>
              <a:gd name="T1" fmla="*/ 66924 h 399"/>
              <a:gd name="T2" fmla="*/ 111559 w 497"/>
              <a:gd name="T3" fmla="*/ 66924 h 399"/>
              <a:gd name="T4" fmla="*/ 79621 w 497"/>
              <a:gd name="T5" fmla="*/ 98601 h 399"/>
              <a:gd name="T6" fmla="*/ 111559 w 497"/>
              <a:gd name="T7" fmla="*/ 130279 h 399"/>
              <a:gd name="T8" fmla="*/ 143497 w 497"/>
              <a:gd name="T9" fmla="*/ 98601 h 399"/>
              <a:gd name="T10" fmla="*/ 111559 w 497"/>
              <a:gd name="T11" fmla="*/ 66924 h 399"/>
              <a:gd name="T12" fmla="*/ 198827 w 497"/>
              <a:gd name="T13" fmla="*/ 31231 h 399"/>
              <a:gd name="T14" fmla="*/ 198827 w 497"/>
              <a:gd name="T15" fmla="*/ 31231 h 399"/>
              <a:gd name="T16" fmla="*/ 174986 w 497"/>
              <a:gd name="T17" fmla="*/ 31231 h 399"/>
              <a:gd name="T18" fmla="*/ 163290 w 497"/>
              <a:gd name="T19" fmla="*/ 27216 h 399"/>
              <a:gd name="T20" fmla="*/ 159242 w 497"/>
              <a:gd name="T21" fmla="*/ 3569 h 399"/>
              <a:gd name="T22" fmla="*/ 147096 w 497"/>
              <a:gd name="T23" fmla="*/ 0 h 399"/>
              <a:gd name="T24" fmla="*/ 71524 w 497"/>
              <a:gd name="T25" fmla="*/ 0 h 399"/>
              <a:gd name="T26" fmla="*/ 63877 w 497"/>
              <a:gd name="T27" fmla="*/ 3569 h 399"/>
              <a:gd name="T28" fmla="*/ 55330 w 497"/>
              <a:gd name="T29" fmla="*/ 27216 h 399"/>
              <a:gd name="T30" fmla="*/ 47683 w 497"/>
              <a:gd name="T31" fmla="*/ 31231 h 399"/>
              <a:gd name="T32" fmla="*/ 23841 w 497"/>
              <a:gd name="T33" fmla="*/ 31231 h 399"/>
              <a:gd name="T34" fmla="*/ 0 w 497"/>
              <a:gd name="T35" fmla="*/ 54878 h 399"/>
              <a:gd name="T36" fmla="*/ 0 w 497"/>
              <a:gd name="T37" fmla="*/ 153925 h 399"/>
              <a:gd name="T38" fmla="*/ 23841 w 497"/>
              <a:gd name="T39" fmla="*/ 177572 h 399"/>
              <a:gd name="T40" fmla="*/ 198827 w 497"/>
              <a:gd name="T41" fmla="*/ 177572 h 399"/>
              <a:gd name="T42" fmla="*/ 223118 w 497"/>
              <a:gd name="T43" fmla="*/ 153925 h 399"/>
              <a:gd name="T44" fmla="*/ 223118 w 497"/>
              <a:gd name="T45" fmla="*/ 54878 h 399"/>
              <a:gd name="T46" fmla="*/ 198827 w 497"/>
              <a:gd name="T47" fmla="*/ 31231 h 399"/>
              <a:gd name="T48" fmla="*/ 111559 w 497"/>
              <a:gd name="T49" fmla="*/ 153925 h 399"/>
              <a:gd name="T50" fmla="*/ 111559 w 497"/>
              <a:gd name="T51" fmla="*/ 153925 h 399"/>
              <a:gd name="T52" fmla="*/ 55330 w 497"/>
              <a:gd name="T53" fmla="*/ 98601 h 399"/>
              <a:gd name="T54" fmla="*/ 111559 w 497"/>
              <a:gd name="T55" fmla="*/ 43278 h 399"/>
              <a:gd name="T56" fmla="*/ 167339 w 497"/>
              <a:gd name="T57" fmla="*/ 98601 h 399"/>
              <a:gd name="T58" fmla="*/ 111559 w 497"/>
              <a:gd name="T59" fmla="*/ 153925 h 399"/>
              <a:gd name="T60" fmla="*/ 191180 w 497"/>
              <a:gd name="T61" fmla="*/ 70940 h 399"/>
              <a:gd name="T62" fmla="*/ 191180 w 497"/>
              <a:gd name="T63" fmla="*/ 70940 h 399"/>
              <a:gd name="T64" fmla="*/ 183083 w 497"/>
              <a:gd name="T65" fmla="*/ 62909 h 399"/>
              <a:gd name="T66" fmla="*/ 191180 w 497"/>
              <a:gd name="T67" fmla="*/ 54878 h 399"/>
              <a:gd name="T68" fmla="*/ 198827 w 497"/>
              <a:gd name="T69" fmla="*/ 62909 h 399"/>
              <a:gd name="T70" fmla="*/ 191180 w 497"/>
              <a:gd name="T71" fmla="*/ 70940 h 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98" name="Freeform 29">
            <a:extLst>
              <a:ext uri="{FF2B5EF4-FFF2-40B4-BE49-F238E27FC236}">
                <a16:creationId xmlns:a16="http://schemas.microsoft.com/office/drawing/2014/main" id="{496B96E7-A4FD-4AB9-BD1B-CDAB34F4F631}"/>
              </a:ext>
            </a:extLst>
          </p:cNvPr>
          <p:cNvSpPr>
            <a:spLocks noChangeArrowheads="1"/>
          </p:cNvSpPr>
          <p:nvPr/>
        </p:nvSpPr>
        <p:spPr bwMode="auto">
          <a:xfrm>
            <a:off x="11143290" y="6176404"/>
            <a:ext cx="496640" cy="512406"/>
          </a:xfrm>
          <a:custGeom>
            <a:avLst/>
            <a:gdLst>
              <a:gd name="T0" fmla="*/ 111615 w 444"/>
              <a:gd name="T1" fmla="*/ 151494 h 462"/>
              <a:gd name="T2" fmla="*/ 111615 w 444"/>
              <a:gd name="T3" fmla="*/ 151494 h 462"/>
              <a:gd name="T4" fmla="*/ 144019 w 444"/>
              <a:gd name="T5" fmla="*/ 115531 h 462"/>
              <a:gd name="T6" fmla="*/ 199377 w 444"/>
              <a:gd name="T7" fmla="*/ 31917 h 462"/>
              <a:gd name="T8" fmla="*/ 191726 w 444"/>
              <a:gd name="T9" fmla="*/ 23825 h 462"/>
              <a:gd name="T10" fmla="*/ 155721 w 444"/>
              <a:gd name="T11" fmla="*/ 23825 h 462"/>
              <a:gd name="T12" fmla="*/ 99914 w 444"/>
              <a:gd name="T13" fmla="*/ 0 h 462"/>
              <a:gd name="T14" fmla="*/ 44106 w 444"/>
              <a:gd name="T15" fmla="*/ 23825 h 462"/>
              <a:gd name="T16" fmla="*/ 8101 w 444"/>
              <a:gd name="T17" fmla="*/ 23825 h 462"/>
              <a:gd name="T18" fmla="*/ 0 w 444"/>
              <a:gd name="T19" fmla="*/ 31917 h 462"/>
              <a:gd name="T20" fmla="*/ 55808 w 444"/>
              <a:gd name="T21" fmla="*/ 115531 h 462"/>
              <a:gd name="T22" fmla="*/ 87762 w 444"/>
              <a:gd name="T23" fmla="*/ 151494 h 462"/>
              <a:gd name="T24" fmla="*/ 87762 w 444"/>
              <a:gd name="T25" fmla="*/ 167228 h 462"/>
              <a:gd name="T26" fmla="*/ 48157 w 444"/>
              <a:gd name="T27" fmla="*/ 187007 h 462"/>
              <a:gd name="T28" fmla="*/ 99914 w 444"/>
              <a:gd name="T29" fmla="*/ 207236 h 462"/>
              <a:gd name="T30" fmla="*/ 147620 w 444"/>
              <a:gd name="T31" fmla="*/ 187007 h 462"/>
              <a:gd name="T32" fmla="*/ 111615 w 444"/>
              <a:gd name="T33" fmla="*/ 167228 h 462"/>
              <a:gd name="T34" fmla="*/ 111615 w 444"/>
              <a:gd name="T35" fmla="*/ 151494 h 462"/>
              <a:gd name="T36" fmla="*/ 144019 w 444"/>
              <a:gd name="T37" fmla="*/ 95302 h 462"/>
              <a:gd name="T38" fmla="*/ 144019 w 444"/>
              <a:gd name="T39" fmla="*/ 95302 h 462"/>
              <a:gd name="T40" fmla="*/ 155721 w 444"/>
              <a:gd name="T41" fmla="*/ 40009 h 462"/>
              <a:gd name="T42" fmla="*/ 183625 w 444"/>
              <a:gd name="T43" fmla="*/ 40009 h 462"/>
              <a:gd name="T44" fmla="*/ 144019 w 444"/>
              <a:gd name="T45" fmla="*/ 95302 h 462"/>
              <a:gd name="T46" fmla="*/ 99914 w 444"/>
              <a:gd name="T47" fmla="*/ 16183 h 462"/>
              <a:gd name="T48" fmla="*/ 99914 w 444"/>
              <a:gd name="T49" fmla="*/ 16183 h 462"/>
              <a:gd name="T50" fmla="*/ 144019 w 444"/>
              <a:gd name="T51" fmla="*/ 31917 h 462"/>
              <a:gd name="T52" fmla="*/ 99914 w 444"/>
              <a:gd name="T53" fmla="*/ 51697 h 462"/>
              <a:gd name="T54" fmla="*/ 55808 w 444"/>
              <a:gd name="T55" fmla="*/ 31917 h 462"/>
              <a:gd name="T56" fmla="*/ 99914 w 444"/>
              <a:gd name="T57" fmla="*/ 16183 h 462"/>
              <a:gd name="T58" fmla="*/ 16202 w 444"/>
              <a:gd name="T59" fmla="*/ 40009 h 462"/>
              <a:gd name="T60" fmla="*/ 16202 w 444"/>
              <a:gd name="T61" fmla="*/ 40009 h 462"/>
              <a:gd name="T62" fmla="*/ 44106 w 444"/>
              <a:gd name="T63" fmla="*/ 40009 h 462"/>
              <a:gd name="T64" fmla="*/ 55808 w 444"/>
              <a:gd name="T65" fmla="*/ 95302 h 462"/>
              <a:gd name="T66" fmla="*/ 16202 w 444"/>
              <a:gd name="T67" fmla="*/ 40009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grpSp>
        <p:nvGrpSpPr>
          <p:cNvPr id="200" name="Group 1">
            <a:extLst>
              <a:ext uri="{FF2B5EF4-FFF2-40B4-BE49-F238E27FC236}">
                <a16:creationId xmlns:a16="http://schemas.microsoft.com/office/drawing/2014/main" id="{07B66F76-9C37-445B-AEEE-8D1EBFFB0529}"/>
              </a:ext>
            </a:extLst>
          </p:cNvPr>
          <p:cNvGrpSpPr>
            <a:grpSpLocks/>
          </p:cNvGrpSpPr>
          <p:nvPr/>
        </p:nvGrpSpPr>
        <p:grpSpPr bwMode="auto">
          <a:xfrm>
            <a:off x="5614676" y="7212122"/>
            <a:ext cx="516346" cy="508463"/>
            <a:chOff x="7197121" y="8332916"/>
            <a:chExt cx="553830" cy="543285"/>
          </a:xfrm>
        </p:grpSpPr>
        <p:sp>
          <p:nvSpPr>
            <p:cNvPr id="201" name="Freeform 31">
              <a:extLst>
                <a:ext uri="{FF2B5EF4-FFF2-40B4-BE49-F238E27FC236}">
                  <a16:creationId xmlns:a16="http://schemas.microsoft.com/office/drawing/2014/main" id="{D3426CBE-90A5-48C2-9390-F55E312CF6D6}"/>
                </a:ext>
              </a:extLst>
            </p:cNvPr>
            <p:cNvSpPr>
              <a:spLocks noChangeArrowheads="1"/>
            </p:cNvSpPr>
            <p:nvPr/>
          </p:nvSpPr>
          <p:spPr bwMode="auto">
            <a:xfrm>
              <a:off x="7197121" y="8332916"/>
              <a:ext cx="553830" cy="543285"/>
            </a:xfrm>
            <a:custGeom>
              <a:avLst/>
              <a:gdLst>
                <a:gd name="T0" fmla="*/ 276915 w 462"/>
                <a:gd name="T1" fmla="*/ 0 h 453"/>
                <a:gd name="T2" fmla="*/ 276915 w 462"/>
                <a:gd name="T3" fmla="*/ 0 h 453"/>
                <a:gd name="T4" fmla="*/ 0 w 462"/>
                <a:gd name="T5" fmla="*/ 266246 h 453"/>
                <a:gd name="T6" fmla="*/ 276915 w 462"/>
                <a:gd name="T7" fmla="*/ 542086 h 453"/>
                <a:gd name="T8" fmla="*/ 552631 w 462"/>
                <a:gd name="T9" fmla="*/ 266246 h 453"/>
                <a:gd name="T10" fmla="*/ 276915 w 462"/>
                <a:gd name="T11" fmla="*/ 0 h 453"/>
                <a:gd name="T12" fmla="*/ 276915 w 462"/>
                <a:gd name="T13" fmla="*/ 478523 h 453"/>
                <a:gd name="T14" fmla="*/ 276915 w 462"/>
                <a:gd name="T15" fmla="*/ 478523 h 453"/>
                <a:gd name="T16" fmla="*/ 63535 w 462"/>
                <a:gd name="T17" fmla="*/ 266246 h 453"/>
                <a:gd name="T18" fmla="*/ 276915 w 462"/>
                <a:gd name="T19" fmla="*/ 53969 h 453"/>
                <a:gd name="T20" fmla="*/ 489097 w 462"/>
                <a:gd name="T21" fmla="*/ 266246 h 453"/>
                <a:gd name="T22" fmla="*/ 276915 w 462"/>
                <a:gd name="T23" fmla="*/ 478523 h 4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02" name="Freeform 32">
              <a:extLst>
                <a:ext uri="{FF2B5EF4-FFF2-40B4-BE49-F238E27FC236}">
                  <a16:creationId xmlns:a16="http://schemas.microsoft.com/office/drawing/2014/main" id="{7303F86F-A84F-4B9A-982E-994F81CBF30D}"/>
                </a:ext>
              </a:extLst>
            </p:cNvPr>
            <p:cNvSpPr>
              <a:spLocks noChangeArrowheads="1"/>
            </p:cNvSpPr>
            <p:nvPr/>
          </p:nvSpPr>
          <p:spPr bwMode="auto">
            <a:xfrm>
              <a:off x="7450784" y="8450839"/>
              <a:ext cx="126832" cy="261114"/>
            </a:xfrm>
            <a:custGeom>
              <a:avLst/>
              <a:gdLst>
                <a:gd name="T0" fmla="*/ 42591 w 107"/>
                <a:gd name="T1" fmla="*/ 0 h 222"/>
                <a:gd name="T2" fmla="*/ 0 w 107"/>
                <a:gd name="T3" fmla="*/ 0 h 222"/>
                <a:gd name="T4" fmla="*/ 0 w 107"/>
                <a:gd name="T5" fmla="*/ 158000 h 222"/>
                <a:gd name="T6" fmla="*/ 105295 w 107"/>
                <a:gd name="T7" fmla="*/ 262541 h 222"/>
                <a:gd name="T8" fmla="*/ 125408 w 107"/>
                <a:gd name="T9" fmla="*/ 231654 h 222"/>
                <a:gd name="T10" fmla="*/ 42591 w 107"/>
                <a:gd name="T11" fmla="*/ 135428 h 222"/>
                <a:gd name="T12" fmla="*/ 42591 w 107"/>
                <a:gd name="T13" fmla="*/ 0 h 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grpSp>
      <p:sp>
        <p:nvSpPr>
          <p:cNvPr id="203" name="Freeform 33">
            <a:extLst>
              <a:ext uri="{FF2B5EF4-FFF2-40B4-BE49-F238E27FC236}">
                <a16:creationId xmlns:a16="http://schemas.microsoft.com/office/drawing/2014/main" id="{D3C68DAB-0C9E-4D8E-88FC-15B3F7E6303F}"/>
              </a:ext>
            </a:extLst>
          </p:cNvPr>
          <p:cNvSpPr>
            <a:spLocks noChangeArrowheads="1"/>
          </p:cNvSpPr>
          <p:nvPr/>
        </p:nvSpPr>
        <p:spPr bwMode="auto">
          <a:xfrm>
            <a:off x="7844308" y="8152077"/>
            <a:ext cx="378392" cy="398099"/>
          </a:xfrm>
          <a:custGeom>
            <a:avLst/>
            <a:gdLst>
              <a:gd name="T0" fmla="*/ 55889 w 338"/>
              <a:gd name="T1" fmla="*/ 159766 h 356"/>
              <a:gd name="T2" fmla="*/ 55889 w 338"/>
              <a:gd name="T3" fmla="*/ 159766 h 356"/>
              <a:gd name="T4" fmla="*/ 44170 w 338"/>
              <a:gd name="T5" fmla="*/ 151665 h 356"/>
              <a:gd name="T6" fmla="*/ 4056 w 338"/>
              <a:gd name="T7" fmla="*/ 99910 h 356"/>
              <a:gd name="T8" fmla="*/ 8113 w 338"/>
              <a:gd name="T9" fmla="*/ 80108 h 356"/>
              <a:gd name="T10" fmla="*/ 27945 w 338"/>
              <a:gd name="T11" fmla="*/ 80108 h 356"/>
              <a:gd name="T12" fmla="*/ 55889 w 338"/>
              <a:gd name="T13" fmla="*/ 116112 h 356"/>
              <a:gd name="T14" fmla="*/ 119891 w 338"/>
              <a:gd name="T15" fmla="*/ 12151 h 356"/>
              <a:gd name="T16" fmla="*/ 143779 w 338"/>
              <a:gd name="T17" fmla="*/ 4050 h 356"/>
              <a:gd name="T18" fmla="*/ 147836 w 338"/>
              <a:gd name="T19" fmla="*/ 27903 h 356"/>
              <a:gd name="T20" fmla="*/ 72115 w 338"/>
              <a:gd name="T21" fmla="*/ 151665 h 356"/>
              <a:gd name="T22" fmla="*/ 55889 w 338"/>
              <a:gd name="T23" fmla="*/ 159766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04" name="Freeform 34">
            <a:extLst>
              <a:ext uri="{FF2B5EF4-FFF2-40B4-BE49-F238E27FC236}">
                <a16:creationId xmlns:a16="http://schemas.microsoft.com/office/drawing/2014/main" id="{8F11403F-4E67-4E1D-879B-53C293C0D533}"/>
              </a:ext>
            </a:extLst>
          </p:cNvPr>
          <p:cNvSpPr>
            <a:spLocks noChangeArrowheads="1"/>
          </p:cNvSpPr>
          <p:nvPr/>
        </p:nvSpPr>
        <p:spPr bwMode="auto">
          <a:xfrm>
            <a:off x="3491346" y="7164435"/>
            <a:ext cx="315327" cy="555765"/>
          </a:xfrm>
          <a:custGeom>
            <a:avLst/>
            <a:gdLst>
              <a:gd name="T0" fmla="*/ 126177 w 284"/>
              <a:gd name="T1" fmla="*/ 51718 h 497"/>
              <a:gd name="T2" fmla="*/ 126177 w 284"/>
              <a:gd name="T3" fmla="*/ 51718 h 497"/>
              <a:gd name="T4" fmla="*/ 126177 w 284"/>
              <a:gd name="T5" fmla="*/ 27883 h 497"/>
              <a:gd name="T6" fmla="*/ 63312 w 284"/>
              <a:gd name="T7" fmla="*/ 0 h 497"/>
              <a:gd name="T8" fmla="*/ 0 w 284"/>
              <a:gd name="T9" fmla="*/ 27883 h 497"/>
              <a:gd name="T10" fmla="*/ 0 w 284"/>
              <a:gd name="T11" fmla="*/ 51718 h 497"/>
              <a:gd name="T12" fmla="*/ 43248 w 284"/>
              <a:gd name="T13" fmla="*/ 111531 h 497"/>
              <a:gd name="T14" fmla="*/ 0 w 284"/>
              <a:gd name="T15" fmla="*/ 171344 h 497"/>
              <a:gd name="T16" fmla="*/ 0 w 284"/>
              <a:gd name="T17" fmla="*/ 199227 h 497"/>
              <a:gd name="T18" fmla="*/ 63312 w 284"/>
              <a:gd name="T19" fmla="*/ 223062 h 497"/>
              <a:gd name="T20" fmla="*/ 126177 w 284"/>
              <a:gd name="T21" fmla="*/ 199227 h 497"/>
              <a:gd name="T22" fmla="*/ 126177 w 284"/>
              <a:gd name="T23" fmla="*/ 171344 h 497"/>
              <a:gd name="T24" fmla="*/ 82929 w 284"/>
              <a:gd name="T25" fmla="*/ 111531 h 497"/>
              <a:gd name="T26" fmla="*/ 126177 w 284"/>
              <a:gd name="T27" fmla="*/ 51718 h 497"/>
              <a:gd name="T28" fmla="*/ 19618 w 284"/>
              <a:gd name="T29" fmla="*/ 27883 h 497"/>
              <a:gd name="T30" fmla="*/ 19618 w 284"/>
              <a:gd name="T31" fmla="*/ 27883 h 497"/>
              <a:gd name="T32" fmla="*/ 63312 w 284"/>
              <a:gd name="T33" fmla="*/ 15740 h 497"/>
              <a:gd name="T34" fmla="*/ 106559 w 284"/>
              <a:gd name="T35" fmla="*/ 27883 h 497"/>
              <a:gd name="T36" fmla="*/ 110572 w 284"/>
              <a:gd name="T37" fmla="*/ 31930 h 497"/>
              <a:gd name="T38" fmla="*/ 63312 w 284"/>
              <a:gd name="T39" fmla="*/ 43623 h 497"/>
              <a:gd name="T40" fmla="*/ 15605 w 284"/>
              <a:gd name="T41" fmla="*/ 31930 h 497"/>
              <a:gd name="T42" fmla="*/ 19618 w 284"/>
              <a:gd name="T43" fmla="*/ 27883 h 497"/>
              <a:gd name="T44" fmla="*/ 67324 w 284"/>
              <a:gd name="T45" fmla="*/ 111531 h 497"/>
              <a:gd name="T46" fmla="*/ 67324 w 284"/>
              <a:gd name="T47" fmla="*/ 111531 h 497"/>
              <a:gd name="T48" fmla="*/ 90955 w 284"/>
              <a:gd name="T49" fmla="*/ 147509 h 497"/>
              <a:gd name="T50" fmla="*/ 110572 w 284"/>
              <a:gd name="T51" fmla="*/ 171344 h 497"/>
              <a:gd name="T52" fmla="*/ 110572 w 284"/>
              <a:gd name="T53" fmla="*/ 187084 h 497"/>
              <a:gd name="T54" fmla="*/ 67324 w 284"/>
              <a:gd name="T55" fmla="*/ 159202 h 497"/>
              <a:gd name="T56" fmla="*/ 59299 w 284"/>
              <a:gd name="T57" fmla="*/ 159202 h 497"/>
              <a:gd name="T58" fmla="*/ 15605 w 284"/>
              <a:gd name="T59" fmla="*/ 187084 h 497"/>
              <a:gd name="T60" fmla="*/ 15605 w 284"/>
              <a:gd name="T61" fmla="*/ 171344 h 497"/>
              <a:gd name="T62" fmla="*/ 35668 w 284"/>
              <a:gd name="T63" fmla="*/ 147509 h 497"/>
              <a:gd name="T64" fmla="*/ 59299 w 284"/>
              <a:gd name="T65" fmla="*/ 111531 h 497"/>
              <a:gd name="T66" fmla="*/ 35668 w 284"/>
              <a:gd name="T67" fmla="*/ 79601 h 497"/>
              <a:gd name="T68" fmla="*/ 15605 w 284"/>
              <a:gd name="T69" fmla="*/ 51718 h 497"/>
              <a:gd name="T70" fmla="*/ 15605 w 284"/>
              <a:gd name="T71" fmla="*/ 39576 h 497"/>
              <a:gd name="T72" fmla="*/ 63312 w 284"/>
              <a:gd name="T73" fmla="*/ 51718 h 497"/>
              <a:gd name="T74" fmla="*/ 110572 w 284"/>
              <a:gd name="T75" fmla="*/ 39576 h 497"/>
              <a:gd name="T76" fmla="*/ 110572 w 284"/>
              <a:gd name="T77" fmla="*/ 51718 h 497"/>
              <a:gd name="T78" fmla="*/ 90955 w 284"/>
              <a:gd name="T79" fmla="*/ 79601 h 497"/>
              <a:gd name="T80" fmla="*/ 67324 w 284"/>
              <a:gd name="T81" fmla="*/ 111531 h 4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05" name="Freeform 35">
            <a:extLst>
              <a:ext uri="{FF2B5EF4-FFF2-40B4-BE49-F238E27FC236}">
                <a16:creationId xmlns:a16="http://schemas.microsoft.com/office/drawing/2014/main" id="{158F4CCB-4FC1-49A5-A46F-DF9FB8BD1BDC}"/>
              </a:ext>
            </a:extLst>
          </p:cNvPr>
          <p:cNvSpPr>
            <a:spLocks noChangeArrowheads="1"/>
          </p:cNvSpPr>
          <p:nvPr/>
        </p:nvSpPr>
        <p:spPr bwMode="auto">
          <a:xfrm>
            <a:off x="18957683" y="3924535"/>
            <a:ext cx="398101" cy="465107"/>
          </a:xfrm>
          <a:custGeom>
            <a:avLst/>
            <a:gdLst>
              <a:gd name="T0" fmla="*/ 144006 w 355"/>
              <a:gd name="T1" fmla="*/ 63537 h 417"/>
              <a:gd name="T2" fmla="*/ 144006 w 355"/>
              <a:gd name="T3" fmla="*/ 63537 h 417"/>
              <a:gd name="T4" fmla="*/ 123692 w 355"/>
              <a:gd name="T5" fmla="*/ 63537 h 417"/>
              <a:gd name="T6" fmla="*/ 123692 w 355"/>
              <a:gd name="T7" fmla="*/ 47766 h 417"/>
              <a:gd name="T8" fmla="*/ 79452 w 355"/>
              <a:gd name="T9" fmla="*/ 0 h 417"/>
              <a:gd name="T10" fmla="*/ 35663 w 355"/>
              <a:gd name="T11" fmla="*/ 47766 h 417"/>
              <a:gd name="T12" fmla="*/ 35663 w 355"/>
              <a:gd name="T13" fmla="*/ 63537 h 417"/>
              <a:gd name="T14" fmla="*/ 11286 w 355"/>
              <a:gd name="T15" fmla="*/ 63537 h 417"/>
              <a:gd name="T16" fmla="*/ 0 w 355"/>
              <a:gd name="T17" fmla="*/ 79760 h 417"/>
              <a:gd name="T18" fmla="*/ 0 w 355"/>
              <a:gd name="T19" fmla="*/ 167630 h 417"/>
              <a:gd name="T20" fmla="*/ 11286 w 355"/>
              <a:gd name="T21" fmla="*/ 179346 h 417"/>
              <a:gd name="T22" fmla="*/ 23926 w 355"/>
              <a:gd name="T23" fmla="*/ 183402 h 417"/>
              <a:gd name="T24" fmla="*/ 47852 w 355"/>
              <a:gd name="T25" fmla="*/ 187457 h 417"/>
              <a:gd name="T26" fmla="*/ 111503 w 355"/>
              <a:gd name="T27" fmla="*/ 187457 h 417"/>
              <a:gd name="T28" fmla="*/ 135429 w 355"/>
              <a:gd name="T29" fmla="*/ 183402 h 417"/>
              <a:gd name="T30" fmla="*/ 147618 w 355"/>
              <a:gd name="T31" fmla="*/ 179346 h 417"/>
              <a:gd name="T32" fmla="*/ 159807 w 355"/>
              <a:gd name="T33" fmla="*/ 167630 h 417"/>
              <a:gd name="T34" fmla="*/ 159807 w 355"/>
              <a:gd name="T35" fmla="*/ 79760 h 417"/>
              <a:gd name="T36" fmla="*/ 144006 w 355"/>
              <a:gd name="T37" fmla="*/ 63537 h 417"/>
              <a:gd name="T38" fmla="*/ 55526 w 355"/>
              <a:gd name="T39" fmla="*/ 43710 h 417"/>
              <a:gd name="T40" fmla="*/ 55526 w 355"/>
              <a:gd name="T41" fmla="*/ 43710 h 417"/>
              <a:gd name="T42" fmla="*/ 79452 w 355"/>
              <a:gd name="T43" fmla="*/ 19827 h 417"/>
              <a:gd name="T44" fmla="*/ 103378 w 355"/>
              <a:gd name="T45" fmla="*/ 43710 h 417"/>
              <a:gd name="T46" fmla="*/ 103378 w 355"/>
              <a:gd name="T47" fmla="*/ 63537 h 417"/>
              <a:gd name="T48" fmla="*/ 55526 w 355"/>
              <a:gd name="T49" fmla="*/ 63537 h 417"/>
              <a:gd name="T50" fmla="*/ 55526 w 355"/>
              <a:gd name="T51" fmla="*/ 43710 h 4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06" name="Freeform 36">
            <a:extLst>
              <a:ext uri="{FF2B5EF4-FFF2-40B4-BE49-F238E27FC236}">
                <a16:creationId xmlns:a16="http://schemas.microsoft.com/office/drawing/2014/main" id="{5DA2F66D-C45B-444D-9515-4847C61450D8}"/>
              </a:ext>
            </a:extLst>
          </p:cNvPr>
          <p:cNvSpPr>
            <a:spLocks noChangeArrowheads="1"/>
          </p:cNvSpPr>
          <p:nvPr/>
        </p:nvSpPr>
        <p:spPr bwMode="auto">
          <a:xfrm>
            <a:off x="10057828" y="6213882"/>
            <a:ext cx="536056" cy="484816"/>
          </a:xfrm>
          <a:custGeom>
            <a:avLst/>
            <a:gdLst>
              <a:gd name="T0" fmla="*/ 107379 w 480"/>
              <a:gd name="T1" fmla="*/ 147313 h 436"/>
              <a:gd name="T2" fmla="*/ 107379 w 480"/>
              <a:gd name="T3" fmla="*/ 147313 h 436"/>
              <a:gd name="T4" fmla="*/ 83567 w 480"/>
              <a:gd name="T5" fmla="*/ 171566 h 436"/>
              <a:gd name="T6" fmla="*/ 107379 w 480"/>
              <a:gd name="T7" fmla="*/ 195370 h 436"/>
              <a:gd name="T8" fmla="*/ 131191 w 480"/>
              <a:gd name="T9" fmla="*/ 171566 h 436"/>
              <a:gd name="T10" fmla="*/ 107379 w 480"/>
              <a:gd name="T11" fmla="*/ 147313 h 436"/>
              <a:gd name="T12" fmla="*/ 59755 w 480"/>
              <a:gd name="T13" fmla="*/ 123510 h 436"/>
              <a:gd name="T14" fmla="*/ 59755 w 480"/>
              <a:gd name="T15" fmla="*/ 123510 h 436"/>
              <a:gd name="T16" fmla="*/ 75480 w 480"/>
              <a:gd name="T17" fmla="*/ 139678 h 436"/>
              <a:gd name="T18" fmla="*/ 139278 w 480"/>
              <a:gd name="T19" fmla="*/ 139678 h 436"/>
              <a:gd name="T20" fmla="*/ 155003 w 480"/>
              <a:gd name="T21" fmla="*/ 123510 h 436"/>
              <a:gd name="T22" fmla="*/ 59755 w 480"/>
              <a:gd name="T23" fmla="*/ 123510 h 436"/>
              <a:gd name="T24" fmla="*/ 27856 w 480"/>
              <a:gd name="T25" fmla="*/ 91622 h 436"/>
              <a:gd name="T26" fmla="*/ 27856 w 480"/>
              <a:gd name="T27" fmla="*/ 91622 h 436"/>
              <a:gd name="T28" fmla="*/ 44030 w 480"/>
              <a:gd name="T29" fmla="*/ 107790 h 436"/>
              <a:gd name="T30" fmla="*/ 171177 w 480"/>
              <a:gd name="T31" fmla="*/ 107790 h 436"/>
              <a:gd name="T32" fmla="*/ 187351 w 480"/>
              <a:gd name="T33" fmla="*/ 91622 h 436"/>
              <a:gd name="T34" fmla="*/ 27856 w 480"/>
              <a:gd name="T35" fmla="*/ 91622 h 436"/>
              <a:gd name="T36" fmla="*/ 0 w 480"/>
              <a:gd name="T37" fmla="*/ 60183 h 436"/>
              <a:gd name="T38" fmla="*/ 0 w 480"/>
              <a:gd name="T39" fmla="*/ 60183 h 436"/>
              <a:gd name="T40" fmla="*/ 11681 w 480"/>
              <a:gd name="T41" fmla="*/ 75902 h 436"/>
              <a:gd name="T42" fmla="*/ 199033 w 480"/>
              <a:gd name="T43" fmla="*/ 75902 h 436"/>
              <a:gd name="T44" fmla="*/ 215207 w 480"/>
              <a:gd name="T45" fmla="*/ 60183 h 436"/>
              <a:gd name="T46" fmla="*/ 0 w 480"/>
              <a:gd name="T47" fmla="*/ 60183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09" name="Freeform 39">
            <a:extLst>
              <a:ext uri="{FF2B5EF4-FFF2-40B4-BE49-F238E27FC236}">
                <a16:creationId xmlns:a16="http://schemas.microsoft.com/office/drawing/2014/main" id="{48733B2C-861A-4B94-BBF6-6A8AD4A5F58B}"/>
              </a:ext>
            </a:extLst>
          </p:cNvPr>
          <p:cNvSpPr>
            <a:spLocks noChangeArrowheads="1"/>
          </p:cNvSpPr>
          <p:nvPr/>
        </p:nvSpPr>
        <p:spPr bwMode="auto">
          <a:xfrm>
            <a:off x="4467576" y="6103883"/>
            <a:ext cx="496640" cy="496640"/>
          </a:xfrm>
          <a:custGeom>
            <a:avLst/>
            <a:gdLst>
              <a:gd name="T0" fmla="*/ 179574 w 444"/>
              <a:gd name="T1" fmla="*/ 23847 h 444"/>
              <a:gd name="T2" fmla="*/ 179574 w 444"/>
              <a:gd name="T3" fmla="*/ 23847 h 444"/>
              <a:gd name="T4" fmla="*/ 167423 w 444"/>
              <a:gd name="T5" fmla="*/ 23847 h 444"/>
              <a:gd name="T6" fmla="*/ 167423 w 444"/>
              <a:gd name="T7" fmla="*/ 44095 h 444"/>
              <a:gd name="T8" fmla="*/ 131868 w 444"/>
              <a:gd name="T9" fmla="*/ 44095 h 444"/>
              <a:gd name="T10" fmla="*/ 131868 w 444"/>
              <a:gd name="T11" fmla="*/ 23847 h 444"/>
              <a:gd name="T12" fmla="*/ 67959 w 444"/>
              <a:gd name="T13" fmla="*/ 23847 h 444"/>
              <a:gd name="T14" fmla="*/ 67959 w 444"/>
              <a:gd name="T15" fmla="*/ 44095 h 444"/>
              <a:gd name="T16" fmla="*/ 31954 w 444"/>
              <a:gd name="T17" fmla="*/ 44095 h 444"/>
              <a:gd name="T18" fmla="*/ 31954 w 444"/>
              <a:gd name="T19" fmla="*/ 23847 h 444"/>
              <a:gd name="T20" fmla="*/ 20253 w 444"/>
              <a:gd name="T21" fmla="*/ 23847 h 444"/>
              <a:gd name="T22" fmla="*/ 0 w 444"/>
              <a:gd name="T23" fmla="*/ 44095 h 444"/>
              <a:gd name="T24" fmla="*/ 0 w 444"/>
              <a:gd name="T25" fmla="*/ 179528 h 444"/>
              <a:gd name="T26" fmla="*/ 20253 w 444"/>
              <a:gd name="T27" fmla="*/ 199326 h 444"/>
              <a:gd name="T28" fmla="*/ 179574 w 444"/>
              <a:gd name="T29" fmla="*/ 199326 h 444"/>
              <a:gd name="T30" fmla="*/ 199377 w 444"/>
              <a:gd name="T31" fmla="*/ 179528 h 444"/>
              <a:gd name="T32" fmla="*/ 199377 w 444"/>
              <a:gd name="T33" fmla="*/ 44095 h 444"/>
              <a:gd name="T34" fmla="*/ 179574 w 444"/>
              <a:gd name="T35" fmla="*/ 23847 h 444"/>
              <a:gd name="T36" fmla="*/ 179574 w 444"/>
              <a:gd name="T37" fmla="*/ 179528 h 444"/>
              <a:gd name="T38" fmla="*/ 179574 w 444"/>
              <a:gd name="T39" fmla="*/ 179528 h 444"/>
              <a:gd name="T40" fmla="*/ 20253 w 444"/>
              <a:gd name="T41" fmla="*/ 179528 h 444"/>
              <a:gd name="T42" fmla="*/ 20253 w 444"/>
              <a:gd name="T43" fmla="*/ 88189 h 444"/>
              <a:gd name="T44" fmla="*/ 179574 w 444"/>
              <a:gd name="T45" fmla="*/ 88189 h 444"/>
              <a:gd name="T46" fmla="*/ 179574 w 444"/>
              <a:gd name="T47" fmla="*/ 179528 h 444"/>
              <a:gd name="T48" fmla="*/ 55808 w 444"/>
              <a:gd name="T49" fmla="*/ 0 h 444"/>
              <a:gd name="T50" fmla="*/ 55808 w 444"/>
              <a:gd name="T51" fmla="*/ 0 h 444"/>
              <a:gd name="T52" fmla="*/ 40055 w 444"/>
              <a:gd name="T53" fmla="*/ 0 h 444"/>
              <a:gd name="T54" fmla="*/ 40055 w 444"/>
              <a:gd name="T55" fmla="*/ 40045 h 444"/>
              <a:gd name="T56" fmla="*/ 55808 w 444"/>
              <a:gd name="T57" fmla="*/ 40045 h 444"/>
              <a:gd name="T58" fmla="*/ 55808 w 444"/>
              <a:gd name="T59" fmla="*/ 0 h 444"/>
              <a:gd name="T60" fmla="*/ 159322 w 444"/>
              <a:gd name="T61" fmla="*/ 0 h 444"/>
              <a:gd name="T62" fmla="*/ 159322 w 444"/>
              <a:gd name="T63" fmla="*/ 0 h 444"/>
              <a:gd name="T64" fmla="*/ 143569 w 444"/>
              <a:gd name="T65" fmla="*/ 0 h 444"/>
              <a:gd name="T66" fmla="*/ 143569 w 444"/>
              <a:gd name="T67" fmla="*/ 40045 h 444"/>
              <a:gd name="T68" fmla="*/ 159322 w 444"/>
              <a:gd name="T69" fmla="*/ 40045 h 444"/>
              <a:gd name="T70" fmla="*/ 159322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grpSp>
        <p:nvGrpSpPr>
          <p:cNvPr id="2" name="Group 1">
            <a:extLst>
              <a:ext uri="{FF2B5EF4-FFF2-40B4-BE49-F238E27FC236}">
                <a16:creationId xmlns:a16="http://schemas.microsoft.com/office/drawing/2014/main" id="{ED7D6A58-B606-401B-8BD7-5D3B407A9507}"/>
              </a:ext>
            </a:extLst>
          </p:cNvPr>
          <p:cNvGrpSpPr/>
          <p:nvPr/>
        </p:nvGrpSpPr>
        <p:grpSpPr>
          <a:xfrm>
            <a:off x="14521300" y="6082824"/>
            <a:ext cx="358683" cy="555765"/>
            <a:chOff x="8505627" y="7120702"/>
            <a:chExt cx="358683" cy="555765"/>
          </a:xfrm>
        </p:grpSpPr>
        <p:sp>
          <p:nvSpPr>
            <p:cNvPr id="210" name="Freeform 40">
              <a:extLst>
                <a:ext uri="{FF2B5EF4-FFF2-40B4-BE49-F238E27FC236}">
                  <a16:creationId xmlns:a16="http://schemas.microsoft.com/office/drawing/2014/main" id="{6C7930BC-171A-4FA4-B8AA-5D5FDA262E46}"/>
                </a:ext>
              </a:extLst>
            </p:cNvPr>
            <p:cNvSpPr>
              <a:spLocks noChangeArrowheads="1"/>
            </p:cNvSpPr>
            <p:nvPr/>
          </p:nvSpPr>
          <p:spPr bwMode="auto">
            <a:xfrm>
              <a:off x="8505627" y="7325665"/>
              <a:ext cx="358683" cy="350802"/>
            </a:xfrm>
            <a:custGeom>
              <a:avLst/>
              <a:gdLst>
                <a:gd name="T0" fmla="*/ 140368 w 320"/>
                <a:gd name="T1" fmla="*/ 0 h 312"/>
                <a:gd name="T2" fmla="*/ 140368 w 320"/>
                <a:gd name="T3" fmla="*/ 0 h 312"/>
                <a:gd name="T4" fmla="*/ 132244 w 320"/>
                <a:gd name="T5" fmla="*/ 0 h 312"/>
                <a:gd name="T6" fmla="*/ 128182 w 320"/>
                <a:gd name="T7" fmla="*/ 4051 h 312"/>
                <a:gd name="T8" fmla="*/ 128182 w 320"/>
                <a:gd name="T9" fmla="*/ 32408 h 312"/>
                <a:gd name="T10" fmla="*/ 72215 w 320"/>
                <a:gd name="T11" fmla="*/ 72018 h 312"/>
                <a:gd name="T12" fmla="*/ 16248 w 320"/>
                <a:gd name="T13" fmla="*/ 32408 h 312"/>
                <a:gd name="T14" fmla="*/ 16248 w 320"/>
                <a:gd name="T15" fmla="*/ 4051 h 312"/>
                <a:gd name="T16" fmla="*/ 12638 w 320"/>
                <a:gd name="T17" fmla="*/ 0 h 312"/>
                <a:gd name="T18" fmla="*/ 4062 w 320"/>
                <a:gd name="T19" fmla="*/ 0 h 312"/>
                <a:gd name="T20" fmla="*/ 0 w 320"/>
                <a:gd name="T21" fmla="*/ 4051 h 312"/>
                <a:gd name="T22" fmla="*/ 0 w 320"/>
                <a:gd name="T23" fmla="*/ 32408 h 312"/>
                <a:gd name="T24" fmla="*/ 60480 w 320"/>
                <a:gd name="T25" fmla="*/ 88223 h 312"/>
                <a:gd name="T26" fmla="*/ 60480 w 320"/>
                <a:gd name="T27" fmla="*/ 119731 h 312"/>
                <a:gd name="T28" fmla="*/ 32497 w 320"/>
                <a:gd name="T29" fmla="*/ 119731 h 312"/>
                <a:gd name="T30" fmla="*/ 28435 w 320"/>
                <a:gd name="T31" fmla="*/ 123782 h 312"/>
                <a:gd name="T32" fmla="*/ 28435 w 320"/>
                <a:gd name="T33" fmla="*/ 135935 h 312"/>
                <a:gd name="T34" fmla="*/ 32497 w 320"/>
                <a:gd name="T35" fmla="*/ 139986 h 312"/>
                <a:gd name="T36" fmla="*/ 112385 w 320"/>
                <a:gd name="T37" fmla="*/ 139986 h 312"/>
                <a:gd name="T38" fmla="*/ 115995 w 320"/>
                <a:gd name="T39" fmla="*/ 135935 h 312"/>
                <a:gd name="T40" fmla="*/ 115995 w 320"/>
                <a:gd name="T41" fmla="*/ 123782 h 312"/>
                <a:gd name="T42" fmla="*/ 112385 w 320"/>
                <a:gd name="T43" fmla="*/ 119731 h 312"/>
                <a:gd name="T44" fmla="*/ 84401 w 320"/>
                <a:gd name="T45" fmla="*/ 119731 h 312"/>
                <a:gd name="T46" fmla="*/ 84401 w 320"/>
                <a:gd name="T47" fmla="*/ 88223 h 312"/>
                <a:gd name="T48" fmla="*/ 143979 w 320"/>
                <a:gd name="T49" fmla="*/ 32408 h 312"/>
                <a:gd name="T50" fmla="*/ 143979 w 320"/>
                <a:gd name="T51" fmla="*/ 4051 h 312"/>
                <a:gd name="T52" fmla="*/ 140368 w 320"/>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11" name="Freeform 41">
              <a:extLst>
                <a:ext uri="{FF2B5EF4-FFF2-40B4-BE49-F238E27FC236}">
                  <a16:creationId xmlns:a16="http://schemas.microsoft.com/office/drawing/2014/main" id="{242A7AE8-37BF-40E7-A53A-737AF46FA601}"/>
                </a:ext>
              </a:extLst>
            </p:cNvPr>
            <p:cNvSpPr>
              <a:spLocks noChangeArrowheads="1"/>
            </p:cNvSpPr>
            <p:nvPr/>
          </p:nvSpPr>
          <p:spPr bwMode="auto">
            <a:xfrm>
              <a:off x="8604166" y="7325665"/>
              <a:ext cx="157663" cy="134014"/>
            </a:xfrm>
            <a:custGeom>
              <a:avLst/>
              <a:gdLst>
                <a:gd name="T0" fmla="*/ 31435 w 143"/>
                <a:gd name="T1" fmla="*/ 52950 h 117"/>
                <a:gd name="T2" fmla="*/ 31435 w 143"/>
                <a:gd name="T3" fmla="*/ 52950 h 117"/>
                <a:gd name="T4" fmla="*/ 62869 w 143"/>
                <a:gd name="T5" fmla="*/ 32865 h 117"/>
                <a:gd name="T6" fmla="*/ 62869 w 143"/>
                <a:gd name="T7" fmla="*/ 0 h 117"/>
                <a:gd name="T8" fmla="*/ 0 w 143"/>
                <a:gd name="T9" fmla="*/ 0 h 117"/>
                <a:gd name="T10" fmla="*/ 0 w 143"/>
                <a:gd name="T11" fmla="*/ 32865 h 117"/>
                <a:gd name="T12" fmla="*/ 31435 w 143"/>
                <a:gd name="T13" fmla="*/ 5295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12" name="Freeform 42">
              <a:extLst>
                <a:ext uri="{FF2B5EF4-FFF2-40B4-BE49-F238E27FC236}">
                  <a16:creationId xmlns:a16="http://schemas.microsoft.com/office/drawing/2014/main" id="{54C2DEE9-CF65-492B-AFC6-E5B60F71F6B8}"/>
                </a:ext>
              </a:extLst>
            </p:cNvPr>
            <p:cNvSpPr>
              <a:spLocks noChangeArrowheads="1"/>
            </p:cNvSpPr>
            <p:nvPr/>
          </p:nvSpPr>
          <p:spPr bwMode="auto">
            <a:xfrm>
              <a:off x="8604166" y="7120702"/>
              <a:ext cx="157663" cy="165547"/>
            </a:xfrm>
            <a:custGeom>
              <a:avLst/>
              <a:gdLst>
                <a:gd name="T0" fmla="*/ 62869 w 143"/>
                <a:gd name="T1" fmla="*/ 19596 h 151"/>
                <a:gd name="T2" fmla="*/ 62869 w 143"/>
                <a:gd name="T3" fmla="*/ 19596 h 151"/>
                <a:gd name="T4" fmla="*/ 31435 w 143"/>
                <a:gd name="T5" fmla="*/ 0 h 151"/>
                <a:gd name="T6" fmla="*/ 0 w 143"/>
                <a:gd name="T7" fmla="*/ 19596 h 151"/>
                <a:gd name="T8" fmla="*/ 0 w 143"/>
                <a:gd name="T9" fmla="*/ 66806 h 151"/>
                <a:gd name="T10" fmla="*/ 62869 w 143"/>
                <a:gd name="T11" fmla="*/ 66806 h 151"/>
                <a:gd name="T12" fmla="*/ 62869 w 143"/>
                <a:gd name="T13" fmla="*/ 19596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grpSp>
      <p:sp>
        <p:nvSpPr>
          <p:cNvPr id="213" name="Freeform 44">
            <a:extLst>
              <a:ext uri="{FF2B5EF4-FFF2-40B4-BE49-F238E27FC236}">
                <a16:creationId xmlns:a16="http://schemas.microsoft.com/office/drawing/2014/main" id="{0A4FCABB-8FAC-43DE-A4EB-A8D91DBB3038}"/>
              </a:ext>
            </a:extLst>
          </p:cNvPr>
          <p:cNvSpPr>
            <a:spLocks noChangeArrowheads="1"/>
          </p:cNvSpPr>
          <p:nvPr/>
        </p:nvSpPr>
        <p:spPr bwMode="auto">
          <a:xfrm>
            <a:off x="20007496" y="3904827"/>
            <a:ext cx="398099" cy="504523"/>
          </a:xfrm>
          <a:custGeom>
            <a:avLst/>
            <a:gdLst>
              <a:gd name="T0" fmla="*/ 144006 w 355"/>
              <a:gd name="T1" fmla="*/ 79604 h 453"/>
              <a:gd name="T2" fmla="*/ 144006 w 355"/>
              <a:gd name="T3" fmla="*/ 79604 h 453"/>
              <a:gd name="T4" fmla="*/ 124143 w 355"/>
              <a:gd name="T5" fmla="*/ 79604 h 453"/>
              <a:gd name="T6" fmla="*/ 124143 w 355"/>
              <a:gd name="T7" fmla="*/ 51720 h 453"/>
              <a:gd name="T8" fmla="*/ 79903 w 355"/>
              <a:gd name="T9" fmla="*/ 0 h 453"/>
              <a:gd name="T10" fmla="*/ 35663 w 355"/>
              <a:gd name="T11" fmla="*/ 51720 h 453"/>
              <a:gd name="T12" fmla="*/ 35663 w 355"/>
              <a:gd name="T13" fmla="*/ 55768 h 453"/>
              <a:gd name="T14" fmla="*/ 55977 w 355"/>
              <a:gd name="T15" fmla="*/ 55768 h 453"/>
              <a:gd name="T16" fmla="*/ 55977 w 355"/>
              <a:gd name="T17" fmla="*/ 47672 h 453"/>
              <a:gd name="T18" fmla="*/ 79903 w 355"/>
              <a:gd name="T19" fmla="*/ 23836 h 453"/>
              <a:gd name="T20" fmla="*/ 103828 w 355"/>
              <a:gd name="T21" fmla="*/ 47672 h 453"/>
              <a:gd name="T22" fmla="*/ 103828 w 355"/>
              <a:gd name="T23" fmla="*/ 79604 h 453"/>
              <a:gd name="T24" fmla="*/ 11737 w 355"/>
              <a:gd name="T25" fmla="*/ 79604 h 453"/>
              <a:gd name="T26" fmla="*/ 0 w 355"/>
              <a:gd name="T27" fmla="*/ 91747 h 453"/>
              <a:gd name="T28" fmla="*/ 0 w 355"/>
              <a:gd name="T29" fmla="*/ 179446 h 453"/>
              <a:gd name="T30" fmla="*/ 11737 w 355"/>
              <a:gd name="T31" fmla="*/ 195187 h 453"/>
              <a:gd name="T32" fmla="*/ 23926 w 355"/>
              <a:gd name="T33" fmla="*/ 199235 h 453"/>
              <a:gd name="T34" fmla="*/ 47851 w 355"/>
              <a:gd name="T35" fmla="*/ 203282 h 453"/>
              <a:gd name="T36" fmla="*/ 111954 w 355"/>
              <a:gd name="T37" fmla="*/ 203282 h 453"/>
              <a:gd name="T38" fmla="*/ 135880 w 355"/>
              <a:gd name="T39" fmla="*/ 199235 h 453"/>
              <a:gd name="T40" fmla="*/ 148068 w 355"/>
              <a:gd name="T41" fmla="*/ 195187 h 453"/>
              <a:gd name="T42" fmla="*/ 159806 w 355"/>
              <a:gd name="T43" fmla="*/ 179446 h 453"/>
              <a:gd name="T44" fmla="*/ 159806 w 355"/>
              <a:gd name="T45" fmla="*/ 91747 h 453"/>
              <a:gd name="T46" fmla="*/ 144006 w 355"/>
              <a:gd name="T47" fmla="*/ 79604 h 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14" name="Freeform 45">
            <a:extLst>
              <a:ext uri="{FF2B5EF4-FFF2-40B4-BE49-F238E27FC236}">
                <a16:creationId xmlns:a16="http://schemas.microsoft.com/office/drawing/2014/main" id="{8388F602-0343-402D-973E-ED4ECDC7B219}"/>
              </a:ext>
            </a:extLst>
          </p:cNvPr>
          <p:cNvSpPr>
            <a:spLocks noChangeArrowheads="1"/>
          </p:cNvSpPr>
          <p:nvPr/>
        </p:nvSpPr>
        <p:spPr bwMode="auto">
          <a:xfrm>
            <a:off x="10101858" y="2845765"/>
            <a:ext cx="437515" cy="433574"/>
          </a:xfrm>
          <a:custGeom>
            <a:avLst/>
            <a:gdLst>
              <a:gd name="T0" fmla="*/ 159423 w 391"/>
              <a:gd name="T1" fmla="*/ 15758 h 391"/>
              <a:gd name="T2" fmla="*/ 159423 w 391"/>
              <a:gd name="T3" fmla="*/ 15758 h 391"/>
              <a:gd name="T4" fmla="*/ 131502 w 391"/>
              <a:gd name="T5" fmla="*/ 0 h 391"/>
              <a:gd name="T6" fmla="*/ 76109 w 391"/>
              <a:gd name="T7" fmla="*/ 59881 h 391"/>
              <a:gd name="T8" fmla="*/ 11709 w 391"/>
              <a:gd name="T9" fmla="*/ 123813 h 391"/>
              <a:gd name="T10" fmla="*/ 0 w 391"/>
              <a:gd name="T11" fmla="*/ 175590 h 391"/>
              <a:gd name="T12" fmla="*/ 52240 w 391"/>
              <a:gd name="T13" fmla="*/ 163434 h 391"/>
              <a:gd name="T14" fmla="*/ 119793 w 391"/>
              <a:gd name="T15" fmla="*/ 99951 h 391"/>
              <a:gd name="T16" fmla="*/ 175636 w 391"/>
              <a:gd name="T17" fmla="*/ 43672 h 391"/>
              <a:gd name="T18" fmla="*/ 159423 w 391"/>
              <a:gd name="T19" fmla="*/ 15758 h 391"/>
              <a:gd name="T20" fmla="*/ 52240 w 391"/>
              <a:gd name="T21" fmla="*/ 159381 h 391"/>
              <a:gd name="T22" fmla="*/ 52240 w 391"/>
              <a:gd name="T23" fmla="*/ 159381 h 391"/>
              <a:gd name="T24" fmla="*/ 31975 w 391"/>
              <a:gd name="T25" fmla="*/ 163434 h 391"/>
              <a:gd name="T26" fmla="*/ 24319 w 391"/>
              <a:gd name="T27" fmla="*/ 151728 h 391"/>
              <a:gd name="T28" fmla="*/ 15762 w 391"/>
              <a:gd name="T29" fmla="*/ 143623 h 391"/>
              <a:gd name="T30" fmla="*/ 19815 w 391"/>
              <a:gd name="T31" fmla="*/ 127865 h 391"/>
              <a:gd name="T32" fmla="*/ 24319 w 391"/>
              <a:gd name="T33" fmla="*/ 119761 h 391"/>
              <a:gd name="T34" fmla="*/ 44134 w 391"/>
              <a:gd name="T35" fmla="*/ 131467 h 391"/>
              <a:gd name="T36" fmla="*/ 55843 w 391"/>
              <a:gd name="T37" fmla="*/ 151728 h 391"/>
              <a:gd name="T38" fmla="*/ 52240 w 391"/>
              <a:gd name="T39" fmla="*/ 159381 h 3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20" name="Freeform 51">
            <a:extLst>
              <a:ext uri="{FF2B5EF4-FFF2-40B4-BE49-F238E27FC236}">
                <a16:creationId xmlns:a16="http://schemas.microsoft.com/office/drawing/2014/main" id="{6576C676-A393-41AA-8277-78ED203CD15C}"/>
              </a:ext>
            </a:extLst>
          </p:cNvPr>
          <p:cNvSpPr>
            <a:spLocks noChangeArrowheads="1"/>
          </p:cNvSpPr>
          <p:nvPr/>
        </p:nvSpPr>
        <p:spPr bwMode="auto">
          <a:xfrm>
            <a:off x="4415472" y="2986036"/>
            <a:ext cx="516349" cy="319270"/>
          </a:xfrm>
          <a:custGeom>
            <a:avLst/>
            <a:gdLst>
              <a:gd name="T0" fmla="*/ 8111 w 461"/>
              <a:gd name="T1" fmla="*/ 12180 h 285"/>
              <a:gd name="T2" fmla="*/ 8111 w 461"/>
              <a:gd name="T3" fmla="*/ 12180 h 285"/>
              <a:gd name="T4" fmla="*/ 91479 w 461"/>
              <a:gd name="T5" fmla="*/ 56390 h 285"/>
              <a:gd name="T6" fmla="*/ 104096 w 461"/>
              <a:gd name="T7" fmla="*/ 59999 h 285"/>
              <a:gd name="T8" fmla="*/ 111757 w 461"/>
              <a:gd name="T9" fmla="*/ 56390 h 285"/>
              <a:gd name="T10" fmla="*/ 195575 w 461"/>
              <a:gd name="T11" fmla="*/ 12180 h 285"/>
              <a:gd name="T12" fmla="*/ 199631 w 461"/>
              <a:gd name="T13" fmla="*/ 0 h 285"/>
              <a:gd name="T14" fmla="*/ 8111 w 461"/>
              <a:gd name="T15" fmla="*/ 0 h 285"/>
              <a:gd name="T16" fmla="*/ 8111 w 461"/>
              <a:gd name="T17" fmla="*/ 12180 h 285"/>
              <a:gd name="T18" fmla="*/ 199631 w 461"/>
              <a:gd name="T19" fmla="*/ 36090 h 285"/>
              <a:gd name="T20" fmla="*/ 199631 w 461"/>
              <a:gd name="T21" fmla="*/ 36090 h 285"/>
              <a:gd name="T22" fmla="*/ 111757 w 461"/>
              <a:gd name="T23" fmla="*/ 80299 h 285"/>
              <a:gd name="T24" fmla="*/ 104096 w 461"/>
              <a:gd name="T25" fmla="*/ 80299 h 285"/>
              <a:gd name="T26" fmla="*/ 91479 w 461"/>
              <a:gd name="T27" fmla="*/ 80299 h 285"/>
              <a:gd name="T28" fmla="*/ 8111 w 461"/>
              <a:gd name="T29" fmla="*/ 36090 h 285"/>
              <a:gd name="T30" fmla="*/ 4056 w 461"/>
              <a:gd name="T31" fmla="*/ 36090 h 285"/>
              <a:gd name="T32" fmla="*/ 4056 w 461"/>
              <a:gd name="T33" fmla="*/ 119998 h 285"/>
              <a:gd name="T34" fmla="*/ 15772 w 461"/>
              <a:gd name="T35" fmla="*/ 128118 h 285"/>
              <a:gd name="T36" fmla="*/ 191519 w 461"/>
              <a:gd name="T37" fmla="*/ 128118 h 285"/>
              <a:gd name="T38" fmla="*/ 203686 w 461"/>
              <a:gd name="T39" fmla="*/ 119998 h 285"/>
              <a:gd name="T40" fmla="*/ 203686 w 461"/>
              <a:gd name="T41" fmla="*/ 36090 h 285"/>
              <a:gd name="T42" fmla="*/ 199631 w 461"/>
              <a:gd name="T43" fmla="*/ 36090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21" name="Freeform 52">
            <a:extLst>
              <a:ext uri="{FF2B5EF4-FFF2-40B4-BE49-F238E27FC236}">
                <a16:creationId xmlns:a16="http://schemas.microsoft.com/office/drawing/2014/main" id="{1696F76E-7FA1-49A7-B11C-2A2701C36EE5}"/>
              </a:ext>
            </a:extLst>
          </p:cNvPr>
          <p:cNvSpPr>
            <a:spLocks noChangeArrowheads="1"/>
          </p:cNvSpPr>
          <p:nvPr/>
        </p:nvSpPr>
        <p:spPr bwMode="auto">
          <a:xfrm>
            <a:off x="17703291" y="2786642"/>
            <a:ext cx="536056" cy="551822"/>
          </a:xfrm>
          <a:custGeom>
            <a:avLst/>
            <a:gdLst>
              <a:gd name="T0" fmla="*/ 59879 w 479"/>
              <a:gd name="T1" fmla="*/ 223063 h 498"/>
              <a:gd name="T2" fmla="*/ 59879 w 479"/>
              <a:gd name="T3" fmla="*/ 223063 h 498"/>
              <a:gd name="T4" fmla="*/ 23862 w 479"/>
              <a:gd name="T5" fmla="*/ 206457 h 498"/>
              <a:gd name="T6" fmla="*/ 23862 w 479"/>
              <a:gd name="T7" fmla="*/ 127465 h 498"/>
              <a:gd name="T8" fmla="*/ 135517 w 479"/>
              <a:gd name="T9" fmla="*/ 15709 h 498"/>
              <a:gd name="T10" fmla="*/ 175586 w 479"/>
              <a:gd name="T11" fmla="*/ 4039 h 498"/>
              <a:gd name="T12" fmla="*/ 203500 w 479"/>
              <a:gd name="T13" fmla="*/ 31866 h 498"/>
              <a:gd name="T14" fmla="*/ 191344 w 479"/>
              <a:gd name="T15" fmla="*/ 71362 h 498"/>
              <a:gd name="T16" fmla="*/ 87793 w 479"/>
              <a:gd name="T17" fmla="*/ 175040 h 498"/>
              <a:gd name="T18" fmla="*/ 67533 w 479"/>
              <a:gd name="T19" fmla="*/ 186709 h 498"/>
              <a:gd name="T20" fmla="*/ 47723 w 479"/>
              <a:gd name="T21" fmla="*/ 179079 h 498"/>
              <a:gd name="T22" fmla="*/ 51775 w 479"/>
              <a:gd name="T23" fmla="*/ 143173 h 498"/>
              <a:gd name="T24" fmla="*/ 127863 w 479"/>
              <a:gd name="T25" fmla="*/ 67323 h 498"/>
              <a:gd name="T26" fmla="*/ 139118 w 479"/>
              <a:gd name="T27" fmla="*/ 67323 h 498"/>
              <a:gd name="T28" fmla="*/ 139118 w 479"/>
              <a:gd name="T29" fmla="*/ 79890 h 498"/>
              <a:gd name="T30" fmla="*/ 63931 w 479"/>
              <a:gd name="T31" fmla="*/ 154843 h 498"/>
              <a:gd name="T32" fmla="*/ 59879 w 479"/>
              <a:gd name="T33" fmla="*/ 171000 h 498"/>
              <a:gd name="T34" fmla="*/ 63931 w 479"/>
              <a:gd name="T35" fmla="*/ 171000 h 498"/>
              <a:gd name="T36" fmla="*/ 75637 w 479"/>
              <a:gd name="T37" fmla="*/ 166961 h 498"/>
              <a:gd name="T38" fmla="*/ 179638 w 479"/>
              <a:gd name="T39" fmla="*/ 59693 h 498"/>
              <a:gd name="T40" fmla="*/ 187292 w 479"/>
              <a:gd name="T41" fmla="*/ 35906 h 498"/>
              <a:gd name="T42" fmla="*/ 171534 w 479"/>
              <a:gd name="T43" fmla="*/ 19748 h 498"/>
              <a:gd name="T44" fmla="*/ 147673 w 479"/>
              <a:gd name="T45" fmla="*/ 27827 h 498"/>
              <a:gd name="T46" fmla="*/ 36018 w 479"/>
              <a:gd name="T47" fmla="*/ 135095 h 498"/>
              <a:gd name="T48" fmla="*/ 36018 w 479"/>
              <a:gd name="T49" fmla="*/ 194788 h 498"/>
              <a:gd name="T50" fmla="*/ 91395 w 479"/>
              <a:gd name="T51" fmla="*/ 190748 h 498"/>
              <a:gd name="T52" fmla="*/ 203500 w 479"/>
              <a:gd name="T53" fmla="*/ 83480 h 498"/>
              <a:gd name="T54" fmla="*/ 215206 w 479"/>
              <a:gd name="T55" fmla="*/ 83480 h 498"/>
              <a:gd name="T56" fmla="*/ 215206 w 479"/>
              <a:gd name="T57" fmla="*/ 91110 h 498"/>
              <a:gd name="T58" fmla="*/ 103551 w 479"/>
              <a:gd name="T59" fmla="*/ 202866 h 498"/>
              <a:gd name="T60" fmla="*/ 59879 w 479"/>
              <a:gd name="T61" fmla="*/ 223063 h 4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27" name="Freeform 63">
            <a:extLst>
              <a:ext uri="{FF2B5EF4-FFF2-40B4-BE49-F238E27FC236}">
                <a16:creationId xmlns:a16="http://schemas.microsoft.com/office/drawing/2014/main" id="{CC4D0B36-094B-47C7-8229-57BB72AB134A}"/>
              </a:ext>
            </a:extLst>
          </p:cNvPr>
          <p:cNvSpPr>
            <a:spLocks noChangeArrowheads="1"/>
          </p:cNvSpPr>
          <p:nvPr/>
        </p:nvSpPr>
        <p:spPr bwMode="auto">
          <a:xfrm>
            <a:off x="12226797" y="7311438"/>
            <a:ext cx="429631" cy="382335"/>
          </a:xfrm>
          <a:custGeom>
            <a:avLst/>
            <a:gdLst>
              <a:gd name="T0" fmla="*/ 154018 w 390"/>
              <a:gd name="T1" fmla="*/ 0 h 346"/>
              <a:gd name="T2" fmla="*/ 154018 w 390"/>
              <a:gd name="T3" fmla="*/ 0 h 346"/>
              <a:gd name="T4" fmla="*/ 19643 w 390"/>
              <a:gd name="T5" fmla="*/ 0 h 346"/>
              <a:gd name="T6" fmla="*/ 0 w 390"/>
              <a:gd name="T7" fmla="*/ 19620 h 346"/>
              <a:gd name="T8" fmla="*/ 0 w 390"/>
              <a:gd name="T9" fmla="*/ 98544 h 346"/>
              <a:gd name="T10" fmla="*/ 19643 w 390"/>
              <a:gd name="T11" fmla="*/ 118163 h 346"/>
              <a:gd name="T12" fmla="*/ 63393 w 390"/>
              <a:gd name="T13" fmla="*/ 118163 h 346"/>
              <a:gd name="T14" fmla="*/ 110714 w 390"/>
              <a:gd name="T15" fmla="*/ 153835 h 346"/>
              <a:gd name="T16" fmla="*/ 110714 w 390"/>
              <a:gd name="T17" fmla="*/ 118163 h 346"/>
              <a:gd name="T18" fmla="*/ 154018 w 390"/>
              <a:gd name="T19" fmla="*/ 118163 h 346"/>
              <a:gd name="T20" fmla="*/ 173661 w 390"/>
              <a:gd name="T21" fmla="*/ 98544 h 346"/>
              <a:gd name="T22" fmla="*/ 173661 w 390"/>
              <a:gd name="T23" fmla="*/ 19620 h 346"/>
              <a:gd name="T24" fmla="*/ 154018 w 390"/>
              <a:gd name="T25" fmla="*/ 0 h 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30" name="Freeform 66">
            <a:extLst>
              <a:ext uri="{FF2B5EF4-FFF2-40B4-BE49-F238E27FC236}">
                <a16:creationId xmlns:a16="http://schemas.microsoft.com/office/drawing/2014/main" id="{93120523-23FE-49D6-94E3-720B70FE5261}"/>
              </a:ext>
            </a:extLst>
          </p:cNvPr>
          <p:cNvSpPr>
            <a:spLocks noChangeArrowheads="1"/>
          </p:cNvSpPr>
          <p:nvPr/>
        </p:nvSpPr>
        <p:spPr bwMode="auto">
          <a:xfrm>
            <a:off x="13357392" y="5013636"/>
            <a:ext cx="516346" cy="516349"/>
          </a:xfrm>
          <a:custGeom>
            <a:avLst/>
            <a:gdLst>
              <a:gd name="T0" fmla="*/ 183459 w 462"/>
              <a:gd name="T1" fmla="*/ 24275 h 462"/>
              <a:gd name="T2" fmla="*/ 183459 w 462"/>
              <a:gd name="T3" fmla="*/ 24275 h 462"/>
              <a:gd name="T4" fmla="*/ 131299 w 462"/>
              <a:gd name="T5" fmla="*/ 8541 h 462"/>
              <a:gd name="T6" fmla="*/ 103420 w 462"/>
              <a:gd name="T7" fmla="*/ 35963 h 462"/>
              <a:gd name="T8" fmla="*/ 95776 w 462"/>
              <a:gd name="T9" fmla="*/ 71927 h 462"/>
              <a:gd name="T10" fmla="*/ 3597 w 462"/>
              <a:gd name="T11" fmla="*/ 163183 h 462"/>
              <a:gd name="T12" fmla="*/ 15738 w 462"/>
              <a:gd name="T13" fmla="*/ 191505 h 462"/>
              <a:gd name="T14" fmla="*/ 44066 w 462"/>
              <a:gd name="T15" fmla="*/ 203642 h 462"/>
              <a:gd name="T16" fmla="*/ 135346 w 462"/>
              <a:gd name="T17" fmla="*/ 111486 h 462"/>
              <a:gd name="T18" fmla="*/ 171318 w 462"/>
              <a:gd name="T19" fmla="*/ 103844 h 462"/>
              <a:gd name="T20" fmla="*/ 199197 w 462"/>
              <a:gd name="T21" fmla="*/ 75972 h 462"/>
              <a:gd name="T22" fmla="*/ 183459 w 462"/>
              <a:gd name="T23" fmla="*/ 24275 h 462"/>
              <a:gd name="T24" fmla="*/ 83636 w 462"/>
              <a:gd name="T25" fmla="*/ 115532 h 462"/>
              <a:gd name="T26" fmla="*/ 83636 w 462"/>
              <a:gd name="T27" fmla="*/ 115532 h 462"/>
              <a:gd name="T28" fmla="*/ 87682 w 462"/>
              <a:gd name="T29" fmla="*/ 99798 h 462"/>
              <a:gd name="T30" fmla="*/ 103420 w 462"/>
              <a:gd name="T31" fmla="*/ 95752 h 462"/>
              <a:gd name="T32" fmla="*/ 99373 w 462"/>
              <a:gd name="T33" fmla="*/ 111486 h 462"/>
              <a:gd name="T34" fmla="*/ 83636 w 462"/>
              <a:gd name="T35" fmla="*/ 115532 h 462"/>
              <a:gd name="T36" fmla="*/ 159177 w 462"/>
              <a:gd name="T37" fmla="*/ 52147 h 462"/>
              <a:gd name="T38" fmla="*/ 159177 w 462"/>
              <a:gd name="T39" fmla="*/ 52147 h 462"/>
              <a:gd name="T40" fmla="*/ 139393 w 462"/>
              <a:gd name="T41" fmla="*/ 16183 h 462"/>
              <a:gd name="T42" fmla="*/ 175365 w 462"/>
              <a:gd name="T43" fmla="*/ 32367 h 462"/>
              <a:gd name="T44" fmla="*/ 191103 w 462"/>
              <a:gd name="T45" fmla="*/ 67881 h 462"/>
              <a:gd name="T46" fmla="*/ 159177 w 462"/>
              <a:gd name="T47" fmla="*/ 52147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31" name="Freeform 67">
            <a:extLst>
              <a:ext uri="{FF2B5EF4-FFF2-40B4-BE49-F238E27FC236}">
                <a16:creationId xmlns:a16="http://schemas.microsoft.com/office/drawing/2014/main" id="{814D4F9F-647A-415C-8718-33CB579B2ED2}"/>
              </a:ext>
            </a:extLst>
          </p:cNvPr>
          <p:cNvSpPr>
            <a:spLocks noChangeArrowheads="1"/>
          </p:cNvSpPr>
          <p:nvPr/>
        </p:nvSpPr>
        <p:spPr bwMode="auto">
          <a:xfrm>
            <a:off x="3497903" y="3775844"/>
            <a:ext cx="508463" cy="591238"/>
          </a:xfrm>
          <a:custGeom>
            <a:avLst/>
            <a:gdLst>
              <a:gd name="T0" fmla="*/ 195238 w 453"/>
              <a:gd name="T1" fmla="*/ 83520 h 533"/>
              <a:gd name="T2" fmla="*/ 195238 w 453"/>
              <a:gd name="T3" fmla="*/ 83520 h 533"/>
              <a:gd name="T4" fmla="*/ 19794 w 453"/>
              <a:gd name="T5" fmla="*/ 71845 h 533"/>
              <a:gd name="T6" fmla="*/ 0 w 453"/>
              <a:gd name="T7" fmla="*/ 79928 h 533"/>
              <a:gd name="T8" fmla="*/ 39587 w 453"/>
              <a:gd name="T9" fmla="*/ 238885 h 533"/>
              <a:gd name="T10" fmla="*/ 63430 w 453"/>
              <a:gd name="T11" fmla="*/ 238885 h 533"/>
              <a:gd name="T12" fmla="*/ 43636 w 453"/>
              <a:gd name="T13" fmla="*/ 159406 h 533"/>
              <a:gd name="T14" fmla="*/ 199286 w 453"/>
              <a:gd name="T15" fmla="*/ 87561 h 533"/>
              <a:gd name="T16" fmla="*/ 195238 w 453"/>
              <a:gd name="T17" fmla="*/ 8352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32" name="Freeform 68">
            <a:extLst>
              <a:ext uri="{FF2B5EF4-FFF2-40B4-BE49-F238E27FC236}">
                <a16:creationId xmlns:a16="http://schemas.microsoft.com/office/drawing/2014/main" id="{4818B832-D12B-45EC-9B96-A6694D54BB6F}"/>
              </a:ext>
            </a:extLst>
          </p:cNvPr>
          <p:cNvSpPr>
            <a:spLocks noChangeArrowheads="1"/>
          </p:cNvSpPr>
          <p:nvPr/>
        </p:nvSpPr>
        <p:spPr bwMode="auto">
          <a:xfrm>
            <a:off x="15588329" y="5025462"/>
            <a:ext cx="476931" cy="516346"/>
          </a:xfrm>
          <a:custGeom>
            <a:avLst/>
            <a:gdLst>
              <a:gd name="T0" fmla="*/ 147313 w 426"/>
              <a:gd name="T1" fmla="*/ 83615 h 462"/>
              <a:gd name="T2" fmla="*/ 147313 w 426"/>
              <a:gd name="T3" fmla="*/ 83615 h 462"/>
              <a:gd name="T4" fmla="*/ 67575 w 426"/>
              <a:gd name="T5" fmla="*/ 8092 h 462"/>
              <a:gd name="T6" fmla="*/ 43698 w 426"/>
              <a:gd name="T7" fmla="*/ 4495 h 462"/>
              <a:gd name="T8" fmla="*/ 31535 w 426"/>
              <a:gd name="T9" fmla="*/ 24275 h 462"/>
              <a:gd name="T10" fmla="*/ 15767 w 426"/>
              <a:gd name="T11" fmla="*/ 131716 h 462"/>
              <a:gd name="T12" fmla="*/ 11713 w 426"/>
              <a:gd name="T13" fmla="*/ 183413 h 462"/>
              <a:gd name="T14" fmla="*/ 111723 w 426"/>
              <a:gd name="T15" fmla="*/ 187459 h 462"/>
              <a:gd name="T16" fmla="*/ 183353 w 426"/>
              <a:gd name="T17" fmla="*/ 119578 h 462"/>
              <a:gd name="T18" fmla="*/ 147313 w 426"/>
              <a:gd name="T19" fmla="*/ 83615 h 462"/>
              <a:gd name="T20" fmla="*/ 107218 w 426"/>
              <a:gd name="T21" fmla="*/ 175771 h 462"/>
              <a:gd name="T22" fmla="*/ 107218 w 426"/>
              <a:gd name="T23" fmla="*/ 175771 h 462"/>
              <a:gd name="T24" fmla="*/ 23876 w 426"/>
              <a:gd name="T25" fmla="*/ 175771 h 462"/>
              <a:gd name="T26" fmla="*/ 87397 w 426"/>
              <a:gd name="T27" fmla="*/ 127670 h 462"/>
              <a:gd name="T28" fmla="*/ 167585 w 426"/>
              <a:gd name="T29" fmla="*/ 123624 h 462"/>
              <a:gd name="T30" fmla="*/ 107218 w 426"/>
              <a:gd name="T31" fmla="*/ 175771 h 462"/>
              <a:gd name="T32" fmla="*/ 91451 w 426"/>
              <a:gd name="T33" fmla="*/ 135312 h 462"/>
              <a:gd name="T34" fmla="*/ 91451 w 426"/>
              <a:gd name="T35" fmla="*/ 135312 h 462"/>
              <a:gd name="T36" fmla="*/ 43698 w 426"/>
              <a:gd name="T37" fmla="*/ 163183 h 462"/>
              <a:gd name="T38" fmla="*/ 75233 w 426"/>
              <a:gd name="T39" fmla="*/ 163183 h 462"/>
              <a:gd name="T40" fmla="*/ 99560 w 426"/>
              <a:gd name="T41" fmla="*/ 131716 h 462"/>
              <a:gd name="T42" fmla="*/ 99560 w 426"/>
              <a:gd name="T43" fmla="*/ 131716 h 462"/>
              <a:gd name="T44" fmla="*/ 91451 w 426"/>
              <a:gd name="T45" fmla="*/ 135312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cubicBezTo>
                  <a:pt x="221" y="293"/>
                  <a:pt x="212" y="301"/>
                  <a:pt x="203" y="301"/>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34" name="Freeform 70">
            <a:extLst>
              <a:ext uri="{FF2B5EF4-FFF2-40B4-BE49-F238E27FC236}">
                <a16:creationId xmlns:a16="http://schemas.microsoft.com/office/drawing/2014/main" id="{8CF53ED6-6818-4548-ADD7-5562BA4C7E4A}"/>
              </a:ext>
            </a:extLst>
          </p:cNvPr>
          <p:cNvSpPr>
            <a:spLocks noChangeArrowheads="1"/>
          </p:cNvSpPr>
          <p:nvPr/>
        </p:nvSpPr>
        <p:spPr bwMode="auto">
          <a:xfrm>
            <a:off x="11142720" y="7252315"/>
            <a:ext cx="555762" cy="496640"/>
          </a:xfrm>
          <a:custGeom>
            <a:avLst/>
            <a:gdLst>
              <a:gd name="T0" fmla="*/ 63877 w 497"/>
              <a:gd name="T1" fmla="*/ 123457 h 445"/>
              <a:gd name="T2" fmla="*/ 63877 w 497"/>
              <a:gd name="T3" fmla="*/ 123457 h 445"/>
              <a:gd name="T4" fmla="*/ 63877 w 497"/>
              <a:gd name="T5" fmla="*/ 56117 h 445"/>
              <a:gd name="T6" fmla="*/ 23841 w 497"/>
              <a:gd name="T7" fmla="*/ 56117 h 445"/>
              <a:gd name="T8" fmla="*/ 0 w 497"/>
              <a:gd name="T9" fmla="*/ 79910 h 445"/>
              <a:gd name="T10" fmla="*/ 0 w 497"/>
              <a:gd name="T11" fmla="*/ 143210 h 445"/>
              <a:gd name="T12" fmla="*/ 23841 w 497"/>
              <a:gd name="T13" fmla="*/ 167453 h 445"/>
              <a:gd name="T14" fmla="*/ 31939 w 497"/>
              <a:gd name="T15" fmla="*/ 167453 h 445"/>
              <a:gd name="T16" fmla="*/ 31939 w 497"/>
              <a:gd name="T17" fmla="*/ 199327 h 445"/>
              <a:gd name="T18" fmla="*/ 67926 w 497"/>
              <a:gd name="T19" fmla="*/ 167453 h 445"/>
              <a:gd name="T20" fmla="*/ 123256 w 497"/>
              <a:gd name="T21" fmla="*/ 167453 h 445"/>
              <a:gd name="T22" fmla="*/ 143499 w 497"/>
              <a:gd name="T23" fmla="*/ 143210 h 445"/>
              <a:gd name="T24" fmla="*/ 143499 w 497"/>
              <a:gd name="T25" fmla="*/ 123457 h 445"/>
              <a:gd name="T26" fmla="*/ 143499 w 497"/>
              <a:gd name="T27" fmla="*/ 123457 h 445"/>
              <a:gd name="T28" fmla="*/ 63877 w 497"/>
              <a:gd name="T29" fmla="*/ 123457 h 445"/>
              <a:gd name="T30" fmla="*/ 199279 w 497"/>
              <a:gd name="T31" fmla="*/ 0 h 445"/>
              <a:gd name="T32" fmla="*/ 199279 w 497"/>
              <a:gd name="T33" fmla="*/ 0 h 445"/>
              <a:gd name="T34" fmla="*/ 99414 w 497"/>
              <a:gd name="T35" fmla="*/ 0 h 445"/>
              <a:gd name="T36" fmla="*/ 79622 w 497"/>
              <a:gd name="T37" fmla="*/ 24242 h 445"/>
              <a:gd name="T38" fmla="*/ 79622 w 497"/>
              <a:gd name="T39" fmla="*/ 111336 h 445"/>
              <a:gd name="T40" fmla="*/ 155644 w 497"/>
              <a:gd name="T41" fmla="*/ 111336 h 445"/>
              <a:gd name="T42" fmla="*/ 191182 w 497"/>
              <a:gd name="T43" fmla="*/ 143210 h 445"/>
              <a:gd name="T44" fmla="*/ 191182 w 497"/>
              <a:gd name="T45" fmla="*/ 111336 h 445"/>
              <a:gd name="T46" fmla="*/ 199279 w 497"/>
              <a:gd name="T47" fmla="*/ 111336 h 445"/>
              <a:gd name="T48" fmla="*/ 223120 w 497"/>
              <a:gd name="T49" fmla="*/ 87542 h 445"/>
              <a:gd name="T50" fmla="*/ 223120 w 497"/>
              <a:gd name="T51" fmla="*/ 24242 h 445"/>
              <a:gd name="T52" fmla="*/ 199279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35" name="Freeform 71">
            <a:extLst>
              <a:ext uri="{FF2B5EF4-FFF2-40B4-BE49-F238E27FC236}">
                <a16:creationId xmlns:a16="http://schemas.microsoft.com/office/drawing/2014/main" id="{2FE7B6B1-C996-47A5-87AD-60BF7ED91152}"/>
              </a:ext>
            </a:extLst>
          </p:cNvPr>
          <p:cNvSpPr>
            <a:spLocks noChangeArrowheads="1"/>
          </p:cNvSpPr>
          <p:nvPr/>
        </p:nvSpPr>
        <p:spPr bwMode="auto">
          <a:xfrm>
            <a:off x="13369940" y="7319465"/>
            <a:ext cx="496640" cy="370509"/>
          </a:xfrm>
          <a:custGeom>
            <a:avLst/>
            <a:gdLst>
              <a:gd name="T0" fmla="*/ 31504 w 444"/>
              <a:gd name="T1" fmla="*/ 0 h 329"/>
              <a:gd name="T2" fmla="*/ 31504 w 444"/>
              <a:gd name="T3" fmla="*/ 0 h 329"/>
              <a:gd name="T4" fmla="*/ 0 w 444"/>
              <a:gd name="T5" fmla="*/ 31564 h 329"/>
              <a:gd name="T6" fmla="*/ 31504 w 444"/>
              <a:gd name="T7" fmla="*/ 67636 h 329"/>
              <a:gd name="T8" fmla="*/ 0 w 444"/>
              <a:gd name="T9" fmla="*/ 131214 h 329"/>
              <a:gd name="T10" fmla="*/ 0 w 444"/>
              <a:gd name="T11" fmla="*/ 147898 h 329"/>
              <a:gd name="T12" fmla="*/ 31504 w 444"/>
              <a:gd name="T13" fmla="*/ 0 h 329"/>
              <a:gd name="T14" fmla="*/ 123767 w 444"/>
              <a:gd name="T15" fmla="*/ 0 h 329"/>
              <a:gd name="T16" fmla="*/ 123767 w 444"/>
              <a:gd name="T17" fmla="*/ 0 h 329"/>
              <a:gd name="T18" fmla="*/ 91813 w 444"/>
              <a:gd name="T19" fmla="*/ 31564 h 329"/>
              <a:gd name="T20" fmla="*/ 123767 w 444"/>
              <a:gd name="T21" fmla="*/ 67636 h 329"/>
              <a:gd name="T22" fmla="*/ 91813 w 444"/>
              <a:gd name="T23" fmla="*/ 131214 h 329"/>
              <a:gd name="T24" fmla="*/ 91813 w 444"/>
              <a:gd name="T25" fmla="*/ 147898 h 329"/>
              <a:gd name="T26" fmla="*/ 123767 w 444"/>
              <a:gd name="T27" fmla="*/ 0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36" name="Freeform 72">
            <a:extLst>
              <a:ext uri="{FF2B5EF4-FFF2-40B4-BE49-F238E27FC236}">
                <a16:creationId xmlns:a16="http://schemas.microsoft.com/office/drawing/2014/main" id="{2CAF9D94-A17C-4B48-9E5A-FFAB7745A470}"/>
              </a:ext>
            </a:extLst>
          </p:cNvPr>
          <p:cNvSpPr>
            <a:spLocks noChangeArrowheads="1"/>
          </p:cNvSpPr>
          <p:nvPr/>
        </p:nvSpPr>
        <p:spPr bwMode="auto">
          <a:xfrm>
            <a:off x="14392400" y="7240633"/>
            <a:ext cx="437517" cy="449341"/>
          </a:xfrm>
          <a:custGeom>
            <a:avLst/>
            <a:gdLst>
              <a:gd name="T0" fmla="*/ 155819 w 391"/>
              <a:gd name="T1" fmla="*/ 0 h 400"/>
              <a:gd name="T2" fmla="*/ 155819 w 391"/>
              <a:gd name="T3" fmla="*/ 0 h 400"/>
              <a:gd name="T4" fmla="*/ 63949 w 391"/>
              <a:gd name="T5" fmla="*/ 0 h 400"/>
              <a:gd name="T6" fmla="*/ 44134 w 391"/>
              <a:gd name="T7" fmla="*/ 19800 h 400"/>
              <a:gd name="T8" fmla="*/ 44134 w 391"/>
              <a:gd name="T9" fmla="*/ 111598 h 400"/>
              <a:gd name="T10" fmla="*/ 63949 w 391"/>
              <a:gd name="T11" fmla="*/ 131397 h 400"/>
              <a:gd name="T12" fmla="*/ 155819 w 391"/>
              <a:gd name="T13" fmla="*/ 131397 h 400"/>
              <a:gd name="T14" fmla="*/ 175635 w 391"/>
              <a:gd name="T15" fmla="*/ 111598 h 400"/>
              <a:gd name="T16" fmla="*/ 175635 w 391"/>
              <a:gd name="T17" fmla="*/ 19800 h 400"/>
              <a:gd name="T18" fmla="*/ 155819 w 391"/>
              <a:gd name="T19" fmla="*/ 0 h 400"/>
              <a:gd name="T20" fmla="*/ 155819 w 391"/>
              <a:gd name="T21" fmla="*/ 111598 h 400"/>
              <a:gd name="T22" fmla="*/ 155819 w 391"/>
              <a:gd name="T23" fmla="*/ 111598 h 400"/>
              <a:gd name="T24" fmla="*/ 63949 w 391"/>
              <a:gd name="T25" fmla="*/ 111598 h 400"/>
              <a:gd name="T26" fmla="*/ 63949 w 391"/>
              <a:gd name="T27" fmla="*/ 19800 h 400"/>
              <a:gd name="T28" fmla="*/ 155819 w 391"/>
              <a:gd name="T29" fmla="*/ 19800 h 400"/>
              <a:gd name="T30" fmla="*/ 155819 w 391"/>
              <a:gd name="T31" fmla="*/ 111598 h 400"/>
              <a:gd name="T32" fmla="*/ 20266 w 391"/>
              <a:gd name="T33" fmla="*/ 87748 h 400"/>
              <a:gd name="T34" fmla="*/ 20266 w 391"/>
              <a:gd name="T35" fmla="*/ 87748 h 400"/>
              <a:gd name="T36" fmla="*/ 0 w 391"/>
              <a:gd name="T37" fmla="*/ 87748 h 400"/>
              <a:gd name="T38" fmla="*/ 0 w 391"/>
              <a:gd name="T39" fmla="*/ 155697 h 400"/>
              <a:gd name="T40" fmla="*/ 20266 w 391"/>
              <a:gd name="T41" fmla="*/ 179546 h 400"/>
              <a:gd name="T42" fmla="*/ 88268 w 391"/>
              <a:gd name="T43" fmla="*/ 179546 h 400"/>
              <a:gd name="T44" fmla="*/ 88268 w 391"/>
              <a:gd name="T45" fmla="*/ 155697 h 400"/>
              <a:gd name="T46" fmla="*/ 20266 w 391"/>
              <a:gd name="T47" fmla="*/ 155697 h 400"/>
              <a:gd name="T48" fmla="*/ 20266 w 391"/>
              <a:gd name="T49" fmla="*/ 87748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38" name="Freeform 74">
            <a:extLst>
              <a:ext uri="{FF2B5EF4-FFF2-40B4-BE49-F238E27FC236}">
                <a16:creationId xmlns:a16="http://schemas.microsoft.com/office/drawing/2014/main" id="{E9033758-26C1-43F0-9493-0CE3125C908C}"/>
              </a:ext>
            </a:extLst>
          </p:cNvPr>
          <p:cNvSpPr>
            <a:spLocks noChangeArrowheads="1"/>
          </p:cNvSpPr>
          <p:nvPr/>
        </p:nvSpPr>
        <p:spPr bwMode="auto">
          <a:xfrm>
            <a:off x="10042518" y="5045169"/>
            <a:ext cx="516349" cy="457224"/>
          </a:xfrm>
          <a:custGeom>
            <a:avLst/>
            <a:gdLst>
              <a:gd name="T0" fmla="*/ 203236 w 461"/>
              <a:gd name="T1" fmla="*/ 95799 h 409"/>
              <a:gd name="T2" fmla="*/ 203236 w 461"/>
              <a:gd name="T3" fmla="*/ 95799 h 409"/>
              <a:gd name="T4" fmla="*/ 111306 w 461"/>
              <a:gd name="T5" fmla="*/ 7646 h 409"/>
              <a:gd name="T6" fmla="*/ 95534 w 461"/>
              <a:gd name="T7" fmla="*/ 7646 h 409"/>
              <a:gd name="T8" fmla="*/ 4056 w 461"/>
              <a:gd name="T9" fmla="*/ 95799 h 409"/>
              <a:gd name="T10" fmla="*/ 8111 w 461"/>
              <a:gd name="T11" fmla="*/ 103445 h 409"/>
              <a:gd name="T12" fmla="*/ 27939 w 461"/>
              <a:gd name="T13" fmla="*/ 103445 h 409"/>
              <a:gd name="T14" fmla="*/ 27939 w 461"/>
              <a:gd name="T15" fmla="*/ 175407 h 409"/>
              <a:gd name="T16" fmla="*/ 35600 w 461"/>
              <a:gd name="T17" fmla="*/ 183502 h 409"/>
              <a:gd name="T18" fmla="*/ 79762 w 461"/>
              <a:gd name="T19" fmla="*/ 183502 h 409"/>
              <a:gd name="T20" fmla="*/ 79762 w 461"/>
              <a:gd name="T21" fmla="*/ 111541 h 409"/>
              <a:gd name="T22" fmla="*/ 127529 w 461"/>
              <a:gd name="T23" fmla="*/ 111541 h 409"/>
              <a:gd name="T24" fmla="*/ 127529 w 461"/>
              <a:gd name="T25" fmla="*/ 183502 h 409"/>
              <a:gd name="T26" fmla="*/ 171691 w 461"/>
              <a:gd name="T27" fmla="*/ 183502 h 409"/>
              <a:gd name="T28" fmla="*/ 179352 w 461"/>
              <a:gd name="T29" fmla="*/ 175407 h 409"/>
              <a:gd name="T30" fmla="*/ 179352 w 461"/>
              <a:gd name="T31" fmla="*/ 103445 h 409"/>
              <a:gd name="T32" fmla="*/ 199631 w 461"/>
              <a:gd name="T33" fmla="*/ 103445 h 409"/>
              <a:gd name="T34" fmla="*/ 203236 w 461"/>
              <a:gd name="T35" fmla="*/ 95799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64" name="Freeform 102">
            <a:extLst>
              <a:ext uri="{FF2B5EF4-FFF2-40B4-BE49-F238E27FC236}">
                <a16:creationId xmlns:a16="http://schemas.microsoft.com/office/drawing/2014/main" id="{2DD344B7-970C-4ECB-8430-FE3B02D7A4E1}"/>
              </a:ext>
            </a:extLst>
          </p:cNvPr>
          <p:cNvSpPr>
            <a:spLocks noChangeArrowheads="1"/>
          </p:cNvSpPr>
          <p:nvPr/>
        </p:nvSpPr>
        <p:spPr bwMode="auto">
          <a:xfrm>
            <a:off x="12136901" y="5079748"/>
            <a:ext cx="551822" cy="496640"/>
          </a:xfrm>
          <a:custGeom>
            <a:avLst/>
            <a:gdLst>
              <a:gd name="T0" fmla="*/ 35915 w 498"/>
              <a:gd name="T1" fmla="*/ 67789 h 445"/>
              <a:gd name="T2" fmla="*/ 35915 w 498"/>
              <a:gd name="T3" fmla="*/ 67789 h 445"/>
              <a:gd name="T4" fmla="*/ 63749 w 498"/>
              <a:gd name="T5" fmla="*/ 75870 h 445"/>
              <a:gd name="T6" fmla="*/ 67789 w 498"/>
              <a:gd name="T7" fmla="*/ 75870 h 445"/>
              <a:gd name="T8" fmla="*/ 87542 w 498"/>
              <a:gd name="T9" fmla="*/ 60157 h 445"/>
              <a:gd name="T10" fmla="*/ 87542 w 498"/>
              <a:gd name="T11" fmla="*/ 56117 h 445"/>
              <a:gd name="T12" fmla="*/ 79911 w 498"/>
              <a:gd name="T13" fmla="*/ 48036 h 445"/>
              <a:gd name="T14" fmla="*/ 123457 w 498"/>
              <a:gd name="T15" fmla="*/ 4489 h 445"/>
              <a:gd name="T16" fmla="*/ 87542 w 498"/>
              <a:gd name="T17" fmla="*/ 0 h 445"/>
              <a:gd name="T18" fmla="*/ 48036 w 498"/>
              <a:gd name="T19" fmla="*/ 24242 h 445"/>
              <a:gd name="T20" fmla="*/ 32323 w 498"/>
              <a:gd name="T21" fmla="*/ 36364 h 445"/>
              <a:gd name="T22" fmla="*/ 23794 w 498"/>
              <a:gd name="T23" fmla="*/ 52076 h 445"/>
              <a:gd name="T24" fmla="*/ 8081 w 498"/>
              <a:gd name="T25" fmla="*/ 56117 h 445"/>
              <a:gd name="T26" fmla="*/ 0 w 498"/>
              <a:gd name="T27" fmla="*/ 64197 h 445"/>
              <a:gd name="T28" fmla="*/ 0 w 498"/>
              <a:gd name="T29" fmla="*/ 67789 h 445"/>
              <a:gd name="T30" fmla="*/ 16162 w 498"/>
              <a:gd name="T31" fmla="*/ 83950 h 445"/>
              <a:gd name="T32" fmla="*/ 23794 w 498"/>
              <a:gd name="T33" fmla="*/ 87991 h 445"/>
              <a:gd name="T34" fmla="*/ 32323 w 498"/>
              <a:gd name="T35" fmla="*/ 79910 h 445"/>
              <a:gd name="T36" fmla="*/ 35915 w 498"/>
              <a:gd name="T37" fmla="*/ 67789 h 445"/>
              <a:gd name="T38" fmla="*/ 99664 w 498"/>
              <a:gd name="T39" fmla="*/ 71829 h 445"/>
              <a:gd name="T40" fmla="*/ 99664 w 498"/>
              <a:gd name="T41" fmla="*/ 71829 h 445"/>
              <a:gd name="T42" fmla="*/ 95623 w 498"/>
              <a:gd name="T43" fmla="*/ 71829 h 445"/>
              <a:gd name="T44" fmla="*/ 79911 w 498"/>
              <a:gd name="T45" fmla="*/ 83950 h 445"/>
              <a:gd name="T46" fmla="*/ 75870 w 498"/>
              <a:gd name="T47" fmla="*/ 91582 h 445"/>
              <a:gd name="T48" fmla="*/ 171045 w 498"/>
              <a:gd name="T49" fmla="*/ 195286 h 445"/>
              <a:gd name="T50" fmla="*/ 179125 w 498"/>
              <a:gd name="T51" fmla="*/ 195286 h 445"/>
              <a:gd name="T52" fmla="*/ 191247 w 498"/>
              <a:gd name="T53" fmla="*/ 187205 h 445"/>
              <a:gd name="T54" fmla="*/ 191247 w 498"/>
              <a:gd name="T55" fmla="*/ 179573 h 445"/>
              <a:gd name="T56" fmla="*/ 99664 w 498"/>
              <a:gd name="T57" fmla="*/ 71829 h 445"/>
              <a:gd name="T58" fmla="*/ 223121 w 498"/>
              <a:gd name="T59" fmla="*/ 28283 h 445"/>
              <a:gd name="T60" fmla="*/ 223121 w 498"/>
              <a:gd name="T61" fmla="*/ 28283 h 445"/>
              <a:gd name="T62" fmla="*/ 215040 w 498"/>
              <a:gd name="T63" fmla="*/ 24242 h 445"/>
              <a:gd name="T64" fmla="*/ 206959 w 498"/>
              <a:gd name="T65" fmla="*/ 39955 h 445"/>
              <a:gd name="T66" fmla="*/ 183166 w 498"/>
              <a:gd name="T67" fmla="*/ 48036 h 445"/>
              <a:gd name="T68" fmla="*/ 179125 w 498"/>
              <a:gd name="T69" fmla="*/ 28283 h 445"/>
              <a:gd name="T70" fmla="*/ 187206 w 498"/>
              <a:gd name="T71" fmla="*/ 8530 h 445"/>
              <a:gd name="T72" fmla="*/ 183166 w 498"/>
              <a:gd name="T73" fmla="*/ 4489 h 445"/>
              <a:gd name="T74" fmla="*/ 151291 w 498"/>
              <a:gd name="T75" fmla="*/ 32323 h 445"/>
              <a:gd name="T76" fmla="*/ 143211 w 498"/>
              <a:gd name="T77" fmla="*/ 67789 h 445"/>
              <a:gd name="T78" fmla="*/ 127498 w 498"/>
              <a:gd name="T79" fmla="*/ 83950 h 445"/>
              <a:gd name="T80" fmla="*/ 143211 w 498"/>
              <a:gd name="T81" fmla="*/ 103703 h 445"/>
              <a:gd name="T82" fmla="*/ 163413 w 498"/>
              <a:gd name="T83" fmla="*/ 83950 h 445"/>
              <a:gd name="T84" fmla="*/ 183166 w 498"/>
              <a:gd name="T85" fmla="*/ 79910 h 445"/>
              <a:gd name="T86" fmla="*/ 219081 w 498"/>
              <a:gd name="T87" fmla="*/ 64197 h 445"/>
              <a:gd name="T88" fmla="*/ 223121 w 498"/>
              <a:gd name="T89" fmla="*/ 28283 h 445"/>
              <a:gd name="T90" fmla="*/ 32323 w 498"/>
              <a:gd name="T91" fmla="*/ 179573 h 445"/>
              <a:gd name="T92" fmla="*/ 32323 w 498"/>
              <a:gd name="T93" fmla="*/ 179573 h 445"/>
              <a:gd name="T94" fmla="*/ 32323 w 498"/>
              <a:gd name="T95" fmla="*/ 187205 h 445"/>
              <a:gd name="T96" fmla="*/ 39955 w 498"/>
              <a:gd name="T97" fmla="*/ 199326 h 445"/>
              <a:gd name="T98" fmla="*/ 48036 w 498"/>
              <a:gd name="T99" fmla="*/ 195286 h 445"/>
              <a:gd name="T100" fmla="*/ 103704 w 498"/>
              <a:gd name="T101" fmla="*/ 143658 h 445"/>
              <a:gd name="T102" fmla="*/ 87542 w 498"/>
              <a:gd name="T103" fmla="*/ 123456 h 445"/>
              <a:gd name="T104" fmla="*/ 32323 w 498"/>
              <a:gd name="T105" fmla="*/ 179573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69" name="Freeform 107">
            <a:extLst>
              <a:ext uri="{FF2B5EF4-FFF2-40B4-BE49-F238E27FC236}">
                <a16:creationId xmlns:a16="http://schemas.microsoft.com/office/drawing/2014/main" id="{FD1304B2-394F-4FCD-920A-700B5128D45F}"/>
              </a:ext>
            </a:extLst>
          </p:cNvPr>
          <p:cNvSpPr>
            <a:spLocks noChangeArrowheads="1"/>
          </p:cNvSpPr>
          <p:nvPr/>
        </p:nvSpPr>
        <p:spPr bwMode="auto">
          <a:xfrm>
            <a:off x="2307834" y="7374576"/>
            <a:ext cx="555765" cy="244378"/>
          </a:xfrm>
          <a:custGeom>
            <a:avLst/>
            <a:gdLst>
              <a:gd name="T0" fmla="*/ 179484 w 497"/>
              <a:gd name="T1" fmla="*/ 0 h 222"/>
              <a:gd name="T2" fmla="*/ 179484 w 497"/>
              <a:gd name="T3" fmla="*/ 0 h 222"/>
              <a:gd name="T4" fmla="*/ 111559 w 497"/>
              <a:gd name="T5" fmla="*/ 31184 h 222"/>
              <a:gd name="T6" fmla="*/ 43634 w 497"/>
              <a:gd name="T7" fmla="*/ 0 h 222"/>
              <a:gd name="T8" fmla="*/ 0 w 497"/>
              <a:gd name="T9" fmla="*/ 47222 h 222"/>
              <a:gd name="T10" fmla="*/ 43634 w 497"/>
              <a:gd name="T11" fmla="*/ 98453 h 222"/>
              <a:gd name="T12" fmla="*/ 43634 w 497"/>
              <a:gd name="T13" fmla="*/ 98453 h 222"/>
              <a:gd name="T14" fmla="*/ 111559 w 497"/>
              <a:gd name="T15" fmla="*/ 62814 h 222"/>
              <a:gd name="T16" fmla="*/ 179484 w 497"/>
              <a:gd name="T17" fmla="*/ 98453 h 222"/>
              <a:gd name="T18" fmla="*/ 223118 w 497"/>
              <a:gd name="T19" fmla="*/ 47222 h 222"/>
              <a:gd name="T20" fmla="*/ 179484 w 497"/>
              <a:gd name="T21" fmla="*/ 0 h 222"/>
              <a:gd name="T22" fmla="*/ 43634 w 497"/>
              <a:gd name="T23" fmla="*/ 78406 h 222"/>
              <a:gd name="T24" fmla="*/ 43634 w 497"/>
              <a:gd name="T25" fmla="*/ 78406 h 222"/>
              <a:gd name="T26" fmla="*/ 19793 w 497"/>
              <a:gd name="T27" fmla="*/ 47222 h 222"/>
              <a:gd name="T28" fmla="*/ 43634 w 497"/>
              <a:gd name="T29" fmla="*/ 19601 h 222"/>
              <a:gd name="T30" fmla="*/ 99863 w 497"/>
              <a:gd name="T31" fmla="*/ 47222 h 222"/>
              <a:gd name="T32" fmla="*/ 43634 w 497"/>
              <a:gd name="T33" fmla="*/ 78406 h 222"/>
              <a:gd name="T34" fmla="*/ 179484 w 497"/>
              <a:gd name="T35" fmla="*/ 78406 h 222"/>
              <a:gd name="T36" fmla="*/ 179484 w 497"/>
              <a:gd name="T37" fmla="*/ 78406 h 222"/>
              <a:gd name="T38" fmla="*/ 123705 w 497"/>
              <a:gd name="T39" fmla="*/ 47222 h 222"/>
              <a:gd name="T40" fmla="*/ 179484 w 497"/>
              <a:gd name="T41" fmla="*/ 19601 h 222"/>
              <a:gd name="T42" fmla="*/ 203325 w 497"/>
              <a:gd name="T43" fmla="*/ 47222 h 222"/>
              <a:gd name="T44" fmla="*/ 179484 w 497"/>
              <a:gd name="T45" fmla="*/ 78406 h 2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72" name="Freeform 110">
            <a:extLst>
              <a:ext uri="{FF2B5EF4-FFF2-40B4-BE49-F238E27FC236}">
                <a16:creationId xmlns:a16="http://schemas.microsoft.com/office/drawing/2014/main" id="{15598566-F341-489A-AE4A-3D9B968412BE}"/>
              </a:ext>
            </a:extLst>
          </p:cNvPr>
          <p:cNvSpPr>
            <a:spLocks noChangeArrowheads="1"/>
          </p:cNvSpPr>
          <p:nvPr/>
        </p:nvSpPr>
        <p:spPr bwMode="auto">
          <a:xfrm>
            <a:off x="8935805" y="6247386"/>
            <a:ext cx="516346" cy="417808"/>
          </a:xfrm>
          <a:custGeom>
            <a:avLst/>
            <a:gdLst>
              <a:gd name="T0" fmla="*/ 199646 w 462"/>
              <a:gd name="T1" fmla="*/ 4057 h 373"/>
              <a:gd name="T2" fmla="*/ 199646 w 462"/>
              <a:gd name="T3" fmla="*/ 4057 h 373"/>
              <a:gd name="T4" fmla="*/ 4047 w 462"/>
              <a:gd name="T5" fmla="*/ 72119 h 373"/>
              <a:gd name="T6" fmla="*/ 4047 w 462"/>
              <a:gd name="T7" fmla="*/ 76176 h 373"/>
              <a:gd name="T8" fmla="*/ 44066 w 462"/>
              <a:gd name="T9" fmla="*/ 96009 h 373"/>
              <a:gd name="T10" fmla="*/ 44066 w 462"/>
              <a:gd name="T11" fmla="*/ 96009 h 373"/>
              <a:gd name="T12" fmla="*/ 71945 w 462"/>
              <a:gd name="T13" fmla="*/ 103671 h 373"/>
              <a:gd name="T14" fmla="*/ 195150 w 462"/>
              <a:gd name="T15" fmla="*/ 15776 h 373"/>
              <a:gd name="T16" fmla="*/ 195150 w 462"/>
              <a:gd name="T17" fmla="*/ 15776 h 373"/>
              <a:gd name="T18" fmla="*/ 107917 w 462"/>
              <a:gd name="T19" fmla="*/ 111785 h 373"/>
              <a:gd name="T20" fmla="*/ 107917 w 462"/>
              <a:gd name="T21" fmla="*/ 111785 h 373"/>
              <a:gd name="T22" fmla="*/ 103870 w 462"/>
              <a:gd name="T23" fmla="*/ 115842 h 373"/>
              <a:gd name="T24" fmla="*/ 107917 w 462"/>
              <a:gd name="T25" fmla="*/ 119898 h 373"/>
              <a:gd name="T26" fmla="*/ 107917 w 462"/>
              <a:gd name="T27" fmla="*/ 119898 h 373"/>
              <a:gd name="T28" fmla="*/ 163224 w 462"/>
              <a:gd name="T29" fmla="*/ 151901 h 373"/>
              <a:gd name="T30" fmla="*/ 175365 w 462"/>
              <a:gd name="T31" fmla="*/ 147844 h 373"/>
              <a:gd name="T32" fmla="*/ 207290 w 462"/>
              <a:gd name="T33" fmla="*/ 8113 h 373"/>
              <a:gd name="T34" fmla="*/ 199646 w 462"/>
              <a:gd name="T35" fmla="*/ 4057 h 373"/>
              <a:gd name="T36" fmla="*/ 71945 w 462"/>
              <a:gd name="T37" fmla="*/ 163621 h 373"/>
              <a:gd name="T38" fmla="*/ 71945 w 462"/>
              <a:gd name="T39" fmla="*/ 163621 h 373"/>
              <a:gd name="T40" fmla="*/ 75991 w 462"/>
              <a:gd name="T41" fmla="*/ 167677 h 373"/>
              <a:gd name="T42" fmla="*/ 107917 w 462"/>
              <a:gd name="T43" fmla="*/ 139731 h 373"/>
              <a:gd name="T44" fmla="*/ 71945 w 462"/>
              <a:gd name="T45" fmla="*/ 119898 h 373"/>
              <a:gd name="T46" fmla="*/ 71945 w 462"/>
              <a:gd name="T47" fmla="*/ 1636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cubicBezTo>
                  <a:pt x="160" y="230"/>
                  <a:pt x="160" y="230"/>
                  <a:pt x="160" y="230"/>
                </a:cubicBezTo>
                <a:cubicBezTo>
                  <a:pt x="160" y="230"/>
                  <a:pt x="425" y="35"/>
                  <a:pt x="434" y="35"/>
                </a:cubicBezTo>
                <a:cubicBezTo>
                  <a:pt x="434" y="26"/>
                  <a:pt x="434" y="35"/>
                  <a:pt x="434" y="35"/>
                </a:cubicBezTo>
                <a:lnTo>
                  <a:pt x="240" y="248"/>
                </a:lnTo>
                <a:cubicBezTo>
                  <a:pt x="231" y="257"/>
                  <a:pt x="231" y="257"/>
                  <a:pt x="231" y="257"/>
                </a:cubicBezTo>
                <a:cubicBezTo>
                  <a:pt x="240" y="266"/>
                  <a:pt x="240" y="266"/>
                  <a:pt x="240" y="266"/>
                </a:cubicBez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74" name="Freeform 112">
            <a:extLst>
              <a:ext uri="{FF2B5EF4-FFF2-40B4-BE49-F238E27FC236}">
                <a16:creationId xmlns:a16="http://schemas.microsoft.com/office/drawing/2014/main" id="{02F1D493-3922-435F-8D03-6A49DB72D33F}"/>
              </a:ext>
            </a:extLst>
          </p:cNvPr>
          <p:cNvSpPr>
            <a:spLocks noChangeArrowheads="1"/>
          </p:cNvSpPr>
          <p:nvPr/>
        </p:nvSpPr>
        <p:spPr bwMode="auto">
          <a:xfrm>
            <a:off x="4483041" y="3858834"/>
            <a:ext cx="429631" cy="496640"/>
          </a:xfrm>
          <a:custGeom>
            <a:avLst/>
            <a:gdLst>
              <a:gd name="T0" fmla="*/ 154018 w 390"/>
              <a:gd name="T1" fmla="*/ 0 h 444"/>
              <a:gd name="T2" fmla="*/ 0 w 390"/>
              <a:gd name="T3" fmla="*/ 23847 h 444"/>
              <a:gd name="T4" fmla="*/ 19643 w 390"/>
              <a:gd name="T5" fmla="*/ 199326 h 444"/>
              <a:gd name="T6" fmla="*/ 173661 w 390"/>
              <a:gd name="T7" fmla="*/ 179528 h 444"/>
              <a:gd name="T8" fmla="*/ 154018 w 390"/>
              <a:gd name="T9" fmla="*/ 0 h 444"/>
              <a:gd name="T10" fmla="*/ 154018 w 390"/>
              <a:gd name="T11" fmla="*/ 179528 h 444"/>
              <a:gd name="T12" fmla="*/ 19643 w 390"/>
              <a:gd name="T13" fmla="*/ 23847 h 444"/>
              <a:gd name="T14" fmla="*/ 154018 w 390"/>
              <a:gd name="T15" fmla="*/ 179528 h 444"/>
              <a:gd name="T16" fmla="*/ 98661 w 390"/>
              <a:gd name="T17" fmla="*/ 123735 h 444"/>
              <a:gd name="T18" fmla="*/ 43304 w 390"/>
              <a:gd name="T19" fmla="*/ 135884 h 444"/>
              <a:gd name="T20" fmla="*/ 98661 w 390"/>
              <a:gd name="T21" fmla="*/ 123735 h 444"/>
              <a:gd name="T22" fmla="*/ 130357 w 390"/>
              <a:gd name="T23" fmla="*/ 79640 h 444"/>
              <a:gd name="T24" fmla="*/ 87054 w 390"/>
              <a:gd name="T25" fmla="*/ 88189 h 444"/>
              <a:gd name="T26" fmla="*/ 130357 w 390"/>
              <a:gd name="T27" fmla="*/ 79640 h 444"/>
              <a:gd name="T28" fmla="*/ 87054 w 390"/>
              <a:gd name="T29" fmla="*/ 67942 h 444"/>
              <a:gd name="T30" fmla="*/ 130357 w 390"/>
              <a:gd name="T31" fmla="*/ 44095 h 444"/>
              <a:gd name="T32" fmla="*/ 87054 w 390"/>
              <a:gd name="T33" fmla="*/ 67942 h 444"/>
              <a:gd name="T34" fmla="*/ 75000 w 390"/>
              <a:gd name="T35" fmla="*/ 44095 h 444"/>
              <a:gd name="T36" fmla="*/ 43304 w 390"/>
              <a:gd name="T37" fmla="*/ 88189 h 444"/>
              <a:gd name="T38" fmla="*/ 75000 w 390"/>
              <a:gd name="T39" fmla="*/ 44095 h 444"/>
              <a:gd name="T40" fmla="*/ 62946 w 390"/>
              <a:gd name="T41" fmla="*/ 99888 h 444"/>
              <a:gd name="T42" fmla="*/ 43304 w 390"/>
              <a:gd name="T43" fmla="*/ 112037 h 444"/>
              <a:gd name="T44" fmla="*/ 62946 w 390"/>
              <a:gd name="T45" fmla="*/ 99888 h 444"/>
              <a:gd name="T46" fmla="*/ 75000 w 390"/>
              <a:gd name="T47" fmla="*/ 112037 h 444"/>
              <a:gd name="T48" fmla="*/ 130357 w 390"/>
              <a:gd name="T49" fmla="*/ 99888 h 444"/>
              <a:gd name="T50" fmla="*/ 75000 w 390"/>
              <a:gd name="T51" fmla="*/ 112037 h 444"/>
              <a:gd name="T52" fmla="*/ 130357 w 390"/>
              <a:gd name="T53" fmla="*/ 143533 h 444"/>
              <a:gd name="T54" fmla="*/ 43304 w 390"/>
              <a:gd name="T55" fmla="*/ 155681 h 444"/>
              <a:gd name="T56" fmla="*/ 130357 w 390"/>
              <a:gd name="T57" fmla="*/ 143533 h 444"/>
              <a:gd name="T58" fmla="*/ 110714 w 390"/>
              <a:gd name="T59" fmla="*/ 135884 h 444"/>
              <a:gd name="T60" fmla="*/ 130357 w 390"/>
              <a:gd name="T61" fmla="*/ 123735 h 444"/>
              <a:gd name="T62" fmla="*/ 110714 w 390"/>
              <a:gd name="T63" fmla="*/ 135884 h 4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75" name="Freeform 114">
            <a:extLst>
              <a:ext uri="{FF2B5EF4-FFF2-40B4-BE49-F238E27FC236}">
                <a16:creationId xmlns:a16="http://schemas.microsoft.com/office/drawing/2014/main" id="{C866CC6D-6DDC-466A-80A5-70148BE28700}"/>
              </a:ext>
            </a:extLst>
          </p:cNvPr>
          <p:cNvSpPr>
            <a:spLocks noChangeArrowheads="1"/>
          </p:cNvSpPr>
          <p:nvPr/>
        </p:nvSpPr>
        <p:spPr bwMode="auto">
          <a:xfrm>
            <a:off x="9992194" y="3861977"/>
            <a:ext cx="516349" cy="543939"/>
          </a:xfrm>
          <a:custGeom>
            <a:avLst/>
            <a:gdLst>
              <a:gd name="T0" fmla="*/ 199198 w 462"/>
              <a:gd name="T1" fmla="*/ 135422 h 488"/>
              <a:gd name="T2" fmla="*/ 199198 w 462"/>
              <a:gd name="T3" fmla="*/ 135422 h 488"/>
              <a:gd name="T4" fmla="*/ 183460 w 462"/>
              <a:gd name="T5" fmla="*/ 119675 h 488"/>
              <a:gd name="T6" fmla="*/ 183460 w 462"/>
              <a:gd name="T7" fmla="*/ 99429 h 488"/>
              <a:gd name="T8" fmla="*/ 199198 w 462"/>
              <a:gd name="T9" fmla="*/ 83682 h 488"/>
              <a:gd name="T10" fmla="*/ 199198 w 462"/>
              <a:gd name="T11" fmla="*/ 71985 h 488"/>
              <a:gd name="T12" fmla="*/ 171320 w 462"/>
              <a:gd name="T13" fmla="*/ 67936 h 488"/>
              <a:gd name="T14" fmla="*/ 163676 w 462"/>
              <a:gd name="T15" fmla="*/ 55788 h 488"/>
              <a:gd name="T16" fmla="*/ 175367 w 462"/>
              <a:gd name="T17" fmla="*/ 16197 h 488"/>
              <a:gd name="T18" fmla="*/ 171320 w 462"/>
              <a:gd name="T19" fmla="*/ 12147 h 488"/>
              <a:gd name="T20" fmla="*/ 139844 w 462"/>
              <a:gd name="T21" fmla="*/ 31943 h 488"/>
              <a:gd name="T22" fmla="*/ 120059 w 462"/>
              <a:gd name="T23" fmla="*/ 23845 h 488"/>
              <a:gd name="T24" fmla="*/ 111515 w 462"/>
              <a:gd name="T25" fmla="*/ 7648 h 488"/>
              <a:gd name="T26" fmla="*/ 95777 w 462"/>
              <a:gd name="T27" fmla="*/ 7648 h 488"/>
              <a:gd name="T28" fmla="*/ 87683 w 462"/>
              <a:gd name="T29" fmla="*/ 23845 h 488"/>
              <a:gd name="T30" fmla="*/ 67898 w 462"/>
              <a:gd name="T31" fmla="*/ 31943 h 488"/>
              <a:gd name="T32" fmla="*/ 52160 w 462"/>
              <a:gd name="T33" fmla="*/ 23845 h 488"/>
              <a:gd name="T34" fmla="*/ 40020 w 462"/>
              <a:gd name="T35" fmla="*/ 31943 h 488"/>
              <a:gd name="T36" fmla="*/ 40020 w 462"/>
              <a:gd name="T37" fmla="*/ 47690 h 488"/>
              <a:gd name="T38" fmla="*/ 28328 w 462"/>
              <a:gd name="T39" fmla="*/ 63887 h 488"/>
              <a:gd name="T40" fmla="*/ 8094 w 462"/>
              <a:gd name="T41" fmla="*/ 71985 h 488"/>
              <a:gd name="T42" fmla="*/ 8094 w 462"/>
              <a:gd name="T43" fmla="*/ 83682 h 488"/>
              <a:gd name="T44" fmla="*/ 28328 w 462"/>
              <a:gd name="T45" fmla="*/ 99429 h 488"/>
              <a:gd name="T46" fmla="*/ 28328 w 462"/>
              <a:gd name="T47" fmla="*/ 119675 h 488"/>
              <a:gd name="T48" fmla="*/ 8094 w 462"/>
              <a:gd name="T49" fmla="*/ 135422 h 488"/>
              <a:gd name="T50" fmla="*/ 12141 w 462"/>
              <a:gd name="T51" fmla="*/ 143520 h 488"/>
              <a:gd name="T52" fmla="*/ 31926 w 462"/>
              <a:gd name="T53" fmla="*/ 147569 h 488"/>
              <a:gd name="T54" fmla="*/ 44066 w 462"/>
              <a:gd name="T55" fmla="*/ 163766 h 488"/>
              <a:gd name="T56" fmla="*/ 31926 w 462"/>
              <a:gd name="T57" fmla="*/ 199308 h 488"/>
              <a:gd name="T58" fmla="*/ 40020 w 462"/>
              <a:gd name="T59" fmla="*/ 207407 h 488"/>
              <a:gd name="T60" fmla="*/ 63851 w 462"/>
              <a:gd name="T61" fmla="*/ 191210 h 488"/>
              <a:gd name="T62" fmla="*/ 83636 w 462"/>
              <a:gd name="T63" fmla="*/ 195259 h 488"/>
              <a:gd name="T64" fmla="*/ 95777 w 462"/>
              <a:gd name="T65" fmla="*/ 211456 h 488"/>
              <a:gd name="T66" fmla="*/ 111515 w 462"/>
              <a:gd name="T67" fmla="*/ 211456 h 488"/>
              <a:gd name="T68" fmla="*/ 120059 w 462"/>
              <a:gd name="T69" fmla="*/ 191210 h 488"/>
              <a:gd name="T70" fmla="*/ 139844 w 462"/>
              <a:gd name="T71" fmla="*/ 183562 h 488"/>
              <a:gd name="T72" fmla="*/ 159629 w 462"/>
              <a:gd name="T73" fmla="*/ 195259 h 488"/>
              <a:gd name="T74" fmla="*/ 167722 w 462"/>
              <a:gd name="T75" fmla="*/ 187611 h 488"/>
              <a:gd name="T76" fmla="*/ 167722 w 462"/>
              <a:gd name="T77" fmla="*/ 167365 h 488"/>
              <a:gd name="T78" fmla="*/ 179414 w 462"/>
              <a:gd name="T79" fmla="*/ 151618 h 488"/>
              <a:gd name="T80" fmla="*/ 199198 w 462"/>
              <a:gd name="T81" fmla="*/ 147569 h 488"/>
              <a:gd name="T82" fmla="*/ 199198 w 462"/>
              <a:gd name="T83" fmla="*/ 135422 h 488"/>
              <a:gd name="T84" fmla="*/ 115562 w 462"/>
              <a:gd name="T85" fmla="*/ 155667 h 488"/>
              <a:gd name="T86" fmla="*/ 115562 w 462"/>
              <a:gd name="T87" fmla="*/ 155667 h 488"/>
              <a:gd name="T88" fmla="*/ 91730 w 462"/>
              <a:gd name="T89" fmla="*/ 155667 h 488"/>
              <a:gd name="T90" fmla="*/ 91730 w 462"/>
              <a:gd name="T91" fmla="*/ 131372 h 488"/>
              <a:gd name="T92" fmla="*/ 115562 w 462"/>
              <a:gd name="T93" fmla="*/ 131372 h 488"/>
              <a:gd name="T94" fmla="*/ 115562 w 462"/>
              <a:gd name="T95" fmla="*/ 155667 h 488"/>
              <a:gd name="T96" fmla="*/ 115562 w 462"/>
              <a:gd name="T97" fmla="*/ 119675 h 488"/>
              <a:gd name="T98" fmla="*/ 115562 w 462"/>
              <a:gd name="T99" fmla="*/ 119675 h 488"/>
              <a:gd name="T100" fmla="*/ 91730 w 462"/>
              <a:gd name="T101" fmla="*/ 119675 h 488"/>
              <a:gd name="T102" fmla="*/ 91730 w 462"/>
              <a:gd name="T103" fmla="*/ 59837 h 488"/>
              <a:gd name="T104" fmla="*/ 115562 w 462"/>
              <a:gd name="T105" fmla="*/ 59837 h 488"/>
              <a:gd name="T106" fmla="*/ 115562 w 462"/>
              <a:gd name="T107" fmla="*/ 119675 h 4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76" name="Freeform 115">
            <a:extLst>
              <a:ext uri="{FF2B5EF4-FFF2-40B4-BE49-F238E27FC236}">
                <a16:creationId xmlns:a16="http://schemas.microsoft.com/office/drawing/2014/main" id="{894D2A45-85E1-4E8B-B0DF-781DBEF65974}"/>
              </a:ext>
            </a:extLst>
          </p:cNvPr>
          <p:cNvSpPr>
            <a:spLocks noChangeArrowheads="1"/>
          </p:cNvSpPr>
          <p:nvPr/>
        </p:nvSpPr>
        <p:spPr bwMode="auto">
          <a:xfrm>
            <a:off x="17752257" y="3902108"/>
            <a:ext cx="445400" cy="555765"/>
          </a:xfrm>
          <a:custGeom>
            <a:avLst/>
            <a:gdLst>
              <a:gd name="T0" fmla="*/ 171490 w 400"/>
              <a:gd name="T1" fmla="*/ 55653 h 498"/>
              <a:gd name="T2" fmla="*/ 171490 w 400"/>
              <a:gd name="T3" fmla="*/ 55653 h 498"/>
              <a:gd name="T4" fmla="*/ 103974 w 400"/>
              <a:gd name="T5" fmla="*/ 4039 h 498"/>
              <a:gd name="T6" fmla="*/ 51762 w 400"/>
              <a:gd name="T7" fmla="*/ 67771 h 498"/>
              <a:gd name="T8" fmla="*/ 59864 w 400"/>
              <a:gd name="T9" fmla="*/ 95598 h 498"/>
              <a:gd name="T10" fmla="*/ 4051 w 400"/>
              <a:gd name="T11" fmla="*/ 182668 h 498"/>
              <a:gd name="T12" fmla="*/ 0 w 400"/>
              <a:gd name="T13" fmla="*/ 194786 h 498"/>
              <a:gd name="T14" fmla="*/ 4051 w 400"/>
              <a:gd name="T15" fmla="*/ 214534 h 498"/>
              <a:gd name="T16" fmla="*/ 12153 w 400"/>
              <a:gd name="T17" fmla="*/ 223061 h 498"/>
              <a:gd name="T18" fmla="*/ 27907 w 400"/>
              <a:gd name="T19" fmla="*/ 218573 h 498"/>
              <a:gd name="T20" fmla="*/ 40059 w 400"/>
              <a:gd name="T21" fmla="*/ 210943 h 498"/>
              <a:gd name="T22" fmla="*/ 63915 w 400"/>
              <a:gd name="T23" fmla="*/ 175038 h 498"/>
              <a:gd name="T24" fmla="*/ 63915 w 400"/>
              <a:gd name="T25" fmla="*/ 175038 h 498"/>
              <a:gd name="T26" fmla="*/ 79669 w 400"/>
              <a:gd name="T27" fmla="*/ 170999 h 498"/>
              <a:gd name="T28" fmla="*/ 103974 w 400"/>
              <a:gd name="T29" fmla="*/ 127464 h 498"/>
              <a:gd name="T30" fmla="*/ 131881 w 400"/>
              <a:gd name="T31" fmla="*/ 127464 h 498"/>
              <a:gd name="T32" fmla="*/ 171490 w 400"/>
              <a:gd name="T33" fmla="*/ 55653 h 498"/>
              <a:gd name="T34" fmla="*/ 143583 w 400"/>
              <a:gd name="T35" fmla="*/ 71362 h 498"/>
              <a:gd name="T36" fmla="*/ 143583 w 400"/>
              <a:gd name="T37" fmla="*/ 71362 h 498"/>
              <a:gd name="T38" fmla="*/ 115227 w 400"/>
              <a:gd name="T39" fmla="*/ 63732 h 498"/>
              <a:gd name="T40" fmla="*/ 99473 w 400"/>
              <a:gd name="T41" fmla="*/ 35905 h 498"/>
              <a:gd name="T42" fmla="*/ 139533 w 400"/>
              <a:gd name="T43" fmla="*/ 31866 h 498"/>
              <a:gd name="T44" fmla="*/ 143583 w 400"/>
              <a:gd name="T45" fmla="*/ 71362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77" name="Freeform 116">
            <a:extLst>
              <a:ext uri="{FF2B5EF4-FFF2-40B4-BE49-F238E27FC236}">
                <a16:creationId xmlns:a16="http://schemas.microsoft.com/office/drawing/2014/main" id="{5B110385-19A6-4A0E-9432-2F22DEB034B3}"/>
              </a:ext>
            </a:extLst>
          </p:cNvPr>
          <p:cNvSpPr>
            <a:spLocks noChangeArrowheads="1"/>
          </p:cNvSpPr>
          <p:nvPr/>
        </p:nvSpPr>
        <p:spPr bwMode="auto">
          <a:xfrm>
            <a:off x="7843113" y="6121223"/>
            <a:ext cx="496640" cy="512406"/>
          </a:xfrm>
          <a:custGeom>
            <a:avLst/>
            <a:gdLst>
              <a:gd name="T0" fmla="*/ 179621 w 445"/>
              <a:gd name="T1" fmla="*/ 71476 h 462"/>
              <a:gd name="T2" fmla="*/ 179621 w 445"/>
              <a:gd name="T3" fmla="*/ 71476 h 462"/>
              <a:gd name="T4" fmla="*/ 119448 w 445"/>
              <a:gd name="T5" fmla="*/ 3596 h 462"/>
              <a:gd name="T6" fmla="*/ 16166 w 445"/>
              <a:gd name="T7" fmla="*/ 111485 h 462"/>
              <a:gd name="T8" fmla="*/ 4041 w 445"/>
              <a:gd name="T9" fmla="*/ 143402 h 462"/>
              <a:gd name="T10" fmla="*/ 36373 w 445"/>
              <a:gd name="T11" fmla="*/ 159586 h 462"/>
              <a:gd name="T12" fmla="*/ 44007 w 445"/>
              <a:gd name="T13" fmla="*/ 155540 h 462"/>
              <a:gd name="T14" fmla="*/ 60173 w 445"/>
              <a:gd name="T15" fmla="*/ 167228 h 462"/>
              <a:gd name="T16" fmla="*/ 71848 w 445"/>
              <a:gd name="T17" fmla="*/ 195099 h 462"/>
              <a:gd name="T18" fmla="*/ 83973 w 445"/>
              <a:gd name="T19" fmla="*/ 203191 h 462"/>
              <a:gd name="T20" fmla="*/ 107772 w 445"/>
              <a:gd name="T21" fmla="*/ 195099 h 462"/>
              <a:gd name="T22" fmla="*/ 111814 w 445"/>
              <a:gd name="T23" fmla="*/ 187007 h 462"/>
              <a:gd name="T24" fmla="*/ 103731 w 445"/>
              <a:gd name="T25" fmla="*/ 175319 h 462"/>
              <a:gd name="T26" fmla="*/ 91607 w 445"/>
              <a:gd name="T27" fmla="*/ 151494 h 462"/>
              <a:gd name="T28" fmla="*/ 103731 w 445"/>
              <a:gd name="T29" fmla="*/ 139356 h 462"/>
              <a:gd name="T30" fmla="*/ 187255 w 445"/>
              <a:gd name="T31" fmla="*/ 159586 h 462"/>
              <a:gd name="T32" fmla="*/ 179621 w 445"/>
              <a:gd name="T33" fmla="*/ 71476 h 462"/>
              <a:gd name="T34" fmla="*/ 175130 w 445"/>
              <a:gd name="T35" fmla="*/ 139356 h 462"/>
              <a:gd name="T36" fmla="*/ 175130 w 445"/>
              <a:gd name="T37" fmla="*/ 139356 h 462"/>
              <a:gd name="T38" fmla="*/ 135614 w 445"/>
              <a:gd name="T39" fmla="*/ 91706 h 462"/>
              <a:gd name="T40" fmla="*/ 127531 w 445"/>
              <a:gd name="T41" fmla="*/ 27871 h 462"/>
              <a:gd name="T42" fmla="*/ 163455 w 445"/>
              <a:gd name="T43" fmla="*/ 79568 h 462"/>
              <a:gd name="T44" fmla="*/ 175130 w 445"/>
              <a:gd name="T45" fmla="*/ 139356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78" name="Freeform 117">
            <a:extLst>
              <a:ext uri="{FF2B5EF4-FFF2-40B4-BE49-F238E27FC236}">
                <a16:creationId xmlns:a16="http://schemas.microsoft.com/office/drawing/2014/main" id="{993F2D55-35A6-4BF7-A026-8BA24CB0DC5C}"/>
              </a:ext>
            </a:extLst>
          </p:cNvPr>
          <p:cNvSpPr>
            <a:spLocks noChangeArrowheads="1"/>
          </p:cNvSpPr>
          <p:nvPr/>
        </p:nvSpPr>
        <p:spPr bwMode="auto">
          <a:xfrm>
            <a:off x="3328242" y="9230642"/>
            <a:ext cx="516346" cy="476933"/>
          </a:xfrm>
          <a:custGeom>
            <a:avLst/>
            <a:gdLst>
              <a:gd name="T0" fmla="*/ 119608 w 462"/>
              <a:gd name="T1" fmla="*/ 0 h 427"/>
              <a:gd name="T2" fmla="*/ 119608 w 462"/>
              <a:gd name="T3" fmla="*/ 0 h 427"/>
              <a:gd name="T4" fmla="*/ 119608 w 462"/>
              <a:gd name="T5" fmla="*/ 0 h 427"/>
              <a:gd name="T6" fmla="*/ 31925 w 462"/>
              <a:gd name="T7" fmla="*/ 35946 h 427"/>
              <a:gd name="T8" fmla="*/ 35972 w 462"/>
              <a:gd name="T9" fmla="*/ 64254 h 427"/>
              <a:gd name="T10" fmla="*/ 0 w 462"/>
              <a:gd name="T11" fmla="*/ 107838 h 427"/>
              <a:gd name="T12" fmla="*/ 51710 w 462"/>
              <a:gd name="T13" fmla="*/ 143335 h 427"/>
              <a:gd name="T14" fmla="*/ 103870 w 462"/>
              <a:gd name="T15" fmla="*/ 119521 h 427"/>
              <a:gd name="T16" fmla="*/ 103870 w 462"/>
              <a:gd name="T17" fmla="*/ 111882 h 427"/>
              <a:gd name="T18" fmla="*/ 119608 w 462"/>
              <a:gd name="T19" fmla="*/ 95706 h 427"/>
              <a:gd name="T20" fmla="*/ 135795 w 462"/>
              <a:gd name="T21" fmla="*/ 111882 h 427"/>
              <a:gd name="T22" fmla="*/ 119608 w 462"/>
              <a:gd name="T23" fmla="*/ 127608 h 427"/>
              <a:gd name="T24" fmla="*/ 51710 w 462"/>
              <a:gd name="T25" fmla="*/ 159511 h 427"/>
              <a:gd name="T26" fmla="*/ 51710 w 462"/>
              <a:gd name="T27" fmla="*/ 167149 h 427"/>
              <a:gd name="T28" fmla="*/ 119608 w 462"/>
              <a:gd name="T29" fmla="*/ 191413 h 427"/>
              <a:gd name="T30" fmla="*/ 119608 w 462"/>
              <a:gd name="T31" fmla="*/ 191413 h 427"/>
              <a:gd name="T32" fmla="*/ 183459 w 462"/>
              <a:gd name="T33" fmla="*/ 167149 h 427"/>
              <a:gd name="T34" fmla="*/ 203693 w 462"/>
              <a:gd name="T35" fmla="*/ 35946 h 427"/>
              <a:gd name="T36" fmla="*/ 119608 w 462"/>
              <a:gd name="T37" fmla="*/ 0 h 427"/>
              <a:gd name="T38" fmla="*/ 16188 w 462"/>
              <a:gd name="T39" fmla="*/ 103794 h 427"/>
              <a:gd name="T40" fmla="*/ 16188 w 462"/>
              <a:gd name="T41" fmla="*/ 103794 h 427"/>
              <a:gd name="T42" fmla="*/ 40019 w 462"/>
              <a:gd name="T43" fmla="*/ 79980 h 427"/>
              <a:gd name="T44" fmla="*/ 47663 w 462"/>
              <a:gd name="T45" fmla="*/ 127608 h 427"/>
              <a:gd name="T46" fmla="*/ 16188 w 462"/>
              <a:gd name="T47" fmla="*/ 103794 h 427"/>
              <a:gd name="T48" fmla="*/ 119608 w 462"/>
              <a:gd name="T49" fmla="*/ 59760 h 427"/>
              <a:gd name="T50" fmla="*/ 119608 w 462"/>
              <a:gd name="T51" fmla="*/ 59760 h 427"/>
              <a:gd name="T52" fmla="*/ 47663 w 462"/>
              <a:gd name="T53" fmla="*/ 35946 h 427"/>
              <a:gd name="T54" fmla="*/ 119608 w 462"/>
              <a:gd name="T55" fmla="*/ 16176 h 427"/>
              <a:gd name="T56" fmla="*/ 187056 w 462"/>
              <a:gd name="T57" fmla="*/ 35946 h 427"/>
              <a:gd name="T58" fmla="*/ 119608 w 462"/>
              <a:gd name="T59" fmla="*/ 59760 h 4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2" h="427">
                <a:moveTo>
                  <a:pt x="266" y="0"/>
                </a:move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84" name="Freeform 124">
            <a:extLst>
              <a:ext uri="{FF2B5EF4-FFF2-40B4-BE49-F238E27FC236}">
                <a16:creationId xmlns:a16="http://schemas.microsoft.com/office/drawing/2014/main" id="{B9A7B437-E77B-4C76-A6D6-8B9FF9FA2409}"/>
              </a:ext>
            </a:extLst>
          </p:cNvPr>
          <p:cNvSpPr>
            <a:spLocks noChangeArrowheads="1"/>
          </p:cNvSpPr>
          <p:nvPr/>
        </p:nvSpPr>
        <p:spPr bwMode="auto">
          <a:xfrm>
            <a:off x="12148382" y="2743406"/>
            <a:ext cx="575471" cy="555765"/>
          </a:xfrm>
          <a:custGeom>
            <a:avLst/>
            <a:gdLst>
              <a:gd name="T0" fmla="*/ 35509 w 515"/>
              <a:gd name="T1" fmla="*/ 151251 h 498"/>
              <a:gd name="T2" fmla="*/ 35509 w 515"/>
              <a:gd name="T3" fmla="*/ 151251 h 498"/>
              <a:gd name="T4" fmla="*/ 8091 w 515"/>
              <a:gd name="T5" fmla="*/ 210943 h 498"/>
              <a:gd name="T6" fmla="*/ 75962 w 515"/>
              <a:gd name="T7" fmla="*/ 194786 h 498"/>
              <a:gd name="T8" fmla="*/ 71917 w 515"/>
              <a:gd name="T9" fmla="*/ 155290 h 498"/>
              <a:gd name="T10" fmla="*/ 35509 w 515"/>
              <a:gd name="T11" fmla="*/ 151251 h 498"/>
              <a:gd name="T12" fmla="*/ 222943 w 515"/>
              <a:gd name="T13" fmla="*/ 8079 h 498"/>
              <a:gd name="T14" fmla="*/ 222943 w 515"/>
              <a:gd name="T15" fmla="*/ 8079 h 498"/>
              <a:gd name="T16" fmla="*/ 87649 w 515"/>
              <a:gd name="T17" fmla="*/ 103676 h 498"/>
              <a:gd name="T18" fmla="*/ 63377 w 515"/>
              <a:gd name="T19" fmla="*/ 131503 h 498"/>
              <a:gd name="T20" fmla="*/ 67422 w 515"/>
              <a:gd name="T21" fmla="*/ 135093 h 498"/>
              <a:gd name="T22" fmla="*/ 83604 w 515"/>
              <a:gd name="T23" fmla="*/ 147211 h 498"/>
              <a:gd name="T24" fmla="*/ 91694 w 515"/>
              <a:gd name="T25" fmla="*/ 158881 h 498"/>
              <a:gd name="T26" fmla="*/ 95740 w 515"/>
              <a:gd name="T27" fmla="*/ 162920 h 498"/>
              <a:gd name="T28" fmla="*/ 123607 w 515"/>
              <a:gd name="T29" fmla="*/ 139133 h 498"/>
              <a:gd name="T30" fmla="*/ 222943 w 515"/>
              <a:gd name="T31" fmla="*/ 8079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88" name="Freeform 133">
            <a:extLst>
              <a:ext uri="{FF2B5EF4-FFF2-40B4-BE49-F238E27FC236}">
                <a16:creationId xmlns:a16="http://schemas.microsoft.com/office/drawing/2014/main" id="{965B9D53-194B-4C2E-9457-9289DE1ADBAB}"/>
              </a:ext>
            </a:extLst>
          </p:cNvPr>
          <p:cNvSpPr>
            <a:spLocks noChangeArrowheads="1"/>
          </p:cNvSpPr>
          <p:nvPr/>
        </p:nvSpPr>
        <p:spPr bwMode="auto">
          <a:xfrm>
            <a:off x="5571396" y="6099771"/>
            <a:ext cx="555762" cy="532115"/>
          </a:xfrm>
          <a:custGeom>
            <a:avLst/>
            <a:gdLst>
              <a:gd name="T0" fmla="*/ 191180 w 497"/>
              <a:gd name="T1" fmla="*/ 71866 h 480"/>
              <a:gd name="T2" fmla="*/ 191180 w 497"/>
              <a:gd name="T3" fmla="*/ 71866 h 480"/>
              <a:gd name="T4" fmla="*/ 167339 w 497"/>
              <a:gd name="T5" fmla="*/ 8085 h 480"/>
              <a:gd name="T6" fmla="*/ 155643 w 497"/>
              <a:gd name="T7" fmla="*/ 4042 h 480"/>
              <a:gd name="T8" fmla="*/ 4049 w 497"/>
              <a:gd name="T9" fmla="*/ 60188 h 480"/>
              <a:gd name="T10" fmla="*/ 0 w 497"/>
              <a:gd name="T11" fmla="*/ 71866 h 480"/>
              <a:gd name="T12" fmla="*/ 23841 w 497"/>
              <a:gd name="T13" fmla="*/ 135648 h 480"/>
              <a:gd name="T14" fmla="*/ 23841 w 497"/>
              <a:gd name="T15" fmla="*/ 99715 h 480"/>
              <a:gd name="T16" fmla="*/ 51731 w 497"/>
              <a:gd name="T17" fmla="*/ 71866 h 480"/>
              <a:gd name="T18" fmla="*/ 91317 w 497"/>
              <a:gd name="T19" fmla="*/ 71866 h 480"/>
              <a:gd name="T20" fmla="*/ 138999 w 497"/>
              <a:gd name="T21" fmla="*/ 39976 h 480"/>
              <a:gd name="T22" fmla="*/ 167339 w 497"/>
              <a:gd name="T23" fmla="*/ 71866 h 480"/>
              <a:gd name="T24" fmla="*/ 191180 w 497"/>
              <a:gd name="T25" fmla="*/ 71866 h 480"/>
              <a:gd name="T26" fmla="*/ 215021 w 497"/>
              <a:gd name="T27" fmla="*/ 91630 h 480"/>
              <a:gd name="T28" fmla="*/ 215021 w 497"/>
              <a:gd name="T29" fmla="*/ 91630 h 480"/>
              <a:gd name="T30" fmla="*/ 51731 w 497"/>
              <a:gd name="T31" fmla="*/ 91630 h 480"/>
              <a:gd name="T32" fmla="*/ 43634 w 497"/>
              <a:gd name="T33" fmla="*/ 99715 h 480"/>
              <a:gd name="T34" fmla="*/ 43634 w 497"/>
              <a:gd name="T35" fmla="*/ 207514 h 480"/>
              <a:gd name="T36" fmla="*/ 51731 w 497"/>
              <a:gd name="T37" fmla="*/ 215150 h 480"/>
              <a:gd name="T38" fmla="*/ 215021 w 497"/>
              <a:gd name="T39" fmla="*/ 215150 h 480"/>
              <a:gd name="T40" fmla="*/ 223118 w 497"/>
              <a:gd name="T41" fmla="*/ 207514 h 480"/>
              <a:gd name="T42" fmla="*/ 223118 w 497"/>
              <a:gd name="T43" fmla="*/ 99715 h 480"/>
              <a:gd name="T44" fmla="*/ 215021 w 497"/>
              <a:gd name="T45" fmla="*/ 91630 h 480"/>
              <a:gd name="T46" fmla="*/ 203325 w 497"/>
              <a:gd name="T47" fmla="*/ 191344 h 480"/>
              <a:gd name="T48" fmla="*/ 203325 w 497"/>
              <a:gd name="T49" fmla="*/ 191344 h 480"/>
              <a:gd name="T50" fmla="*/ 67475 w 497"/>
              <a:gd name="T51" fmla="*/ 191344 h 480"/>
              <a:gd name="T52" fmla="*/ 67475 w 497"/>
              <a:gd name="T53" fmla="*/ 175623 h 480"/>
              <a:gd name="T54" fmla="*/ 87718 w 497"/>
              <a:gd name="T55" fmla="*/ 123520 h 480"/>
              <a:gd name="T56" fmla="*/ 119206 w 497"/>
              <a:gd name="T57" fmla="*/ 163496 h 480"/>
              <a:gd name="T58" fmla="*/ 147546 w 497"/>
              <a:gd name="T59" fmla="*/ 135648 h 480"/>
              <a:gd name="T60" fmla="*/ 187131 w 497"/>
              <a:gd name="T61" fmla="*/ 119478 h 480"/>
              <a:gd name="T62" fmla="*/ 203325 w 497"/>
              <a:gd name="T63" fmla="*/ 155860 h 480"/>
              <a:gd name="T64" fmla="*/ 203325 w 497"/>
              <a:gd name="T65" fmla="*/ 191344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89" name="Freeform 135">
            <a:extLst>
              <a:ext uri="{FF2B5EF4-FFF2-40B4-BE49-F238E27FC236}">
                <a16:creationId xmlns:a16="http://schemas.microsoft.com/office/drawing/2014/main" id="{74920F77-4A1D-428D-982A-60E42E97C055}"/>
              </a:ext>
            </a:extLst>
          </p:cNvPr>
          <p:cNvSpPr>
            <a:spLocks noChangeArrowheads="1"/>
          </p:cNvSpPr>
          <p:nvPr/>
        </p:nvSpPr>
        <p:spPr bwMode="auto">
          <a:xfrm>
            <a:off x="15611330" y="7272165"/>
            <a:ext cx="398099" cy="504523"/>
          </a:xfrm>
          <a:custGeom>
            <a:avLst/>
            <a:gdLst>
              <a:gd name="T0" fmla="*/ 135949 w 356"/>
              <a:gd name="T1" fmla="*/ 0 h 453"/>
              <a:gd name="T2" fmla="*/ 135949 w 356"/>
              <a:gd name="T3" fmla="*/ 0 h 453"/>
              <a:gd name="T4" fmla="*/ 23859 w 356"/>
              <a:gd name="T5" fmla="*/ 0 h 453"/>
              <a:gd name="T6" fmla="*/ 0 w 356"/>
              <a:gd name="T7" fmla="*/ 24286 h 453"/>
              <a:gd name="T8" fmla="*/ 0 w 356"/>
              <a:gd name="T9" fmla="*/ 179444 h 453"/>
              <a:gd name="T10" fmla="*/ 23859 w 356"/>
              <a:gd name="T11" fmla="*/ 203280 h 453"/>
              <a:gd name="T12" fmla="*/ 135949 w 356"/>
              <a:gd name="T13" fmla="*/ 203280 h 453"/>
              <a:gd name="T14" fmla="*/ 159808 w 356"/>
              <a:gd name="T15" fmla="*/ 179444 h 453"/>
              <a:gd name="T16" fmla="*/ 159808 w 356"/>
              <a:gd name="T17" fmla="*/ 24286 h 453"/>
              <a:gd name="T18" fmla="*/ 135949 w 356"/>
              <a:gd name="T19" fmla="*/ 0 h 453"/>
              <a:gd name="T20" fmla="*/ 135949 w 356"/>
              <a:gd name="T21" fmla="*/ 179444 h 453"/>
              <a:gd name="T22" fmla="*/ 135949 w 356"/>
              <a:gd name="T23" fmla="*/ 179444 h 453"/>
              <a:gd name="T24" fmla="*/ 23859 w 356"/>
              <a:gd name="T25" fmla="*/ 179444 h 453"/>
              <a:gd name="T26" fmla="*/ 23859 w 356"/>
              <a:gd name="T27" fmla="*/ 24286 h 453"/>
              <a:gd name="T28" fmla="*/ 135949 w 356"/>
              <a:gd name="T29" fmla="*/ 24286 h 453"/>
              <a:gd name="T30" fmla="*/ 135949 w 356"/>
              <a:gd name="T31" fmla="*/ 179444 h 4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90" name="Freeform 136">
            <a:extLst>
              <a:ext uri="{FF2B5EF4-FFF2-40B4-BE49-F238E27FC236}">
                <a16:creationId xmlns:a16="http://schemas.microsoft.com/office/drawing/2014/main" id="{28EE3363-F5DE-4CD5-9F51-ACA9C8938BE0}"/>
              </a:ext>
            </a:extLst>
          </p:cNvPr>
          <p:cNvSpPr>
            <a:spLocks noChangeArrowheads="1"/>
          </p:cNvSpPr>
          <p:nvPr/>
        </p:nvSpPr>
        <p:spPr bwMode="auto">
          <a:xfrm>
            <a:off x="17823206" y="7331288"/>
            <a:ext cx="555765" cy="382335"/>
          </a:xfrm>
          <a:custGeom>
            <a:avLst/>
            <a:gdLst>
              <a:gd name="T0" fmla="*/ 0 w 498"/>
              <a:gd name="T1" fmla="*/ 19620 h 346"/>
              <a:gd name="T2" fmla="*/ 0 w 498"/>
              <a:gd name="T3" fmla="*/ 19620 h 346"/>
              <a:gd name="T4" fmla="*/ 0 w 498"/>
              <a:gd name="T5" fmla="*/ 130202 h 346"/>
              <a:gd name="T6" fmla="*/ 23794 w 498"/>
              <a:gd name="T7" fmla="*/ 153835 h 346"/>
              <a:gd name="T8" fmla="*/ 199327 w 498"/>
              <a:gd name="T9" fmla="*/ 153835 h 346"/>
              <a:gd name="T10" fmla="*/ 223121 w 498"/>
              <a:gd name="T11" fmla="*/ 130202 h 346"/>
              <a:gd name="T12" fmla="*/ 223121 w 498"/>
              <a:gd name="T13" fmla="*/ 19620 h 346"/>
              <a:gd name="T14" fmla="*/ 199327 w 498"/>
              <a:gd name="T15" fmla="*/ 0 h 346"/>
              <a:gd name="T16" fmla="*/ 23794 w 498"/>
              <a:gd name="T17" fmla="*/ 0 h 346"/>
              <a:gd name="T18" fmla="*/ 0 w 498"/>
              <a:gd name="T19" fmla="*/ 19620 h 346"/>
              <a:gd name="T20" fmla="*/ 199327 w 498"/>
              <a:gd name="T21" fmla="*/ 19620 h 346"/>
              <a:gd name="T22" fmla="*/ 199327 w 498"/>
              <a:gd name="T23" fmla="*/ 19620 h 346"/>
              <a:gd name="T24" fmla="*/ 199327 w 498"/>
              <a:gd name="T25" fmla="*/ 130202 h 346"/>
              <a:gd name="T26" fmla="*/ 23794 w 498"/>
              <a:gd name="T27" fmla="*/ 130202 h 346"/>
              <a:gd name="T28" fmla="*/ 23794 w 498"/>
              <a:gd name="T29" fmla="*/ 19620 h 346"/>
              <a:gd name="T30" fmla="*/ 199327 w 498"/>
              <a:gd name="T31" fmla="*/ 19620 h 3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91" name="Freeform 141">
            <a:extLst>
              <a:ext uri="{FF2B5EF4-FFF2-40B4-BE49-F238E27FC236}">
                <a16:creationId xmlns:a16="http://schemas.microsoft.com/office/drawing/2014/main" id="{4417DBB0-3E1F-4B22-A0E3-5BC7ABC9628C}"/>
              </a:ext>
            </a:extLst>
          </p:cNvPr>
          <p:cNvSpPr>
            <a:spLocks noChangeArrowheads="1"/>
          </p:cNvSpPr>
          <p:nvPr/>
        </p:nvSpPr>
        <p:spPr bwMode="auto">
          <a:xfrm>
            <a:off x="16621525" y="7240633"/>
            <a:ext cx="555765" cy="563645"/>
          </a:xfrm>
          <a:custGeom>
            <a:avLst/>
            <a:gdLst>
              <a:gd name="T0" fmla="*/ 215471 w 497"/>
              <a:gd name="T1" fmla="*/ 83614 h 506"/>
              <a:gd name="T2" fmla="*/ 215471 w 497"/>
              <a:gd name="T3" fmla="*/ 83614 h 506"/>
              <a:gd name="T4" fmla="*/ 131352 w 497"/>
              <a:gd name="T5" fmla="*/ 63834 h 506"/>
              <a:gd name="T6" fmla="*/ 119656 w 497"/>
              <a:gd name="T7" fmla="*/ 7642 h 506"/>
              <a:gd name="T8" fmla="*/ 107511 w 497"/>
              <a:gd name="T9" fmla="*/ 0 h 506"/>
              <a:gd name="T10" fmla="*/ 7647 w 497"/>
              <a:gd name="T11" fmla="*/ 27422 h 506"/>
              <a:gd name="T12" fmla="*/ 0 w 497"/>
              <a:gd name="T13" fmla="*/ 40009 h 506"/>
              <a:gd name="T14" fmla="*/ 35537 w 497"/>
              <a:gd name="T15" fmla="*/ 175320 h 506"/>
              <a:gd name="T16" fmla="*/ 48132 w 497"/>
              <a:gd name="T17" fmla="*/ 179365 h 506"/>
              <a:gd name="T18" fmla="*/ 87718 w 497"/>
              <a:gd name="T19" fmla="*/ 167228 h 506"/>
              <a:gd name="T20" fmla="*/ 79621 w 497"/>
              <a:gd name="T21" fmla="*/ 191053 h 506"/>
              <a:gd name="T22" fmla="*/ 87718 w 497"/>
              <a:gd name="T23" fmla="*/ 199145 h 506"/>
              <a:gd name="T24" fmla="*/ 179034 w 497"/>
              <a:gd name="T25" fmla="*/ 222971 h 506"/>
              <a:gd name="T26" fmla="*/ 191630 w 497"/>
              <a:gd name="T27" fmla="*/ 218925 h 506"/>
              <a:gd name="T28" fmla="*/ 223118 w 497"/>
              <a:gd name="T29" fmla="*/ 95302 h 506"/>
              <a:gd name="T30" fmla="*/ 215471 w 497"/>
              <a:gd name="T31" fmla="*/ 83614 h 506"/>
              <a:gd name="T32" fmla="*/ 15744 w 497"/>
              <a:gd name="T33" fmla="*/ 43605 h 506"/>
              <a:gd name="T34" fmla="*/ 15744 w 497"/>
              <a:gd name="T35" fmla="*/ 43605 h 506"/>
              <a:gd name="T36" fmla="*/ 103462 w 497"/>
              <a:gd name="T37" fmla="*/ 19780 h 506"/>
              <a:gd name="T38" fmla="*/ 139449 w 497"/>
              <a:gd name="T39" fmla="*/ 139357 h 506"/>
              <a:gd name="T40" fmla="*/ 52181 w 497"/>
              <a:gd name="T41" fmla="*/ 163632 h 506"/>
              <a:gd name="T42" fmla="*/ 15744 w 497"/>
              <a:gd name="T43" fmla="*/ 43605 h 506"/>
              <a:gd name="T44" fmla="*/ 174986 w 497"/>
              <a:gd name="T45" fmla="*/ 207237 h 506"/>
              <a:gd name="T46" fmla="*/ 174986 w 497"/>
              <a:gd name="T47" fmla="*/ 207237 h 506"/>
              <a:gd name="T48" fmla="*/ 99863 w 497"/>
              <a:gd name="T49" fmla="*/ 187457 h 506"/>
              <a:gd name="T50" fmla="*/ 103462 w 497"/>
              <a:gd name="T51" fmla="*/ 163632 h 506"/>
              <a:gd name="T52" fmla="*/ 147546 w 497"/>
              <a:gd name="T53" fmla="*/ 151045 h 506"/>
              <a:gd name="T54" fmla="*/ 155193 w 497"/>
              <a:gd name="T55" fmla="*/ 143402 h 506"/>
              <a:gd name="T56" fmla="*/ 139449 w 497"/>
              <a:gd name="T57" fmla="*/ 79568 h 506"/>
              <a:gd name="T58" fmla="*/ 202876 w 497"/>
              <a:gd name="T59" fmla="*/ 95302 h 506"/>
              <a:gd name="T60" fmla="*/ 174986 w 497"/>
              <a:gd name="T61" fmla="*/ 207237 h 5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92" name="Freeform 144">
            <a:extLst>
              <a:ext uri="{FF2B5EF4-FFF2-40B4-BE49-F238E27FC236}">
                <a16:creationId xmlns:a16="http://schemas.microsoft.com/office/drawing/2014/main" id="{8EB03196-3635-4972-9CCD-563B42B639E4}"/>
              </a:ext>
            </a:extLst>
          </p:cNvPr>
          <p:cNvSpPr>
            <a:spLocks noChangeArrowheads="1"/>
          </p:cNvSpPr>
          <p:nvPr/>
        </p:nvSpPr>
        <p:spPr bwMode="auto">
          <a:xfrm>
            <a:off x="2258964" y="2901581"/>
            <a:ext cx="496640" cy="441457"/>
          </a:xfrm>
          <a:custGeom>
            <a:avLst/>
            <a:gdLst>
              <a:gd name="T0" fmla="*/ 191726 w 444"/>
              <a:gd name="T1" fmla="*/ 0 h 399"/>
              <a:gd name="T2" fmla="*/ 191726 w 444"/>
              <a:gd name="T3" fmla="*/ 0 h 399"/>
              <a:gd name="T4" fmla="*/ 4051 w 444"/>
              <a:gd name="T5" fmla="*/ 0 h 399"/>
              <a:gd name="T6" fmla="*/ 0 w 444"/>
              <a:gd name="T7" fmla="*/ 7585 h 399"/>
              <a:gd name="T8" fmla="*/ 0 w 444"/>
              <a:gd name="T9" fmla="*/ 31231 h 399"/>
              <a:gd name="T10" fmla="*/ 199377 w 444"/>
              <a:gd name="T11" fmla="*/ 31231 h 399"/>
              <a:gd name="T12" fmla="*/ 199377 w 444"/>
              <a:gd name="T13" fmla="*/ 7585 h 399"/>
              <a:gd name="T14" fmla="*/ 191726 w 444"/>
              <a:gd name="T15" fmla="*/ 0 h 399"/>
              <a:gd name="T16" fmla="*/ 12152 w 444"/>
              <a:gd name="T17" fmla="*/ 161956 h 399"/>
              <a:gd name="T18" fmla="*/ 12152 w 444"/>
              <a:gd name="T19" fmla="*/ 161956 h 399"/>
              <a:gd name="T20" fmla="*/ 24303 w 444"/>
              <a:gd name="T21" fmla="*/ 177572 h 399"/>
              <a:gd name="T22" fmla="*/ 171473 w 444"/>
              <a:gd name="T23" fmla="*/ 177572 h 399"/>
              <a:gd name="T24" fmla="*/ 187675 w 444"/>
              <a:gd name="T25" fmla="*/ 161956 h 399"/>
              <a:gd name="T26" fmla="*/ 187675 w 444"/>
              <a:gd name="T27" fmla="*/ 43278 h 399"/>
              <a:gd name="T28" fmla="*/ 12152 w 444"/>
              <a:gd name="T29" fmla="*/ 43278 h 399"/>
              <a:gd name="T30" fmla="*/ 12152 w 444"/>
              <a:gd name="T31" fmla="*/ 161956 h 399"/>
              <a:gd name="T32" fmla="*/ 67959 w 444"/>
              <a:gd name="T33" fmla="*/ 66924 h 399"/>
              <a:gd name="T34" fmla="*/ 67959 w 444"/>
              <a:gd name="T35" fmla="*/ 66924 h 399"/>
              <a:gd name="T36" fmla="*/ 131868 w 444"/>
              <a:gd name="T37" fmla="*/ 66924 h 399"/>
              <a:gd name="T38" fmla="*/ 131868 w 444"/>
              <a:gd name="T39" fmla="*/ 86555 h 399"/>
              <a:gd name="T40" fmla="*/ 67959 w 444"/>
              <a:gd name="T41" fmla="*/ 86555 h 399"/>
              <a:gd name="T42" fmla="*/ 67959 w 444"/>
              <a:gd name="T43" fmla="*/ 66924 h 3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94" name="Freeform 146">
            <a:extLst>
              <a:ext uri="{FF2B5EF4-FFF2-40B4-BE49-F238E27FC236}">
                <a16:creationId xmlns:a16="http://schemas.microsoft.com/office/drawing/2014/main" id="{2EC5D8B9-F300-4582-A050-1C0FDDC7B104}"/>
              </a:ext>
            </a:extLst>
          </p:cNvPr>
          <p:cNvSpPr>
            <a:spLocks noChangeArrowheads="1"/>
          </p:cNvSpPr>
          <p:nvPr/>
        </p:nvSpPr>
        <p:spPr bwMode="auto">
          <a:xfrm>
            <a:off x="18922309" y="2795528"/>
            <a:ext cx="398101" cy="551822"/>
          </a:xfrm>
          <a:custGeom>
            <a:avLst/>
            <a:gdLst>
              <a:gd name="T0" fmla="*/ 143151 w 356"/>
              <a:gd name="T1" fmla="*/ 24285 h 497"/>
              <a:gd name="T2" fmla="*/ 143151 w 356"/>
              <a:gd name="T3" fmla="*/ 24285 h 497"/>
              <a:gd name="T4" fmla="*/ 127395 w 356"/>
              <a:gd name="T5" fmla="*/ 55765 h 497"/>
              <a:gd name="T6" fmla="*/ 31961 w 356"/>
              <a:gd name="T7" fmla="*/ 55765 h 497"/>
              <a:gd name="T8" fmla="*/ 16206 w 356"/>
              <a:gd name="T9" fmla="*/ 24285 h 497"/>
              <a:gd name="T10" fmla="*/ 0 w 356"/>
              <a:gd name="T11" fmla="*/ 40025 h 497"/>
              <a:gd name="T12" fmla="*/ 0 w 356"/>
              <a:gd name="T13" fmla="*/ 207320 h 497"/>
              <a:gd name="T14" fmla="*/ 16206 w 356"/>
              <a:gd name="T15" fmla="*/ 223060 h 497"/>
              <a:gd name="T16" fmla="*/ 143151 w 356"/>
              <a:gd name="T17" fmla="*/ 223060 h 497"/>
              <a:gd name="T18" fmla="*/ 159807 w 356"/>
              <a:gd name="T19" fmla="*/ 207320 h 497"/>
              <a:gd name="T20" fmla="*/ 159807 w 356"/>
              <a:gd name="T21" fmla="*/ 40025 h 497"/>
              <a:gd name="T22" fmla="*/ 143151 w 356"/>
              <a:gd name="T23" fmla="*/ 24285 h 497"/>
              <a:gd name="T24" fmla="*/ 119292 w 356"/>
              <a:gd name="T25" fmla="*/ 44072 h 497"/>
              <a:gd name="T26" fmla="*/ 119292 w 356"/>
              <a:gd name="T27" fmla="*/ 44072 h 497"/>
              <a:gd name="T28" fmla="*/ 131447 w 356"/>
              <a:gd name="T29" fmla="*/ 24285 h 497"/>
              <a:gd name="T30" fmla="*/ 103537 w 356"/>
              <a:gd name="T31" fmla="*/ 24285 h 497"/>
              <a:gd name="T32" fmla="*/ 95434 w 356"/>
              <a:gd name="T33" fmla="*/ 0 h 497"/>
              <a:gd name="T34" fmla="*/ 59871 w 356"/>
              <a:gd name="T35" fmla="*/ 0 h 497"/>
              <a:gd name="T36" fmla="*/ 51768 w 356"/>
              <a:gd name="T37" fmla="*/ 24285 h 497"/>
              <a:gd name="T38" fmla="*/ 27460 w 356"/>
              <a:gd name="T39" fmla="*/ 24285 h 497"/>
              <a:gd name="T40" fmla="*/ 40064 w 356"/>
              <a:gd name="T41" fmla="*/ 44072 h 497"/>
              <a:gd name="T42" fmla="*/ 119292 w 356"/>
              <a:gd name="T43" fmla="*/ 44072 h 4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95" name="Freeform 149">
            <a:extLst>
              <a:ext uri="{FF2B5EF4-FFF2-40B4-BE49-F238E27FC236}">
                <a16:creationId xmlns:a16="http://schemas.microsoft.com/office/drawing/2014/main" id="{816F683C-13F1-4140-A36F-0394C5F1DA10}"/>
              </a:ext>
            </a:extLst>
          </p:cNvPr>
          <p:cNvSpPr>
            <a:spLocks noChangeArrowheads="1"/>
          </p:cNvSpPr>
          <p:nvPr/>
        </p:nvSpPr>
        <p:spPr bwMode="auto">
          <a:xfrm>
            <a:off x="6725045" y="8143512"/>
            <a:ext cx="405982" cy="551822"/>
          </a:xfrm>
          <a:custGeom>
            <a:avLst/>
            <a:gdLst>
              <a:gd name="T0" fmla="*/ 47821 w 364"/>
              <a:gd name="T1" fmla="*/ 214984 h 498"/>
              <a:gd name="T2" fmla="*/ 47821 w 364"/>
              <a:gd name="T3" fmla="*/ 214984 h 498"/>
              <a:gd name="T4" fmla="*/ 79401 w 364"/>
              <a:gd name="T5" fmla="*/ 223063 h 498"/>
              <a:gd name="T6" fmla="*/ 111883 w 364"/>
              <a:gd name="T7" fmla="*/ 214984 h 498"/>
              <a:gd name="T8" fmla="*/ 111883 w 364"/>
              <a:gd name="T9" fmla="*/ 191197 h 498"/>
              <a:gd name="T10" fmla="*/ 47821 w 364"/>
              <a:gd name="T11" fmla="*/ 191197 h 498"/>
              <a:gd name="T12" fmla="*/ 47821 w 364"/>
              <a:gd name="T13" fmla="*/ 214984 h 498"/>
              <a:gd name="T14" fmla="*/ 111883 w 364"/>
              <a:gd name="T15" fmla="*/ 179528 h 498"/>
              <a:gd name="T16" fmla="*/ 111883 w 364"/>
              <a:gd name="T17" fmla="*/ 179528 h 498"/>
              <a:gd name="T18" fmla="*/ 159704 w 364"/>
              <a:gd name="T19" fmla="*/ 67772 h 498"/>
              <a:gd name="T20" fmla="*/ 79401 w 364"/>
              <a:gd name="T21" fmla="*/ 0 h 498"/>
              <a:gd name="T22" fmla="*/ 0 w 364"/>
              <a:gd name="T23" fmla="*/ 67772 h 498"/>
              <a:gd name="T24" fmla="*/ 47821 w 364"/>
              <a:gd name="T25" fmla="*/ 179528 h 498"/>
              <a:gd name="T26" fmla="*/ 111883 w 364"/>
              <a:gd name="T27" fmla="*/ 179528 h 498"/>
              <a:gd name="T28" fmla="*/ 23910 w 364"/>
              <a:gd name="T29" fmla="*/ 67772 h 498"/>
              <a:gd name="T30" fmla="*/ 23910 w 364"/>
              <a:gd name="T31" fmla="*/ 67772 h 498"/>
              <a:gd name="T32" fmla="*/ 79401 w 364"/>
              <a:gd name="T33" fmla="*/ 23787 h 498"/>
              <a:gd name="T34" fmla="*/ 135793 w 364"/>
              <a:gd name="T35" fmla="*/ 67772 h 498"/>
              <a:gd name="T36" fmla="*/ 115943 w 364"/>
              <a:gd name="T37" fmla="*/ 111756 h 498"/>
              <a:gd name="T38" fmla="*/ 87521 w 364"/>
              <a:gd name="T39" fmla="*/ 159331 h 498"/>
              <a:gd name="T40" fmla="*/ 71731 w 364"/>
              <a:gd name="T41" fmla="*/ 159331 h 498"/>
              <a:gd name="T42" fmla="*/ 43761 w 364"/>
              <a:gd name="T43" fmla="*/ 111756 h 498"/>
              <a:gd name="T44" fmla="*/ 23910 w 364"/>
              <a:gd name="T45" fmla="*/ 67772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97" name="Freeform 154">
            <a:extLst>
              <a:ext uri="{FF2B5EF4-FFF2-40B4-BE49-F238E27FC236}">
                <a16:creationId xmlns:a16="http://schemas.microsoft.com/office/drawing/2014/main" id="{9A7051FC-6843-4897-AFFB-255D19FD0E6B}"/>
              </a:ext>
            </a:extLst>
          </p:cNvPr>
          <p:cNvSpPr>
            <a:spLocks noChangeArrowheads="1"/>
          </p:cNvSpPr>
          <p:nvPr/>
        </p:nvSpPr>
        <p:spPr bwMode="auto">
          <a:xfrm>
            <a:off x="9092974" y="3922565"/>
            <a:ext cx="398099" cy="539998"/>
          </a:xfrm>
          <a:custGeom>
            <a:avLst/>
            <a:gdLst>
              <a:gd name="T0" fmla="*/ 156195 w 355"/>
              <a:gd name="T1" fmla="*/ 58974 h 487"/>
              <a:gd name="T2" fmla="*/ 156195 w 355"/>
              <a:gd name="T3" fmla="*/ 58974 h 487"/>
              <a:gd name="T4" fmla="*/ 52366 w 355"/>
              <a:gd name="T5" fmla="*/ 7595 h 487"/>
              <a:gd name="T6" fmla="*/ 4063 w 355"/>
              <a:gd name="T7" fmla="*/ 23679 h 487"/>
              <a:gd name="T8" fmla="*/ 0 w 355"/>
              <a:gd name="T9" fmla="*/ 35295 h 487"/>
              <a:gd name="T10" fmla="*/ 4063 w 355"/>
              <a:gd name="T11" fmla="*/ 154136 h 487"/>
              <a:gd name="T12" fmla="*/ 8126 w 355"/>
              <a:gd name="T13" fmla="*/ 162178 h 487"/>
              <a:gd name="T14" fmla="*/ 100218 w 355"/>
              <a:gd name="T15" fmla="*/ 217130 h 487"/>
              <a:gd name="T16" fmla="*/ 104281 w 355"/>
              <a:gd name="T17" fmla="*/ 217130 h 487"/>
              <a:gd name="T18" fmla="*/ 108343 w 355"/>
              <a:gd name="T19" fmla="*/ 217130 h 487"/>
              <a:gd name="T20" fmla="*/ 111955 w 355"/>
              <a:gd name="T21" fmla="*/ 213556 h 487"/>
              <a:gd name="T22" fmla="*/ 111955 w 355"/>
              <a:gd name="T23" fmla="*/ 90694 h 487"/>
              <a:gd name="T24" fmla="*/ 108343 w 355"/>
              <a:gd name="T25" fmla="*/ 82652 h 487"/>
              <a:gd name="T26" fmla="*/ 19863 w 355"/>
              <a:gd name="T27" fmla="*/ 31274 h 487"/>
              <a:gd name="T28" fmla="*/ 32052 w 355"/>
              <a:gd name="T29" fmla="*/ 23679 h 487"/>
              <a:gd name="T30" fmla="*/ 48303 w 355"/>
              <a:gd name="T31" fmla="*/ 19658 h 487"/>
              <a:gd name="T32" fmla="*/ 135881 w 355"/>
              <a:gd name="T33" fmla="*/ 67016 h 487"/>
              <a:gd name="T34" fmla="*/ 139944 w 355"/>
              <a:gd name="T35" fmla="*/ 71036 h 487"/>
              <a:gd name="T36" fmla="*/ 139944 w 355"/>
              <a:gd name="T37" fmla="*/ 189877 h 487"/>
              <a:gd name="T38" fmla="*/ 148069 w 355"/>
              <a:gd name="T39" fmla="*/ 197472 h 487"/>
              <a:gd name="T40" fmla="*/ 159807 w 355"/>
              <a:gd name="T41" fmla="*/ 189877 h 487"/>
              <a:gd name="T42" fmla="*/ 159807 w 355"/>
              <a:gd name="T43" fmla="*/ 62995 h 487"/>
              <a:gd name="T44" fmla="*/ 156195 w 355"/>
              <a:gd name="T45" fmla="*/ 58974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3" name="Freeform 161">
            <a:extLst>
              <a:ext uri="{FF2B5EF4-FFF2-40B4-BE49-F238E27FC236}">
                <a16:creationId xmlns:a16="http://schemas.microsoft.com/office/drawing/2014/main" id="{92A96804-943F-409A-B4F2-D6E7C4514D5C}"/>
              </a:ext>
            </a:extLst>
          </p:cNvPr>
          <p:cNvSpPr>
            <a:spLocks noChangeArrowheads="1"/>
          </p:cNvSpPr>
          <p:nvPr/>
        </p:nvSpPr>
        <p:spPr bwMode="auto">
          <a:xfrm>
            <a:off x="11020991" y="3924535"/>
            <a:ext cx="536056" cy="465107"/>
          </a:xfrm>
          <a:custGeom>
            <a:avLst/>
            <a:gdLst>
              <a:gd name="T0" fmla="*/ 215206 w 479"/>
              <a:gd name="T1" fmla="*/ 175740 h 417"/>
              <a:gd name="T2" fmla="*/ 215206 w 479"/>
              <a:gd name="T3" fmla="*/ 175740 h 417"/>
              <a:gd name="T4" fmla="*/ 115707 w 479"/>
              <a:gd name="T5" fmla="*/ 0 h 417"/>
              <a:gd name="T6" fmla="*/ 107603 w 479"/>
              <a:gd name="T7" fmla="*/ 0 h 417"/>
              <a:gd name="T8" fmla="*/ 99499 w 479"/>
              <a:gd name="T9" fmla="*/ 0 h 417"/>
              <a:gd name="T10" fmla="*/ 0 w 479"/>
              <a:gd name="T11" fmla="*/ 175740 h 417"/>
              <a:gd name="T12" fmla="*/ 0 w 479"/>
              <a:gd name="T13" fmla="*/ 183851 h 417"/>
              <a:gd name="T14" fmla="*/ 7654 w 479"/>
              <a:gd name="T15" fmla="*/ 187456 h 417"/>
              <a:gd name="T16" fmla="*/ 207552 w 479"/>
              <a:gd name="T17" fmla="*/ 187456 h 417"/>
              <a:gd name="T18" fmla="*/ 215206 w 479"/>
              <a:gd name="T19" fmla="*/ 183851 h 417"/>
              <a:gd name="T20" fmla="*/ 215206 w 479"/>
              <a:gd name="T21" fmla="*/ 175740 h 417"/>
              <a:gd name="T22" fmla="*/ 119309 w 479"/>
              <a:gd name="T23" fmla="*/ 167629 h 417"/>
              <a:gd name="T24" fmla="*/ 119309 w 479"/>
              <a:gd name="T25" fmla="*/ 167629 h 417"/>
              <a:gd name="T26" fmla="*/ 95447 w 479"/>
              <a:gd name="T27" fmla="*/ 167629 h 417"/>
              <a:gd name="T28" fmla="*/ 95447 w 479"/>
              <a:gd name="T29" fmla="*/ 143747 h 417"/>
              <a:gd name="T30" fmla="*/ 119309 w 479"/>
              <a:gd name="T31" fmla="*/ 143747 h 417"/>
              <a:gd name="T32" fmla="*/ 119309 w 479"/>
              <a:gd name="T33" fmla="*/ 167629 h 417"/>
              <a:gd name="T34" fmla="*/ 119309 w 479"/>
              <a:gd name="T35" fmla="*/ 127975 h 417"/>
              <a:gd name="T36" fmla="*/ 119309 w 479"/>
              <a:gd name="T37" fmla="*/ 127975 h 417"/>
              <a:gd name="T38" fmla="*/ 95447 w 479"/>
              <a:gd name="T39" fmla="*/ 127975 h 417"/>
              <a:gd name="T40" fmla="*/ 95447 w 479"/>
              <a:gd name="T41" fmla="*/ 60383 h 417"/>
              <a:gd name="T42" fmla="*/ 119309 w 479"/>
              <a:gd name="T43" fmla="*/ 60383 h 417"/>
              <a:gd name="T44" fmla="*/ 119309 w 479"/>
              <a:gd name="T45" fmla="*/ 127975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4" name="Freeform 166">
            <a:extLst>
              <a:ext uri="{FF2B5EF4-FFF2-40B4-BE49-F238E27FC236}">
                <a16:creationId xmlns:a16="http://schemas.microsoft.com/office/drawing/2014/main" id="{3199B45B-3469-420A-A10F-EA7F5FD5ADD2}"/>
              </a:ext>
            </a:extLst>
          </p:cNvPr>
          <p:cNvSpPr>
            <a:spLocks noChangeArrowheads="1"/>
          </p:cNvSpPr>
          <p:nvPr/>
        </p:nvSpPr>
        <p:spPr bwMode="auto">
          <a:xfrm>
            <a:off x="14400836" y="8110822"/>
            <a:ext cx="433574" cy="496640"/>
          </a:xfrm>
          <a:custGeom>
            <a:avLst/>
            <a:gdLst>
              <a:gd name="T0" fmla="*/ 165625 w 390"/>
              <a:gd name="T1" fmla="*/ 0 h 445"/>
              <a:gd name="T2" fmla="*/ 165625 w 390"/>
              <a:gd name="T3" fmla="*/ 0 h 445"/>
              <a:gd name="T4" fmla="*/ 138393 w 390"/>
              <a:gd name="T5" fmla="*/ 0 h 445"/>
              <a:gd name="T6" fmla="*/ 130357 w 390"/>
              <a:gd name="T7" fmla="*/ 12570 h 445"/>
              <a:gd name="T8" fmla="*/ 130357 w 390"/>
              <a:gd name="T9" fmla="*/ 199326 h 445"/>
              <a:gd name="T10" fmla="*/ 173661 w 390"/>
              <a:gd name="T11" fmla="*/ 199326 h 445"/>
              <a:gd name="T12" fmla="*/ 173661 w 390"/>
              <a:gd name="T13" fmla="*/ 12570 h 445"/>
              <a:gd name="T14" fmla="*/ 165625 w 390"/>
              <a:gd name="T15" fmla="*/ 0 h 445"/>
              <a:gd name="T16" fmla="*/ 98661 w 390"/>
              <a:gd name="T17" fmla="*/ 67789 h 445"/>
              <a:gd name="T18" fmla="*/ 98661 w 390"/>
              <a:gd name="T19" fmla="*/ 67789 h 445"/>
              <a:gd name="T20" fmla="*/ 75000 w 390"/>
              <a:gd name="T21" fmla="*/ 67789 h 445"/>
              <a:gd name="T22" fmla="*/ 62946 w 390"/>
              <a:gd name="T23" fmla="*/ 79910 h 445"/>
              <a:gd name="T24" fmla="*/ 62946 w 390"/>
              <a:gd name="T25" fmla="*/ 199326 h 445"/>
              <a:gd name="T26" fmla="*/ 110714 w 390"/>
              <a:gd name="T27" fmla="*/ 199326 h 445"/>
              <a:gd name="T28" fmla="*/ 110714 w 390"/>
              <a:gd name="T29" fmla="*/ 79910 h 445"/>
              <a:gd name="T30" fmla="*/ 98661 w 390"/>
              <a:gd name="T31" fmla="*/ 67789 h 445"/>
              <a:gd name="T32" fmla="*/ 31250 w 390"/>
              <a:gd name="T33" fmla="*/ 135578 h 445"/>
              <a:gd name="T34" fmla="*/ 31250 w 390"/>
              <a:gd name="T35" fmla="*/ 135578 h 445"/>
              <a:gd name="T36" fmla="*/ 7589 w 390"/>
              <a:gd name="T37" fmla="*/ 135578 h 445"/>
              <a:gd name="T38" fmla="*/ 0 w 390"/>
              <a:gd name="T39" fmla="*/ 143209 h 445"/>
              <a:gd name="T40" fmla="*/ 0 w 390"/>
              <a:gd name="T41" fmla="*/ 199326 h 445"/>
              <a:gd name="T42" fmla="*/ 43304 w 390"/>
              <a:gd name="T43" fmla="*/ 199326 h 445"/>
              <a:gd name="T44" fmla="*/ 43304 w 390"/>
              <a:gd name="T45" fmla="*/ 143209 h 445"/>
              <a:gd name="T46" fmla="*/ 31250 w 390"/>
              <a:gd name="T47" fmla="*/ 135578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5" name="Freeform 167">
            <a:extLst>
              <a:ext uri="{FF2B5EF4-FFF2-40B4-BE49-F238E27FC236}">
                <a16:creationId xmlns:a16="http://schemas.microsoft.com/office/drawing/2014/main" id="{4D7F8227-4EC5-4BE2-8BA5-736A1A5F23B4}"/>
              </a:ext>
            </a:extLst>
          </p:cNvPr>
          <p:cNvSpPr>
            <a:spLocks noChangeArrowheads="1"/>
          </p:cNvSpPr>
          <p:nvPr/>
        </p:nvSpPr>
        <p:spPr bwMode="auto">
          <a:xfrm>
            <a:off x="19956874" y="7233606"/>
            <a:ext cx="465107" cy="469050"/>
          </a:xfrm>
          <a:custGeom>
            <a:avLst/>
            <a:gdLst>
              <a:gd name="T0" fmla="*/ 79589 w 418"/>
              <a:gd name="T1" fmla="*/ 0 h 417"/>
              <a:gd name="T2" fmla="*/ 79589 w 418"/>
              <a:gd name="T3" fmla="*/ 0 h 417"/>
              <a:gd name="T4" fmla="*/ 0 w 418"/>
              <a:gd name="T5" fmla="*/ 79308 h 417"/>
              <a:gd name="T6" fmla="*/ 79589 w 418"/>
              <a:gd name="T7" fmla="*/ 79308 h 417"/>
              <a:gd name="T8" fmla="*/ 79589 w 418"/>
              <a:gd name="T9" fmla="*/ 0 h 417"/>
              <a:gd name="T10" fmla="*/ 103420 w 418"/>
              <a:gd name="T11" fmla="*/ 0 h 417"/>
              <a:gd name="T12" fmla="*/ 103420 w 418"/>
              <a:gd name="T13" fmla="*/ 0 h 417"/>
              <a:gd name="T14" fmla="*/ 103420 w 418"/>
              <a:gd name="T15" fmla="*/ 91475 h 417"/>
              <a:gd name="T16" fmla="*/ 91729 w 418"/>
              <a:gd name="T17" fmla="*/ 103191 h 417"/>
              <a:gd name="T18" fmla="*/ 0 w 418"/>
              <a:gd name="T19" fmla="*/ 103191 h 417"/>
              <a:gd name="T20" fmla="*/ 91729 w 418"/>
              <a:gd name="T21" fmla="*/ 187456 h 417"/>
              <a:gd name="T22" fmla="*/ 187505 w 418"/>
              <a:gd name="T23" fmla="*/ 91475 h 417"/>
              <a:gd name="T24" fmla="*/ 103420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6" name="Freeform 168">
            <a:extLst>
              <a:ext uri="{FF2B5EF4-FFF2-40B4-BE49-F238E27FC236}">
                <a16:creationId xmlns:a16="http://schemas.microsoft.com/office/drawing/2014/main" id="{A4CF1E10-5360-4236-830C-70D64D58A4FF}"/>
              </a:ext>
            </a:extLst>
          </p:cNvPr>
          <p:cNvSpPr>
            <a:spLocks noChangeArrowheads="1"/>
          </p:cNvSpPr>
          <p:nvPr/>
        </p:nvSpPr>
        <p:spPr bwMode="auto">
          <a:xfrm>
            <a:off x="11161760" y="8179757"/>
            <a:ext cx="555762" cy="476931"/>
          </a:xfrm>
          <a:custGeom>
            <a:avLst/>
            <a:gdLst>
              <a:gd name="T0" fmla="*/ 7647 w 497"/>
              <a:gd name="T1" fmla="*/ 111244 h 426"/>
              <a:gd name="T2" fmla="*/ 7647 w 497"/>
              <a:gd name="T3" fmla="*/ 111244 h 426"/>
              <a:gd name="T4" fmla="*/ 23841 w 497"/>
              <a:gd name="T5" fmla="*/ 115297 h 426"/>
              <a:gd name="T6" fmla="*/ 35987 w 497"/>
              <a:gd name="T7" fmla="*/ 95481 h 426"/>
              <a:gd name="T8" fmla="*/ 11696 w 497"/>
              <a:gd name="T9" fmla="*/ 91427 h 426"/>
              <a:gd name="T10" fmla="*/ 0 w 497"/>
              <a:gd name="T11" fmla="*/ 99534 h 426"/>
              <a:gd name="T12" fmla="*/ 7647 w 497"/>
              <a:gd name="T13" fmla="*/ 111244 h 426"/>
              <a:gd name="T14" fmla="*/ 206926 w 497"/>
              <a:gd name="T15" fmla="*/ 115297 h 426"/>
              <a:gd name="T16" fmla="*/ 206926 w 497"/>
              <a:gd name="T17" fmla="*/ 115297 h 426"/>
              <a:gd name="T18" fmla="*/ 155194 w 497"/>
              <a:gd name="T19" fmla="*/ 159435 h 426"/>
              <a:gd name="T20" fmla="*/ 99414 w 497"/>
              <a:gd name="T21" fmla="*/ 115297 h 426"/>
              <a:gd name="T22" fmla="*/ 95366 w 497"/>
              <a:gd name="T23" fmla="*/ 111244 h 426"/>
              <a:gd name="T24" fmla="*/ 87269 w 497"/>
              <a:gd name="T25" fmla="*/ 111244 h 426"/>
              <a:gd name="T26" fmla="*/ 75573 w 497"/>
              <a:gd name="T27" fmla="*/ 127458 h 426"/>
              <a:gd name="T28" fmla="*/ 87269 w 497"/>
              <a:gd name="T29" fmla="*/ 131511 h 426"/>
              <a:gd name="T30" fmla="*/ 151596 w 497"/>
              <a:gd name="T31" fmla="*/ 179251 h 426"/>
              <a:gd name="T32" fmla="*/ 155194 w 497"/>
              <a:gd name="T33" fmla="*/ 183305 h 426"/>
              <a:gd name="T34" fmla="*/ 163292 w 497"/>
              <a:gd name="T35" fmla="*/ 179251 h 426"/>
              <a:gd name="T36" fmla="*/ 219072 w 497"/>
              <a:gd name="T37" fmla="*/ 131511 h 426"/>
              <a:gd name="T38" fmla="*/ 219072 w 497"/>
              <a:gd name="T39" fmla="*/ 115297 h 426"/>
              <a:gd name="T40" fmla="*/ 206926 w 497"/>
              <a:gd name="T41" fmla="*/ 115297 h 426"/>
              <a:gd name="T42" fmla="*/ 95366 w 497"/>
              <a:gd name="T43" fmla="*/ 63504 h 426"/>
              <a:gd name="T44" fmla="*/ 95366 w 497"/>
              <a:gd name="T45" fmla="*/ 63504 h 426"/>
              <a:gd name="T46" fmla="*/ 151596 w 497"/>
              <a:gd name="T47" fmla="*/ 99534 h 426"/>
              <a:gd name="T48" fmla="*/ 167340 w 497"/>
              <a:gd name="T49" fmla="*/ 95481 h 426"/>
              <a:gd name="T50" fmla="*/ 223120 w 497"/>
              <a:gd name="T51" fmla="*/ 15763 h 426"/>
              <a:gd name="T52" fmla="*/ 219072 w 497"/>
              <a:gd name="T53" fmla="*/ 4053 h 426"/>
              <a:gd name="T54" fmla="*/ 203327 w 497"/>
              <a:gd name="T55" fmla="*/ 4053 h 426"/>
              <a:gd name="T56" fmla="*/ 155194 w 497"/>
              <a:gd name="T57" fmla="*/ 79717 h 426"/>
              <a:gd name="T58" fmla="*/ 99414 w 497"/>
              <a:gd name="T59" fmla="*/ 43687 h 426"/>
              <a:gd name="T60" fmla="*/ 91317 w 497"/>
              <a:gd name="T61" fmla="*/ 39633 h 426"/>
              <a:gd name="T62" fmla="*/ 83670 w 497"/>
              <a:gd name="T63" fmla="*/ 47740 h 426"/>
              <a:gd name="T64" fmla="*/ 0 w 497"/>
              <a:gd name="T65" fmla="*/ 175648 h 426"/>
              <a:gd name="T66" fmla="*/ 4049 w 497"/>
              <a:gd name="T67" fmla="*/ 191412 h 426"/>
              <a:gd name="T68" fmla="*/ 11696 w 497"/>
              <a:gd name="T69" fmla="*/ 191412 h 426"/>
              <a:gd name="T70" fmla="*/ 19793 w 497"/>
              <a:gd name="T71" fmla="*/ 187358 h 426"/>
              <a:gd name="T72" fmla="*/ 95366 w 497"/>
              <a:gd name="T73" fmla="*/ 63504 h 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7" name="Freeform 169">
            <a:extLst>
              <a:ext uri="{FF2B5EF4-FFF2-40B4-BE49-F238E27FC236}">
                <a16:creationId xmlns:a16="http://schemas.microsoft.com/office/drawing/2014/main" id="{FAD65E8E-0A6E-4D39-A5A4-172249E2AFAE}"/>
              </a:ext>
            </a:extLst>
          </p:cNvPr>
          <p:cNvSpPr>
            <a:spLocks noChangeArrowheads="1"/>
          </p:cNvSpPr>
          <p:nvPr/>
        </p:nvSpPr>
        <p:spPr bwMode="auto">
          <a:xfrm>
            <a:off x="12140842" y="8145107"/>
            <a:ext cx="543939" cy="433574"/>
          </a:xfrm>
          <a:custGeom>
            <a:avLst/>
            <a:gdLst>
              <a:gd name="T0" fmla="*/ 213612 w 487"/>
              <a:gd name="T1" fmla="*/ 4017 h 390"/>
              <a:gd name="T2" fmla="*/ 213612 w 487"/>
              <a:gd name="T3" fmla="*/ 4017 h 390"/>
              <a:gd name="T4" fmla="*/ 166242 w 487"/>
              <a:gd name="T5" fmla="*/ 87031 h 390"/>
              <a:gd name="T6" fmla="*/ 154176 w 487"/>
              <a:gd name="T7" fmla="*/ 87031 h 390"/>
              <a:gd name="T8" fmla="*/ 130491 w 487"/>
              <a:gd name="T9" fmla="*/ 66947 h 390"/>
              <a:gd name="T10" fmla="*/ 122447 w 487"/>
              <a:gd name="T11" fmla="*/ 66947 h 390"/>
              <a:gd name="T12" fmla="*/ 86696 w 487"/>
              <a:gd name="T13" fmla="*/ 118719 h 390"/>
              <a:gd name="T14" fmla="*/ 79099 w 487"/>
              <a:gd name="T15" fmla="*/ 118719 h 390"/>
              <a:gd name="T16" fmla="*/ 63011 w 487"/>
              <a:gd name="T17" fmla="*/ 106669 h 390"/>
              <a:gd name="T18" fmla="*/ 54967 w 487"/>
              <a:gd name="T19" fmla="*/ 106669 h 390"/>
              <a:gd name="T20" fmla="*/ 3575 w 487"/>
              <a:gd name="T21" fmla="*/ 170045 h 390"/>
              <a:gd name="T22" fmla="*/ 3575 w 487"/>
              <a:gd name="T23" fmla="*/ 173616 h 390"/>
              <a:gd name="T24" fmla="*/ 217187 w 487"/>
              <a:gd name="T25" fmla="*/ 173616 h 390"/>
              <a:gd name="T26" fmla="*/ 217187 w 487"/>
              <a:gd name="T27" fmla="*/ 4017 h 390"/>
              <a:gd name="T28" fmla="*/ 213612 w 487"/>
              <a:gd name="T29" fmla="*/ 4017 h 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8" name="Freeform 170">
            <a:extLst>
              <a:ext uri="{FF2B5EF4-FFF2-40B4-BE49-F238E27FC236}">
                <a16:creationId xmlns:a16="http://schemas.microsoft.com/office/drawing/2014/main" id="{D92DD160-3464-4FC9-BD8A-36D1E61F2E2C}"/>
              </a:ext>
            </a:extLst>
          </p:cNvPr>
          <p:cNvSpPr>
            <a:spLocks noChangeArrowheads="1"/>
          </p:cNvSpPr>
          <p:nvPr/>
        </p:nvSpPr>
        <p:spPr bwMode="auto">
          <a:xfrm>
            <a:off x="2344604" y="5005753"/>
            <a:ext cx="437515" cy="516349"/>
          </a:xfrm>
          <a:custGeom>
            <a:avLst/>
            <a:gdLst>
              <a:gd name="T0" fmla="*/ 127448 w 391"/>
              <a:gd name="T1" fmla="*/ 79845 h 463"/>
              <a:gd name="T2" fmla="*/ 127448 w 391"/>
              <a:gd name="T3" fmla="*/ 79845 h 463"/>
              <a:gd name="T4" fmla="*/ 143660 w 391"/>
              <a:gd name="T5" fmla="*/ 8074 h 463"/>
              <a:gd name="T6" fmla="*/ 91870 w 391"/>
              <a:gd name="T7" fmla="*/ 60108 h 463"/>
              <a:gd name="T8" fmla="*/ 44134 w 391"/>
              <a:gd name="T9" fmla="*/ 103620 h 463"/>
              <a:gd name="T10" fmla="*/ 44134 w 391"/>
              <a:gd name="T11" fmla="*/ 179428 h 463"/>
              <a:gd name="T12" fmla="*/ 139607 w 391"/>
              <a:gd name="T13" fmla="*/ 207239 h 463"/>
              <a:gd name="T14" fmla="*/ 175635 w 391"/>
              <a:gd name="T15" fmla="*/ 99583 h 463"/>
              <a:gd name="T16" fmla="*/ 127448 w 391"/>
              <a:gd name="T17" fmla="*/ 79845 h 463"/>
              <a:gd name="T18" fmla="*/ 31975 w 391"/>
              <a:gd name="T19" fmla="*/ 79845 h 463"/>
              <a:gd name="T20" fmla="*/ 31975 w 391"/>
              <a:gd name="T21" fmla="*/ 79845 h 463"/>
              <a:gd name="T22" fmla="*/ 0 w 391"/>
              <a:gd name="T23" fmla="*/ 115283 h 463"/>
              <a:gd name="T24" fmla="*/ 0 w 391"/>
              <a:gd name="T25" fmla="*/ 166868 h 463"/>
              <a:gd name="T26" fmla="*/ 31975 w 391"/>
              <a:gd name="T27" fmla="*/ 203202 h 463"/>
              <a:gd name="T28" fmla="*/ 19815 w 391"/>
              <a:gd name="T29" fmla="*/ 179428 h 463"/>
              <a:gd name="T30" fmla="*/ 19815 w 391"/>
              <a:gd name="T31" fmla="*/ 107657 h 463"/>
              <a:gd name="T32" fmla="*/ 31975 w 391"/>
              <a:gd name="T33" fmla="*/ 79845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9" name="Freeform 171">
            <a:extLst>
              <a:ext uri="{FF2B5EF4-FFF2-40B4-BE49-F238E27FC236}">
                <a16:creationId xmlns:a16="http://schemas.microsoft.com/office/drawing/2014/main" id="{B540E29E-6CBE-418E-AD51-9AB26C44D18A}"/>
              </a:ext>
            </a:extLst>
          </p:cNvPr>
          <p:cNvSpPr>
            <a:spLocks noChangeArrowheads="1"/>
          </p:cNvSpPr>
          <p:nvPr/>
        </p:nvSpPr>
        <p:spPr bwMode="auto">
          <a:xfrm>
            <a:off x="3452188" y="5025462"/>
            <a:ext cx="433574" cy="516346"/>
          </a:xfrm>
          <a:custGeom>
            <a:avLst/>
            <a:gdLst>
              <a:gd name="T0" fmla="*/ 48064 w 392"/>
              <a:gd name="T1" fmla="*/ 131716 h 462"/>
              <a:gd name="T2" fmla="*/ 48064 w 392"/>
              <a:gd name="T3" fmla="*/ 131716 h 462"/>
              <a:gd name="T4" fmla="*/ 32342 w 392"/>
              <a:gd name="T5" fmla="*/ 199596 h 462"/>
              <a:gd name="T6" fmla="*/ 83551 w 392"/>
              <a:gd name="T7" fmla="*/ 147899 h 462"/>
              <a:gd name="T8" fmla="*/ 131615 w 392"/>
              <a:gd name="T9" fmla="*/ 107440 h 462"/>
              <a:gd name="T10" fmla="*/ 131615 w 392"/>
              <a:gd name="T11" fmla="*/ 28321 h 462"/>
              <a:gd name="T12" fmla="*/ 35936 w 392"/>
              <a:gd name="T13" fmla="*/ 0 h 462"/>
              <a:gd name="T14" fmla="*/ 0 w 392"/>
              <a:gd name="T15" fmla="*/ 111486 h 462"/>
              <a:gd name="T16" fmla="*/ 48064 w 392"/>
              <a:gd name="T17" fmla="*/ 131716 h 462"/>
              <a:gd name="T18" fmla="*/ 143294 w 392"/>
              <a:gd name="T19" fmla="*/ 127670 h 462"/>
              <a:gd name="T20" fmla="*/ 143294 w 392"/>
              <a:gd name="T21" fmla="*/ 127670 h 462"/>
              <a:gd name="T22" fmla="*/ 175637 w 392"/>
              <a:gd name="T23" fmla="*/ 95752 h 462"/>
              <a:gd name="T24" fmla="*/ 175637 w 392"/>
              <a:gd name="T25" fmla="*/ 40009 h 462"/>
              <a:gd name="T26" fmla="*/ 143294 w 392"/>
              <a:gd name="T27" fmla="*/ 8092 h 462"/>
              <a:gd name="T28" fmla="*/ 155423 w 392"/>
              <a:gd name="T29" fmla="*/ 31917 h 462"/>
              <a:gd name="T30" fmla="*/ 155423 w 392"/>
              <a:gd name="T31" fmla="*/ 103844 h 462"/>
              <a:gd name="T32" fmla="*/ 143294 w 392"/>
              <a:gd name="T33" fmla="*/ 127670 h 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10" name="TextBox 309">
            <a:extLst>
              <a:ext uri="{FF2B5EF4-FFF2-40B4-BE49-F238E27FC236}">
                <a16:creationId xmlns:a16="http://schemas.microsoft.com/office/drawing/2014/main" id="{F514BC83-F466-475E-8062-FA4D9816677B}"/>
              </a:ext>
            </a:extLst>
          </p:cNvPr>
          <p:cNvSpPr txBox="1"/>
          <p:nvPr/>
        </p:nvSpPr>
        <p:spPr>
          <a:xfrm>
            <a:off x="2130355" y="1509823"/>
            <a:ext cx="14027220" cy="757130"/>
          </a:xfrm>
          <a:prstGeom prst="rect">
            <a:avLst/>
          </a:prstGeom>
          <a:noFill/>
        </p:spPr>
        <p:txBody>
          <a:bodyPr wrap="square" rtlCol="0">
            <a:spAutoFit/>
          </a:bodyPr>
          <a:lstStyle/>
          <a:p>
            <a:pPr>
              <a:lnSpc>
                <a:spcPct val="80000"/>
              </a:lnSpc>
            </a:pPr>
            <a:r>
              <a:rPr lang="en-US" sz="5400" dirty="0">
                <a:solidFill>
                  <a:schemeClr val="bg1"/>
                </a:solidFill>
                <a:latin typeface="Lato Black"/>
                <a:cs typeface="Lato Black"/>
              </a:rPr>
              <a:t>Business &amp; Education</a:t>
            </a:r>
          </a:p>
        </p:txBody>
      </p:sp>
      <p:sp>
        <p:nvSpPr>
          <p:cNvPr id="311" name="Rectangle 310">
            <a:extLst>
              <a:ext uri="{FF2B5EF4-FFF2-40B4-BE49-F238E27FC236}">
                <a16:creationId xmlns:a16="http://schemas.microsoft.com/office/drawing/2014/main" id="{C10DB2F2-8E4F-4A5E-BC27-54176C2BDE1A}"/>
              </a:ext>
            </a:extLst>
          </p:cNvPr>
          <p:cNvSpPr/>
          <p:nvPr/>
        </p:nvSpPr>
        <p:spPr>
          <a:xfrm>
            <a:off x="1871813" y="1192805"/>
            <a:ext cx="141940" cy="125610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18" name="Freeform 92">
            <a:extLst>
              <a:ext uri="{FF2B5EF4-FFF2-40B4-BE49-F238E27FC236}">
                <a16:creationId xmlns:a16="http://schemas.microsoft.com/office/drawing/2014/main" id="{DE4DB83C-BB16-413A-95CD-105E08C1159E}"/>
              </a:ext>
            </a:extLst>
          </p:cNvPr>
          <p:cNvSpPr>
            <a:spLocks noChangeArrowheads="1"/>
          </p:cNvSpPr>
          <p:nvPr/>
        </p:nvSpPr>
        <p:spPr bwMode="auto">
          <a:xfrm>
            <a:off x="5568937" y="3902111"/>
            <a:ext cx="501860" cy="509955"/>
          </a:xfrm>
          <a:custGeom>
            <a:avLst/>
            <a:gdLst>
              <a:gd name="T0" fmla="*/ 74295 w 444"/>
              <a:gd name="T1" fmla="*/ 125227 h 454"/>
              <a:gd name="T2" fmla="*/ 74295 w 444"/>
              <a:gd name="T3" fmla="*/ 125227 h 454"/>
              <a:gd name="T4" fmla="*/ 30956 w 444"/>
              <a:gd name="T5" fmla="*/ 105826 h 454"/>
              <a:gd name="T6" fmla="*/ 30956 w 444"/>
              <a:gd name="T7" fmla="*/ 121259 h 454"/>
              <a:gd name="T8" fmla="*/ 74295 w 444"/>
              <a:gd name="T9" fmla="*/ 137133 h 454"/>
              <a:gd name="T10" fmla="*/ 74295 w 444"/>
              <a:gd name="T11" fmla="*/ 125227 h 454"/>
              <a:gd name="T12" fmla="*/ 74295 w 444"/>
              <a:gd name="T13" fmla="*/ 78487 h 454"/>
              <a:gd name="T14" fmla="*/ 74295 w 444"/>
              <a:gd name="T15" fmla="*/ 78487 h 454"/>
              <a:gd name="T16" fmla="*/ 30956 w 444"/>
              <a:gd name="T17" fmla="*/ 63054 h 454"/>
              <a:gd name="T18" fmla="*/ 30956 w 444"/>
              <a:gd name="T19" fmla="*/ 74519 h 454"/>
              <a:gd name="T20" fmla="*/ 74295 w 444"/>
              <a:gd name="T21" fmla="*/ 93920 h 454"/>
              <a:gd name="T22" fmla="*/ 74295 w 444"/>
              <a:gd name="T23" fmla="*/ 78487 h 454"/>
              <a:gd name="T24" fmla="*/ 191930 w 444"/>
              <a:gd name="T25" fmla="*/ 4409 h 454"/>
              <a:gd name="T26" fmla="*/ 191930 w 444"/>
              <a:gd name="T27" fmla="*/ 4409 h 454"/>
              <a:gd name="T28" fmla="*/ 180432 w 444"/>
              <a:gd name="T29" fmla="*/ 0 h 454"/>
              <a:gd name="T30" fmla="*/ 97734 w 444"/>
              <a:gd name="T31" fmla="*/ 35716 h 454"/>
              <a:gd name="T32" fmla="*/ 15478 w 444"/>
              <a:gd name="T33" fmla="*/ 0 h 454"/>
              <a:gd name="T34" fmla="*/ 3980 w 444"/>
              <a:gd name="T35" fmla="*/ 4409 h 454"/>
              <a:gd name="T36" fmla="*/ 0 w 444"/>
              <a:gd name="T37" fmla="*/ 12346 h 454"/>
              <a:gd name="T38" fmla="*/ 0 w 444"/>
              <a:gd name="T39" fmla="*/ 153006 h 454"/>
              <a:gd name="T40" fmla="*/ 3980 w 444"/>
              <a:gd name="T41" fmla="*/ 160502 h 454"/>
              <a:gd name="T42" fmla="*/ 93754 w 444"/>
              <a:gd name="T43" fmla="*/ 195778 h 454"/>
              <a:gd name="T44" fmla="*/ 93754 w 444"/>
              <a:gd name="T45" fmla="*/ 195778 h 454"/>
              <a:gd name="T46" fmla="*/ 97734 w 444"/>
              <a:gd name="T47" fmla="*/ 199746 h 454"/>
              <a:gd name="T48" fmla="*/ 97734 w 444"/>
              <a:gd name="T49" fmla="*/ 195778 h 454"/>
              <a:gd name="T50" fmla="*/ 101714 w 444"/>
              <a:gd name="T51" fmla="*/ 195778 h 454"/>
              <a:gd name="T52" fmla="*/ 187950 w 444"/>
              <a:gd name="T53" fmla="*/ 160502 h 454"/>
              <a:gd name="T54" fmla="*/ 195910 w 444"/>
              <a:gd name="T55" fmla="*/ 153006 h 454"/>
              <a:gd name="T56" fmla="*/ 195910 w 444"/>
              <a:gd name="T57" fmla="*/ 12346 h 454"/>
              <a:gd name="T58" fmla="*/ 191930 w 444"/>
              <a:gd name="T59" fmla="*/ 4409 h 454"/>
              <a:gd name="T60" fmla="*/ 86236 w 444"/>
              <a:gd name="T61" fmla="*/ 176376 h 454"/>
              <a:gd name="T62" fmla="*/ 86236 w 444"/>
              <a:gd name="T63" fmla="*/ 176376 h 454"/>
              <a:gd name="T64" fmla="*/ 15478 w 444"/>
              <a:gd name="T65" fmla="*/ 149038 h 454"/>
              <a:gd name="T66" fmla="*/ 15478 w 444"/>
              <a:gd name="T67" fmla="*/ 23811 h 454"/>
              <a:gd name="T68" fmla="*/ 86236 w 444"/>
              <a:gd name="T69" fmla="*/ 51149 h 454"/>
              <a:gd name="T70" fmla="*/ 86236 w 444"/>
              <a:gd name="T71" fmla="*/ 176376 h 454"/>
              <a:gd name="T72" fmla="*/ 180432 w 444"/>
              <a:gd name="T73" fmla="*/ 149038 h 454"/>
              <a:gd name="T74" fmla="*/ 180432 w 444"/>
              <a:gd name="T75" fmla="*/ 149038 h 454"/>
              <a:gd name="T76" fmla="*/ 109674 w 444"/>
              <a:gd name="T77" fmla="*/ 176376 h 454"/>
              <a:gd name="T78" fmla="*/ 109674 w 444"/>
              <a:gd name="T79" fmla="*/ 51149 h 454"/>
              <a:gd name="T80" fmla="*/ 180432 w 444"/>
              <a:gd name="T81" fmla="*/ 23811 h 454"/>
              <a:gd name="T82" fmla="*/ 180432 w 444"/>
              <a:gd name="T83" fmla="*/ 149038 h 454"/>
              <a:gd name="T84" fmla="*/ 164511 w 444"/>
              <a:gd name="T85" fmla="*/ 105826 h 454"/>
              <a:gd name="T86" fmla="*/ 164511 w 444"/>
              <a:gd name="T87" fmla="*/ 105826 h 454"/>
              <a:gd name="T88" fmla="*/ 121172 w 444"/>
              <a:gd name="T89" fmla="*/ 125227 h 454"/>
              <a:gd name="T90" fmla="*/ 121172 w 444"/>
              <a:gd name="T91" fmla="*/ 137133 h 454"/>
              <a:gd name="T92" fmla="*/ 164511 w 444"/>
              <a:gd name="T93" fmla="*/ 121259 h 454"/>
              <a:gd name="T94" fmla="*/ 164511 w 444"/>
              <a:gd name="T95" fmla="*/ 105826 h 454"/>
              <a:gd name="T96" fmla="*/ 164511 w 444"/>
              <a:gd name="T97" fmla="*/ 63054 h 454"/>
              <a:gd name="T98" fmla="*/ 164511 w 444"/>
              <a:gd name="T99" fmla="*/ 63054 h 454"/>
              <a:gd name="T100" fmla="*/ 121172 w 444"/>
              <a:gd name="T101" fmla="*/ 78487 h 454"/>
              <a:gd name="T102" fmla="*/ 121172 w 444"/>
              <a:gd name="T103" fmla="*/ 93920 h 454"/>
              <a:gd name="T104" fmla="*/ 164511 w 444"/>
              <a:gd name="T105" fmla="*/ 74519 h 454"/>
              <a:gd name="T106" fmla="*/ 164511 w 444"/>
              <a:gd name="T107" fmla="*/ 63054 h 4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19" name="Freeform 137">
            <a:extLst>
              <a:ext uri="{FF2B5EF4-FFF2-40B4-BE49-F238E27FC236}">
                <a16:creationId xmlns:a16="http://schemas.microsoft.com/office/drawing/2014/main" id="{5116F210-B49B-4B97-8D9E-5448C36DE46F}"/>
              </a:ext>
            </a:extLst>
          </p:cNvPr>
          <p:cNvSpPr>
            <a:spLocks noChangeArrowheads="1"/>
          </p:cNvSpPr>
          <p:nvPr/>
        </p:nvSpPr>
        <p:spPr bwMode="auto">
          <a:xfrm>
            <a:off x="3330495" y="2910246"/>
            <a:ext cx="546379" cy="437104"/>
          </a:xfrm>
          <a:custGeom>
            <a:avLst/>
            <a:gdLst>
              <a:gd name="T0" fmla="*/ 202261 w 497"/>
              <a:gd name="T1" fmla="*/ 53380 h 400"/>
              <a:gd name="T2" fmla="*/ 202261 w 497"/>
              <a:gd name="T3" fmla="*/ 53380 h 400"/>
              <a:gd name="T4" fmla="*/ 11189 w 497"/>
              <a:gd name="T5" fmla="*/ 53380 h 400"/>
              <a:gd name="T6" fmla="*/ 0 w 497"/>
              <a:gd name="T7" fmla="*/ 65003 h 400"/>
              <a:gd name="T8" fmla="*/ 7746 w 497"/>
              <a:gd name="T9" fmla="*/ 160139 h 400"/>
              <a:gd name="T10" fmla="*/ 18935 w 497"/>
              <a:gd name="T11" fmla="*/ 171763 h 400"/>
              <a:gd name="T12" fmla="*/ 194515 w 497"/>
              <a:gd name="T13" fmla="*/ 171763 h 400"/>
              <a:gd name="T14" fmla="*/ 206134 w 497"/>
              <a:gd name="T15" fmla="*/ 160139 h 400"/>
              <a:gd name="T16" fmla="*/ 213450 w 497"/>
              <a:gd name="T17" fmla="*/ 65003 h 400"/>
              <a:gd name="T18" fmla="*/ 202261 w 497"/>
              <a:gd name="T19" fmla="*/ 53380 h 400"/>
              <a:gd name="T20" fmla="*/ 198388 w 497"/>
              <a:gd name="T21" fmla="*/ 30564 h 400"/>
              <a:gd name="T22" fmla="*/ 198388 w 497"/>
              <a:gd name="T23" fmla="*/ 30564 h 400"/>
              <a:gd name="T24" fmla="*/ 183326 w 497"/>
              <a:gd name="T25" fmla="*/ 22816 h 400"/>
              <a:gd name="T26" fmla="*/ 110598 w 497"/>
              <a:gd name="T27" fmla="*/ 22816 h 400"/>
              <a:gd name="T28" fmla="*/ 91663 w 497"/>
              <a:gd name="T29" fmla="*/ 15497 h 400"/>
              <a:gd name="T30" fmla="*/ 87790 w 497"/>
              <a:gd name="T31" fmla="*/ 7749 h 400"/>
              <a:gd name="T32" fmla="*/ 68855 w 497"/>
              <a:gd name="T33" fmla="*/ 0 h 400"/>
              <a:gd name="T34" fmla="*/ 33997 w 497"/>
              <a:gd name="T35" fmla="*/ 0 h 400"/>
              <a:gd name="T36" fmla="*/ 18935 w 497"/>
              <a:gd name="T37" fmla="*/ 11623 h 400"/>
              <a:gd name="T38" fmla="*/ 18935 w 497"/>
              <a:gd name="T39" fmla="*/ 38313 h 400"/>
              <a:gd name="T40" fmla="*/ 198388 w 497"/>
              <a:gd name="T41" fmla="*/ 38313 h 400"/>
              <a:gd name="T42" fmla="*/ 198388 w 497"/>
              <a:gd name="T43" fmla="*/ 30564 h 4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20" name="Freeform 139">
            <a:extLst>
              <a:ext uri="{FF2B5EF4-FFF2-40B4-BE49-F238E27FC236}">
                <a16:creationId xmlns:a16="http://schemas.microsoft.com/office/drawing/2014/main" id="{905AD2EF-D333-4D46-B59A-A1ED55FF434B}"/>
              </a:ext>
            </a:extLst>
          </p:cNvPr>
          <p:cNvSpPr>
            <a:spLocks noChangeArrowheads="1"/>
          </p:cNvSpPr>
          <p:nvPr/>
        </p:nvSpPr>
        <p:spPr bwMode="auto">
          <a:xfrm>
            <a:off x="16612220" y="2872601"/>
            <a:ext cx="546381" cy="437104"/>
          </a:xfrm>
          <a:custGeom>
            <a:avLst/>
            <a:gdLst>
              <a:gd name="T0" fmla="*/ 179021 w 497"/>
              <a:gd name="T1" fmla="*/ 30564 h 400"/>
              <a:gd name="T2" fmla="*/ 179021 w 497"/>
              <a:gd name="T3" fmla="*/ 30564 h 400"/>
              <a:gd name="T4" fmla="*/ 171275 w 497"/>
              <a:gd name="T5" fmla="*/ 22816 h 400"/>
              <a:gd name="T6" fmla="*/ 41743 w 497"/>
              <a:gd name="T7" fmla="*/ 22816 h 400"/>
              <a:gd name="T8" fmla="*/ 30554 w 497"/>
              <a:gd name="T9" fmla="*/ 30564 h 400"/>
              <a:gd name="T10" fmla="*/ 30554 w 497"/>
              <a:gd name="T11" fmla="*/ 42187 h 400"/>
              <a:gd name="T12" fmla="*/ 179021 w 497"/>
              <a:gd name="T13" fmla="*/ 42187 h 400"/>
              <a:gd name="T14" fmla="*/ 179021 w 497"/>
              <a:gd name="T15" fmla="*/ 30564 h 400"/>
              <a:gd name="T16" fmla="*/ 148467 w 497"/>
              <a:gd name="T17" fmla="*/ 0 h 400"/>
              <a:gd name="T18" fmla="*/ 148467 w 497"/>
              <a:gd name="T19" fmla="*/ 0 h 400"/>
              <a:gd name="T20" fmla="*/ 64551 w 497"/>
              <a:gd name="T21" fmla="*/ 0 h 400"/>
              <a:gd name="T22" fmla="*/ 53362 w 497"/>
              <a:gd name="T23" fmla="*/ 11623 h 400"/>
              <a:gd name="T24" fmla="*/ 160086 w 497"/>
              <a:gd name="T25" fmla="*/ 11623 h 400"/>
              <a:gd name="T26" fmla="*/ 148467 w 497"/>
              <a:gd name="T27" fmla="*/ 0 h 400"/>
              <a:gd name="T28" fmla="*/ 201829 w 497"/>
              <a:gd name="T29" fmla="*/ 42187 h 400"/>
              <a:gd name="T30" fmla="*/ 201829 w 497"/>
              <a:gd name="T31" fmla="*/ 42187 h 400"/>
              <a:gd name="T32" fmla="*/ 194083 w 497"/>
              <a:gd name="T33" fmla="*/ 34439 h 400"/>
              <a:gd name="T34" fmla="*/ 194083 w 497"/>
              <a:gd name="T35" fmla="*/ 53380 h 400"/>
              <a:gd name="T36" fmla="*/ 18935 w 497"/>
              <a:gd name="T37" fmla="*/ 53380 h 400"/>
              <a:gd name="T38" fmla="*/ 18935 w 497"/>
              <a:gd name="T39" fmla="*/ 34439 h 400"/>
              <a:gd name="T40" fmla="*/ 11189 w 497"/>
              <a:gd name="T41" fmla="*/ 42187 h 400"/>
              <a:gd name="T42" fmla="*/ 3443 w 497"/>
              <a:gd name="T43" fmla="*/ 65003 h 400"/>
              <a:gd name="T44" fmla="*/ 18935 w 497"/>
              <a:gd name="T45" fmla="*/ 160139 h 400"/>
              <a:gd name="T46" fmla="*/ 30554 w 497"/>
              <a:gd name="T47" fmla="*/ 171763 h 400"/>
              <a:gd name="T48" fmla="*/ 179021 w 497"/>
              <a:gd name="T49" fmla="*/ 171763 h 400"/>
              <a:gd name="T50" fmla="*/ 194083 w 497"/>
              <a:gd name="T51" fmla="*/ 160139 h 400"/>
              <a:gd name="T52" fmla="*/ 209576 w 497"/>
              <a:gd name="T53" fmla="*/ 65003 h 400"/>
              <a:gd name="T54" fmla="*/ 201829 w 497"/>
              <a:gd name="T55" fmla="*/ 42187 h 400"/>
              <a:gd name="T56" fmla="*/ 148467 w 497"/>
              <a:gd name="T57" fmla="*/ 99011 h 400"/>
              <a:gd name="T58" fmla="*/ 148467 w 497"/>
              <a:gd name="T59" fmla="*/ 99011 h 400"/>
              <a:gd name="T60" fmla="*/ 137278 w 497"/>
              <a:gd name="T61" fmla="*/ 110634 h 400"/>
              <a:gd name="T62" fmla="*/ 76170 w 497"/>
              <a:gd name="T63" fmla="*/ 110634 h 400"/>
              <a:gd name="T64" fmla="*/ 64551 w 497"/>
              <a:gd name="T65" fmla="*/ 99011 h 400"/>
              <a:gd name="T66" fmla="*/ 64551 w 497"/>
              <a:gd name="T67" fmla="*/ 80070 h 400"/>
              <a:gd name="T68" fmla="*/ 80043 w 497"/>
              <a:gd name="T69" fmla="*/ 80070 h 400"/>
              <a:gd name="T70" fmla="*/ 80043 w 497"/>
              <a:gd name="T71" fmla="*/ 95137 h 400"/>
              <a:gd name="T72" fmla="*/ 132975 w 497"/>
              <a:gd name="T73" fmla="*/ 95137 h 400"/>
              <a:gd name="T74" fmla="*/ 132975 w 497"/>
              <a:gd name="T75" fmla="*/ 80070 h 400"/>
              <a:gd name="T76" fmla="*/ 148467 w 497"/>
              <a:gd name="T77" fmla="*/ 80070 h 400"/>
              <a:gd name="T78" fmla="*/ 148467 w 497"/>
              <a:gd name="T79" fmla="*/ 99011 h 4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21" name="Freeform 152">
            <a:extLst>
              <a:ext uri="{FF2B5EF4-FFF2-40B4-BE49-F238E27FC236}">
                <a16:creationId xmlns:a16="http://schemas.microsoft.com/office/drawing/2014/main" id="{2D54F0AF-816B-4EC2-89EB-935C8742E4DE}"/>
              </a:ext>
            </a:extLst>
          </p:cNvPr>
          <p:cNvSpPr>
            <a:spLocks noEditPoints="1"/>
          </p:cNvSpPr>
          <p:nvPr/>
        </p:nvSpPr>
        <p:spPr bwMode="auto">
          <a:xfrm>
            <a:off x="13296285" y="3899473"/>
            <a:ext cx="510447" cy="474910"/>
          </a:xfrm>
          <a:custGeom>
            <a:avLst/>
            <a:gdLst>
              <a:gd name="T0" fmla="*/ 250825 w 73"/>
              <a:gd name="T1" fmla="*/ 48045 h 68"/>
              <a:gd name="T2" fmla="*/ 250825 w 73"/>
              <a:gd name="T3" fmla="*/ 65204 h 68"/>
              <a:gd name="T4" fmla="*/ 233645 w 73"/>
              <a:gd name="T5" fmla="*/ 65204 h 68"/>
              <a:gd name="T6" fmla="*/ 223337 w 73"/>
              <a:gd name="T7" fmla="*/ 75500 h 68"/>
              <a:gd name="T8" fmla="*/ 24052 w 73"/>
              <a:gd name="T9" fmla="*/ 75500 h 68"/>
              <a:gd name="T10" fmla="*/ 17180 w 73"/>
              <a:gd name="T11" fmla="*/ 65204 h 68"/>
              <a:gd name="T12" fmla="*/ 0 w 73"/>
              <a:gd name="T13" fmla="*/ 65204 h 68"/>
              <a:gd name="T14" fmla="*/ 0 w 73"/>
              <a:gd name="T15" fmla="*/ 48045 h 68"/>
              <a:gd name="T16" fmla="*/ 123695 w 73"/>
              <a:gd name="T17" fmla="*/ 0 h 68"/>
              <a:gd name="T18" fmla="*/ 250825 w 73"/>
              <a:gd name="T19" fmla="*/ 48045 h 68"/>
              <a:gd name="T20" fmla="*/ 250825 w 73"/>
              <a:gd name="T21" fmla="*/ 216204 h 68"/>
              <a:gd name="T22" fmla="*/ 250825 w 73"/>
              <a:gd name="T23" fmla="*/ 233363 h 68"/>
              <a:gd name="T24" fmla="*/ 0 w 73"/>
              <a:gd name="T25" fmla="*/ 233363 h 68"/>
              <a:gd name="T26" fmla="*/ 0 w 73"/>
              <a:gd name="T27" fmla="*/ 216204 h 68"/>
              <a:gd name="T28" fmla="*/ 6872 w 73"/>
              <a:gd name="T29" fmla="*/ 205909 h 68"/>
              <a:gd name="T30" fmla="*/ 240517 w 73"/>
              <a:gd name="T31" fmla="*/ 205909 h 68"/>
              <a:gd name="T32" fmla="*/ 250825 w 73"/>
              <a:gd name="T33" fmla="*/ 216204 h 68"/>
              <a:gd name="T34" fmla="*/ 65283 w 73"/>
              <a:gd name="T35" fmla="*/ 82363 h 68"/>
              <a:gd name="T36" fmla="*/ 65283 w 73"/>
              <a:gd name="T37" fmla="*/ 181886 h 68"/>
              <a:gd name="T38" fmla="*/ 82463 w 73"/>
              <a:gd name="T39" fmla="*/ 181886 h 68"/>
              <a:gd name="T40" fmla="*/ 82463 w 73"/>
              <a:gd name="T41" fmla="*/ 82363 h 68"/>
              <a:gd name="T42" fmla="*/ 116823 w 73"/>
              <a:gd name="T43" fmla="*/ 82363 h 68"/>
              <a:gd name="T44" fmla="*/ 116823 w 73"/>
              <a:gd name="T45" fmla="*/ 181886 h 68"/>
              <a:gd name="T46" fmla="*/ 134002 w 73"/>
              <a:gd name="T47" fmla="*/ 181886 h 68"/>
              <a:gd name="T48" fmla="*/ 134002 w 73"/>
              <a:gd name="T49" fmla="*/ 82363 h 68"/>
              <a:gd name="T50" fmla="*/ 164926 w 73"/>
              <a:gd name="T51" fmla="*/ 82363 h 68"/>
              <a:gd name="T52" fmla="*/ 164926 w 73"/>
              <a:gd name="T53" fmla="*/ 181886 h 68"/>
              <a:gd name="T54" fmla="*/ 182106 w 73"/>
              <a:gd name="T55" fmla="*/ 181886 h 68"/>
              <a:gd name="T56" fmla="*/ 182106 w 73"/>
              <a:gd name="T57" fmla="*/ 82363 h 68"/>
              <a:gd name="T58" fmla="*/ 216465 w 73"/>
              <a:gd name="T59" fmla="*/ 82363 h 68"/>
              <a:gd name="T60" fmla="*/ 216465 w 73"/>
              <a:gd name="T61" fmla="*/ 181886 h 68"/>
              <a:gd name="T62" fmla="*/ 223337 w 73"/>
              <a:gd name="T63" fmla="*/ 181886 h 68"/>
              <a:gd name="T64" fmla="*/ 233645 w 73"/>
              <a:gd name="T65" fmla="*/ 192181 h 68"/>
              <a:gd name="T66" fmla="*/ 233645 w 73"/>
              <a:gd name="T67" fmla="*/ 199045 h 68"/>
              <a:gd name="T68" fmla="*/ 17180 w 73"/>
              <a:gd name="T69" fmla="*/ 199045 h 68"/>
              <a:gd name="T70" fmla="*/ 17180 w 73"/>
              <a:gd name="T71" fmla="*/ 192181 h 68"/>
              <a:gd name="T72" fmla="*/ 24052 w 73"/>
              <a:gd name="T73" fmla="*/ 181886 h 68"/>
              <a:gd name="T74" fmla="*/ 30924 w 73"/>
              <a:gd name="T75" fmla="*/ 181886 h 68"/>
              <a:gd name="T76" fmla="*/ 30924 w 73"/>
              <a:gd name="T77" fmla="*/ 82363 h 68"/>
              <a:gd name="T78" fmla="*/ 65283 w 73"/>
              <a:gd name="T79" fmla="*/ 82363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204">
            <a:extLst>
              <a:ext uri="{FF2B5EF4-FFF2-40B4-BE49-F238E27FC236}">
                <a16:creationId xmlns:a16="http://schemas.microsoft.com/office/drawing/2014/main" id="{0880F84F-4AC9-4001-AC1A-3572158D5E45}"/>
              </a:ext>
            </a:extLst>
          </p:cNvPr>
          <p:cNvSpPr>
            <a:spLocks noEditPoints="1"/>
          </p:cNvSpPr>
          <p:nvPr/>
        </p:nvSpPr>
        <p:spPr bwMode="auto">
          <a:xfrm>
            <a:off x="12136901" y="3988513"/>
            <a:ext cx="607367" cy="403836"/>
          </a:xfrm>
          <a:custGeom>
            <a:avLst/>
            <a:gdLst>
              <a:gd name="T0" fmla="*/ 295020 w 87"/>
              <a:gd name="T1" fmla="*/ 51320 h 58"/>
              <a:gd name="T2" fmla="*/ 150940 w 87"/>
              <a:gd name="T3" fmla="*/ 99219 h 58"/>
              <a:gd name="T4" fmla="*/ 147510 w 87"/>
              <a:gd name="T5" fmla="*/ 99219 h 58"/>
              <a:gd name="T6" fmla="*/ 147510 w 87"/>
              <a:gd name="T7" fmla="*/ 99219 h 58"/>
              <a:gd name="T8" fmla="*/ 61748 w 87"/>
              <a:gd name="T9" fmla="*/ 71848 h 58"/>
              <a:gd name="T10" fmla="*/ 48026 w 87"/>
              <a:gd name="T11" fmla="*/ 109483 h 58"/>
              <a:gd name="T12" fmla="*/ 58318 w 87"/>
              <a:gd name="T13" fmla="*/ 123168 h 58"/>
              <a:gd name="T14" fmla="*/ 51457 w 87"/>
              <a:gd name="T15" fmla="*/ 136854 h 58"/>
              <a:gd name="T16" fmla="*/ 58318 w 87"/>
              <a:gd name="T17" fmla="*/ 191595 h 58"/>
              <a:gd name="T18" fmla="*/ 54887 w 87"/>
              <a:gd name="T19" fmla="*/ 195017 h 58"/>
              <a:gd name="T20" fmla="*/ 54887 w 87"/>
              <a:gd name="T21" fmla="*/ 198438 h 58"/>
              <a:gd name="T22" fmla="*/ 27444 w 87"/>
              <a:gd name="T23" fmla="*/ 198438 h 58"/>
              <a:gd name="T24" fmla="*/ 24013 w 87"/>
              <a:gd name="T25" fmla="*/ 195017 h 58"/>
              <a:gd name="T26" fmla="*/ 24013 w 87"/>
              <a:gd name="T27" fmla="*/ 191595 h 58"/>
              <a:gd name="T28" fmla="*/ 30874 w 87"/>
              <a:gd name="T29" fmla="*/ 136854 h 58"/>
              <a:gd name="T30" fmla="*/ 24013 w 87"/>
              <a:gd name="T31" fmla="*/ 123168 h 58"/>
              <a:gd name="T32" fmla="*/ 34305 w 87"/>
              <a:gd name="T33" fmla="*/ 109483 h 58"/>
              <a:gd name="T34" fmla="*/ 44596 w 87"/>
              <a:gd name="T35" fmla="*/ 65006 h 58"/>
              <a:gd name="T36" fmla="*/ 3430 w 87"/>
              <a:gd name="T37" fmla="*/ 51320 h 58"/>
              <a:gd name="T38" fmla="*/ 0 w 87"/>
              <a:gd name="T39" fmla="*/ 47899 h 58"/>
              <a:gd name="T40" fmla="*/ 3430 w 87"/>
              <a:gd name="T41" fmla="*/ 44477 h 58"/>
              <a:gd name="T42" fmla="*/ 147510 w 87"/>
              <a:gd name="T43" fmla="*/ 0 h 58"/>
              <a:gd name="T44" fmla="*/ 147510 w 87"/>
              <a:gd name="T45" fmla="*/ 0 h 58"/>
              <a:gd name="T46" fmla="*/ 150940 w 87"/>
              <a:gd name="T47" fmla="*/ 0 h 58"/>
              <a:gd name="T48" fmla="*/ 295020 w 87"/>
              <a:gd name="T49" fmla="*/ 44477 h 58"/>
              <a:gd name="T50" fmla="*/ 298450 w 87"/>
              <a:gd name="T51" fmla="*/ 47899 h 58"/>
              <a:gd name="T52" fmla="*/ 295020 w 87"/>
              <a:gd name="T53" fmla="*/ 51320 h 58"/>
              <a:gd name="T54" fmla="*/ 233271 w 87"/>
              <a:gd name="T55" fmla="*/ 130011 h 58"/>
              <a:gd name="T56" fmla="*/ 147510 w 87"/>
              <a:gd name="T57" fmla="*/ 164225 h 58"/>
              <a:gd name="T58" fmla="*/ 65179 w 87"/>
              <a:gd name="T59" fmla="*/ 130011 h 58"/>
              <a:gd name="T60" fmla="*/ 68609 w 87"/>
              <a:gd name="T61" fmla="*/ 88955 h 58"/>
              <a:gd name="T62" fmla="*/ 144079 w 87"/>
              <a:gd name="T63" fmla="*/ 112904 h 58"/>
              <a:gd name="T64" fmla="*/ 147510 w 87"/>
              <a:gd name="T65" fmla="*/ 116326 h 58"/>
              <a:gd name="T66" fmla="*/ 154371 w 87"/>
              <a:gd name="T67" fmla="*/ 112904 h 58"/>
              <a:gd name="T68" fmla="*/ 229841 w 87"/>
              <a:gd name="T69" fmla="*/ 88955 h 58"/>
              <a:gd name="T70" fmla="*/ 233271 w 87"/>
              <a:gd name="T71" fmla="*/ 130011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25">
            <a:extLst>
              <a:ext uri="{FF2B5EF4-FFF2-40B4-BE49-F238E27FC236}">
                <a16:creationId xmlns:a16="http://schemas.microsoft.com/office/drawing/2014/main" id="{04417EA8-66FA-4F24-8926-63C536E3DFCD}"/>
              </a:ext>
            </a:extLst>
          </p:cNvPr>
          <p:cNvSpPr>
            <a:spLocks noChangeArrowheads="1"/>
          </p:cNvSpPr>
          <p:nvPr/>
        </p:nvSpPr>
        <p:spPr bwMode="auto">
          <a:xfrm>
            <a:off x="16608111" y="8143512"/>
            <a:ext cx="637266" cy="539584"/>
          </a:xfrm>
          <a:custGeom>
            <a:avLst/>
            <a:gdLst>
              <a:gd name="T0" fmla="*/ 7587 w 602"/>
              <a:gd name="T1" fmla="*/ 183789 h 510"/>
              <a:gd name="T2" fmla="*/ 7587 w 602"/>
              <a:gd name="T3" fmla="*/ 183789 h 510"/>
              <a:gd name="T4" fmla="*/ 209539 w 602"/>
              <a:gd name="T5" fmla="*/ 183789 h 510"/>
              <a:gd name="T6" fmla="*/ 217126 w 602"/>
              <a:gd name="T7" fmla="*/ 176206 h 510"/>
              <a:gd name="T8" fmla="*/ 217126 w 602"/>
              <a:gd name="T9" fmla="*/ 173679 h 510"/>
              <a:gd name="T10" fmla="*/ 209539 w 602"/>
              <a:gd name="T11" fmla="*/ 163207 h 510"/>
              <a:gd name="T12" fmla="*/ 7587 w 602"/>
              <a:gd name="T13" fmla="*/ 163207 h 510"/>
              <a:gd name="T14" fmla="*/ 0 w 602"/>
              <a:gd name="T15" fmla="*/ 173679 h 510"/>
              <a:gd name="T16" fmla="*/ 0 w 602"/>
              <a:gd name="T17" fmla="*/ 176206 h 510"/>
              <a:gd name="T18" fmla="*/ 7587 w 602"/>
              <a:gd name="T19" fmla="*/ 183789 h 510"/>
              <a:gd name="T20" fmla="*/ 40824 w 602"/>
              <a:gd name="T21" fmla="*/ 153097 h 510"/>
              <a:gd name="T22" fmla="*/ 40824 w 602"/>
              <a:gd name="T23" fmla="*/ 153097 h 510"/>
              <a:gd name="T24" fmla="*/ 61417 w 602"/>
              <a:gd name="T25" fmla="*/ 153097 h 510"/>
              <a:gd name="T26" fmla="*/ 71532 w 602"/>
              <a:gd name="T27" fmla="*/ 142987 h 510"/>
              <a:gd name="T28" fmla="*/ 71532 w 602"/>
              <a:gd name="T29" fmla="*/ 10110 h 510"/>
              <a:gd name="T30" fmla="*/ 61417 w 602"/>
              <a:gd name="T31" fmla="*/ 0 h 510"/>
              <a:gd name="T32" fmla="*/ 40824 w 602"/>
              <a:gd name="T33" fmla="*/ 0 h 510"/>
              <a:gd name="T34" fmla="*/ 30708 w 602"/>
              <a:gd name="T35" fmla="*/ 10110 h 510"/>
              <a:gd name="T36" fmla="*/ 30708 w 602"/>
              <a:gd name="T37" fmla="*/ 142987 h 510"/>
              <a:gd name="T38" fmla="*/ 40824 w 602"/>
              <a:gd name="T39" fmla="*/ 153097 h 510"/>
              <a:gd name="T40" fmla="*/ 97183 w 602"/>
              <a:gd name="T41" fmla="*/ 153097 h 510"/>
              <a:gd name="T42" fmla="*/ 97183 w 602"/>
              <a:gd name="T43" fmla="*/ 153097 h 510"/>
              <a:gd name="T44" fmla="*/ 117414 w 602"/>
              <a:gd name="T45" fmla="*/ 153097 h 510"/>
              <a:gd name="T46" fmla="*/ 127530 w 602"/>
              <a:gd name="T47" fmla="*/ 142987 h 510"/>
              <a:gd name="T48" fmla="*/ 127530 w 602"/>
              <a:gd name="T49" fmla="*/ 58856 h 510"/>
              <a:gd name="T50" fmla="*/ 117414 w 602"/>
              <a:gd name="T51" fmla="*/ 48385 h 510"/>
              <a:gd name="T52" fmla="*/ 97183 w 602"/>
              <a:gd name="T53" fmla="*/ 48385 h 510"/>
              <a:gd name="T54" fmla="*/ 86706 w 602"/>
              <a:gd name="T55" fmla="*/ 58856 h 510"/>
              <a:gd name="T56" fmla="*/ 86706 w 602"/>
              <a:gd name="T57" fmla="*/ 142987 h 510"/>
              <a:gd name="T58" fmla="*/ 97183 w 602"/>
              <a:gd name="T59" fmla="*/ 153097 h 510"/>
              <a:gd name="T60" fmla="*/ 155709 w 602"/>
              <a:gd name="T61" fmla="*/ 153097 h 510"/>
              <a:gd name="T62" fmla="*/ 155709 w 602"/>
              <a:gd name="T63" fmla="*/ 153097 h 510"/>
              <a:gd name="T64" fmla="*/ 176302 w 602"/>
              <a:gd name="T65" fmla="*/ 153097 h 510"/>
              <a:gd name="T66" fmla="*/ 186417 w 602"/>
              <a:gd name="T67" fmla="*/ 142987 h 510"/>
              <a:gd name="T68" fmla="*/ 186417 w 602"/>
              <a:gd name="T69" fmla="*/ 107240 h 510"/>
              <a:gd name="T70" fmla="*/ 176302 w 602"/>
              <a:gd name="T71" fmla="*/ 97130 h 510"/>
              <a:gd name="T72" fmla="*/ 155709 w 602"/>
              <a:gd name="T73" fmla="*/ 97130 h 510"/>
              <a:gd name="T74" fmla="*/ 145593 w 602"/>
              <a:gd name="T75" fmla="*/ 107240 h 510"/>
              <a:gd name="T76" fmla="*/ 145593 w 602"/>
              <a:gd name="T77" fmla="*/ 142987 h 510"/>
              <a:gd name="T78" fmla="*/ 155709 w 602"/>
              <a:gd name="T79" fmla="*/ 153097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10">
                <a:moveTo>
                  <a:pt x="21" y="509"/>
                </a:moveTo>
                <a:lnTo>
                  <a:pt x="21" y="509"/>
                </a:lnTo>
                <a:cubicBezTo>
                  <a:pt x="580" y="509"/>
                  <a:pt x="580" y="509"/>
                  <a:pt x="580" y="509"/>
                </a:cubicBezTo>
                <a:cubicBezTo>
                  <a:pt x="594" y="509"/>
                  <a:pt x="601" y="502"/>
                  <a:pt x="601" y="488"/>
                </a:cubicBezTo>
                <a:cubicBezTo>
                  <a:pt x="601" y="481"/>
                  <a:pt x="601" y="481"/>
                  <a:pt x="601" y="481"/>
                </a:cubicBezTo>
                <a:cubicBezTo>
                  <a:pt x="601" y="467"/>
                  <a:pt x="594" y="452"/>
                  <a:pt x="580" y="452"/>
                </a:cubicBezTo>
                <a:cubicBezTo>
                  <a:pt x="21" y="452"/>
                  <a:pt x="21" y="452"/>
                  <a:pt x="21" y="452"/>
                </a:cubicBezTo>
                <a:cubicBezTo>
                  <a:pt x="7" y="452"/>
                  <a:pt x="0" y="467"/>
                  <a:pt x="0" y="481"/>
                </a:cubicBezTo>
                <a:cubicBezTo>
                  <a:pt x="0" y="488"/>
                  <a:pt x="0" y="488"/>
                  <a:pt x="0" y="488"/>
                </a:cubicBezTo>
                <a:cubicBezTo>
                  <a:pt x="0" y="502"/>
                  <a:pt x="7" y="509"/>
                  <a:pt x="21" y="509"/>
                </a:cubicBezTo>
                <a:close/>
                <a:moveTo>
                  <a:pt x="113" y="424"/>
                </a:moveTo>
                <a:lnTo>
                  <a:pt x="113" y="424"/>
                </a:lnTo>
                <a:cubicBezTo>
                  <a:pt x="170" y="424"/>
                  <a:pt x="170" y="424"/>
                  <a:pt x="170" y="424"/>
                </a:cubicBezTo>
                <a:cubicBezTo>
                  <a:pt x="184" y="424"/>
                  <a:pt x="198" y="417"/>
                  <a:pt x="198" y="396"/>
                </a:cubicBezTo>
                <a:cubicBezTo>
                  <a:pt x="198" y="28"/>
                  <a:pt x="198" y="28"/>
                  <a:pt x="198" y="28"/>
                </a:cubicBezTo>
                <a:cubicBezTo>
                  <a:pt x="198" y="14"/>
                  <a:pt x="184" y="0"/>
                  <a:pt x="170" y="0"/>
                </a:cubicBezTo>
                <a:cubicBezTo>
                  <a:pt x="113" y="0"/>
                  <a:pt x="113" y="0"/>
                  <a:pt x="113" y="0"/>
                </a:cubicBezTo>
                <a:cubicBezTo>
                  <a:pt x="92" y="0"/>
                  <a:pt x="85" y="14"/>
                  <a:pt x="85" y="28"/>
                </a:cubicBezTo>
                <a:cubicBezTo>
                  <a:pt x="85" y="396"/>
                  <a:pt x="85" y="396"/>
                  <a:pt x="85" y="396"/>
                </a:cubicBezTo>
                <a:cubicBezTo>
                  <a:pt x="85" y="417"/>
                  <a:pt x="92" y="424"/>
                  <a:pt x="113" y="424"/>
                </a:cubicBezTo>
                <a:close/>
                <a:moveTo>
                  <a:pt x="269" y="424"/>
                </a:moveTo>
                <a:lnTo>
                  <a:pt x="269" y="424"/>
                </a:lnTo>
                <a:cubicBezTo>
                  <a:pt x="325" y="424"/>
                  <a:pt x="325" y="424"/>
                  <a:pt x="325" y="424"/>
                </a:cubicBezTo>
                <a:cubicBezTo>
                  <a:pt x="346" y="424"/>
                  <a:pt x="353" y="417"/>
                  <a:pt x="353" y="396"/>
                </a:cubicBezTo>
                <a:cubicBezTo>
                  <a:pt x="353" y="163"/>
                  <a:pt x="353" y="163"/>
                  <a:pt x="353" y="163"/>
                </a:cubicBezTo>
                <a:cubicBezTo>
                  <a:pt x="353" y="149"/>
                  <a:pt x="346" y="134"/>
                  <a:pt x="325" y="134"/>
                </a:cubicBezTo>
                <a:cubicBezTo>
                  <a:pt x="269" y="134"/>
                  <a:pt x="269" y="134"/>
                  <a:pt x="269" y="134"/>
                </a:cubicBezTo>
                <a:cubicBezTo>
                  <a:pt x="255" y="134"/>
                  <a:pt x="240" y="149"/>
                  <a:pt x="240" y="163"/>
                </a:cubicBezTo>
                <a:cubicBezTo>
                  <a:pt x="240" y="396"/>
                  <a:pt x="240" y="396"/>
                  <a:pt x="240" y="396"/>
                </a:cubicBezTo>
                <a:cubicBezTo>
                  <a:pt x="240" y="417"/>
                  <a:pt x="255" y="424"/>
                  <a:pt x="269" y="424"/>
                </a:cubicBezTo>
                <a:close/>
                <a:moveTo>
                  <a:pt x="431" y="424"/>
                </a:moveTo>
                <a:lnTo>
                  <a:pt x="431" y="424"/>
                </a:lnTo>
                <a:cubicBezTo>
                  <a:pt x="488" y="424"/>
                  <a:pt x="488" y="424"/>
                  <a:pt x="488" y="424"/>
                </a:cubicBezTo>
                <a:cubicBezTo>
                  <a:pt x="502" y="424"/>
                  <a:pt x="516" y="417"/>
                  <a:pt x="516" y="396"/>
                </a:cubicBezTo>
                <a:cubicBezTo>
                  <a:pt x="516" y="297"/>
                  <a:pt x="516" y="297"/>
                  <a:pt x="516" y="297"/>
                </a:cubicBezTo>
                <a:cubicBezTo>
                  <a:pt x="516" y="276"/>
                  <a:pt x="502" y="269"/>
                  <a:pt x="488" y="269"/>
                </a:cubicBezTo>
                <a:cubicBezTo>
                  <a:pt x="431" y="269"/>
                  <a:pt x="431" y="269"/>
                  <a:pt x="431" y="269"/>
                </a:cubicBezTo>
                <a:cubicBezTo>
                  <a:pt x="417" y="269"/>
                  <a:pt x="403" y="276"/>
                  <a:pt x="403" y="297"/>
                </a:cubicBezTo>
                <a:cubicBezTo>
                  <a:pt x="403" y="396"/>
                  <a:pt x="403" y="396"/>
                  <a:pt x="403" y="396"/>
                </a:cubicBezTo>
                <a:cubicBezTo>
                  <a:pt x="403" y="417"/>
                  <a:pt x="417" y="424"/>
                  <a:pt x="431" y="424"/>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24" name="Freeform 26">
            <a:extLst>
              <a:ext uri="{FF2B5EF4-FFF2-40B4-BE49-F238E27FC236}">
                <a16:creationId xmlns:a16="http://schemas.microsoft.com/office/drawing/2014/main" id="{B5403840-3C68-4597-ABDD-C622553F3074}"/>
              </a:ext>
            </a:extLst>
          </p:cNvPr>
          <p:cNvSpPr>
            <a:spLocks noChangeArrowheads="1"/>
          </p:cNvSpPr>
          <p:nvPr/>
        </p:nvSpPr>
        <p:spPr bwMode="auto">
          <a:xfrm>
            <a:off x="17765317" y="8156894"/>
            <a:ext cx="641919" cy="539584"/>
          </a:xfrm>
          <a:custGeom>
            <a:avLst/>
            <a:gdLst>
              <a:gd name="T0" fmla="*/ 208283 w 609"/>
              <a:gd name="T1" fmla="*/ 183789 h 510"/>
              <a:gd name="T2" fmla="*/ 208283 w 609"/>
              <a:gd name="T3" fmla="*/ 183789 h 510"/>
              <a:gd name="T4" fmla="*/ 10072 w 609"/>
              <a:gd name="T5" fmla="*/ 183789 h 510"/>
              <a:gd name="T6" fmla="*/ 0 w 609"/>
              <a:gd name="T7" fmla="*/ 176206 h 510"/>
              <a:gd name="T8" fmla="*/ 0 w 609"/>
              <a:gd name="T9" fmla="*/ 173679 h 510"/>
              <a:gd name="T10" fmla="*/ 10072 w 609"/>
              <a:gd name="T11" fmla="*/ 163207 h 510"/>
              <a:gd name="T12" fmla="*/ 208283 w 609"/>
              <a:gd name="T13" fmla="*/ 163207 h 510"/>
              <a:gd name="T14" fmla="*/ 218715 w 609"/>
              <a:gd name="T15" fmla="*/ 173679 h 510"/>
              <a:gd name="T16" fmla="*/ 218715 w 609"/>
              <a:gd name="T17" fmla="*/ 176206 h 510"/>
              <a:gd name="T18" fmla="*/ 208283 w 609"/>
              <a:gd name="T19" fmla="*/ 183789 h 510"/>
              <a:gd name="T20" fmla="*/ 188138 w 609"/>
              <a:gd name="T21" fmla="*/ 142987 h 510"/>
              <a:gd name="T22" fmla="*/ 188138 w 609"/>
              <a:gd name="T23" fmla="*/ 142987 h 510"/>
              <a:gd name="T24" fmla="*/ 178066 w 609"/>
              <a:gd name="T25" fmla="*/ 153097 h 510"/>
              <a:gd name="T26" fmla="*/ 157561 w 609"/>
              <a:gd name="T27" fmla="*/ 153097 h 510"/>
              <a:gd name="T28" fmla="*/ 147489 w 609"/>
              <a:gd name="T29" fmla="*/ 142987 h 510"/>
              <a:gd name="T30" fmla="*/ 147489 w 609"/>
              <a:gd name="T31" fmla="*/ 71494 h 510"/>
              <a:gd name="T32" fmla="*/ 147489 w 609"/>
              <a:gd name="T33" fmla="*/ 71494 h 510"/>
              <a:gd name="T34" fmla="*/ 147489 w 609"/>
              <a:gd name="T35" fmla="*/ 50912 h 510"/>
              <a:gd name="T36" fmla="*/ 157561 w 609"/>
              <a:gd name="T37" fmla="*/ 40802 h 510"/>
              <a:gd name="T38" fmla="*/ 178066 w 609"/>
              <a:gd name="T39" fmla="*/ 40802 h 510"/>
              <a:gd name="T40" fmla="*/ 188138 w 609"/>
              <a:gd name="T41" fmla="*/ 50912 h 510"/>
              <a:gd name="T42" fmla="*/ 188138 w 609"/>
              <a:gd name="T43" fmla="*/ 122406 h 510"/>
              <a:gd name="T44" fmla="*/ 188138 w 609"/>
              <a:gd name="T45" fmla="*/ 122406 h 510"/>
              <a:gd name="T46" fmla="*/ 188138 w 609"/>
              <a:gd name="T47" fmla="*/ 142987 h 510"/>
              <a:gd name="T48" fmla="*/ 119430 w 609"/>
              <a:gd name="T49" fmla="*/ 153097 h 510"/>
              <a:gd name="T50" fmla="*/ 119430 w 609"/>
              <a:gd name="T51" fmla="*/ 153097 h 510"/>
              <a:gd name="T52" fmla="*/ 99285 w 609"/>
              <a:gd name="T53" fmla="*/ 153097 h 510"/>
              <a:gd name="T54" fmla="*/ 88853 w 609"/>
              <a:gd name="T55" fmla="*/ 142987 h 510"/>
              <a:gd name="T56" fmla="*/ 88853 w 609"/>
              <a:gd name="T57" fmla="*/ 122406 h 510"/>
              <a:gd name="T58" fmla="*/ 88853 w 609"/>
              <a:gd name="T59" fmla="*/ 30692 h 510"/>
              <a:gd name="T60" fmla="*/ 88853 w 609"/>
              <a:gd name="T61" fmla="*/ 10110 h 510"/>
              <a:gd name="T62" fmla="*/ 99285 w 609"/>
              <a:gd name="T63" fmla="*/ 0 h 510"/>
              <a:gd name="T64" fmla="*/ 119430 w 609"/>
              <a:gd name="T65" fmla="*/ 0 h 510"/>
              <a:gd name="T66" fmla="*/ 129502 w 609"/>
              <a:gd name="T67" fmla="*/ 10110 h 510"/>
              <a:gd name="T68" fmla="*/ 129502 w 609"/>
              <a:gd name="T69" fmla="*/ 30692 h 510"/>
              <a:gd name="T70" fmla="*/ 129502 w 609"/>
              <a:gd name="T71" fmla="*/ 122406 h 510"/>
              <a:gd name="T72" fmla="*/ 129502 w 609"/>
              <a:gd name="T73" fmla="*/ 142987 h 510"/>
              <a:gd name="T74" fmla="*/ 119430 w 609"/>
              <a:gd name="T75" fmla="*/ 153097 h 510"/>
              <a:gd name="T76" fmla="*/ 60794 w 609"/>
              <a:gd name="T77" fmla="*/ 153097 h 510"/>
              <a:gd name="T78" fmla="*/ 60794 w 609"/>
              <a:gd name="T79" fmla="*/ 153097 h 510"/>
              <a:gd name="T80" fmla="*/ 40649 w 609"/>
              <a:gd name="T81" fmla="*/ 153097 h 510"/>
              <a:gd name="T82" fmla="*/ 30577 w 609"/>
              <a:gd name="T83" fmla="*/ 142987 h 510"/>
              <a:gd name="T84" fmla="*/ 30577 w 609"/>
              <a:gd name="T85" fmla="*/ 122406 h 510"/>
              <a:gd name="T86" fmla="*/ 30577 w 609"/>
              <a:gd name="T87" fmla="*/ 122406 h 510"/>
              <a:gd name="T88" fmla="*/ 30577 w 609"/>
              <a:gd name="T89" fmla="*/ 102185 h 510"/>
              <a:gd name="T90" fmla="*/ 40649 w 609"/>
              <a:gd name="T91" fmla="*/ 91714 h 510"/>
              <a:gd name="T92" fmla="*/ 60794 w 609"/>
              <a:gd name="T93" fmla="*/ 91714 h 510"/>
              <a:gd name="T94" fmla="*/ 71226 w 609"/>
              <a:gd name="T95" fmla="*/ 102185 h 510"/>
              <a:gd name="T96" fmla="*/ 71226 w 609"/>
              <a:gd name="T97" fmla="*/ 122406 h 510"/>
              <a:gd name="T98" fmla="*/ 71226 w 609"/>
              <a:gd name="T99" fmla="*/ 122406 h 510"/>
              <a:gd name="T100" fmla="*/ 71226 w 609"/>
              <a:gd name="T101" fmla="*/ 142987 h 510"/>
              <a:gd name="T102" fmla="*/ 60794 w 609"/>
              <a:gd name="T103" fmla="*/ 15309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9" h="510">
                <a:moveTo>
                  <a:pt x="579" y="509"/>
                </a:moveTo>
                <a:lnTo>
                  <a:pt x="579" y="509"/>
                </a:lnTo>
                <a:cubicBezTo>
                  <a:pt x="28" y="509"/>
                  <a:pt x="28" y="509"/>
                  <a:pt x="28" y="509"/>
                </a:cubicBezTo>
                <a:cubicBezTo>
                  <a:pt x="14" y="509"/>
                  <a:pt x="0" y="502"/>
                  <a:pt x="0" y="488"/>
                </a:cubicBezTo>
                <a:cubicBezTo>
                  <a:pt x="0" y="481"/>
                  <a:pt x="0" y="481"/>
                  <a:pt x="0" y="481"/>
                </a:cubicBezTo>
                <a:cubicBezTo>
                  <a:pt x="0" y="467"/>
                  <a:pt x="14" y="452"/>
                  <a:pt x="28" y="452"/>
                </a:cubicBezTo>
                <a:cubicBezTo>
                  <a:pt x="579" y="452"/>
                  <a:pt x="579" y="452"/>
                  <a:pt x="579" y="452"/>
                </a:cubicBezTo>
                <a:cubicBezTo>
                  <a:pt x="594" y="452"/>
                  <a:pt x="608" y="467"/>
                  <a:pt x="608" y="481"/>
                </a:cubicBezTo>
                <a:cubicBezTo>
                  <a:pt x="608" y="488"/>
                  <a:pt x="608" y="488"/>
                  <a:pt x="608" y="488"/>
                </a:cubicBezTo>
                <a:cubicBezTo>
                  <a:pt x="608" y="502"/>
                  <a:pt x="594" y="509"/>
                  <a:pt x="579" y="509"/>
                </a:cubicBezTo>
                <a:close/>
                <a:moveTo>
                  <a:pt x="523" y="396"/>
                </a:moveTo>
                <a:lnTo>
                  <a:pt x="523" y="396"/>
                </a:lnTo>
                <a:cubicBezTo>
                  <a:pt x="523" y="417"/>
                  <a:pt x="509" y="424"/>
                  <a:pt x="495" y="424"/>
                </a:cubicBezTo>
                <a:cubicBezTo>
                  <a:pt x="438" y="424"/>
                  <a:pt x="438" y="424"/>
                  <a:pt x="438" y="424"/>
                </a:cubicBezTo>
                <a:cubicBezTo>
                  <a:pt x="417" y="424"/>
                  <a:pt x="410" y="417"/>
                  <a:pt x="410" y="396"/>
                </a:cubicBezTo>
                <a:cubicBezTo>
                  <a:pt x="410" y="198"/>
                  <a:pt x="410" y="198"/>
                  <a:pt x="410" y="198"/>
                </a:cubicBezTo>
                <a:cubicBezTo>
                  <a:pt x="410" y="141"/>
                  <a:pt x="410" y="141"/>
                  <a:pt x="410" y="141"/>
                </a:cubicBezTo>
                <a:cubicBezTo>
                  <a:pt x="410" y="127"/>
                  <a:pt x="417" y="113"/>
                  <a:pt x="438" y="113"/>
                </a:cubicBezTo>
                <a:cubicBezTo>
                  <a:pt x="495" y="113"/>
                  <a:pt x="495" y="113"/>
                  <a:pt x="495" y="113"/>
                </a:cubicBezTo>
                <a:cubicBezTo>
                  <a:pt x="509" y="113"/>
                  <a:pt x="523" y="127"/>
                  <a:pt x="523" y="141"/>
                </a:cubicBezTo>
                <a:cubicBezTo>
                  <a:pt x="523" y="339"/>
                  <a:pt x="523" y="339"/>
                  <a:pt x="523" y="339"/>
                </a:cubicBezTo>
                <a:lnTo>
                  <a:pt x="523" y="396"/>
                </a:lnTo>
                <a:close/>
                <a:moveTo>
                  <a:pt x="332" y="424"/>
                </a:moveTo>
                <a:lnTo>
                  <a:pt x="332" y="424"/>
                </a:lnTo>
                <a:cubicBezTo>
                  <a:pt x="276" y="424"/>
                  <a:pt x="276" y="424"/>
                  <a:pt x="276" y="424"/>
                </a:cubicBezTo>
                <a:cubicBezTo>
                  <a:pt x="262" y="424"/>
                  <a:pt x="247" y="417"/>
                  <a:pt x="247" y="396"/>
                </a:cubicBezTo>
                <a:cubicBezTo>
                  <a:pt x="247" y="339"/>
                  <a:pt x="247" y="339"/>
                  <a:pt x="247" y="339"/>
                </a:cubicBezTo>
                <a:cubicBezTo>
                  <a:pt x="247" y="85"/>
                  <a:pt x="247" y="85"/>
                  <a:pt x="247" y="85"/>
                </a:cubicBezTo>
                <a:cubicBezTo>
                  <a:pt x="247" y="28"/>
                  <a:pt x="247" y="28"/>
                  <a:pt x="247" y="28"/>
                </a:cubicBezTo>
                <a:cubicBezTo>
                  <a:pt x="247" y="14"/>
                  <a:pt x="262" y="0"/>
                  <a:pt x="276" y="0"/>
                </a:cubicBezTo>
                <a:cubicBezTo>
                  <a:pt x="332" y="0"/>
                  <a:pt x="332" y="0"/>
                  <a:pt x="332" y="0"/>
                </a:cubicBezTo>
                <a:cubicBezTo>
                  <a:pt x="346" y="0"/>
                  <a:pt x="360" y="14"/>
                  <a:pt x="360" y="28"/>
                </a:cubicBezTo>
                <a:cubicBezTo>
                  <a:pt x="360" y="85"/>
                  <a:pt x="360" y="85"/>
                  <a:pt x="360" y="85"/>
                </a:cubicBezTo>
                <a:cubicBezTo>
                  <a:pt x="360" y="339"/>
                  <a:pt x="360" y="339"/>
                  <a:pt x="360" y="339"/>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339"/>
                  <a:pt x="85" y="339"/>
                  <a:pt x="85" y="339"/>
                </a:cubicBezTo>
                <a:cubicBezTo>
                  <a:pt x="85" y="283"/>
                  <a:pt x="85" y="283"/>
                  <a:pt x="85" y="283"/>
                </a:cubicBezTo>
                <a:cubicBezTo>
                  <a:pt x="85" y="269"/>
                  <a:pt x="99" y="254"/>
                  <a:pt x="113" y="254"/>
                </a:cubicBezTo>
                <a:cubicBezTo>
                  <a:pt x="169" y="254"/>
                  <a:pt x="169" y="254"/>
                  <a:pt x="169" y="254"/>
                </a:cubicBezTo>
                <a:cubicBezTo>
                  <a:pt x="191" y="254"/>
                  <a:pt x="198" y="269"/>
                  <a:pt x="198" y="283"/>
                </a:cubicBezTo>
                <a:cubicBezTo>
                  <a:pt x="198" y="339"/>
                  <a:pt x="198" y="339"/>
                  <a:pt x="198" y="339"/>
                </a:cubicBezTo>
                <a:cubicBezTo>
                  <a:pt x="198" y="396"/>
                  <a:pt x="198" y="396"/>
                  <a:pt x="198" y="396"/>
                </a:cubicBezTo>
                <a:cubicBezTo>
                  <a:pt x="198" y="417"/>
                  <a:pt x="191" y="424"/>
                  <a:pt x="169" y="424"/>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25" name="Freeform 27">
            <a:extLst>
              <a:ext uri="{FF2B5EF4-FFF2-40B4-BE49-F238E27FC236}">
                <a16:creationId xmlns:a16="http://schemas.microsoft.com/office/drawing/2014/main" id="{0F1DCFF7-7799-4A27-B2BB-D9264CC0B5E5}"/>
              </a:ext>
            </a:extLst>
          </p:cNvPr>
          <p:cNvSpPr>
            <a:spLocks noChangeArrowheads="1"/>
          </p:cNvSpPr>
          <p:nvPr/>
        </p:nvSpPr>
        <p:spPr bwMode="auto">
          <a:xfrm>
            <a:off x="15427991" y="8143512"/>
            <a:ext cx="637269" cy="539584"/>
          </a:xfrm>
          <a:custGeom>
            <a:avLst/>
            <a:gdLst>
              <a:gd name="T0" fmla="*/ 209179 w 602"/>
              <a:gd name="T1" fmla="*/ 183789 h 510"/>
              <a:gd name="T2" fmla="*/ 209179 w 602"/>
              <a:gd name="T3" fmla="*/ 183789 h 510"/>
              <a:gd name="T4" fmla="*/ 7587 w 602"/>
              <a:gd name="T5" fmla="*/ 183789 h 510"/>
              <a:gd name="T6" fmla="*/ 0 w 602"/>
              <a:gd name="T7" fmla="*/ 176206 h 510"/>
              <a:gd name="T8" fmla="*/ 0 w 602"/>
              <a:gd name="T9" fmla="*/ 173679 h 510"/>
              <a:gd name="T10" fmla="*/ 7587 w 602"/>
              <a:gd name="T11" fmla="*/ 163207 h 510"/>
              <a:gd name="T12" fmla="*/ 209179 w 602"/>
              <a:gd name="T13" fmla="*/ 163207 h 510"/>
              <a:gd name="T14" fmla="*/ 217127 w 602"/>
              <a:gd name="T15" fmla="*/ 173679 h 510"/>
              <a:gd name="T16" fmla="*/ 217127 w 602"/>
              <a:gd name="T17" fmla="*/ 176206 h 510"/>
              <a:gd name="T18" fmla="*/ 209179 w 602"/>
              <a:gd name="T19" fmla="*/ 183789 h 510"/>
              <a:gd name="T20" fmla="*/ 175941 w 602"/>
              <a:gd name="T21" fmla="*/ 153097 h 510"/>
              <a:gd name="T22" fmla="*/ 175941 w 602"/>
              <a:gd name="T23" fmla="*/ 153097 h 510"/>
              <a:gd name="T24" fmla="*/ 155710 w 602"/>
              <a:gd name="T25" fmla="*/ 153097 h 510"/>
              <a:gd name="T26" fmla="*/ 145594 w 602"/>
              <a:gd name="T27" fmla="*/ 142987 h 510"/>
              <a:gd name="T28" fmla="*/ 145594 w 602"/>
              <a:gd name="T29" fmla="*/ 10110 h 510"/>
              <a:gd name="T30" fmla="*/ 155710 w 602"/>
              <a:gd name="T31" fmla="*/ 0 h 510"/>
              <a:gd name="T32" fmla="*/ 175941 w 602"/>
              <a:gd name="T33" fmla="*/ 0 h 510"/>
              <a:gd name="T34" fmla="*/ 186418 w 602"/>
              <a:gd name="T35" fmla="*/ 10110 h 510"/>
              <a:gd name="T36" fmla="*/ 186418 w 602"/>
              <a:gd name="T37" fmla="*/ 142987 h 510"/>
              <a:gd name="T38" fmla="*/ 175941 w 602"/>
              <a:gd name="T39" fmla="*/ 153097 h 510"/>
              <a:gd name="T40" fmla="*/ 119944 w 602"/>
              <a:gd name="T41" fmla="*/ 153097 h 510"/>
              <a:gd name="T42" fmla="*/ 119944 w 602"/>
              <a:gd name="T43" fmla="*/ 153097 h 510"/>
              <a:gd name="T44" fmla="*/ 99712 w 602"/>
              <a:gd name="T45" fmla="*/ 153097 h 510"/>
              <a:gd name="T46" fmla="*/ 89235 w 602"/>
              <a:gd name="T47" fmla="*/ 142987 h 510"/>
              <a:gd name="T48" fmla="*/ 89235 w 602"/>
              <a:gd name="T49" fmla="*/ 58856 h 510"/>
              <a:gd name="T50" fmla="*/ 99712 w 602"/>
              <a:gd name="T51" fmla="*/ 48385 h 510"/>
              <a:gd name="T52" fmla="*/ 119944 w 602"/>
              <a:gd name="T53" fmla="*/ 48385 h 510"/>
              <a:gd name="T54" fmla="*/ 130059 w 602"/>
              <a:gd name="T55" fmla="*/ 58856 h 510"/>
              <a:gd name="T56" fmla="*/ 130059 w 602"/>
              <a:gd name="T57" fmla="*/ 142987 h 510"/>
              <a:gd name="T58" fmla="*/ 119944 w 602"/>
              <a:gd name="T59" fmla="*/ 153097 h 510"/>
              <a:gd name="T60" fmla="*/ 61056 w 602"/>
              <a:gd name="T61" fmla="*/ 153097 h 510"/>
              <a:gd name="T62" fmla="*/ 61056 w 602"/>
              <a:gd name="T63" fmla="*/ 153097 h 510"/>
              <a:gd name="T64" fmla="*/ 40824 w 602"/>
              <a:gd name="T65" fmla="*/ 153097 h 510"/>
              <a:gd name="T66" fmla="*/ 30708 w 602"/>
              <a:gd name="T67" fmla="*/ 142987 h 510"/>
              <a:gd name="T68" fmla="*/ 30708 w 602"/>
              <a:gd name="T69" fmla="*/ 107240 h 510"/>
              <a:gd name="T70" fmla="*/ 40824 w 602"/>
              <a:gd name="T71" fmla="*/ 97130 h 510"/>
              <a:gd name="T72" fmla="*/ 61056 w 602"/>
              <a:gd name="T73" fmla="*/ 97130 h 510"/>
              <a:gd name="T74" fmla="*/ 71533 w 602"/>
              <a:gd name="T75" fmla="*/ 107240 h 510"/>
              <a:gd name="T76" fmla="*/ 71533 w 602"/>
              <a:gd name="T77" fmla="*/ 142987 h 510"/>
              <a:gd name="T78" fmla="*/ 61056 w 602"/>
              <a:gd name="T79" fmla="*/ 153097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grpSp>
        <p:nvGrpSpPr>
          <p:cNvPr id="326" name="Group 325">
            <a:extLst>
              <a:ext uri="{FF2B5EF4-FFF2-40B4-BE49-F238E27FC236}">
                <a16:creationId xmlns:a16="http://schemas.microsoft.com/office/drawing/2014/main" id="{F60C424E-4CB7-43C5-91DF-E48B0F2D1E69}"/>
              </a:ext>
            </a:extLst>
          </p:cNvPr>
          <p:cNvGrpSpPr/>
          <p:nvPr/>
        </p:nvGrpSpPr>
        <p:grpSpPr>
          <a:xfrm>
            <a:off x="5470419" y="2948303"/>
            <a:ext cx="632937" cy="394735"/>
            <a:chOff x="4424363" y="2541588"/>
            <a:chExt cx="295275" cy="184150"/>
          </a:xfrm>
          <a:solidFill>
            <a:srgbClr val="FFFFFF"/>
          </a:solidFill>
        </p:grpSpPr>
        <p:sp>
          <p:nvSpPr>
            <p:cNvPr id="327" name="Freeform 108">
              <a:extLst>
                <a:ext uri="{FF2B5EF4-FFF2-40B4-BE49-F238E27FC236}">
                  <a16:creationId xmlns:a16="http://schemas.microsoft.com/office/drawing/2014/main" id="{2BCBFA3E-3776-4655-87CF-574830EAB54F}"/>
                </a:ext>
              </a:extLst>
            </p:cNvPr>
            <p:cNvSpPr>
              <a:spLocks/>
            </p:cNvSpPr>
            <p:nvPr/>
          </p:nvSpPr>
          <p:spPr bwMode="auto">
            <a:xfrm>
              <a:off x="4441825" y="2541588"/>
              <a:ext cx="263525" cy="117475"/>
            </a:xfrm>
            <a:custGeom>
              <a:avLst/>
              <a:gdLst/>
              <a:ahLst/>
              <a:cxnLst>
                <a:cxn ang="0">
                  <a:pos x="166" y="0"/>
                </a:cxn>
                <a:cxn ang="0">
                  <a:pos x="164" y="0"/>
                </a:cxn>
                <a:cxn ang="0">
                  <a:pos x="0" y="0"/>
                </a:cxn>
                <a:cxn ang="0">
                  <a:pos x="0" y="0"/>
                </a:cxn>
                <a:cxn ang="0">
                  <a:pos x="82" y="74"/>
                </a:cxn>
                <a:cxn ang="0">
                  <a:pos x="166" y="0"/>
                </a:cxn>
              </a:cxnLst>
              <a:rect l="0" t="0" r="r" b="b"/>
              <a:pathLst>
                <a:path w="166" h="74">
                  <a:moveTo>
                    <a:pt x="166" y="0"/>
                  </a:moveTo>
                  <a:lnTo>
                    <a:pt x="164" y="0"/>
                  </a:lnTo>
                  <a:lnTo>
                    <a:pt x="0" y="0"/>
                  </a:lnTo>
                  <a:lnTo>
                    <a:pt x="0" y="0"/>
                  </a:lnTo>
                  <a:lnTo>
                    <a:pt x="82" y="74"/>
                  </a:lnTo>
                  <a:lnTo>
                    <a:pt x="166" y="0"/>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28" name="Freeform 109">
              <a:extLst>
                <a:ext uri="{FF2B5EF4-FFF2-40B4-BE49-F238E27FC236}">
                  <a16:creationId xmlns:a16="http://schemas.microsoft.com/office/drawing/2014/main" id="{32637DD3-7BE2-4D56-A023-6EC01FC2D4C5}"/>
                </a:ext>
              </a:extLst>
            </p:cNvPr>
            <p:cNvSpPr>
              <a:spLocks/>
            </p:cNvSpPr>
            <p:nvPr/>
          </p:nvSpPr>
          <p:spPr bwMode="auto">
            <a:xfrm>
              <a:off x="4625975" y="2554288"/>
              <a:ext cx="93663" cy="163513"/>
            </a:xfrm>
            <a:custGeom>
              <a:avLst/>
              <a:gdLst/>
              <a:ahLst/>
              <a:cxnLst>
                <a:cxn ang="0">
                  <a:pos x="37" y="0"/>
                </a:cxn>
                <a:cxn ang="0">
                  <a:pos x="0" y="32"/>
                </a:cxn>
                <a:cxn ang="0">
                  <a:pos x="36" y="64"/>
                </a:cxn>
                <a:cxn ang="0">
                  <a:pos x="37" y="60"/>
                </a:cxn>
                <a:cxn ang="0">
                  <a:pos x="37" y="2"/>
                </a:cxn>
                <a:cxn ang="0">
                  <a:pos x="37" y="0"/>
                </a:cxn>
              </a:cxnLst>
              <a:rect l="0" t="0" r="r" b="b"/>
              <a:pathLst>
                <a:path w="37" h="64">
                  <a:moveTo>
                    <a:pt x="37" y="0"/>
                  </a:moveTo>
                  <a:cubicBezTo>
                    <a:pt x="0" y="32"/>
                    <a:pt x="0" y="32"/>
                    <a:pt x="0" y="32"/>
                  </a:cubicBezTo>
                  <a:cubicBezTo>
                    <a:pt x="36" y="64"/>
                    <a:pt x="36" y="64"/>
                    <a:pt x="36" y="64"/>
                  </a:cubicBezTo>
                  <a:cubicBezTo>
                    <a:pt x="37" y="63"/>
                    <a:pt x="37" y="61"/>
                    <a:pt x="37" y="60"/>
                  </a:cubicBezTo>
                  <a:cubicBezTo>
                    <a:pt x="37" y="2"/>
                    <a:pt x="37" y="2"/>
                    <a:pt x="37" y="2"/>
                  </a:cubicBezTo>
                  <a:cubicBezTo>
                    <a:pt x="37" y="1"/>
                    <a:pt x="37" y="0"/>
                    <a:pt x="37"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29" name="Freeform 110">
              <a:extLst>
                <a:ext uri="{FF2B5EF4-FFF2-40B4-BE49-F238E27FC236}">
                  <a16:creationId xmlns:a16="http://schemas.microsoft.com/office/drawing/2014/main" id="{7D4B8639-A39F-4826-A929-CAB3A11A9578}"/>
                </a:ext>
              </a:extLst>
            </p:cNvPr>
            <p:cNvSpPr>
              <a:spLocks/>
            </p:cNvSpPr>
            <p:nvPr/>
          </p:nvSpPr>
          <p:spPr bwMode="auto">
            <a:xfrm>
              <a:off x="4424363" y="2551113"/>
              <a:ext cx="93663" cy="165100"/>
            </a:xfrm>
            <a:custGeom>
              <a:avLst/>
              <a:gdLst/>
              <a:ahLst/>
              <a:cxnLst>
                <a:cxn ang="0">
                  <a:pos x="0" y="0"/>
                </a:cxn>
                <a:cxn ang="0">
                  <a:pos x="0" y="3"/>
                </a:cxn>
                <a:cxn ang="0">
                  <a:pos x="0" y="61"/>
                </a:cxn>
                <a:cxn ang="0">
                  <a:pos x="1" y="64"/>
                </a:cxn>
                <a:cxn ang="0">
                  <a:pos x="37" y="33"/>
                </a:cxn>
                <a:cxn ang="0">
                  <a:pos x="0" y="0"/>
                </a:cxn>
              </a:cxnLst>
              <a:rect l="0" t="0" r="r" b="b"/>
              <a:pathLst>
                <a:path w="37" h="64">
                  <a:moveTo>
                    <a:pt x="0" y="0"/>
                  </a:moveTo>
                  <a:cubicBezTo>
                    <a:pt x="0" y="1"/>
                    <a:pt x="0" y="2"/>
                    <a:pt x="0" y="3"/>
                  </a:cubicBezTo>
                  <a:cubicBezTo>
                    <a:pt x="0" y="61"/>
                    <a:pt x="0" y="61"/>
                    <a:pt x="0" y="61"/>
                  </a:cubicBezTo>
                  <a:cubicBezTo>
                    <a:pt x="0" y="62"/>
                    <a:pt x="0" y="63"/>
                    <a:pt x="1" y="64"/>
                  </a:cubicBezTo>
                  <a:cubicBezTo>
                    <a:pt x="37" y="33"/>
                    <a:pt x="37" y="33"/>
                    <a:pt x="37" y="33"/>
                  </a:cubicBezTo>
                  <a:lnTo>
                    <a:pt x="0" y="0"/>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30" name="Freeform 111">
              <a:extLst>
                <a:ext uri="{FF2B5EF4-FFF2-40B4-BE49-F238E27FC236}">
                  <a16:creationId xmlns:a16="http://schemas.microsoft.com/office/drawing/2014/main" id="{798B9B34-904F-4246-B3BB-BEB54AB09CF8}"/>
                </a:ext>
              </a:extLst>
            </p:cNvPr>
            <p:cNvSpPr>
              <a:spLocks/>
            </p:cNvSpPr>
            <p:nvPr/>
          </p:nvSpPr>
          <p:spPr bwMode="auto">
            <a:xfrm>
              <a:off x="4441825" y="2649538"/>
              <a:ext cx="258763" cy="76200"/>
            </a:xfrm>
            <a:custGeom>
              <a:avLst/>
              <a:gdLst/>
              <a:ahLst/>
              <a:cxnLst>
                <a:cxn ang="0">
                  <a:pos x="82" y="22"/>
                </a:cxn>
                <a:cxn ang="0">
                  <a:pos x="58" y="0"/>
                </a:cxn>
                <a:cxn ang="0">
                  <a:pos x="0" y="48"/>
                </a:cxn>
                <a:cxn ang="0">
                  <a:pos x="0" y="48"/>
                </a:cxn>
                <a:cxn ang="0">
                  <a:pos x="163" y="48"/>
                </a:cxn>
                <a:cxn ang="0">
                  <a:pos x="106" y="0"/>
                </a:cxn>
                <a:cxn ang="0">
                  <a:pos x="82" y="22"/>
                </a:cxn>
              </a:cxnLst>
              <a:rect l="0" t="0" r="r" b="b"/>
              <a:pathLst>
                <a:path w="163" h="48">
                  <a:moveTo>
                    <a:pt x="82" y="22"/>
                  </a:moveTo>
                  <a:lnTo>
                    <a:pt x="58" y="0"/>
                  </a:lnTo>
                  <a:lnTo>
                    <a:pt x="0" y="48"/>
                  </a:lnTo>
                  <a:lnTo>
                    <a:pt x="0" y="48"/>
                  </a:lnTo>
                  <a:lnTo>
                    <a:pt x="163" y="48"/>
                  </a:lnTo>
                  <a:lnTo>
                    <a:pt x="106" y="0"/>
                  </a:lnTo>
                  <a:lnTo>
                    <a:pt x="82" y="22"/>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31" name="Freeform 58">
            <a:extLst>
              <a:ext uri="{FF2B5EF4-FFF2-40B4-BE49-F238E27FC236}">
                <a16:creationId xmlns:a16="http://schemas.microsoft.com/office/drawing/2014/main" id="{08C18CB6-CF1B-4FFA-9FB8-1A81BDC93EC6}"/>
              </a:ext>
            </a:extLst>
          </p:cNvPr>
          <p:cNvSpPr>
            <a:spLocks noEditPoints="1"/>
          </p:cNvSpPr>
          <p:nvPr/>
        </p:nvSpPr>
        <p:spPr bwMode="auto">
          <a:xfrm>
            <a:off x="15562069" y="2866547"/>
            <a:ext cx="403834" cy="403834"/>
          </a:xfrm>
          <a:custGeom>
            <a:avLst/>
            <a:gdLst>
              <a:gd name="T0" fmla="*/ 174488 w 58"/>
              <a:gd name="T1" fmla="*/ 198437 h 58"/>
              <a:gd name="T2" fmla="*/ 23949 w 58"/>
              <a:gd name="T3" fmla="*/ 198437 h 58"/>
              <a:gd name="T4" fmla="*/ 10264 w 58"/>
              <a:gd name="T5" fmla="*/ 171066 h 58"/>
              <a:gd name="T6" fmla="*/ 75269 w 58"/>
              <a:gd name="T7" fmla="*/ 68427 h 58"/>
              <a:gd name="T8" fmla="*/ 75269 w 58"/>
              <a:gd name="T9" fmla="*/ 13685 h 58"/>
              <a:gd name="T10" fmla="*/ 65005 w 58"/>
              <a:gd name="T11" fmla="*/ 13685 h 58"/>
              <a:gd name="T12" fmla="*/ 58163 w 58"/>
              <a:gd name="T13" fmla="*/ 6843 h 58"/>
              <a:gd name="T14" fmla="*/ 65005 w 58"/>
              <a:gd name="T15" fmla="*/ 0 h 58"/>
              <a:gd name="T16" fmla="*/ 133432 w 58"/>
              <a:gd name="T17" fmla="*/ 0 h 58"/>
              <a:gd name="T18" fmla="*/ 140274 w 58"/>
              <a:gd name="T19" fmla="*/ 6843 h 58"/>
              <a:gd name="T20" fmla="*/ 133432 w 58"/>
              <a:gd name="T21" fmla="*/ 13685 h 58"/>
              <a:gd name="T22" fmla="*/ 123168 w 58"/>
              <a:gd name="T23" fmla="*/ 13685 h 58"/>
              <a:gd name="T24" fmla="*/ 123168 w 58"/>
              <a:gd name="T25" fmla="*/ 68427 h 58"/>
              <a:gd name="T26" fmla="*/ 188173 w 58"/>
              <a:gd name="T27" fmla="*/ 171066 h 58"/>
              <a:gd name="T28" fmla="*/ 174488 w 58"/>
              <a:gd name="T29" fmla="*/ 198437 h 58"/>
              <a:gd name="T30" fmla="*/ 54741 w 58"/>
              <a:gd name="T31" fmla="*/ 130010 h 58"/>
              <a:gd name="T32" fmla="*/ 147117 w 58"/>
              <a:gd name="T33" fmla="*/ 130010 h 58"/>
              <a:gd name="T34" fmla="*/ 109482 w 58"/>
              <a:gd name="T35" fmla="*/ 75269 h 58"/>
              <a:gd name="T36" fmla="*/ 106061 w 58"/>
              <a:gd name="T37" fmla="*/ 71848 h 58"/>
              <a:gd name="T38" fmla="*/ 106061 w 58"/>
              <a:gd name="T39" fmla="*/ 68427 h 58"/>
              <a:gd name="T40" fmla="*/ 106061 w 58"/>
              <a:gd name="T41" fmla="*/ 13685 h 58"/>
              <a:gd name="T42" fmla="*/ 92376 w 58"/>
              <a:gd name="T43" fmla="*/ 13685 h 58"/>
              <a:gd name="T44" fmla="*/ 92376 w 58"/>
              <a:gd name="T45" fmla="*/ 68427 h 58"/>
              <a:gd name="T46" fmla="*/ 92376 w 58"/>
              <a:gd name="T47" fmla="*/ 71848 h 58"/>
              <a:gd name="T48" fmla="*/ 88955 w 58"/>
              <a:gd name="T49" fmla="*/ 75269 h 58"/>
              <a:gd name="T50" fmla="*/ 54741 w 58"/>
              <a:gd name="T51" fmla="*/ 13001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 h="58">
                <a:moveTo>
                  <a:pt x="51" y="58"/>
                </a:moveTo>
                <a:cubicBezTo>
                  <a:pt x="7" y="58"/>
                  <a:pt x="7" y="58"/>
                  <a:pt x="7" y="58"/>
                </a:cubicBezTo>
                <a:cubicBezTo>
                  <a:pt x="2" y="58"/>
                  <a:pt x="0" y="54"/>
                  <a:pt x="3" y="50"/>
                </a:cubicBezTo>
                <a:cubicBezTo>
                  <a:pt x="22" y="20"/>
                  <a:pt x="22" y="20"/>
                  <a:pt x="22" y="20"/>
                </a:cubicBezTo>
                <a:cubicBezTo>
                  <a:pt x="22" y="4"/>
                  <a:pt x="22" y="4"/>
                  <a:pt x="22" y="4"/>
                </a:cubicBezTo>
                <a:cubicBezTo>
                  <a:pt x="19" y="4"/>
                  <a:pt x="19" y="4"/>
                  <a:pt x="19" y="4"/>
                </a:cubicBezTo>
                <a:cubicBezTo>
                  <a:pt x="18" y="4"/>
                  <a:pt x="17" y="3"/>
                  <a:pt x="17" y="2"/>
                </a:cubicBezTo>
                <a:cubicBezTo>
                  <a:pt x="17" y="1"/>
                  <a:pt x="18" y="0"/>
                  <a:pt x="19" y="0"/>
                </a:cubicBezTo>
                <a:cubicBezTo>
                  <a:pt x="39" y="0"/>
                  <a:pt x="39" y="0"/>
                  <a:pt x="39" y="0"/>
                </a:cubicBezTo>
                <a:cubicBezTo>
                  <a:pt x="40" y="0"/>
                  <a:pt x="41" y="1"/>
                  <a:pt x="41" y="2"/>
                </a:cubicBezTo>
                <a:cubicBezTo>
                  <a:pt x="41" y="3"/>
                  <a:pt x="40" y="4"/>
                  <a:pt x="39" y="4"/>
                </a:cubicBezTo>
                <a:cubicBezTo>
                  <a:pt x="36" y="4"/>
                  <a:pt x="36" y="4"/>
                  <a:pt x="36" y="4"/>
                </a:cubicBezTo>
                <a:cubicBezTo>
                  <a:pt x="36" y="20"/>
                  <a:pt x="36" y="20"/>
                  <a:pt x="36" y="20"/>
                </a:cubicBezTo>
                <a:cubicBezTo>
                  <a:pt x="55" y="50"/>
                  <a:pt x="55" y="50"/>
                  <a:pt x="55" y="50"/>
                </a:cubicBezTo>
                <a:cubicBezTo>
                  <a:pt x="58" y="54"/>
                  <a:pt x="56" y="58"/>
                  <a:pt x="51" y="58"/>
                </a:cubicBezTo>
                <a:close/>
                <a:moveTo>
                  <a:pt x="16" y="38"/>
                </a:moveTo>
                <a:cubicBezTo>
                  <a:pt x="43" y="38"/>
                  <a:pt x="43" y="38"/>
                  <a:pt x="43" y="38"/>
                </a:cubicBezTo>
                <a:cubicBezTo>
                  <a:pt x="32" y="22"/>
                  <a:pt x="32" y="22"/>
                  <a:pt x="32" y="22"/>
                </a:cubicBezTo>
                <a:cubicBezTo>
                  <a:pt x="31" y="21"/>
                  <a:pt x="31" y="21"/>
                  <a:pt x="31" y="21"/>
                </a:cubicBezTo>
                <a:cubicBezTo>
                  <a:pt x="31" y="20"/>
                  <a:pt x="31" y="20"/>
                  <a:pt x="31" y="20"/>
                </a:cubicBezTo>
                <a:cubicBezTo>
                  <a:pt x="31" y="4"/>
                  <a:pt x="31" y="4"/>
                  <a:pt x="31" y="4"/>
                </a:cubicBezTo>
                <a:cubicBezTo>
                  <a:pt x="27" y="4"/>
                  <a:pt x="27" y="4"/>
                  <a:pt x="27" y="4"/>
                </a:cubicBezTo>
                <a:cubicBezTo>
                  <a:pt x="27" y="20"/>
                  <a:pt x="27" y="20"/>
                  <a:pt x="27" y="20"/>
                </a:cubicBezTo>
                <a:cubicBezTo>
                  <a:pt x="27" y="21"/>
                  <a:pt x="27" y="21"/>
                  <a:pt x="27" y="21"/>
                </a:cubicBezTo>
                <a:cubicBezTo>
                  <a:pt x="26" y="22"/>
                  <a:pt x="26" y="22"/>
                  <a:pt x="26" y="22"/>
                </a:cubicBezTo>
                <a:lnTo>
                  <a:pt x="1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15">
            <a:extLst>
              <a:ext uri="{FF2B5EF4-FFF2-40B4-BE49-F238E27FC236}">
                <a16:creationId xmlns:a16="http://schemas.microsoft.com/office/drawing/2014/main" id="{1822AB56-9521-4008-8A37-2C412ED7D5DC}"/>
              </a:ext>
            </a:extLst>
          </p:cNvPr>
          <p:cNvSpPr>
            <a:spLocks noEditPoints="1"/>
          </p:cNvSpPr>
          <p:nvPr/>
        </p:nvSpPr>
        <p:spPr bwMode="auto">
          <a:xfrm>
            <a:off x="18856610" y="8215405"/>
            <a:ext cx="542754" cy="407065"/>
          </a:xfrm>
          <a:custGeom>
            <a:avLst/>
            <a:gdLst>
              <a:gd name="T0" fmla="*/ 266700 w 168"/>
              <a:gd name="T1" fmla="*/ 200025 h 126"/>
              <a:gd name="T2" fmla="*/ 0 w 168"/>
              <a:gd name="T3" fmla="*/ 200025 h 126"/>
              <a:gd name="T4" fmla="*/ 0 w 168"/>
              <a:gd name="T5" fmla="*/ 0 h 126"/>
              <a:gd name="T6" fmla="*/ 15875 w 168"/>
              <a:gd name="T7" fmla="*/ 0 h 126"/>
              <a:gd name="T8" fmla="*/ 15875 w 168"/>
              <a:gd name="T9" fmla="*/ 182563 h 126"/>
              <a:gd name="T10" fmla="*/ 266700 w 168"/>
              <a:gd name="T11" fmla="*/ 182563 h 126"/>
              <a:gd name="T12" fmla="*/ 266700 w 168"/>
              <a:gd name="T13" fmla="*/ 200025 h 126"/>
              <a:gd name="T14" fmla="*/ 85725 w 168"/>
              <a:gd name="T15" fmla="*/ 165100 h 126"/>
              <a:gd name="T16" fmla="*/ 50800 w 168"/>
              <a:gd name="T17" fmla="*/ 165100 h 126"/>
              <a:gd name="T18" fmla="*/ 50800 w 168"/>
              <a:gd name="T19" fmla="*/ 100013 h 126"/>
              <a:gd name="T20" fmla="*/ 85725 w 168"/>
              <a:gd name="T21" fmla="*/ 100013 h 126"/>
              <a:gd name="T22" fmla="*/ 85725 w 168"/>
              <a:gd name="T23" fmla="*/ 165100 h 126"/>
              <a:gd name="T24" fmla="*/ 133350 w 168"/>
              <a:gd name="T25" fmla="*/ 165100 h 126"/>
              <a:gd name="T26" fmla="*/ 101600 w 168"/>
              <a:gd name="T27" fmla="*/ 165100 h 126"/>
              <a:gd name="T28" fmla="*/ 101600 w 168"/>
              <a:gd name="T29" fmla="*/ 30163 h 126"/>
              <a:gd name="T30" fmla="*/ 133350 w 168"/>
              <a:gd name="T31" fmla="*/ 30163 h 126"/>
              <a:gd name="T32" fmla="*/ 133350 w 168"/>
              <a:gd name="T33" fmla="*/ 165100 h 126"/>
              <a:gd name="T34" fmla="*/ 184150 w 168"/>
              <a:gd name="T35" fmla="*/ 165100 h 126"/>
              <a:gd name="T36" fmla="*/ 150813 w 168"/>
              <a:gd name="T37" fmla="*/ 165100 h 126"/>
              <a:gd name="T38" fmla="*/ 150813 w 168"/>
              <a:gd name="T39" fmla="*/ 65088 h 126"/>
              <a:gd name="T40" fmla="*/ 184150 w 168"/>
              <a:gd name="T41" fmla="*/ 65088 h 126"/>
              <a:gd name="T42" fmla="*/ 184150 w 168"/>
              <a:gd name="T43" fmla="*/ 165100 h 126"/>
              <a:gd name="T44" fmla="*/ 233363 w 168"/>
              <a:gd name="T45" fmla="*/ 165100 h 126"/>
              <a:gd name="T46" fmla="*/ 201613 w 168"/>
              <a:gd name="T47" fmla="*/ 165100 h 126"/>
              <a:gd name="T48" fmla="*/ 201613 w 168"/>
              <a:gd name="T49" fmla="*/ 14288 h 126"/>
              <a:gd name="T50" fmla="*/ 233363 w 168"/>
              <a:gd name="T51" fmla="*/ 14288 h 126"/>
              <a:gd name="T52" fmla="*/ 233363 w 168"/>
              <a:gd name="T53" fmla="*/ 165100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09">
            <a:extLst>
              <a:ext uri="{FF2B5EF4-FFF2-40B4-BE49-F238E27FC236}">
                <a16:creationId xmlns:a16="http://schemas.microsoft.com/office/drawing/2014/main" id="{6722412F-902E-45B4-A4C2-74D91E44C1F2}"/>
              </a:ext>
            </a:extLst>
          </p:cNvPr>
          <p:cNvSpPr>
            <a:spLocks noEditPoints="1"/>
          </p:cNvSpPr>
          <p:nvPr/>
        </p:nvSpPr>
        <p:spPr bwMode="auto">
          <a:xfrm>
            <a:off x="13331822" y="8215405"/>
            <a:ext cx="474910" cy="403836"/>
          </a:xfrm>
          <a:custGeom>
            <a:avLst/>
            <a:gdLst>
              <a:gd name="T0" fmla="*/ 34318 w 68"/>
              <a:gd name="T1" fmla="*/ 195017 h 58"/>
              <a:gd name="T2" fmla="*/ 30886 w 68"/>
              <a:gd name="T3" fmla="*/ 198438 h 58"/>
              <a:gd name="T4" fmla="*/ 6864 w 68"/>
              <a:gd name="T5" fmla="*/ 198438 h 58"/>
              <a:gd name="T6" fmla="*/ 0 w 68"/>
              <a:gd name="T7" fmla="*/ 195017 h 58"/>
              <a:gd name="T8" fmla="*/ 0 w 68"/>
              <a:gd name="T9" fmla="*/ 167646 h 58"/>
              <a:gd name="T10" fmla="*/ 6864 w 68"/>
              <a:gd name="T11" fmla="*/ 164225 h 58"/>
              <a:gd name="T12" fmla="*/ 30886 w 68"/>
              <a:gd name="T13" fmla="*/ 164225 h 58"/>
              <a:gd name="T14" fmla="*/ 34318 w 68"/>
              <a:gd name="T15" fmla="*/ 167646 h 58"/>
              <a:gd name="T16" fmla="*/ 34318 w 68"/>
              <a:gd name="T17" fmla="*/ 195017 h 58"/>
              <a:gd name="T18" fmla="*/ 85795 w 68"/>
              <a:gd name="T19" fmla="*/ 195017 h 58"/>
              <a:gd name="T20" fmla="*/ 82363 w 68"/>
              <a:gd name="T21" fmla="*/ 198438 h 58"/>
              <a:gd name="T22" fmla="*/ 54909 w 68"/>
              <a:gd name="T23" fmla="*/ 198438 h 58"/>
              <a:gd name="T24" fmla="*/ 51477 w 68"/>
              <a:gd name="T25" fmla="*/ 195017 h 58"/>
              <a:gd name="T26" fmla="*/ 51477 w 68"/>
              <a:gd name="T27" fmla="*/ 150539 h 58"/>
              <a:gd name="T28" fmla="*/ 54909 w 68"/>
              <a:gd name="T29" fmla="*/ 147118 h 58"/>
              <a:gd name="T30" fmla="*/ 82363 w 68"/>
              <a:gd name="T31" fmla="*/ 147118 h 58"/>
              <a:gd name="T32" fmla="*/ 85795 w 68"/>
              <a:gd name="T33" fmla="*/ 150539 h 58"/>
              <a:gd name="T34" fmla="*/ 85795 w 68"/>
              <a:gd name="T35" fmla="*/ 195017 h 58"/>
              <a:gd name="T36" fmla="*/ 133841 w 68"/>
              <a:gd name="T37" fmla="*/ 195017 h 58"/>
              <a:gd name="T38" fmla="*/ 130409 w 68"/>
              <a:gd name="T39" fmla="*/ 198438 h 58"/>
              <a:gd name="T40" fmla="*/ 106386 w 68"/>
              <a:gd name="T41" fmla="*/ 198438 h 58"/>
              <a:gd name="T42" fmla="*/ 102954 w 68"/>
              <a:gd name="T43" fmla="*/ 195017 h 58"/>
              <a:gd name="T44" fmla="*/ 102954 w 68"/>
              <a:gd name="T45" fmla="*/ 119747 h 58"/>
              <a:gd name="T46" fmla="*/ 106386 w 68"/>
              <a:gd name="T47" fmla="*/ 116326 h 58"/>
              <a:gd name="T48" fmla="*/ 130409 w 68"/>
              <a:gd name="T49" fmla="*/ 116326 h 58"/>
              <a:gd name="T50" fmla="*/ 133841 w 68"/>
              <a:gd name="T51" fmla="*/ 119747 h 58"/>
              <a:gd name="T52" fmla="*/ 133841 w 68"/>
              <a:gd name="T53" fmla="*/ 195017 h 58"/>
              <a:gd name="T54" fmla="*/ 185318 w 68"/>
              <a:gd name="T55" fmla="*/ 195017 h 58"/>
              <a:gd name="T56" fmla="*/ 181886 w 68"/>
              <a:gd name="T57" fmla="*/ 198438 h 58"/>
              <a:gd name="T58" fmla="*/ 154431 w 68"/>
              <a:gd name="T59" fmla="*/ 198438 h 58"/>
              <a:gd name="T60" fmla="*/ 151000 w 68"/>
              <a:gd name="T61" fmla="*/ 195017 h 58"/>
              <a:gd name="T62" fmla="*/ 151000 w 68"/>
              <a:gd name="T63" fmla="*/ 68427 h 58"/>
              <a:gd name="T64" fmla="*/ 154431 w 68"/>
              <a:gd name="T65" fmla="*/ 65006 h 58"/>
              <a:gd name="T66" fmla="*/ 181886 w 68"/>
              <a:gd name="T67" fmla="*/ 65006 h 58"/>
              <a:gd name="T68" fmla="*/ 185318 w 68"/>
              <a:gd name="T69" fmla="*/ 68427 h 58"/>
              <a:gd name="T70" fmla="*/ 185318 w 68"/>
              <a:gd name="T71" fmla="*/ 195017 h 58"/>
              <a:gd name="T72" fmla="*/ 233363 w 68"/>
              <a:gd name="T73" fmla="*/ 195017 h 58"/>
              <a:gd name="T74" fmla="*/ 229931 w 68"/>
              <a:gd name="T75" fmla="*/ 198438 h 58"/>
              <a:gd name="T76" fmla="*/ 205909 w 68"/>
              <a:gd name="T77" fmla="*/ 198438 h 58"/>
              <a:gd name="T78" fmla="*/ 202477 w 68"/>
              <a:gd name="T79" fmla="*/ 195017 h 58"/>
              <a:gd name="T80" fmla="*/ 202477 w 68"/>
              <a:gd name="T81" fmla="*/ 3421 h 58"/>
              <a:gd name="T82" fmla="*/ 205909 w 68"/>
              <a:gd name="T83" fmla="*/ 0 h 58"/>
              <a:gd name="T84" fmla="*/ 229931 w 68"/>
              <a:gd name="T85" fmla="*/ 0 h 58"/>
              <a:gd name="T86" fmla="*/ 233363 w 68"/>
              <a:gd name="T87" fmla="*/ 3421 h 58"/>
              <a:gd name="T88" fmla="*/ 233363 w 68"/>
              <a:gd name="T89" fmla="*/ 195017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8" h="58">
                <a:moveTo>
                  <a:pt x="10" y="57"/>
                </a:moveTo>
                <a:cubicBezTo>
                  <a:pt x="10" y="57"/>
                  <a:pt x="10" y="58"/>
                  <a:pt x="9" y="58"/>
                </a:cubicBezTo>
                <a:cubicBezTo>
                  <a:pt x="2" y="58"/>
                  <a:pt x="2" y="58"/>
                  <a:pt x="2" y="58"/>
                </a:cubicBezTo>
                <a:cubicBezTo>
                  <a:pt x="1" y="58"/>
                  <a:pt x="0" y="57"/>
                  <a:pt x="0" y="57"/>
                </a:cubicBezTo>
                <a:cubicBezTo>
                  <a:pt x="0" y="49"/>
                  <a:pt x="0" y="49"/>
                  <a:pt x="0" y="49"/>
                </a:cubicBezTo>
                <a:cubicBezTo>
                  <a:pt x="0" y="49"/>
                  <a:pt x="1" y="48"/>
                  <a:pt x="2" y="48"/>
                </a:cubicBezTo>
                <a:cubicBezTo>
                  <a:pt x="9" y="48"/>
                  <a:pt x="9" y="48"/>
                  <a:pt x="9" y="48"/>
                </a:cubicBezTo>
                <a:cubicBezTo>
                  <a:pt x="10" y="48"/>
                  <a:pt x="10" y="49"/>
                  <a:pt x="10" y="49"/>
                </a:cubicBezTo>
                <a:lnTo>
                  <a:pt x="10" y="57"/>
                </a:lnTo>
                <a:close/>
                <a:moveTo>
                  <a:pt x="25" y="57"/>
                </a:moveTo>
                <a:cubicBezTo>
                  <a:pt x="25" y="57"/>
                  <a:pt x="24" y="58"/>
                  <a:pt x="24" y="58"/>
                </a:cubicBezTo>
                <a:cubicBezTo>
                  <a:pt x="16" y="58"/>
                  <a:pt x="16" y="58"/>
                  <a:pt x="16" y="58"/>
                </a:cubicBezTo>
                <a:cubicBezTo>
                  <a:pt x="16" y="58"/>
                  <a:pt x="15" y="57"/>
                  <a:pt x="15" y="57"/>
                </a:cubicBezTo>
                <a:cubicBezTo>
                  <a:pt x="15" y="44"/>
                  <a:pt x="15" y="44"/>
                  <a:pt x="15" y="44"/>
                </a:cubicBezTo>
                <a:cubicBezTo>
                  <a:pt x="15" y="44"/>
                  <a:pt x="16" y="43"/>
                  <a:pt x="16" y="43"/>
                </a:cubicBezTo>
                <a:cubicBezTo>
                  <a:pt x="24" y="43"/>
                  <a:pt x="24" y="43"/>
                  <a:pt x="24" y="43"/>
                </a:cubicBezTo>
                <a:cubicBezTo>
                  <a:pt x="24" y="43"/>
                  <a:pt x="25" y="44"/>
                  <a:pt x="25" y="44"/>
                </a:cubicBezTo>
                <a:lnTo>
                  <a:pt x="25" y="57"/>
                </a:lnTo>
                <a:close/>
                <a:moveTo>
                  <a:pt x="39" y="57"/>
                </a:moveTo>
                <a:cubicBezTo>
                  <a:pt x="39" y="57"/>
                  <a:pt x="39" y="58"/>
                  <a:pt x="38" y="58"/>
                </a:cubicBezTo>
                <a:cubicBezTo>
                  <a:pt x="31" y="58"/>
                  <a:pt x="31" y="58"/>
                  <a:pt x="31" y="58"/>
                </a:cubicBezTo>
                <a:cubicBezTo>
                  <a:pt x="30" y="58"/>
                  <a:pt x="30" y="57"/>
                  <a:pt x="30" y="57"/>
                </a:cubicBezTo>
                <a:cubicBezTo>
                  <a:pt x="30" y="35"/>
                  <a:pt x="30" y="35"/>
                  <a:pt x="30" y="35"/>
                </a:cubicBezTo>
                <a:cubicBezTo>
                  <a:pt x="30" y="34"/>
                  <a:pt x="30" y="34"/>
                  <a:pt x="31" y="34"/>
                </a:cubicBezTo>
                <a:cubicBezTo>
                  <a:pt x="38" y="34"/>
                  <a:pt x="38" y="34"/>
                  <a:pt x="38" y="34"/>
                </a:cubicBezTo>
                <a:cubicBezTo>
                  <a:pt x="39" y="34"/>
                  <a:pt x="39" y="34"/>
                  <a:pt x="39" y="35"/>
                </a:cubicBezTo>
                <a:lnTo>
                  <a:pt x="39" y="57"/>
                </a:lnTo>
                <a:close/>
                <a:moveTo>
                  <a:pt x="54" y="57"/>
                </a:moveTo>
                <a:cubicBezTo>
                  <a:pt x="54" y="57"/>
                  <a:pt x="53" y="58"/>
                  <a:pt x="53" y="58"/>
                </a:cubicBezTo>
                <a:cubicBezTo>
                  <a:pt x="45" y="58"/>
                  <a:pt x="45" y="58"/>
                  <a:pt x="45" y="58"/>
                </a:cubicBezTo>
                <a:cubicBezTo>
                  <a:pt x="45" y="58"/>
                  <a:pt x="44" y="57"/>
                  <a:pt x="44" y="57"/>
                </a:cubicBezTo>
                <a:cubicBezTo>
                  <a:pt x="44" y="20"/>
                  <a:pt x="44" y="20"/>
                  <a:pt x="44" y="20"/>
                </a:cubicBezTo>
                <a:cubicBezTo>
                  <a:pt x="44" y="20"/>
                  <a:pt x="45" y="19"/>
                  <a:pt x="45" y="19"/>
                </a:cubicBezTo>
                <a:cubicBezTo>
                  <a:pt x="53" y="19"/>
                  <a:pt x="53" y="19"/>
                  <a:pt x="53" y="19"/>
                </a:cubicBezTo>
                <a:cubicBezTo>
                  <a:pt x="53" y="19"/>
                  <a:pt x="54" y="20"/>
                  <a:pt x="54" y="20"/>
                </a:cubicBezTo>
                <a:lnTo>
                  <a:pt x="54" y="57"/>
                </a:lnTo>
                <a:close/>
                <a:moveTo>
                  <a:pt x="68" y="57"/>
                </a:moveTo>
                <a:cubicBezTo>
                  <a:pt x="68" y="57"/>
                  <a:pt x="68" y="58"/>
                  <a:pt x="67" y="58"/>
                </a:cubicBezTo>
                <a:cubicBezTo>
                  <a:pt x="60" y="58"/>
                  <a:pt x="60" y="58"/>
                  <a:pt x="60" y="58"/>
                </a:cubicBezTo>
                <a:cubicBezTo>
                  <a:pt x="59" y="58"/>
                  <a:pt x="59" y="57"/>
                  <a:pt x="59" y="57"/>
                </a:cubicBezTo>
                <a:cubicBezTo>
                  <a:pt x="59" y="1"/>
                  <a:pt x="59" y="1"/>
                  <a:pt x="59" y="1"/>
                </a:cubicBezTo>
                <a:cubicBezTo>
                  <a:pt x="59" y="0"/>
                  <a:pt x="59" y="0"/>
                  <a:pt x="60" y="0"/>
                </a:cubicBezTo>
                <a:cubicBezTo>
                  <a:pt x="67" y="0"/>
                  <a:pt x="67" y="0"/>
                  <a:pt x="67" y="0"/>
                </a:cubicBezTo>
                <a:cubicBezTo>
                  <a:pt x="68" y="0"/>
                  <a:pt x="68" y="0"/>
                  <a:pt x="68" y="1"/>
                </a:cubicBezTo>
                <a:lnTo>
                  <a:pt x="68"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20">
            <a:extLst>
              <a:ext uri="{FF2B5EF4-FFF2-40B4-BE49-F238E27FC236}">
                <a16:creationId xmlns:a16="http://schemas.microsoft.com/office/drawing/2014/main" id="{2C3B95D9-68B5-46B3-AB36-C0E88A42C656}"/>
              </a:ext>
            </a:extLst>
          </p:cNvPr>
          <p:cNvSpPr>
            <a:spLocks noEditPoints="1"/>
          </p:cNvSpPr>
          <p:nvPr/>
        </p:nvSpPr>
        <p:spPr bwMode="auto">
          <a:xfrm>
            <a:off x="7816827" y="3947094"/>
            <a:ext cx="449065" cy="419988"/>
          </a:xfrm>
          <a:custGeom>
            <a:avLst/>
            <a:gdLst>
              <a:gd name="T0" fmla="*/ 217215 w 64"/>
              <a:gd name="T1" fmla="*/ 68792 h 60"/>
              <a:gd name="T2" fmla="*/ 182737 w 64"/>
              <a:gd name="T3" fmla="*/ 185738 h 60"/>
              <a:gd name="T4" fmla="*/ 155154 w 64"/>
              <a:gd name="T5" fmla="*/ 206375 h 60"/>
              <a:gd name="T6" fmla="*/ 34479 w 64"/>
              <a:gd name="T7" fmla="*/ 206375 h 60"/>
              <a:gd name="T8" fmla="*/ 3448 w 64"/>
              <a:gd name="T9" fmla="*/ 182298 h 60"/>
              <a:gd name="T10" fmla="*/ 3448 w 64"/>
              <a:gd name="T11" fmla="*/ 165100 h 60"/>
              <a:gd name="T12" fmla="*/ 3448 w 64"/>
              <a:gd name="T13" fmla="*/ 158221 h 60"/>
              <a:gd name="T14" fmla="*/ 3448 w 64"/>
              <a:gd name="T15" fmla="*/ 151342 h 60"/>
              <a:gd name="T16" fmla="*/ 6896 w 64"/>
              <a:gd name="T17" fmla="*/ 141023 h 60"/>
              <a:gd name="T18" fmla="*/ 17239 w 64"/>
              <a:gd name="T19" fmla="*/ 116946 h 60"/>
              <a:gd name="T20" fmla="*/ 17239 w 64"/>
              <a:gd name="T21" fmla="*/ 110067 h 60"/>
              <a:gd name="T22" fmla="*/ 24135 w 64"/>
              <a:gd name="T23" fmla="*/ 103188 h 60"/>
              <a:gd name="T24" fmla="*/ 31031 w 64"/>
              <a:gd name="T25" fmla="*/ 79110 h 60"/>
              <a:gd name="T26" fmla="*/ 31031 w 64"/>
              <a:gd name="T27" fmla="*/ 72231 h 60"/>
              <a:gd name="T28" fmla="*/ 37926 w 64"/>
              <a:gd name="T29" fmla="*/ 65352 h 60"/>
              <a:gd name="T30" fmla="*/ 44822 w 64"/>
              <a:gd name="T31" fmla="*/ 41275 h 60"/>
              <a:gd name="T32" fmla="*/ 44822 w 64"/>
              <a:gd name="T33" fmla="*/ 34396 h 60"/>
              <a:gd name="T34" fmla="*/ 51718 w 64"/>
              <a:gd name="T35" fmla="*/ 27517 h 60"/>
              <a:gd name="T36" fmla="*/ 75853 w 64"/>
              <a:gd name="T37" fmla="*/ 6879 h 60"/>
              <a:gd name="T38" fmla="*/ 75853 w 64"/>
              <a:gd name="T39" fmla="*/ 6879 h 60"/>
              <a:gd name="T40" fmla="*/ 79301 w 64"/>
              <a:gd name="T41" fmla="*/ 6879 h 60"/>
              <a:gd name="T42" fmla="*/ 179289 w 64"/>
              <a:gd name="T43" fmla="*/ 6879 h 60"/>
              <a:gd name="T44" fmla="*/ 196528 w 64"/>
              <a:gd name="T45" fmla="*/ 13758 h 60"/>
              <a:gd name="T46" fmla="*/ 196528 w 64"/>
              <a:gd name="T47" fmla="*/ 30956 h 60"/>
              <a:gd name="T48" fmla="*/ 162049 w 64"/>
              <a:gd name="T49" fmla="*/ 147902 h 60"/>
              <a:gd name="T50" fmla="*/ 134467 w 64"/>
              <a:gd name="T51" fmla="*/ 171979 h 60"/>
              <a:gd name="T52" fmla="*/ 20687 w 64"/>
              <a:gd name="T53" fmla="*/ 171979 h 60"/>
              <a:gd name="T54" fmla="*/ 17239 w 64"/>
              <a:gd name="T55" fmla="*/ 175419 h 60"/>
              <a:gd name="T56" fmla="*/ 17239 w 64"/>
              <a:gd name="T57" fmla="*/ 178858 h 60"/>
              <a:gd name="T58" fmla="*/ 34479 w 64"/>
              <a:gd name="T59" fmla="*/ 189177 h 60"/>
              <a:gd name="T60" fmla="*/ 155154 w 64"/>
              <a:gd name="T61" fmla="*/ 189177 h 60"/>
              <a:gd name="T62" fmla="*/ 168945 w 64"/>
              <a:gd name="T63" fmla="*/ 182298 h 60"/>
              <a:gd name="T64" fmla="*/ 206872 w 64"/>
              <a:gd name="T65" fmla="*/ 51594 h 60"/>
              <a:gd name="T66" fmla="*/ 206872 w 64"/>
              <a:gd name="T67" fmla="*/ 44715 h 60"/>
              <a:gd name="T68" fmla="*/ 217215 w 64"/>
              <a:gd name="T69" fmla="*/ 51594 h 60"/>
              <a:gd name="T70" fmla="*/ 217215 w 64"/>
              <a:gd name="T71" fmla="*/ 68792 h 60"/>
              <a:gd name="T72" fmla="*/ 68957 w 64"/>
              <a:gd name="T73" fmla="*/ 89429 h 60"/>
              <a:gd name="T74" fmla="*/ 148258 w 64"/>
              <a:gd name="T75" fmla="*/ 89429 h 60"/>
              <a:gd name="T76" fmla="*/ 155154 w 64"/>
              <a:gd name="T77" fmla="*/ 85990 h 60"/>
              <a:gd name="T78" fmla="*/ 155154 w 64"/>
              <a:gd name="T79" fmla="*/ 75671 h 60"/>
              <a:gd name="T80" fmla="*/ 155154 w 64"/>
              <a:gd name="T81" fmla="*/ 72231 h 60"/>
              <a:gd name="T82" fmla="*/ 75853 w 64"/>
              <a:gd name="T83" fmla="*/ 72231 h 60"/>
              <a:gd name="T84" fmla="*/ 68957 w 64"/>
              <a:gd name="T85" fmla="*/ 75671 h 60"/>
              <a:gd name="T86" fmla="*/ 65509 w 64"/>
              <a:gd name="T87" fmla="*/ 85990 h 60"/>
              <a:gd name="T88" fmla="*/ 68957 w 64"/>
              <a:gd name="T89" fmla="*/ 89429 h 60"/>
              <a:gd name="T90" fmla="*/ 79301 w 64"/>
              <a:gd name="T91" fmla="*/ 55033 h 60"/>
              <a:gd name="T92" fmla="*/ 158602 w 64"/>
              <a:gd name="T93" fmla="*/ 55033 h 60"/>
              <a:gd name="T94" fmla="*/ 165497 w 64"/>
              <a:gd name="T95" fmla="*/ 51594 h 60"/>
              <a:gd name="T96" fmla="*/ 168945 w 64"/>
              <a:gd name="T97" fmla="*/ 41275 h 60"/>
              <a:gd name="T98" fmla="*/ 165497 w 64"/>
              <a:gd name="T99" fmla="*/ 37835 h 60"/>
              <a:gd name="T100" fmla="*/ 86196 w 64"/>
              <a:gd name="T101" fmla="*/ 37835 h 60"/>
              <a:gd name="T102" fmla="*/ 79301 w 64"/>
              <a:gd name="T103" fmla="*/ 41275 h 60"/>
              <a:gd name="T104" fmla="*/ 75853 w 64"/>
              <a:gd name="T105" fmla="*/ 51594 h 60"/>
              <a:gd name="T106" fmla="*/ 79301 w 64"/>
              <a:gd name="T107" fmla="*/ 55033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 h="60">
                <a:moveTo>
                  <a:pt x="63" y="20"/>
                </a:moveTo>
                <a:cubicBezTo>
                  <a:pt x="53" y="54"/>
                  <a:pt x="53" y="54"/>
                  <a:pt x="53" y="54"/>
                </a:cubicBezTo>
                <a:cubicBezTo>
                  <a:pt x="52" y="57"/>
                  <a:pt x="49" y="60"/>
                  <a:pt x="45" y="60"/>
                </a:cubicBezTo>
                <a:cubicBezTo>
                  <a:pt x="10" y="60"/>
                  <a:pt x="10" y="60"/>
                  <a:pt x="10" y="60"/>
                </a:cubicBezTo>
                <a:cubicBezTo>
                  <a:pt x="6" y="60"/>
                  <a:pt x="2" y="57"/>
                  <a:pt x="1" y="53"/>
                </a:cubicBezTo>
                <a:cubicBezTo>
                  <a:pt x="0" y="51"/>
                  <a:pt x="0" y="49"/>
                  <a:pt x="1" y="48"/>
                </a:cubicBezTo>
                <a:cubicBezTo>
                  <a:pt x="1" y="47"/>
                  <a:pt x="1" y="46"/>
                  <a:pt x="1" y="46"/>
                </a:cubicBezTo>
                <a:cubicBezTo>
                  <a:pt x="1" y="45"/>
                  <a:pt x="1" y="44"/>
                  <a:pt x="1" y="44"/>
                </a:cubicBezTo>
                <a:cubicBezTo>
                  <a:pt x="1" y="43"/>
                  <a:pt x="2" y="42"/>
                  <a:pt x="2" y="41"/>
                </a:cubicBezTo>
                <a:cubicBezTo>
                  <a:pt x="4" y="40"/>
                  <a:pt x="5" y="36"/>
                  <a:pt x="5" y="34"/>
                </a:cubicBezTo>
                <a:cubicBezTo>
                  <a:pt x="5" y="34"/>
                  <a:pt x="5" y="33"/>
                  <a:pt x="5" y="32"/>
                </a:cubicBezTo>
                <a:cubicBezTo>
                  <a:pt x="5" y="32"/>
                  <a:pt x="6" y="31"/>
                  <a:pt x="7" y="30"/>
                </a:cubicBezTo>
                <a:cubicBezTo>
                  <a:pt x="8" y="29"/>
                  <a:pt x="9" y="25"/>
                  <a:pt x="9" y="23"/>
                </a:cubicBezTo>
                <a:cubicBezTo>
                  <a:pt x="9" y="23"/>
                  <a:pt x="9" y="22"/>
                  <a:pt x="9" y="21"/>
                </a:cubicBezTo>
                <a:cubicBezTo>
                  <a:pt x="9" y="20"/>
                  <a:pt x="10" y="20"/>
                  <a:pt x="11" y="19"/>
                </a:cubicBezTo>
                <a:cubicBezTo>
                  <a:pt x="12" y="18"/>
                  <a:pt x="13" y="14"/>
                  <a:pt x="13" y="12"/>
                </a:cubicBezTo>
                <a:cubicBezTo>
                  <a:pt x="13" y="12"/>
                  <a:pt x="13" y="11"/>
                  <a:pt x="13" y="10"/>
                </a:cubicBezTo>
                <a:cubicBezTo>
                  <a:pt x="13" y="10"/>
                  <a:pt x="14" y="9"/>
                  <a:pt x="15" y="8"/>
                </a:cubicBezTo>
                <a:cubicBezTo>
                  <a:pt x="16" y="6"/>
                  <a:pt x="17" y="0"/>
                  <a:pt x="22" y="2"/>
                </a:cubicBezTo>
                <a:cubicBezTo>
                  <a:pt x="22" y="2"/>
                  <a:pt x="22" y="2"/>
                  <a:pt x="22" y="2"/>
                </a:cubicBezTo>
                <a:cubicBezTo>
                  <a:pt x="22" y="2"/>
                  <a:pt x="23" y="2"/>
                  <a:pt x="23" y="2"/>
                </a:cubicBezTo>
                <a:cubicBezTo>
                  <a:pt x="52" y="2"/>
                  <a:pt x="52" y="2"/>
                  <a:pt x="52" y="2"/>
                </a:cubicBezTo>
                <a:cubicBezTo>
                  <a:pt x="54" y="2"/>
                  <a:pt x="56" y="2"/>
                  <a:pt x="57" y="4"/>
                </a:cubicBezTo>
                <a:cubicBezTo>
                  <a:pt x="58" y="5"/>
                  <a:pt x="58" y="7"/>
                  <a:pt x="57" y="9"/>
                </a:cubicBezTo>
                <a:cubicBezTo>
                  <a:pt x="47" y="43"/>
                  <a:pt x="47" y="43"/>
                  <a:pt x="47" y="43"/>
                </a:cubicBezTo>
                <a:cubicBezTo>
                  <a:pt x="45" y="49"/>
                  <a:pt x="44" y="50"/>
                  <a:pt x="39" y="50"/>
                </a:cubicBezTo>
                <a:cubicBezTo>
                  <a:pt x="6" y="50"/>
                  <a:pt x="6" y="50"/>
                  <a:pt x="6" y="50"/>
                </a:cubicBezTo>
                <a:cubicBezTo>
                  <a:pt x="6" y="50"/>
                  <a:pt x="5" y="50"/>
                  <a:pt x="5" y="51"/>
                </a:cubicBezTo>
                <a:cubicBezTo>
                  <a:pt x="5" y="51"/>
                  <a:pt x="5" y="52"/>
                  <a:pt x="5" y="52"/>
                </a:cubicBezTo>
                <a:cubicBezTo>
                  <a:pt x="6" y="55"/>
                  <a:pt x="8" y="55"/>
                  <a:pt x="10" y="55"/>
                </a:cubicBezTo>
                <a:cubicBezTo>
                  <a:pt x="45" y="55"/>
                  <a:pt x="45" y="55"/>
                  <a:pt x="45" y="55"/>
                </a:cubicBezTo>
                <a:cubicBezTo>
                  <a:pt x="47" y="55"/>
                  <a:pt x="48" y="54"/>
                  <a:pt x="49" y="53"/>
                </a:cubicBezTo>
                <a:cubicBezTo>
                  <a:pt x="60" y="15"/>
                  <a:pt x="60" y="15"/>
                  <a:pt x="60" y="15"/>
                </a:cubicBezTo>
                <a:cubicBezTo>
                  <a:pt x="60" y="15"/>
                  <a:pt x="60" y="14"/>
                  <a:pt x="60" y="13"/>
                </a:cubicBezTo>
                <a:cubicBezTo>
                  <a:pt x="61" y="14"/>
                  <a:pt x="62" y="14"/>
                  <a:pt x="63" y="15"/>
                </a:cubicBezTo>
                <a:cubicBezTo>
                  <a:pt x="64" y="16"/>
                  <a:pt x="64" y="18"/>
                  <a:pt x="63" y="20"/>
                </a:cubicBezTo>
                <a:close/>
                <a:moveTo>
                  <a:pt x="20" y="26"/>
                </a:moveTo>
                <a:cubicBezTo>
                  <a:pt x="43" y="26"/>
                  <a:pt x="43" y="26"/>
                  <a:pt x="43" y="26"/>
                </a:cubicBezTo>
                <a:cubicBezTo>
                  <a:pt x="44" y="26"/>
                  <a:pt x="44" y="25"/>
                  <a:pt x="45" y="25"/>
                </a:cubicBezTo>
                <a:cubicBezTo>
                  <a:pt x="45" y="22"/>
                  <a:pt x="45" y="22"/>
                  <a:pt x="45" y="22"/>
                </a:cubicBezTo>
                <a:cubicBezTo>
                  <a:pt x="46" y="22"/>
                  <a:pt x="45" y="21"/>
                  <a:pt x="45" y="21"/>
                </a:cubicBezTo>
                <a:cubicBezTo>
                  <a:pt x="22" y="21"/>
                  <a:pt x="22" y="21"/>
                  <a:pt x="22" y="21"/>
                </a:cubicBezTo>
                <a:cubicBezTo>
                  <a:pt x="21" y="21"/>
                  <a:pt x="20" y="22"/>
                  <a:pt x="20" y="22"/>
                </a:cubicBezTo>
                <a:cubicBezTo>
                  <a:pt x="19" y="25"/>
                  <a:pt x="19" y="25"/>
                  <a:pt x="19" y="25"/>
                </a:cubicBezTo>
                <a:cubicBezTo>
                  <a:pt x="19" y="25"/>
                  <a:pt x="19" y="26"/>
                  <a:pt x="20" y="26"/>
                </a:cubicBezTo>
                <a:close/>
                <a:moveTo>
                  <a:pt x="23" y="16"/>
                </a:moveTo>
                <a:cubicBezTo>
                  <a:pt x="46" y="16"/>
                  <a:pt x="46" y="16"/>
                  <a:pt x="46" y="16"/>
                </a:cubicBezTo>
                <a:cubicBezTo>
                  <a:pt x="47" y="16"/>
                  <a:pt x="48" y="16"/>
                  <a:pt x="48" y="15"/>
                </a:cubicBezTo>
                <a:cubicBezTo>
                  <a:pt x="49" y="12"/>
                  <a:pt x="49" y="12"/>
                  <a:pt x="49" y="12"/>
                </a:cubicBezTo>
                <a:cubicBezTo>
                  <a:pt x="49" y="12"/>
                  <a:pt x="48" y="11"/>
                  <a:pt x="48" y="11"/>
                </a:cubicBezTo>
                <a:cubicBezTo>
                  <a:pt x="25" y="11"/>
                  <a:pt x="25" y="11"/>
                  <a:pt x="25" y="11"/>
                </a:cubicBezTo>
                <a:cubicBezTo>
                  <a:pt x="24" y="11"/>
                  <a:pt x="23" y="12"/>
                  <a:pt x="23" y="12"/>
                </a:cubicBezTo>
                <a:cubicBezTo>
                  <a:pt x="22" y="15"/>
                  <a:pt x="22" y="15"/>
                  <a:pt x="22" y="15"/>
                </a:cubicBezTo>
                <a:cubicBezTo>
                  <a:pt x="22" y="16"/>
                  <a:pt x="22" y="16"/>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23">
            <a:extLst>
              <a:ext uri="{FF2B5EF4-FFF2-40B4-BE49-F238E27FC236}">
                <a16:creationId xmlns:a16="http://schemas.microsoft.com/office/drawing/2014/main" id="{FA68F5BE-C541-43B8-B9A5-4369A819CA66}"/>
              </a:ext>
            </a:extLst>
          </p:cNvPr>
          <p:cNvSpPr>
            <a:spLocks noEditPoints="1"/>
          </p:cNvSpPr>
          <p:nvPr/>
        </p:nvSpPr>
        <p:spPr bwMode="auto">
          <a:xfrm>
            <a:off x="6722511" y="3919634"/>
            <a:ext cx="442602" cy="474908"/>
          </a:xfrm>
          <a:custGeom>
            <a:avLst/>
            <a:gdLst>
              <a:gd name="T0" fmla="*/ 200226 w 63"/>
              <a:gd name="T1" fmla="*/ 233362 h 68"/>
              <a:gd name="T2" fmla="*/ 0 w 63"/>
              <a:gd name="T3" fmla="*/ 216203 h 68"/>
              <a:gd name="T4" fmla="*/ 17261 w 63"/>
              <a:gd name="T5" fmla="*/ 0 h 68"/>
              <a:gd name="T6" fmla="*/ 217487 w 63"/>
              <a:gd name="T7" fmla="*/ 17159 h 68"/>
              <a:gd name="T8" fmla="*/ 200226 w 63"/>
              <a:gd name="T9" fmla="*/ 24023 h 68"/>
              <a:gd name="T10" fmla="*/ 24165 w 63"/>
              <a:gd name="T11" fmla="*/ 17159 h 68"/>
              <a:gd name="T12" fmla="*/ 17261 w 63"/>
              <a:gd name="T13" fmla="*/ 58341 h 68"/>
              <a:gd name="T14" fmla="*/ 193322 w 63"/>
              <a:gd name="T15" fmla="*/ 65204 h 68"/>
              <a:gd name="T16" fmla="*/ 200226 w 63"/>
              <a:gd name="T17" fmla="*/ 24023 h 68"/>
              <a:gd name="T18" fmla="*/ 17261 w 63"/>
              <a:gd name="T19" fmla="*/ 99522 h 68"/>
              <a:gd name="T20" fmla="*/ 48330 w 63"/>
              <a:gd name="T21" fmla="*/ 99522 h 68"/>
              <a:gd name="T22" fmla="*/ 31070 w 63"/>
              <a:gd name="T23" fmla="*/ 133840 h 68"/>
              <a:gd name="T24" fmla="*/ 31070 w 63"/>
              <a:gd name="T25" fmla="*/ 164726 h 68"/>
              <a:gd name="T26" fmla="*/ 31070 w 63"/>
              <a:gd name="T27" fmla="*/ 133840 h 68"/>
              <a:gd name="T28" fmla="*/ 17261 w 63"/>
              <a:gd name="T29" fmla="*/ 199044 h 68"/>
              <a:gd name="T30" fmla="*/ 48330 w 63"/>
              <a:gd name="T31" fmla="*/ 199044 h 68"/>
              <a:gd name="T32" fmla="*/ 82852 w 63"/>
              <a:gd name="T33" fmla="*/ 82363 h 68"/>
              <a:gd name="T34" fmla="*/ 82852 w 63"/>
              <a:gd name="T35" fmla="*/ 116681 h 68"/>
              <a:gd name="T36" fmla="*/ 82852 w 63"/>
              <a:gd name="T37" fmla="*/ 82363 h 68"/>
              <a:gd name="T38" fmla="*/ 65591 w 63"/>
              <a:gd name="T39" fmla="*/ 147567 h 68"/>
              <a:gd name="T40" fmla="*/ 100113 w 63"/>
              <a:gd name="T41" fmla="*/ 147567 h 68"/>
              <a:gd name="T42" fmla="*/ 82852 w 63"/>
              <a:gd name="T43" fmla="*/ 181885 h 68"/>
              <a:gd name="T44" fmla="*/ 82852 w 63"/>
              <a:gd name="T45" fmla="*/ 216203 h 68"/>
              <a:gd name="T46" fmla="*/ 82852 w 63"/>
              <a:gd name="T47" fmla="*/ 181885 h 68"/>
              <a:gd name="T48" fmla="*/ 117374 w 63"/>
              <a:gd name="T49" fmla="*/ 99522 h 68"/>
              <a:gd name="T50" fmla="*/ 148444 w 63"/>
              <a:gd name="T51" fmla="*/ 99522 h 68"/>
              <a:gd name="T52" fmla="*/ 134635 w 63"/>
              <a:gd name="T53" fmla="*/ 133840 h 68"/>
              <a:gd name="T54" fmla="*/ 134635 w 63"/>
              <a:gd name="T55" fmla="*/ 164726 h 68"/>
              <a:gd name="T56" fmla="*/ 134635 w 63"/>
              <a:gd name="T57" fmla="*/ 133840 h 68"/>
              <a:gd name="T58" fmla="*/ 117374 w 63"/>
              <a:gd name="T59" fmla="*/ 199044 h 68"/>
              <a:gd name="T60" fmla="*/ 148444 w 63"/>
              <a:gd name="T61" fmla="*/ 199044 h 68"/>
              <a:gd name="T62" fmla="*/ 182965 w 63"/>
              <a:gd name="T63" fmla="*/ 82363 h 68"/>
              <a:gd name="T64" fmla="*/ 182965 w 63"/>
              <a:gd name="T65" fmla="*/ 116681 h 68"/>
              <a:gd name="T66" fmla="*/ 182965 w 63"/>
              <a:gd name="T67" fmla="*/ 82363 h 68"/>
              <a:gd name="T68" fmla="*/ 182965 w 63"/>
              <a:gd name="T69" fmla="*/ 133840 h 68"/>
              <a:gd name="T70" fmla="*/ 165704 w 63"/>
              <a:gd name="T71" fmla="*/ 199044 h 68"/>
              <a:gd name="T72" fmla="*/ 200226 w 63"/>
              <a:gd name="T73" fmla="*/ 199044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 h="68">
                <a:moveTo>
                  <a:pt x="63" y="63"/>
                </a:moveTo>
                <a:cubicBezTo>
                  <a:pt x="63" y="66"/>
                  <a:pt x="61" y="68"/>
                  <a:pt x="58" y="68"/>
                </a:cubicBezTo>
                <a:cubicBezTo>
                  <a:pt x="5" y="68"/>
                  <a:pt x="5" y="68"/>
                  <a:pt x="5" y="68"/>
                </a:cubicBezTo>
                <a:cubicBezTo>
                  <a:pt x="2" y="68"/>
                  <a:pt x="0" y="66"/>
                  <a:pt x="0" y="63"/>
                </a:cubicBezTo>
                <a:cubicBezTo>
                  <a:pt x="0" y="5"/>
                  <a:pt x="0" y="5"/>
                  <a:pt x="0" y="5"/>
                </a:cubicBezTo>
                <a:cubicBezTo>
                  <a:pt x="0" y="2"/>
                  <a:pt x="2" y="0"/>
                  <a:pt x="5" y="0"/>
                </a:cubicBezTo>
                <a:cubicBezTo>
                  <a:pt x="58" y="0"/>
                  <a:pt x="58" y="0"/>
                  <a:pt x="58" y="0"/>
                </a:cubicBezTo>
                <a:cubicBezTo>
                  <a:pt x="61" y="0"/>
                  <a:pt x="63" y="2"/>
                  <a:pt x="63" y="5"/>
                </a:cubicBezTo>
                <a:lnTo>
                  <a:pt x="63" y="63"/>
                </a:lnTo>
                <a:close/>
                <a:moveTo>
                  <a:pt x="58" y="7"/>
                </a:moveTo>
                <a:cubicBezTo>
                  <a:pt x="58" y="6"/>
                  <a:pt x="57" y="5"/>
                  <a:pt x="56" y="5"/>
                </a:cubicBezTo>
                <a:cubicBezTo>
                  <a:pt x="7" y="5"/>
                  <a:pt x="7" y="5"/>
                  <a:pt x="7" y="5"/>
                </a:cubicBezTo>
                <a:cubicBezTo>
                  <a:pt x="6" y="5"/>
                  <a:pt x="5" y="6"/>
                  <a:pt x="5" y="7"/>
                </a:cubicBezTo>
                <a:cubicBezTo>
                  <a:pt x="5" y="17"/>
                  <a:pt x="5" y="17"/>
                  <a:pt x="5" y="17"/>
                </a:cubicBezTo>
                <a:cubicBezTo>
                  <a:pt x="5" y="18"/>
                  <a:pt x="6" y="19"/>
                  <a:pt x="7" y="19"/>
                </a:cubicBezTo>
                <a:cubicBezTo>
                  <a:pt x="56" y="19"/>
                  <a:pt x="56" y="19"/>
                  <a:pt x="56" y="19"/>
                </a:cubicBezTo>
                <a:cubicBezTo>
                  <a:pt x="57" y="19"/>
                  <a:pt x="58" y="18"/>
                  <a:pt x="58" y="17"/>
                </a:cubicBezTo>
                <a:lnTo>
                  <a:pt x="58" y="7"/>
                </a:lnTo>
                <a:close/>
                <a:moveTo>
                  <a:pt x="9" y="24"/>
                </a:moveTo>
                <a:cubicBezTo>
                  <a:pt x="7" y="24"/>
                  <a:pt x="5" y="26"/>
                  <a:pt x="5" y="29"/>
                </a:cubicBezTo>
                <a:cubicBezTo>
                  <a:pt x="5" y="32"/>
                  <a:pt x="7" y="34"/>
                  <a:pt x="9" y="34"/>
                </a:cubicBezTo>
                <a:cubicBezTo>
                  <a:pt x="12" y="34"/>
                  <a:pt x="14" y="32"/>
                  <a:pt x="14" y="29"/>
                </a:cubicBezTo>
                <a:cubicBezTo>
                  <a:pt x="14" y="26"/>
                  <a:pt x="12" y="24"/>
                  <a:pt x="9" y="24"/>
                </a:cubicBezTo>
                <a:close/>
                <a:moveTo>
                  <a:pt x="9" y="39"/>
                </a:moveTo>
                <a:cubicBezTo>
                  <a:pt x="7" y="39"/>
                  <a:pt x="5" y="41"/>
                  <a:pt x="5" y="43"/>
                </a:cubicBezTo>
                <a:cubicBezTo>
                  <a:pt x="5" y="46"/>
                  <a:pt x="7" y="48"/>
                  <a:pt x="9" y="48"/>
                </a:cubicBezTo>
                <a:cubicBezTo>
                  <a:pt x="12" y="48"/>
                  <a:pt x="14" y="46"/>
                  <a:pt x="14" y="43"/>
                </a:cubicBezTo>
                <a:cubicBezTo>
                  <a:pt x="14" y="41"/>
                  <a:pt x="12" y="39"/>
                  <a:pt x="9" y="39"/>
                </a:cubicBezTo>
                <a:close/>
                <a:moveTo>
                  <a:pt x="9" y="53"/>
                </a:moveTo>
                <a:cubicBezTo>
                  <a:pt x="7" y="53"/>
                  <a:pt x="5" y="55"/>
                  <a:pt x="5" y="58"/>
                </a:cubicBezTo>
                <a:cubicBezTo>
                  <a:pt x="5" y="61"/>
                  <a:pt x="7" y="63"/>
                  <a:pt x="9" y="63"/>
                </a:cubicBezTo>
                <a:cubicBezTo>
                  <a:pt x="12" y="63"/>
                  <a:pt x="14" y="61"/>
                  <a:pt x="14" y="58"/>
                </a:cubicBezTo>
                <a:cubicBezTo>
                  <a:pt x="14" y="55"/>
                  <a:pt x="12" y="53"/>
                  <a:pt x="9" y="53"/>
                </a:cubicBezTo>
                <a:close/>
                <a:moveTo>
                  <a:pt x="24" y="24"/>
                </a:moveTo>
                <a:cubicBezTo>
                  <a:pt x="21" y="24"/>
                  <a:pt x="19" y="26"/>
                  <a:pt x="19" y="29"/>
                </a:cubicBezTo>
                <a:cubicBezTo>
                  <a:pt x="19" y="32"/>
                  <a:pt x="21" y="34"/>
                  <a:pt x="24" y="34"/>
                </a:cubicBezTo>
                <a:cubicBezTo>
                  <a:pt x="27" y="34"/>
                  <a:pt x="29" y="32"/>
                  <a:pt x="29" y="29"/>
                </a:cubicBezTo>
                <a:cubicBezTo>
                  <a:pt x="29" y="26"/>
                  <a:pt x="27" y="24"/>
                  <a:pt x="24" y="24"/>
                </a:cubicBezTo>
                <a:close/>
                <a:moveTo>
                  <a:pt x="24" y="39"/>
                </a:moveTo>
                <a:cubicBezTo>
                  <a:pt x="21" y="39"/>
                  <a:pt x="19" y="41"/>
                  <a:pt x="19" y="43"/>
                </a:cubicBezTo>
                <a:cubicBezTo>
                  <a:pt x="19" y="46"/>
                  <a:pt x="21" y="48"/>
                  <a:pt x="24" y="48"/>
                </a:cubicBezTo>
                <a:cubicBezTo>
                  <a:pt x="27" y="48"/>
                  <a:pt x="29" y="46"/>
                  <a:pt x="29" y="43"/>
                </a:cubicBezTo>
                <a:cubicBezTo>
                  <a:pt x="29" y="41"/>
                  <a:pt x="27" y="39"/>
                  <a:pt x="24" y="39"/>
                </a:cubicBezTo>
                <a:close/>
                <a:moveTo>
                  <a:pt x="24" y="53"/>
                </a:moveTo>
                <a:cubicBezTo>
                  <a:pt x="21" y="53"/>
                  <a:pt x="19" y="55"/>
                  <a:pt x="19" y="58"/>
                </a:cubicBezTo>
                <a:cubicBezTo>
                  <a:pt x="19" y="61"/>
                  <a:pt x="21" y="63"/>
                  <a:pt x="24" y="63"/>
                </a:cubicBezTo>
                <a:cubicBezTo>
                  <a:pt x="27" y="63"/>
                  <a:pt x="29" y="61"/>
                  <a:pt x="29" y="58"/>
                </a:cubicBezTo>
                <a:cubicBezTo>
                  <a:pt x="29" y="55"/>
                  <a:pt x="27" y="53"/>
                  <a:pt x="24" y="53"/>
                </a:cubicBezTo>
                <a:close/>
                <a:moveTo>
                  <a:pt x="39" y="24"/>
                </a:moveTo>
                <a:cubicBezTo>
                  <a:pt x="36" y="24"/>
                  <a:pt x="34" y="26"/>
                  <a:pt x="34" y="29"/>
                </a:cubicBezTo>
                <a:cubicBezTo>
                  <a:pt x="34" y="32"/>
                  <a:pt x="36" y="34"/>
                  <a:pt x="39" y="34"/>
                </a:cubicBezTo>
                <a:cubicBezTo>
                  <a:pt x="41" y="34"/>
                  <a:pt x="43" y="32"/>
                  <a:pt x="43" y="29"/>
                </a:cubicBezTo>
                <a:cubicBezTo>
                  <a:pt x="43" y="26"/>
                  <a:pt x="41" y="24"/>
                  <a:pt x="39" y="24"/>
                </a:cubicBezTo>
                <a:close/>
                <a:moveTo>
                  <a:pt x="39" y="39"/>
                </a:moveTo>
                <a:cubicBezTo>
                  <a:pt x="36" y="39"/>
                  <a:pt x="34" y="41"/>
                  <a:pt x="34" y="43"/>
                </a:cubicBezTo>
                <a:cubicBezTo>
                  <a:pt x="34" y="46"/>
                  <a:pt x="36" y="48"/>
                  <a:pt x="39" y="48"/>
                </a:cubicBezTo>
                <a:cubicBezTo>
                  <a:pt x="41" y="48"/>
                  <a:pt x="43" y="46"/>
                  <a:pt x="43" y="43"/>
                </a:cubicBezTo>
                <a:cubicBezTo>
                  <a:pt x="43" y="41"/>
                  <a:pt x="41" y="39"/>
                  <a:pt x="39" y="39"/>
                </a:cubicBezTo>
                <a:close/>
                <a:moveTo>
                  <a:pt x="39" y="53"/>
                </a:moveTo>
                <a:cubicBezTo>
                  <a:pt x="36" y="53"/>
                  <a:pt x="34" y="55"/>
                  <a:pt x="34" y="58"/>
                </a:cubicBezTo>
                <a:cubicBezTo>
                  <a:pt x="34" y="61"/>
                  <a:pt x="36" y="63"/>
                  <a:pt x="39" y="63"/>
                </a:cubicBezTo>
                <a:cubicBezTo>
                  <a:pt x="41" y="63"/>
                  <a:pt x="43" y="61"/>
                  <a:pt x="43" y="58"/>
                </a:cubicBezTo>
                <a:cubicBezTo>
                  <a:pt x="43" y="55"/>
                  <a:pt x="41" y="53"/>
                  <a:pt x="39" y="53"/>
                </a:cubicBezTo>
                <a:close/>
                <a:moveTo>
                  <a:pt x="53" y="24"/>
                </a:moveTo>
                <a:cubicBezTo>
                  <a:pt x="51" y="24"/>
                  <a:pt x="48" y="26"/>
                  <a:pt x="48" y="29"/>
                </a:cubicBezTo>
                <a:cubicBezTo>
                  <a:pt x="48" y="32"/>
                  <a:pt x="51" y="34"/>
                  <a:pt x="53" y="34"/>
                </a:cubicBezTo>
                <a:cubicBezTo>
                  <a:pt x="56" y="34"/>
                  <a:pt x="58" y="32"/>
                  <a:pt x="58" y="29"/>
                </a:cubicBezTo>
                <a:cubicBezTo>
                  <a:pt x="58" y="26"/>
                  <a:pt x="56" y="24"/>
                  <a:pt x="53" y="24"/>
                </a:cubicBezTo>
                <a:close/>
                <a:moveTo>
                  <a:pt x="58" y="43"/>
                </a:moveTo>
                <a:cubicBezTo>
                  <a:pt x="58" y="41"/>
                  <a:pt x="56" y="39"/>
                  <a:pt x="53" y="39"/>
                </a:cubicBezTo>
                <a:cubicBezTo>
                  <a:pt x="51" y="39"/>
                  <a:pt x="48" y="41"/>
                  <a:pt x="48" y="43"/>
                </a:cubicBezTo>
                <a:cubicBezTo>
                  <a:pt x="48" y="58"/>
                  <a:pt x="48" y="58"/>
                  <a:pt x="48" y="58"/>
                </a:cubicBezTo>
                <a:cubicBezTo>
                  <a:pt x="48" y="61"/>
                  <a:pt x="51" y="63"/>
                  <a:pt x="53" y="63"/>
                </a:cubicBezTo>
                <a:cubicBezTo>
                  <a:pt x="56" y="63"/>
                  <a:pt x="58" y="61"/>
                  <a:pt x="58" y="58"/>
                </a:cubicBezTo>
                <a:lnTo>
                  <a:pt x="5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43">
            <a:extLst>
              <a:ext uri="{FF2B5EF4-FFF2-40B4-BE49-F238E27FC236}">
                <a16:creationId xmlns:a16="http://schemas.microsoft.com/office/drawing/2014/main" id="{83D47181-8E8C-495C-AB3F-2E98D1AD47D7}"/>
              </a:ext>
            </a:extLst>
          </p:cNvPr>
          <p:cNvSpPr>
            <a:spLocks noEditPoints="1"/>
          </p:cNvSpPr>
          <p:nvPr/>
        </p:nvSpPr>
        <p:spPr bwMode="auto">
          <a:xfrm>
            <a:off x="11132545" y="5126151"/>
            <a:ext cx="403834" cy="403834"/>
          </a:xfrm>
          <a:custGeom>
            <a:avLst/>
            <a:gdLst>
              <a:gd name="T0" fmla="*/ 99219 w 58"/>
              <a:gd name="T1" fmla="*/ 198437 h 58"/>
              <a:gd name="T2" fmla="*/ 0 w 58"/>
              <a:gd name="T3" fmla="*/ 99219 h 58"/>
              <a:gd name="T4" fmla="*/ 99219 w 58"/>
              <a:gd name="T5" fmla="*/ 0 h 58"/>
              <a:gd name="T6" fmla="*/ 198437 w 58"/>
              <a:gd name="T7" fmla="*/ 99219 h 58"/>
              <a:gd name="T8" fmla="*/ 99219 w 58"/>
              <a:gd name="T9" fmla="*/ 198437 h 58"/>
              <a:gd name="T10" fmla="*/ 27371 w 58"/>
              <a:gd name="T11" fmla="*/ 99219 h 58"/>
              <a:gd name="T12" fmla="*/ 99219 w 58"/>
              <a:gd name="T13" fmla="*/ 167645 h 58"/>
              <a:gd name="T14" fmla="*/ 171066 w 58"/>
              <a:gd name="T15" fmla="*/ 99219 h 58"/>
              <a:gd name="T16" fmla="*/ 99219 w 58"/>
              <a:gd name="T17" fmla="*/ 27371 h 58"/>
              <a:gd name="T18" fmla="*/ 27371 w 58"/>
              <a:gd name="T19" fmla="*/ 99219 h 58"/>
              <a:gd name="T20" fmla="*/ 99219 w 58"/>
              <a:gd name="T21" fmla="*/ 130010 h 58"/>
              <a:gd name="T22" fmla="*/ 65005 w 58"/>
              <a:gd name="T23" fmla="*/ 99219 h 58"/>
              <a:gd name="T24" fmla="*/ 99219 w 58"/>
              <a:gd name="T25" fmla="*/ 65005 h 58"/>
              <a:gd name="T26" fmla="*/ 133432 w 58"/>
              <a:gd name="T27" fmla="*/ 99219 h 58"/>
              <a:gd name="T28" fmla="*/ 99219 w 58"/>
              <a:gd name="T29" fmla="*/ 13001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8" y="29"/>
                </a:moveTo>
                <a:cubicBezTo>
                  <a:pt x="8" y="40"/>
                  <a:pt x="18" y="49"/>
                  <a:pt x="29" y="49"/>
                </a:cubicBezTo>
                <a:cubicBezTo>
                  <a:pt x="40" y="49"/>
                  <a:pt x="50" y="40"/>
                  <a:pt x="50" y="29"/>
                </a:cubicBezTo>
                <a:cubicBezTo>
                  <a:pt x="50" y="17"/>
                  <a:pt x="40" y="8"/>
                  <a:pt x="29" y="8"/>
                </a:cubicBezTo>
                <a:cubicBezTo>
                  <a:pt x="18" y="8"/>
                  <a:pt x="8" y="17"/>
                  <a:pt x="8" y="29"/>
                </a:cubicBezTo>
                <a:close/>
                <a:moveTo>
                  <a:pt x="29" y="38"/>
                </a:moveTo>
                <a:cubicBezTo>
                  <a:pt x="24" y="38"/>
                  <a:pt x="19" y="34"/>
                  <a:pt x="19" y="29"/>
                </a:cubicBezTo>
                <a:cubicBezTo>
                  <a:pt x="19" y="23"/>
                  <a:pt x="24" y="19"/>
                  <a:pt x="29" y="19"/>
                </a:cubicBezTo>
                <a:cubicBezTo>
                  <a:pt x="34" y="19"/>
                  <a:pt x="39" y="23"/>
                  <a:pt x="39" y="29"/>
                </a:cubicBezTo>
                <a:cubicBezTo>
                  <a:pt x="39" y="34"/>
                  <a:pt x="34" y="38"/>
                  <a:pt x="2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62">
            <a:extLst>
              <a:ext uri="{FF2B5EF4-FFF2-40B4-BE49-F238E27FC236}">
                <a16:creationId xmlns:a16="http://schemas.microsoft.com/office/drawing/2014/main" id="{374C1C61-A19F-4BDA-B2B1-8DDB7C98223F}"/>
              </a:ext>
            </a:extLst>
          </p:cNvPr>
          <p:cNvSpPr>
            <a:spLocks noEditPoints="1"/>
          </p:cNvSpPr>
          <p:nvPr/>
        </p:nvSpPr>
        <p:spPr bwMode="auto">
          <a:xfrm>
            <a:off x="2297301" y="6115997"/>
            <a:ext cx="505703" cy="509749"/>
          </a:xfrm>
          <a:custGeom>
            <a:avLst/>
            <a:gdLst>
              <a:gd name="T0" fmla="*/ 198437 w 58"/>
              <a:gd name="T1" fmla="*/ 113807 h 58"/>
              <a:gd name="T2" fmla="*/ 195016 w 58"/>
              <a:gd name="T3" fmla="*/ 117256 h 58"/>
              <a:gd name="T4" fmla="*/ 171066 w 58"/>
              <a:gd name="T5" fmla="*/ 120705 h 58"/>
              <a:gd name="T6" fmla="*/ 167645 w 58"/>
              <a:gd name="T7" fmla="*/ 134500 h 58"/>
              <a:gd name="T8" fmla="*/ 181330 w 58"/>
              <a:gd name="T9" fmla="*/ 151743 h 58"/>
              <a:gd name="T10" fmla="*/ 181330 w 58"/>
              <a:gd name="T11" fmla="*/ 155192 h 58"/>
              <a:gd name="T12" fmla="*/ 181330 w 58"/>
              <a:gd name="T13" fmla="*/ 158641 h 58"/>
              <a:gd name="T14" fmla="*/ 153960 w 58"/>
              <a:gd name="T15" fmla="*/ 182781 h 58"/>
              <a:gd name="T16" fmla="*/ 150538 w 58"/>
              <a:gd name="T17" fmla="*/ 179333 h 58"/>
              <a:gd name="T18" fmla="*/ 133432 w 58"/>
              <a:gd name="T19" fmla="*/ 165538 h 58"/>
              <a:gd name="T20" fmla="*/ 123168 w 58"/>
              <a:gd name="T21" fmla="*/ 172435 h 58"/>
              <a:gd name="T22" fmla="*/ 116325 w 58"/>
              <a:gd name="T23" fmla="*/ 196576 h 58"/>
              <a:gd name="T24" fmla="*/ 112904 w 58"/>
              <a:gd name="T25" fmla="*/ 200025 h 58"/>
              <a:gd name="T26" fmla="*/ 85533 w 58"/>
              <a:gd name="T27" fmla="*/ 200025 h 58"/>
              <a:gd name="T28" fmla="*/ 78691 w 58"/>
              <a:gd name="T29" fmla="*/ 196576 h 58"/>
              <a:gd name="T30" fmla="*/ 75269 w 58"/>
              <a:gd name="T31" fmla="*/ 172435 h 58"/>
              <a:gd name="T32" fmla="*/ 65005 w 58"/>
              <a:gd name="T33" fmla="*/ 165538 h 58"/>
              <a:gd name="T34" fmla="*/ 47899 w 58"/>
              <a:gd name="T35" fmla="*/ 179333 h 58"/>
              <a:gd name="T36" fmla="*/ 44477 w 58"/>
              <a:gd name="T37" fmla="*/ 182781 h 58"/>
              <a:gd name="T38" fmla="*/ 41056 w 58"/>
              <a:gd name="T39" fmla="*/ 179333 h 58"/>
              <a:gd name="T40" fmla="*/ 17107 w 58"/>
              <a:gd name="T41" fmla="*/ 158641 h 58"/>
              <a:gd name="T42" fmla="*/ 17107 w 58"/>
              <a:gd name="T43" fmla="*/ 155192 h 58"/>
              <a:gd name="T44" fmla="*/ 17107 w 58"/>
              <a:gd name="T45" fmla="*/ 151743 h 58"/>
              <a:gd name="T46" fmla="*/ 30792 w 58"/>
              <a:gd name="T47" fmla="*/ 134500 h 58"/>
              <a:gd name="T48" fmla="*/ 27371 w 58"/>
              <a:gd name="T49" fmla="*/ 120705 h 58"/>
              <a:gd name="T50" fmla="*/ 3421 w 58"/>
              <a:gd name="T51" fmla="*/ 117256 h 58"/>
              <a:gd name="T52" fmla="*/ 0 w 58"/>
              <a:gd name="T53" fmla="*/ 113807 h 58"/>
              <a:gd name="T54" fmla="*/ 0 w 58"/>
              <a:gd name="T55" fmla="*/ 82769 h 58"/>
              <a:gd name="T56" fmla="*/ 3421 w 58"/>
              <a:gd name="T57" fmla="*/ 79320 h 58"/>
              <a:gd name="T58" fmla="*/ 27371 w 58"/>
              <a:gd name="T59" fmla="*/ 75872 h 58"/>
              <a:gd name="T60" fmla="*/ 30792 w 58"/>
              <a:gd name="T61" fmla="*/ 62077 h 58"/>
              <a:gd name="T62" fmla="*/ 17107 w 58"/>
              <a:gd name="T63" fmla="*/ 44833 h 58"/>
              <a:gd name="T64" fmla="*/ 17107 w 58"/>
              <a:gd name="T65" fmla="*/ 41384 h 58"/>
              <a:gd name="T66" fmla="*/ 17107 w 58"/>
              <a:gd name="T67" fmla="*/ 37936 h 58"/>
              <a:gd name="T68" fmla="*/ 44477 w 58"/>
              <a:gd name="T69" fmla="*/ 17244 h 58"/>
              <a:gd name="T70" fmla="*/ 47899 w 58"/>
              <a:gd name="T71" fmla="*/ 17244 h 58"/>
              <a:gd name="T72" fmla="*/ 65005 w 58"/>
              <a:gd name="T73" fmla="*/ 31038 h 58"/>
              <a:gd name="T74" fmla="*/ 75269 w 58"/>
              <a:gd name="T75" fmla="*/ 27590 h 58"/>
              <a:gd name="T76" fmla="*/ 78691 w 58"/>
              <a:gd name="T77" fmla="*/ 3449 h 58"/>
              <a:gd name="T78" fmla="*/ 85533 w 58"/>
              <a:gd name="T79" fmla="*/ 0 h 58"/>
              <a:gd name="T80" fmla="*/ 112904 w 58"/>
              <a:gd name="T81" fmla="*/ 0 h 58"/>
              <a:gd name="T82" fmla="*/ 116325 w 58"/>
              <a:gd name="T83" fmla="*/ 3449 h 58"/>
              <a:gd name="T84" fmla="*/ 123168 w 58"/>
              <a:gd name="T85" fmla="*/ 27590 h 58"/>
              <a:gd name="T86" fmla="*/ 133432 w 58"/>
              <a:gd name="T87" fmla="*/ 31038 h 58"/>
              <a:gd name="T88" fmla="*/ 150538 w 58"/>
              <a:gd name="T89" fmla="*/ 17244 h 58"/>
              <a:gd name="T90" fmla="*/ 153960 w 58"/>
              <a:gd name="T91" fmla="*/ 17244 h 58"/>
              <a:gd name="T92" fmla="*/ 157381 w 58"/>
              <a:gd name="T93" fmla="*/ 17244 h 58"/>
              <a:gd name="T94" fmla="*/ 177909 w 58"/>
              <a:gd name="T95" fmla="*/ 41384 h 58"/>
              <a:gd name="T96" fmla="*/ 181330 w 58"/>
              <a:gd name="T97" fmla="*/ 41384 h 58"/>
              <a:gd name="T98" fmla="*/ 177909 w 58"/>
              <a:gd name="T99" fmla="*/ 44833 h 58"/>
              <a:gd name="T100" fmla="*/ 164224 w 58"/>
              <a:gd name="T101" fmla="*/ 62077 h 58"/>
              <a:gd name="T102" fmla="*/ 171066 w 58"/>
              <a:gd name="T103" fmla="*/ 75872 h 58"/>
              <a:gd name="T104" fmla="*/ 195016 w 58"/>
              <a:gd name="T105" fmla="*/ 79320 h 58"/>
              <a:gd name="T106" fmla="*/ 198437 w 58"/>
              <a:gd name="T107" fmla="*/ 86218 h 58"/>
              <a:gd name="T108" fmla="*/ 198437 w 58"/>
              <a:gd name="T109" fmla="*/ 113807 h 58"/>
              <a:gd name="T110" fmla="*/ 99219 w 58"/>
              <a:gd name="T111" fmla="*/ 65525 h 58"/>
              <a:gd name="T112" fmla="*/ 65005 w 58"/>
              <a:gd name="T113" fmla="*/ 100013 h 58"/>
              <a:gd name="T114" fmla="*/ 99219 w 58"/>
              <a:gd name="T115" fmla="*/ 131051 h 58"/>
              <a:gd name="T116" fmla="*/ 133432 w 58"/>
              <a:gd name="T117" fmla="*/ 100013 h 58"/>
              <a:gd name="T118" fmla="*/ 99219 w 58"/>
              <a:gd name="T119" fmla="*/ 65525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158">
            <a:extLst>
              <a:ext uri="{FF2B5EF4-FFF2-40B4-BE49-F238E27FC236}">
                <a16:creationId xmlns:a16="http://schemas.microsoft.com/office/drawing/2014/main" id="{8FE4A941-22D7-4B59-A182-4DA7A2961EDD}"/>
              </a:ext>
            </a:extLst>
          </p:cNvPr>
          <p:cNvSpPr>
            <a:spLocks noEditPoints="1"/>
          </p:cNvSpPr>
          <p:nvPr/>
        </p:nvSpPr>
        <p:spPr bwMode="auto">
          <a:xfrm>
            <a:off x="19932310" y="2852227"/>
            <a:ext cx="474908" cy="407065"/>
          </a:xfrm>
          <a:custGeom>
            <a:avLst/>
            <a:gdLst>
              <a:gd name="T0" fmla="*/ 233362 w 68"/>
              <a:gd name="T1" fmla="*/ 103461 h 58"/>
              <a:gd name="T2" fmla="*/ 0 w 68"/>
              <a:gd name="T3" fmla="*/ 103461 h 58"/>
              <a:gd name="T4" fmla="*/ 0 w 68"/>
              <a:gd name="T5" fmla="*/ 51731 h 58"/>
              <a:gd name="T6" fmla="*/ 24023 w 68"/>
              <a:gd name="T7" fmla="*/ 31038 h 58"/>
              <a:gd name="T8" fmla="*/ 68636 w 68"/>
              <a:gd name="T9" fmla="*/ 31038 h 58"/>
              <a:gd name="T10" fmla="*/ 68636 w 68"/>
              <a:gd name="T11" fmla="*/ 10346 h 58"/>
              <a:gd name="T12" fmla="*/ 82363 w 68"/>
              <a:gd name="T13" fmla="*/ 0 h 58"/>
              <a:gd name="T14" fmla="*/ 154431 w 68"/>
              <a:gd name="T15" fmla="*/ 0 h 58"/>
              <a:gd name="T16" fmla="*/ 168158 w 68"/>
              <a:gd name="T17" fmla="*/ 10346 h 58"/>
              <a:gd name="T18" fmla="*/ 168158 w 68"/>
              <a:gd name="T19" fmla="*/ 31038 h 58"/>
              <a:gd name="T20" fmla="*/ 212771 w 68"/>
              <a:gd name="T21" fmla="*/ 31038 h 58"/>
              <a:gd name="T22" fmla="*/ 233362 w 68"/>
              <a:gd name="T23" fmla="*/ 51731 h 58"/>
              <a:gd name="T24" fmla="*/ 233362 w 68"/>
              <a:gd name="T25" fmla="*/ 103461 h 58"/>
              <a:gd name="T26" fmla="*/ 233362 w 68"/>
              <a:gd name="T27" fmla="*/ 179333 h 58"/>
              <a:gd name="T28" fmla="*/ 212771 w 68"/>
              <a:gd name="T29" fmla="*/ 200025 h 58"/>
              <a:gd name="T30" fmla="*/ 24023 w 68"/>
              <a:gd name="T31" fmla="*/ 200025 h 58"/>
              <a:gd name="T32" fmla="*/ 0 w 68"/>
              <a:gd name="T33" fmla="*/ 179333 h 58"/>
              <a:gd name="T34" fmla="*/ 0 w 68"/>
              <a:gd name="T35" fmla="*/ 117256 h 58"/>
              <a:gd name="T36" fmla="*/ 89227 w 68"/>
              <a:gd name="T37" fmla="*/ 117256 h 58"/>
              <a:gd name="T38" fmla="*/ 89227 w 68"/>
              <a:gd name="T39" fmla="*/ 137948 h 58"/>
              <a:gd name="T40" fmla="*/ 96090 w 68"/>
              <a:gd name="T41" fmla="*/ 144846 h 58"/>
              <a:gd name="T42" fmla="*/ 140704 w 68"/>
              <a:gd name="T43" fmla="*/ 144846 h 58"/>
              <a:gd name="T44" fmla="*/ 147567 w 68"/>
              <a:gd name="T45" fmla="*/ 137948 h 58"/>
              <a:gd name="T46" fmla="*/ 147567 w 68"/>
              <a:gd name="T47" fmla="*/ 117256 h 58"/>
              <a:gd name="T48" fmla="*/ 233362 w 68"/>
              <a:gd name="T49" fmla="*/ 117256 h 58"/>
              <a:gd name="T50" fmla="*/ 233362 w 68"/>
              <a:gd name="T51" fmla="*/ 179333 h 58"/>
              <a:gd name="T52" fmla="*/ 150999 w 68"/>
              <a:gd name="T53" fmla="*/ 31038 h 58"/>
              <a:gd name="T54" fmla="*/ 150999 w 68"/>
              <a:gd name="T55" fmla="*/ 17244 h 58"/>
              <a:gd name="T56" fmla="*/ 85795 w 68"/>
              <a:gd name="T57" fmla="*/ 17244 h 58"/>
              <a:gd name="T58" fmla="*/ 85795 w 68"/>
              <a:gd name="T59" fmla="*/ 31038 h 58"/>
              <a:gd name="T60" fmla="*/ 150999 w 68"/>
              <a:gd name="T61" fmla="*/ 31038 h 58"/>
              <a:gd name="T62" fmla="*/ 133840 w 68"/>
              <a:gd name="T63" fmla="*/ 134500 h 58"/>
              <a:gd name="T64" fmla="*/ 102954 w 68"/>
              <a:gd name="T65" fmla="*/ 134500 h 58"/>
              <a:gd name="T66" fmla="*/ 102954 w 68"/>
              <a:gd name="T67" fmla="*/ 117256 h 58"/>
              <a:gd name="T68" fmla="*/ 133840 w 68"/>
              <a:gd name="T69" fmla="*/ 117256 h 58"/>
              <a:gd name="T70" fmla="*/ 133840 w 68"/>
              <a:gd name="T71" fmla="*/ 13450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159">
            <a:extLst>
              <a:ext uri="{FF2B5EF4-FFF2-40B4-BE49-F238E27FC236}">
                <a16:creationId xmlns:a16="http://schemas.microsoft.com/office/drawing/2014/main" id="{A6D9C11A-E1B2-4CA2-B32D-8B1BBBE808C0}"/>
              </a:ext>
            </a:extLst>
          </p:cNvPr>
          <p:cNvSpPr>
            <a:spLocks noEditPoints="1"/>
          </p:cNvSpPr>
          <p:nvPr/>
        </p:nvSpPr>
        <p:spPr bwMode="auto">
          <a:xfrm>
            <a:off x="15621386" y="3931006"/>
            <a:ext cx="377988" cy="474910"/>
          </a:xfrm>
          <a:custGeom>
            <a:avLst/>
            <a:gdLst>
              <a:gd name="T0" fmla="*/ 10319 w 54"/>
              <a:gd name="T1" fmla="*/ 233363 h 68"/>
              <a:gd name="T2" fmla="*/ 10319 w 54"/>
              <a:gd name="T3" fmla="*/ 0 h 68"/>
              <a:gd name="T4" fmla="*/ 185737 w 54"/>
              <a:gd name="T5" fmla="*/ 223068 h 68"/>
              <a:gd name="T6" fmla="*/ 17198 w 54"/>
              <a:gd name="T7" fmla="*/ 17159 h 68"/>
              <a:gd name="T8" fmla="*/ 68791 w 54"/>
              <a:gd name="T9" fmla="*/ 185318 h 68"/>
              <a:gd name="T10" fmla="*/ 116946 w 54"/>
              <a:gd name="T11" fmla="*/ 185318 h 68"/>
              <a:gd name="T12" fmla="*/ 51594 w 54"/>
              <a:gd name="T13" fmla="*/ 44614 h 68"/>
              <a:gd name="T14" fmla="*/ 34396 w 54"/>
              <a:gd name="T15" fmla="*/ 44614 h 68"/>
              <a:gd name="T16" fmla="*/ 48154 w 54"/>
              <a:gd name="T17" fmla="*/ 30886 h 68"/>
              <a:gd name="T18" fmla="*/ 51594 w 54"/>
              <a:gd name="T19" fmla="*/ 78932 h 68"/>
              <a:gd name="T20" fmla="*/ 34396 w 54"/>
              <a:gd name="T21" fmla="*/ 78932 h 68"/>
              <a:gd name="T22" fmla="*/ 48154 w 54"/>
              <a:gd name="T23" fmla="*/ 65204 h 68"/>
              <a:gd name="T24" fmla="*/ 51594 w 54"/>
              <a:gd name="T25" fmla="*/ 109818 h 68"/>
              <a:gd name="T26" fmla="*/ 34396 w 54"/>
              <a:gd name="T27" fmla="*/ 109818 h 68"/>
              <a:gd name="T28" fmla="*/ 48154 w 54"/>
              <a:gd name="T29" fmla="*/ 99522 h 68"/>
              <a:gd name="T30" fmla="*/ 51594 w 54"/>
              <a:gd name="T31" fmla="*/ 144136 h 68"/>
              <a:gd name="T32" fmla="*/ 34396 w 54"/>
              <a:gd name="T33" fmla="*/ 144136 h 68"/>
              <a:gd name="T34" fmla="*/ 48154 w 54"/>
              <a:gd name="T35" fmla="*/ 133841 h 68"/>
              <a:gd name="T36" fmla="*/ 51594 w 54"/>
              <a:gd name="T37" fmla="*/ 178454 h 68"/>
              <a:gd name="T38" fmla="*/ 34396 w 54"/>
              <a:gd name="T39" fmla="*/ 178454 h 68"/>
              <a:gd name="T40" fmla="*/ 48154 w 54"/>
              <a:gd name="T41" fmla="*/ 164727 h 68"/>
              <a:gd name="T42" fmla="*/ 85989 w 54"/>
              <a:gd name="T43" fmla="*/ 44614 h 68"/>
              <a:gd name="T44" fmla="*/ 68791 w 54"/>
              <a:gd name="T45" fmla="*/ 44614 h 68"/>
              <a:gd name="T46" fmla="*/ 82550 w 54"/>
              <a:gd name="T47" fmla="*/ 30886 h 68"/>
              <a:gd name="T48" fmla="*/ 85989 w 54"/>
              <a:gd name="T49" fmla="*/ 78932 h 68"/>
              <a:gd name="T50" fmla="*/ 68791 w 54"/>
              <a:gd name="T51" fmla="*/ 78932 h 68"/>
              <a:gd name="T52" fmla="*/ 82550 w 54"/>
              <a:gd name="T53" fmla="*/ 65204 h 68"/>
              <a:gd name="T54" fmla="*/ 85989 w 54"/>
              <a:gd name="T55" fmla="*/ 109818 h 68"/>
              <a:gd name="T56" fmla="*/ 68791 w 54"/>
              <a:gd name="T57" fmla="*/ 109818 h 68"/>
              <a:gd name="T58" fmla="*/ 82550 w 54"/>
              <a:gd name="T59" fmla="*/ 99522 h 68"/>
              <a:gd name="T60" fmla="*/ 85989 w 54"/>
              <a:gd name="T61" fmla="*/ 144136 h 68"/>
              <a:gd name="T62" fmla="*/ 68791 w 54"/>
              <a:gd name="T63" fmla="*/ 144136 h 68"/>
              <a:gd name="T64" fmla="*/ 82550 w 54"/>
              <a:gd name="T65" fmla="*/ 133841 h 68"/>
              <a:gd name="T66" fmla="*/ 116946 w 54"/>
              <a:gd name="T67" fmla="*/ 44614 h 68"/>
              <a:gd name="T68" fmla="*/ 103187 w 54"/>
              <a:gd name="T69" fmla="*/ 44614 h 68"/>
              <a:gd name="T70" fmla="*/ 113506 w 54"/>
              <a:gd name="T71" fmla="*/ 30886 h 68"/>
              <a:gd name="T72" fmla="*/ 116946 w 54"/>
              <a:gd name="T73" fmla="*/ 78932 h 68"/>
              <a:gd name="T74" fmla="*/ 103187 w 54"/>
              <a:gd name="T75" fmla="*/ 78932 h 68"/>
              <a:gd name="T76" fmla="*/ 113506 w 54"/>
              <a:gd name="T77" fmla="*/ 65204 h 68"/>
              <a:gd name="T78" fmla="*/ 116946 w 54"/>
              <a:gd name="T79" fmla="*/ 109818 h 68"/>
              <a:gd name="T80" fmla="*/ 103187 w 54"/>
              <a:gd name="T81" fmla="*/ 109818 h 68"/>
              <a:gd name="T82" fmla="*/ 113506 w 54"/>
              <a:gd name="T83" fmla="*/ 99522 h 68"/>
              <a:gd name="T84" fmla="*/ 116946 w 54"/>
              <a:gd name="T85" fmla="*/ 144136 h 68"/>
              <a:gd name="T86" fmla="*/ 103187 w 54"/>
              <a:gd name="T87" fmla="*/ 144136 h 68"/>
              <a:gd name="T88" fmla="*/ 113506 w 54"/>
              <a:gd name="T89" fmla="*/ 133841 h 68"/>
              <a:gd name="T90" fmla="*/ 151341 w 54"/>
              <a:gd name="T91" fmla="*/ 44614 h 68"/>
              <a:gd name="T92" fmla="*/ 134143 w 54"/>
              <a:gd name="T93" fmla="*/ 44614 h 68"/>
              <a:gd name="T94" fmla="*/ 147902 w 54"/>
              <a:gd name="T95" fmla="*/ 30886 h 68"/>
              <a:gd name="T96" fmla="*/ 151341 w 54"/>
              <a:gd name="T97" fmla="*/ 78932 h 68"/>
              <a:gd name="T98" fmla="*/ 134143 w 54"/>
              <a:gd name="T99" fmla="*/ 78932 h 68"/>
              <a:gd name="T100" fmla="*/ 147902 w 54"/>
              <a:gd name="T101" fmla="*/ 65204 h 68"/>
              <a:gd name="T102" fmla="*/ 151341 w 54"/>
              <a:gd name="T103" fmla="*/ 109818 h 68"/>
              <a:gd name="T104" fmla="*/ 134143 w 54"/>
              <a:gd name="T105" fmla="*/ 109818 h 68"/>
              <a:gd name="T106" fmla="*/ 147902 w 54"/>
              <a:gd name="T107" fmla="*/ 99522 h 68"/>
              <a:gd name="T108" fmla="*/ 151341 w 54"/>
              <a:gd name="T109" fmla="*/ 144136 h 68"/>
              <a:gd name="T110" fmla="*/ 134143 w 54"/>
              <a:gd name="T111" fmla="*/ 144136 h 68"/>
              <a:gd name="T112" fmla="*/ 147902 w 54"/>
              <a:gd name="T113" fmla="*/ 133841 h 68"/>
              <a:gd name="T114" fmla="*/ 151341 w 54"/>
              <a:gd name="T115" fmla="*/ 178454 h 68"/>
              <a:gd name="T116" fmla="*/ 134143 w 54"/>
              <a:gd name="T117" fmla="*/ 178454 h 68"/>
              <a:gd name="T118" fmla="*/ 147902 w 54"/>
              <a:gd name="T119" fmla="*/ 164727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 h="68">
                <a:moveTo>
                  <a:pt x="54" y="65"/>
                </a:moveTo>
                <a:cubicBezTo>
                  <a:pt x="54" y="67"/>
                  <a:pt x="53" y="68"/>
                  <a:pt x="51" y="68"/>
                </a:cubicBezTo>
                <a:cubicBezTo>
                  <a:pt x="3" y="68"/>
                  <a:pt x="3" y="68"/>
                  <a:pt x="3" y="68"/>
                </a:cubicBezTo>
                <a:cubicBezTo>
                  <a:pt x="2" y="68"/>
                  <a:pt x="0" y="67"/>
                  <a:pt x="0" y="65"/>
                </a:cubicBezTo>
                <a:cubicBezTo>
                  <a:pt x="0" y="2"/>
                  <a:pt x="0" y="2"/>
                  <a:pt x="0" y="2"/>
                </a:cubicBezTo>
                <a:cubicBezTo>
                  <a:pt x="0" y="1"/>
                  <a:pt x="2" y="0"/>
                  <a:pt x="3" y="0"/>
                </a:cubicBezTo>
                <a:cubicBezTo>
                  <a:pt x="51" y="0"/>
                  <a:pt x="51" y="0"/>
                  <a:pt x="51" y="0"/>
                </a:cubicBezTo>
                <a:cubicBezTo>
                  <a:pt x="53" y="0"/>
                  <a:pt x="54" y="1"/>
                  <a:pt x="54" y="2"/>
                </a:cubicBezTo>
                <a:lnTo>
                  <a:pt x="54" y="65"/>
                </a:lnTo>
                <a:close/>
                <a:moveTo>
                  <a:pt x="49" y="63"/>
                </a:moveTo>
                <a:cubicBezTo>
                  <a:pt x="49" y="5"/>
                  <a:pt x="49" y="5"/>
                  <a:pt x="49" y="5"/>
                </a:cubicBezTo>
                <a:cubicBezTo>
                  <a:pt x="5" y="5"/>
                  <a:pt x="5" y="5"/>
                  <a:pt x="5" y="5"/>
                </a:cubicBezTo>
                <a:cubicBezTo>
                  <a:pt x="5" y="63"/>
                  <a:pt x="5" y="63"/>
                  <a:pt x="5" y="63"/>
                </a:cubicBezTo>
                <a:cubicBezTo>
                  <a:pt x="20" y="63"/>
                  <a:pt x="20" y="63"/>
                  <a:pt x="20" y="63"/>
                </a:cubicBezTo>
                <a:cubicBezTo>
                  <a:pt x="20" y="54"/>
                  <a:pt x="20" y="54"/>
                  <a:pt x="20" y="54"/>
                </a:cubicBezTo>
                <a:cubicBezTo>
                  <a:pt x="20" y="54"/>
                  <a:pt x="20" y="53"/>
                  <a:pt x="21" y="53"/>
                </a:cubicBezTo>
                <a:cubicBezTo>
                  <a:pt x="33" y="53"/>
                  <a:pt x="33" y="53"/>
                  <a:pt x="33" y="53"/>
                </a:cubicBezTo>
                <a:cubicBezTo>
                  <a:pt x="34" y="53"/>
                  <a:pt x="34" y="54"/>
                  <a:pt x="34" y="54"/>
                </a:cubicBezTo>
                <a:cubicBezTo>
                  <a:pt x="34" y="63"/>
                  <a:pt x="34" y="63"/>
                  <a:pt x="34" y="63"/>
                </a:cubicBezTo>
                <a:lnTo>
                  <a:pt x="49" y="63"/>
                </a:lnTo>
                <a:close/>
                <a:moveTo>
                  <a:pt x="15" y="13"/>
                </a:moveTo>
                <a:cubicBezTo>
                  <a:pt x="15" y="14"/>
                  <a:pt x="14" y="14"/>
                  <a:pt x="14" y="14"/>
                </a:cubicBezTo>
                <a:cubicBezTo>
                  <a:pt x="11" y="14"/>
                  <a:pt x="11" y="14"/>
                  <a:pt x="11" y="14"/>
                </a:cubicBezTo>
                <a:cubicBezTo>
                  <a:pt x="11" y="14"/>
                  <a:pt x="10" y="14"/>
                  <a:pt x="10" y="13"/>
                </a:cubicBezTo>
                <a:cubicBezTo>
                  <a:pt x="10" y="11"/>
                  <a:pt x="10" y="11"/>
                  <a:pt x="10" y="11"/>
                </a:cubicBezTo>
                <a:cubicBezTo>
                  <a:pt x="10" y="10"/>
                  <a:pt x="11" y="9"/>
                  <a:pt x="11" y="9"/>
                </a:cubicBezTo>
                <a:cubicBezTo>
                  <a:pt x="14" y="9"/>
                  <a:pt x="14" y="9"/>
                  <a:pt x="14" y="9"/>
                </a:cubicBezTo>
                <a:cubicBezTo>
                  <a:pt x="14" y="9"/>
                  <a:pt x="15" y="10"/>
                  <a:pt x="15" y="11"/>
                </a:cubicBezTo>
                <a:lnTo>
                  <a:pt x="15" y="13"/>
                </a:lnTo>
                <a:close/>
                <a:moveTo>
                  <a:pt x="15" y="23"/>
                </a:moveTo>
                <a:cubicBezTo>
                  <a:pt x="15" y="23"/>
                  <a:pt x="14" y="24"/>
                  <a:pt x="14" y="24"/>
                </a:cubicBezTo>
                <a:cubicBezTo>
                  <a:pt x="11" y="24"/>
                  <a:pt x="11" y="24"/>
                  <a:pt x="11" y="24"/>
                </a:cubicBezTo>
                <a:cubicBezTo>
                  <a:pt x="11" y="24"/>
                  <a:pt x="10" y="23"/>
                  <a:pt x="10" y="23"/>
                </a:cubicBezTo>
                <a:cubicBezTo>
                  <a:pt x="10" y="20"/>
                  <a:pt x="10" y="20"/>
                  <a:pt x="10" y="20"/>
                </a:cubicBezTo>
                <a:cubicBezTo>
                  <a:pt x="10" y="20"/>
                  <a:pt x="11" y="19"/>
                  <a:pt x="11" y="19"/>
                </a:cubicBezTo>
                <a:cubicBezTo>
                  <a:pt x="14" y="19"/>
                  <a:pt x="14" y="19"/>
                  <a:pt x="14" y="19"/>
                </a:cubicBezTo>
                <a:cubicBezTo>
                  <a:pt x="14" y="19"/>
                  <a:pt x="15" y="20"/>
                  <a:pt x="15" y="20"/>
                </a:cubicBezTo>
                <a:lnTo>
                  <a:pt x="15" y="23"/>
                </a:lnTo>
                <a:close/>
                <a:moveTo>
                  <a:pt x="15" y="32"/>
                </a:moveTo>
                <a:cubicBezTo>
                  <a:pt x="15" y="33"/>
                  <a:pt x="14" y="34"/>
                  <a:pt x="14" y="34"/>
                </a:cubicBezTo>
                <a:cubicBezTo>
                  <a:pt x="11" y="34"/>
                  <a:pt x="11" y="34"/>
                  <a:pt x="11" y="34"/>
                </a:cubicBezTo>
                <a:cubicBezTo>
                  <a:pt x="11" y="34"/>
                  <a:pt x="10" y="33"/>
                  <a:pt x="10" y="32"/>
                </a:cubicBezTo>
                <a:cubicBezTo>
                  <a:pt x="10" y="30"/>
                  <a:pt x="10" y="30"/>
                  <a:pt x="10" y="30"/>
                </a:cubicBezTo>
                <a:cubicBezTo>
                  <a:pt x="10" y="29"/>
                  <a:pt x="11" y="29"/>
                  <a:pt x="11" y="29"/>
                </a:cubicBezTo>
                <a:cubicBezTo>
                  <a:pt x="14" y="29"/>
                  <a:pt x="14" y="29"/>
                  <a:pt x="14" y="29"/>
                </a:cubicBezTo>
                <a:cubicBezTo>
                  <a:pt x="14" y="29"/>
                  <a:pt x="15" y="29"/>
                  <a:pt x="15" y="30"/>
                </a:cubicBezTo>
                <a:lnTo>
                  <a:pt x="15" y="32"/>
                </a:lnTo>
                <a:close/>
                <a:moveTo>
                  <a:pt x="15" y="42"/>
                </a:moveTo>
                <a:cubicBezTo>
                  <a:pt x="15" y="43"/>
                  <a:pt x="14" y="43"/>
                  <a:pt x="14" y="43"/>
                </a:cubicBezTo>
                <a:cubicBezTo>
                  <a:pt x="11" y="43"/>
                  <a:pt x="11" y="43"/>
                  <a:pt x="11" y="43"/>
                </a:cubicBezTo>
                <a:cubicBezTo>
                  <a:pt x="11" y="43"/>
                  <a:pt x="10" y="43"/>
                  <a:pt x="10" y="42"/>
                </a:cubicBezTo>
                <a:cubicBezTo>
                  <a:pt x="10" y="40"/>
                  <a:pt x="10" y="40"/>
                  <a:pt x="10" y="40"/>
                </a:cubicBezTo>
                <a:cubicBezTo>
                  <a:pt x="10" y="39"/>
                  <a:pt x="11" y="39"/>
                  <a:pt x="11" y="39"/>
                </a:cubicBezTo>
                <a:cubicBezTo>
                  <a:pt x="14" y="39"/>
                  <a:pt x="14" y="39"/>
                  <a:pt x="14" y="39"/>
                </a:cubicBezTo>
                <a:cubicBezTo>
                  <a:pt x="14" y="39"/>
                  <a:pt x="15" y="39"/>
                  <a:pt x="15" y="40"/>
                </a:cubicBezTo>
                <a:lnTo>
                  <a:pt x="15" y="42"/>
                </a:lnTo>
                <a:close/>
                <a:moveTo>
                  <a:pt x="15" y="52"/>
                </a:moveTo>
                <a:cubicBezTo>
                  <a:pt x="15" y="53"/>
                  <a:pt x="14" y="53"/>
                  <a:pt x="14" y="53"/>
                </a:cubicBezTo>
                <a:cubicBezTo>
                  <a:pt x="11" y="53"/>
                  <a:pt x="11" y="53"/>
                  <a:pt x="11" y="53"/>
                </a:cubicBezTo>
                <a:cubicBezTo>
                  <a:pt x="11" y="53"/>
                  <a:pt x="10" y="53"/>
                  <a:pt x="10" y="52"/>
                </a:cubicBezTo>
                <a:cubicBezTo>
                  <a:pt x="10" y="49"/>
                  <a:pt x="10" y="49"/>
                  <a:pt x="10" y="49"/>
                </a:cubicBezTo>
                <a:cubicBezTo>
                  <a:pt x="10" y="49"/>
                  <a:pt x="11" y="48"/>
                  <a:pt x="11" y="48"/>
                </a:cubicBezTo>
                <a:cubicBezTo>
                  <a:pt x="14" y="48"/>
                  <a:pt x="14" y="48"/>
                  <a:pt x="14" y="48"/>
                </a:cubicBezTo>
                <a:cubicBezTo>
                  <a:pt x="14" y="48"/>
                  <a:pt x="15" y="49"/>
                  <a:pt x="15" y="49"/>
                </a:cubicBezTo>
                <a:lnTo>
                  <a:pt x="15" y="52"/>
                </a:lnTo>
                <a:close/>
                <a:moveTo>
                  <a:pt x="25" y="13"/>
                </a:moveTo>
                <a:cubicBezTo>
                  <a:pt x="25" y="14"/>
                  <a:pt x="24" y="14"/>
                  <a:pt x="24" y="14"/>
                </a:cubicBezTo>
                <a:cubicBezTo>
                  <a:pt x="21" y="14"/>
                  <a:pt x="21" y="14"/>
                  <a:pt x="21" y="14"/>
                </a:cubicBezTo>
                <a:cubicBezTo>
                  <a:pt x="20" y="14"/>
                  <a:pt x="20" y="14"/>
                  <a:pt x="20" y="13"/>
                </a:cubicBezTo>
                <a:cubicBezTo>
                  <a:pt x="20" y="11"/>
                  <a:pt x="20" y="11"/>
                  <a:pt x="20" y="11"/>
                </a:cubicBezTo>
                <a:cubicBezTo>
                  <a:pt x="20" y="10"/>
                  <a:pt x="20" y="9"/>
                  <a:pt x="21" y="9"/>
                </a:cubicBezTo>
                <a:cubicBezTo>
                  <a:pt x="24" y="9"/>
                  <a:pt x="24" y="9"/>
                  <a:pt x="24" y="9"/>
                </a:cubicBezTo>
                <a:cubicBezTo>
                  <a:pt x="24" y="9"/>
                  <a:pt x="25" y="10"/>
                  <a:pt x="25" y="11"/>
                </a:cubicBezTo>
                <a:lnTo>
                  <a:pt x="25" y="13"/>
                </a:lnTo>
                <a:close/>
                <a:moveTo>
                  <a:pt x="25" y="23"/>
                </a:moveTo>
                <a:cubicBezTo>
                  <a:pt x="25" y="23"/>
                  <a:pt x="24" y="24"/>
                  <a:pt x="24" y="24"/>
                </a:cubicBezTo>
                <a:cubicBezTo>
                  <a:pt x="21" y="24"/>
                  <a:pt x="21" y="24"/>
                  <a:pt x="21" y="24"/>
                </a:cubicBezTo>
                <a:cubicBezTo>
                  <a:pt x="20" y="24"/>
                  <a:pt x="20" y="23"/>
                  <a:pt x="20" y="23"/>
                </a:cubicBezTo>
                <a:cubicBezTo>
                  <a:pt x="20" y="20"/>
                  <a:pt x="20" y="20"/>
                  <a:pt x="20" y="20"/>
                </a:cubicBezTo>
                <a:cubicBezTo>
                  <a:pt x="20" y="20"/>
                  <a:pt x="20" y="19"/>
                  <a:pt x="21" y="19"/>
                </a:cubicBezTo>
                <a:cubicBezTo>
                  <a:pt x="24" y="19"/>
                  <a:pt x="24" y="19"/>
                  <a:pt x="24" y="19"/>
                </a:cubicBezTo>
                <a:cubicBezTo>
                  <a:pt x="24" y="19"/>
                  <a:pt x="25" y="20"/>
                  <a:pt x="25" y="20"/>
                </a:cubicBezTo>
                <a:lnTo>
                  <a:pt x="25" y="23"/>
                </a:lnTo>
                <a:close/>
                <a:moveTo>
                  <a:pt x="25" y="32"/>
                </a:moveTo>
                <a:cubicBezTo>
                  <a:pt x="25" y="33"/>
                  <a:pt x="24" y="34"/>
                  <a:pt x="24" y="34"/>
                </a:cubicBezTo>
                <a:cubicBezTo>
                  <a:pt x="21" y="34"/>
                  <a:pt x="21" y="34"/>
                  <a:pt x="21" y="34"/>
                </a:cubicBezTo>
                <a:cubicBezTo>
                  <a:pt x="20" y="34"/>
                  <a:pt x="20" y="33"/>
                  <a:pt x="20" y="32"/>
                </a:cubicBezTo>
                <a:cubicBezTo>
                  <a:pt x="20" y="30"/>
                  <a:pt x="20" y="30"/>
                  <a:pt x="20" y="30"/>
                </a:cubicBezTo>
                <a:cubicBezTo>
                  <a:pt x="20" y="29"/>
                  <a:pt x="20" y="29"/>
                  <a:pt x="21" y="29"/>
                </a:cubicBezTo>
                <a:cubicBezTo>
                  <a:pt x="24" y="29"/>
                  <a:pt x="24" y="29"/>
                  <a:pt x="24" y="29"/>
                </a:cubicBezTo>
                <a:cubicBezTo>
                  <a:pt x="24" y="29"/>
                  <a:pt x="25" y="29"/>
                  <a:pt x="25" y="30"/>
                </a:cubicBezTo>
                <a:lnTo>
                  <a:pt x="25" y="32"/>
                </a:lnTo>
                <a:close/>
                <a:moveTo>
                  <a:pt x="25" y="42"/>
                </a:moveTo>
                <a:cubicBezTo>
                  <a:pt x="25" y="43"/>
                  <a:pt x="24" y="43"/>
                  <a:pt x="24" y="43"/>
                </a:cubicBezTo>
                <a:cubicBezTo>
                  <a:pt x="21" y="43"/>
                  <a:pt x="21" y="43"/>
                  <a:pt x="21" y="43"/>
                </a:cubicBezTo>
                <a:cubicBezTo>
                  <a:pt x="20" y="43"/>
                  <a:pt x="20" y="43"/>
                  <a:pt x="20" y="42"/>
                </a:cubicBezTo>
                <a:cubicBezTo>
                  <a:pt x="20" y="40"/>
                  <a:pt x="20" y="40"/>
                  <a:pt x="20" y="40"/>
                </a:cubicBezTo>
                <a:cubicBezTo>
                  <a:pt x="20" y="39"/>
                  <a:pt x="20" y="39"/>
                  <a:pt x="21" y="39"/>
                </a:cubicBezTo>
                <a:cubicBezTo>
                  <a:pt x="24" y="39"/>
                  <a:pt x="24" y="39"/>
                  <a:pt x="24" y="39"/>
                </a:cubicBezTo>
                <a:cubicBezTo>
                  <a:pt x="24" y="39"/>
                  <a:pt x="25" y="39"/>
                  <a:pt x="25" y="40"/>
                </a:cubicBezTo>
                <a:lnTo>
                  <a:pt x="25" y="42"/>
                </a:lnTo>
                <a:close/>
                <a:moveTo>
                  <a:pt x="34" y="13"/>
                </a:moveTo>
                <a:cubicBezTo>
                  <a:pt x="34" y="14"/>
                  <a:pt x="34" y="14"/>
                  <a:pt x="33" y="14"/>
                </a:cubicBezTo>
                <a:cubicBezTo>
                  <a:pt x="31" y="14"/>
                  <a:pt x="31" y="14"/>
                  <a:pt x="31" y="14"/>
                </a:cubicBezTo>
                <a:cubicBezTo>
                  <a:pt x="30" y="14"/>
                  <a:pt x="30" y="14"/>
                  <a:pt x="30" y="13"/>
                </a:cubicBezTo>
                <a:cubicBezTo>
                  <a:pt x="30" y="11"/>
                  <a:pt x="30" y="11"/>
                  <a:pt x="30" y="11"/>
                </a:cubicBezTo>
                <a:cubicBezTo>
                  <a:pt x="30" y="10"/>
                  <a:pt x="30" y="9"/>
                  <a:pt x="31" y="9"/>
                </a:cubicBezTo>
                <a:cubicBezTo>
                  <a:pt x="33" y="9"/>
                  <a:pt x="33" y="9"/>
                  <a:pt x="33" y="9"/>
                </a:cubicBezTo>
                <a:cubicBezTo>
                  <a:pt x="34" y="9"/>
                  <a:pt x="34" y="10"/>
                  <a:pt x="34" y="11"/>
                </a:cubicBezTo>
                <a:lnTo>
                  <a:pt x="34" y="13"/>
                </a:lnTo>
                <a:close/>
                <a:moveTo>
                  <a:pt x="34" y="23"/>
                </a:moveTo>
                <a:cubicBezTo>
                  <a:pt x="34" y="23"/>
                  <a:pt x="34" y="24"/>
                  <a:pt x="33" y="24"/>
                </a:cubicBezTo>
                <a:cubicBezTo>
                  <a:pt x="31" y="24"/>
                  <a:pt x="31" y="24"/>
                  <a:pt x="31" y="24"/>
                </a:cubicBezTo>
                <a:cubicBezTo>
                  <a:pt x="30" y="24"/>
                  <a:pt x="30" y="23"/>
                  <a:pt x="30" y="23"/>
                </a:cubicBezTo>
                <a:cubicBezTo>
                  <a:pt x="30" y="20"/>
                  <a:pt x="30" y="20"/>
                  <a:pt x="30" y="20"/>
                </a:cubicBezTo>
                <a:cubicBezTo>
                  <a:pt x="30" y="20"/>
                  <a:pt x="30" y="19"/>
                  <a:pt x="31" y="19"/>
                </a:cubicBezTo>
                <a:cubicBezTo>
                  <a:pt x="33" y="19"/>
                  <a:pt x="33" y="19"/>
                  <a:pt x="33" y="19"/>
                </a:cubicBezTo>
                <a:cubicBezTo>
                  <a:pt x="34" y="19"/>
                  <a:pt x="34" y="20"/>
                  <a:pt x="34" y="20"/>
                </a:cubicBezTo>
                <a:lnTo>
                  <a:pt x="34" y="23"/>
                </a:lnTo>
                <a:close/>
                <a:moveTo>
                  <a:pt x="34" y="32"/>
                </a:moveTo>
                <a:cubicBezTo>
                  <a:pt x="34" y="33"/>
                  <a:pt x="34" y="34"/>
                  <a:pt x="33" y="34"/>
                </a:cubicBezTo>
                <a:cubicBezTo>
                  <a:pt x="31" y="34"/>
                  <a:pt x="31" y="34"/>
                  <a:pt x="31" y="34"/>
                </a:cubicBezTo>
                <a:cubicBezTo>
                  <a:pt x="30" y="34"/>
                  <a:pt x="30" y="33"/>
                  <a:pt x="30" y="32"/>
                </a:cubicBezTo>
                <a:cubicBezTo>
                  <a:pt x="30" y="30"/>
                  <a:pt x="30" y="30"/>
                  <a:pt x="30" y="30"/>
                </a:cubicBezTo>
                <a:cubicBezTo>
                  <a:pt x="30" y="29"/>
                  <a:pt x="30" y="29"/>
                  <a:pt x="31" y="29"/>
                </a:cubicBezTo>
                <a:cubicBezTo>
                  <a:pt x="33" y="29"/>
                  <a:pt x="33" y="29"/>
                  <a:pt x="33" y="29"/>
                </a:cubicBezTo>
                <a:cubicBezTo>
                  <a:pt x="34" y="29"/>
                  <a:pt x="34" y="29"/>
                  <a:pt x="34" y="30"/>
                </a:cubicBezTo>
                <a:lnTo>
                  <a:pt x="34" y="32"/>
                </a:lnTo>
                <a:close/>
                <a:moveTo>
                  <a:pt x="34" y="42"/>
                </a:moveTo>
                <a:cubicBezTo>
                  <a:pt x="34" y="43"/>
                  <a:pt x="34" y="43"/>
                  <a:pt x="33" y="43"/>
                </a:cubicBezTo>
                <a:cubicBezTo>
                  <a:pt x="31" y="43"/>
                  <a:pt x="31" y="43"/>
                  <a:pt x="31" y="43"/>
                </a:cubicBezTo>
                <a:cubicBezTo>
                  <a:pt x="30" y="43"/>
                  <a:pt x="30" y="43"/>
                  <a:pt x="30" y="42"/>
                </a:cubicBezTo>
                <a:cubicBezTo>
                  <a:pt x="30" y="40"/>
                  <a:pt x="30" y="40"/>
                  <a:pt x="30" y="40"/>
                </a:cubicBezTo>
                <a:cubicBezTo>
                  <a:pt x="30" y="39"/>
                  <a:pt x="30" y="39"/>
                  <a:pt x="31" y="39"/>
                </a:cubicBezTo>
                <a:cubicBezTo>
                  <a:pt x="33" y="39"/>
                  <a:pt x="33" y="39"/>
                  <a:pt x="33" y="39"/>
                </a:cubicBezTo>
                <a:cubicBezTo>
                  <a:pt x="34" y="39"/>
                  <a:pt x="34" y="39"/>
                  <a:pt x="34" y="40"/>
                </a:cubicBezTo>
                <a:lnTo>
                  <a:pt x="34" y="42"/>
                </a:lnTo>
                <a:close/>
                <a:moveTo>
                  <a:pt x="44" y="13"/>
                </a:moveTo>
                <a:cubicBezTo>
                  <a:pt x="44" y="14"/>
                  <a:pt x="44" y="14"/>
                  <a:pt x="43" y="14"/>
                </a:cubicBezTo>
                <a:cubicBezTo>
                  <a:pt x="41" y="14"/>
                  <a:pt x="41" y="14"/>
                  <a:pt x="41" y="14"/>
                </a:cubicBezTo>
                <a:cubicBezTo>
                  <a:pt x="40" y="14"/>
                  <a:pt x="39" y="14"/>
                  <a:pt x="39" y="13"/>
                </a:cubicBezTo>
                <a:cubicBezTo>
                  <a:pt x="39" y="11"/>
                  <a:pt x="39" y="11"/>
                  <a:pt x="39" y="11"/>
                </a:cubicBezTo>
                <a:cubicBezTo>
                  <a:pt x="39" y="10"/>
                  <a:pt x="40" y="9"/>
                  <a:pt x="41" y="9"/>
                </a:cubicBezTo>
                <a:cubicBezTo>
                  <a:pt x="43" y="9"/>
                  <a:pt x="43" y="9"/>
                  <a:pt x="43" y="9"/>
                </a:cubicBezTo>
                <a:cubicBezTo>
                  <a:pt x="44" y="9"/>
                  <a:pt x="44" y="10"/>
                  <a:pt x="44" y="11"/>
                </a:cubicBezTo>
                <a:lnTo>
                  <a:pt x="44" y="13"/>
                </a:lnTo>
                <a:close/>
                <a:moveTo>
                  <a:pt x="44" y="23"/>
                </a:moveTo>
                <a:cubicBezTo>
                  <a:pt x="44" y="23"/>
                  <a:pt x="44" y="24"/>
                  <a:pt x="43" y="24"/>
                </a:cubicBezTo>
                <a:cubicBezTo>
                  <a:pt x="41" y="24"/>
                  <a:pt x="41" y="24"/>
                  <a:pt x="41" y="24"/>
                </a:cubicBezTo>
                <a:cubicBezTo>
                  <a:pt x="40" y="24"/>
                  <a:pt x="39" y="23"/>
                  <a:pt x="39" y="23"/>
                </a:cubicBezTo>
                <a:cubicBezTo>
                  <a:pt x="39" y="20"/>
                  <a:pt x="39" y="20"/>
                  <a:pt x="39" y="20"/>
                </a:cubicBezTo>
                <a:cubicBezTo>
                  <a:pt x="39" y="20"/>
                  <a:pt x="40" y="19"/>
                  <a:pt x="41" y="19"/>
                </a:cubicBezTo>
                <a:cubicBezTo>
                  <a:pt x="43" y="19"/>
                  <a:pt x="43" y="19"/>
                  <a:pt x="43" y="19"/>
                </a:cubicBezTo>
                <a:cubicBezTo>
                  <a:pt x="44" y="19"/>
                  <a:pt x="44" y="20"/>
                  <a:pt x="44" y="20"/>
                </a:cubicBezTo>
                <a:lnTo>
                  <a:pt x="44" y="23"/>
                </a:lnTo>
                <a:close/>
                <a:moveTo>
                  <a:pt x="44" y="32"/>
                </a:moveTo>
                <a:cubicBezTo>
                  <a:pt x="44" y="33"/>
                  <a:pt x="44" y="34"/>
                  <a:pt x="43" y="34"/>
                </a:cubicBezTo>
                <a:cubicBezTo>
                  <a:pt x="41" y="34"/>
                  <a:pt x="41" y="34"/>
                  <a:pt x="41" y="34"/>
                </a:cubicBezTo>
                <a:cubicBezTo>
                  <a:pt x="40" y="34"/>
                  <a:pt x="39" y="33"/>
                  <a:pt x="39" y="32"/>
                </a:cubicBezTo>
                <a:cubicBezTo>
                  <a:pt x="39" y="30"/>
                  <a:pt x="39" y="30"/>
                  <a:pt x="39" y="30"/>
                </a:cubicBezTo>
                <a:cubicBezTo>
                  <a:pt x="39" y="29"/>
                  <a:pt x="40" y="29"/>
                  <a:pt x="41" y="29"/>
                </a:cubicBezTo>
                <a:cubicBezTo>
                  <a:pt x="43" y="29"/>
                  <a:pt x="43" y="29"/>
                  <a:pt x="43" y="29"/>
                </a:cubicBezTo>
                <a:cubicBezTo>
                  <a:pt x="44" y="29"/>
                  <a:pt x="44" y="29"/>
                  <a:pt x="44" y="30"/>
                </a:cubicBezTo>
                <a:lnTo>
                  <a:pt x="44" y="32"/>
                </a:lnTo>
                <a:close/>
                <a:moveTo>
                  <a:pt x="44" y="42"/>
                </a:moveTo>
                <a:cubicBezTo>
                  <a:pt x="44" y="43"/>
                  <a:pt x="44" y="43"/>
                  <a:pt x="43" y="43"/>
                </a:cubicBezTo>
                <a:cubicBezTo>
                  <a:pt x="41" y="43"/>
                  <a:pt x="41" y="43"/>
                  <a:pt x="41" y="43"/>
                </a:cubicBezTo>
                <a:cubicBezTo>
                  <a:pt x="40" y="43"/>
                  <a:pt x="39" y="43"/>
                  <a:pt x="39" y="42"/>
                </a:cubicBezTo>
                <a:cubicBezTo>
                  <a:pt x="39" y="40"/>
                  <a:pt x="39" y="40"/>
                  <a:pt x="39" y="40"/>
                </a:cubicBezTo>
                <a:cubicBezTo>
                  <a:pt x="39" y="39"/>
                  <a:pt x="40" y="39"/>
                  <a:pt x="41" y="39"/>
                </a:cubicBezTo>
                <a:cubicBezTo>
                  <a:pt x="43" y="39"/>
                  <a:pt x="43" y="39"/>
                  <a:pt x="43" y="39"/>
                </a:cubicBezTo>
                <a:cubicBezTo>
                  <a:pt x="44" y="39"/>
                  <a:pt x="44" y="39"/>
                  <a:pt x="44" y="40"/>
                </a:cubicBezTo>
                <a:lnTo>
                  <a:pt x="44" y="42"/>
                </a:lnTo>
                <a:close/>
                <a:moveTo>
                  <a:pt x="44" y="52"/>
                </a:moveTo>
                <a:cubicBezTo>
                  <a:pt x="44" y="53"/>
                  <a:pt x="44" y="53"/>
                  <a:pt x="43" y="53"/>
                </a:cubicBezTo>
                <a:cubicBezTo>
                  <a:pt x="41" y="53"/>
                  <a:pt x="41" y="53"/>
                  <a:pt x="41" y="53"/>
                </a:cubicBezTo>
                <a:cubicBezTo>
                  <a:pt x="40" y="53"/>
                  <a:pt x="39" y="53"/>
                  <a:pt x="39" y="52"/>
                </a:cubicBezTo>
                <a:cubicBezTo>
                  <a:pt x="39" y="49"/>
                  <a:pt x="39" y="49"/>
                  <a:pt x="39" y="49"/>
                </a:cubicBezTo>
                <a:cubicBezTo>
                  <a:pt x="39" y="49"/>
                  <a:pt x="40" y="48"/>
                  <a:pt x="41" y="48"/>
                </a:cubicBezTo>
                <a:cubicBezTo>
                  <a:pt x="43" y="48"/>
                  <a:pt x="43" y="48"/>
                  <a:pt x="43" y="48"/>
                </a:cubicBezTo>
                <a:cubicBezTo>
                  <a:pt x="44" y="48"/>
                  <a:pt x="44" y="49"/>
                  <a:pt x="44" y="49"/>
                </a:cubicBezTo>
                <a:lnTo>
                  <a:pt x="44"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197">
            <a:extLst>
              <a:ext uri="{FF2B5EF4-FFF2-40B4-BE49-F238E27FC236}">
                <a16:creationId xmlns:a16="http://schemas.microsoft.com/office/drawing/2014/main" id="{E915648B-3A8C-43D9-9F08-37380F811CD6}"/>
              </a:ext>
            </a:extLst>
          </p:cNvPr>
          <p:cNvSpPr>
            <a:spLocks/>
          </p:cNvSpPr>
          <p:nvPr/>
        </p:nvSpPr>
        <p:spPr bwMode="auto">
          <a:xfrm>
            <a:off x="7776867" y="2993934"/>
            <a:ext cx="445833" cy="371529"/>
          </a:xfrm>
          <a:custGeom>
            <a:avLst/>
            <a:gdLst>
              <a:gd name="T0" fmla="*/ 219075 w 64"/>
              <a:gd name="T1" fmla="*/ 151562 h 53"/>
              <a:gd name="T2" fmla="*/ 188268 w 64"/>
              <a:gd name="T3" fmla="*/ 182563 h 53"/>
              <a:gd name="T4" fmla="*/ 30807 w 64"/>
              <a:gd name="T5" fmla="*/ 182563 h 53"/>
              <a:gd name="T6" fmla="*/ 0 w 64"/>
              <a:gd name="T7" fmla="*/ 151562 h 53"/>
              <a:gd name="T8" fmla="*/ 0 w 64"/>
              <a:gd name="T9" fmla="*/ 27557 h 53"/>
              <a:gd name="T10" fmla="*/ 30807 w 64"/>
              <a:gd name="T11" fmla="*/ 0 h 53"/>
              <a:gd name="T12" fmla="*/ 71884 w 64"/>
              <a:gd name="T13" fmla="*/ 0 h 53"/>
              <a:gd name="T14" fmla="*/ 102691 w 64"/>
              <a:gd name="T15" fmla="*/ 27557 h 53"/>
              <a:gd name="T16" fmla="*/ 102691 w 64"/>
              <a:gd name="T17" fmla="*/ 31001 h 53"/>
              <a:gd name="T18" fmla="*/ 188268 w 64"/>
              <a:gd name="T19" fmla="*/ 31001 h 53"/>
              <a:gd name="T20" fmla="*/ 219075 w 64"/>
              <a:gd name="T21" fmla="*/ 62003 h 53"/>
              <a:gd name="T22" fmla="*/ 219075 w 64"/>
              <a:gd name="T23" fmla="*/ 151562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3">
                <a:moveTo>
                  <a:pt x="64" y="44"/>
                </a:moveTo>
                <a:cubicBezTo>
                  <a:pt x="64" y="49"/>
                  <a:pt x="60" y="53"/>
                  <a:pt x="55" y="53"/>
                </a:cubicBezTo>
                <a:cubicBezTo>
                  <a:pt x="9" y="53"/>
                  <a:pt x="9" y="53"/>
                  <a:pt x="9" y="53"/>
                </a:cubicBezTo>
                <a:cubicBezTo>
                  <a:pt x="4" y="53"/>
                  <a:pt x="0" y="49"/>
                  <a:pt x="0" y="44"/>
                </a:cubicBezTo>
                <a:cubicBezTo>
                  <a:pt x="0" y="8"/>
                  <a:pt x="0" y="8"/>
                  <a:pt x="0" y="8"/>
                </a:cubicBezTo>
                <a:cubicBezTo>
                  <a:pt x="0" y="3"/>
                  <a:pt x="4" y="0"/>
                  <a:pt x="9" y="0"/>
                </a:cubicBezTo>
                <a:cubicBezTo>
                  <a:pt x="21" y="0"/>
                  <a:pt x="21" y="0"/>
                  <a:pt x="21" y="0"/>
                </a:cubicBezTo>
                <a:cubicBezTo>
                  <a:pt x="26" y="0"/>
                  <a:pt x="30" y="3"/>
                  <a:pt x="30" y="8"/>
                </a:cubicBezTo>
                <a:cubicBezTo>
                  <a:pt x="30" y="9"/>
                  <a:pt x="30" y="9"/>
                  <a:pt x="30" y="9"/>
                </a:cubicBezTo>
                <a:cubicBezTo>
                  <a:pt x="55" y="9"/>
                  <a:pt x="55" y="9"/>
                  <a:pt x="55" y="9"/>
                </a:cubicBezTo>
                <a:cubicBezTo>
                  <a:pt x="60" y="9"/>
                  <a:pt x="64" y="13"/>
                  <a:pt x="64" y="18"/>
                </a:cubicBezTo>
                <a:lnTo>
                  <a:pt x="6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230">
            <a:extLst>
              <a:ext uri="{FF2B5EF4-FFF2-40B4-BE49-F238E27FC236}">
                <a16:creationId xmlns:a16="http://schemas.microsoft.com/office/drawing/2014/main" id="{7E25A3C4-D0FA-4ECC-9689-823999E99480}"/>
              </a:ext>
            </a:extLst>
          </p:cNvPr>
          <p:cNvSpPr>
            <a:spLocks noEditPoints="1"/>
          </p:cNvSpPr>
          <p:nvPr/>
        </p:nvSpPr>
        <p:spPr bwMode="auto">
          <a:xfrm>
            <a:off x="11113365" y="2839851"/>
            <a:ext cx="407065" cy="407065"/>
          </a:xfrm>
          <a:custGeom>
            <a:avLst/>
            <a:gdLst>
              <a:gd name="T0" fmla="*/ 165538 w 58"/>
              <a:gd name="T1" fmla="*/ 89666 h 58"/>
              <a:gd name="T2" fmla="*/ 55179 w 58"/>
              <a:gd name="T3" fmla="*/ 200025 h 58"/>
              <a:gd name="T4" fmla="*/ 0 w 58"/>
              <a:gd name="T5" fmla="*/ 200025 h 58"/>
              <a:gd name="T6" fmla="*/ 0 w 58"/>
              <a:gd name="T7" fmla="*/ 144846 h 58"/>
              <a:gd name="T8" fmla="*/ 110359 w 58"/>
              <a:gd name="T9" fmla="*/ 34487 h 58"/>
              <a:gd name="T10" fmla="*/ 165538 w 58"/>
              <a:gd name="T11" fmla="*/ 89666 h 58"/>
              <a:gd name="T12" fmla="*/ 62077 w 58"/>
              <a:gd name="T13" fmla="*/ 172435 h 58"/>
              <a:gd name="T14" fmla="*/ 31038 w 58"/>
              <a:gd name="T15" fmla="*/ 141397 h 58"/>
              <a:gd name="T16" fmla="*/ 17244 w 58"/>
              <a:gd name="T17" fmla="*/ 151743 h 58"/>
              <a:gd name="T18" fmla="*/ 17244 w 58"/>
              <a:gd name="T19" fmla="*/ 165538 h 58"/>
              <a:gd name="T20" fmla="*/ 34487 w 58"/>
              <a:gd name="T21" fmla="*/ 165538 h 58"/>
              <a:gd name="T22" fmla="*/ 34487 w 58"/>
              <a:gd name="T23" fmla="*/ 182781 h 58"/>
              <a:gd name="T24" fmla="*/ 48282 w 58"/>
              <a:gd name="T25" fmla="*/ 182781 h 58"/>
              <a:gd name="T26" fmla="*/ 62077 w 58"/>
              <a:gd name="T27" fmla="*/ 172435 h 58"/>
              <a:gd name="T28" fmla="*/ 113807 w 58"/>
              <a:gd name="T29" fmla="*/ 58628 h 58"/>
              <a:gd name="T30" fmla="*/ 113807 w 58"/>
              <a:gd name="T31" fmla="*/ 58628 h 58"/>
              <a:gd name="T32" fmla="*/ 41384 w 58"/>
              <a:gd name="T33" fmla="*/ 131051 h 58"/>
              <a:gd name="T34" fmla="*/ 41384 w 58"/>
              <a:gd name="T35" fmla="*/ 131051 h 58"/>
              <a:gd name="T36" fmla="*/ 44833 w 58"/>
              <a:gd name="T37" fmla="*/ 134500 h 58"/>
              <a:gd name="T38" fmla="*/ 44833 w 58"/>
              <a:gd name="T39" fmla="*/ 134500 h 58"/>
              <a:gd name="T40" fmla="*/ 117256 w 58"/>
              <a:gd name="T41" fmla="*/ 62077 h 58"/>
              <a:gd name="T42" fmla="*/ 117256 w 58"/>
              <a:gd name="T43" fmla="*/ 62077 h 58"/>
              <a:gd name="T44" fmla="*/ 113807 w 58"/>
              <a:gd name="T45" fmla="*/ 58628 h 58"/>
              <a:gd name="T46" fmla="*/ 196576 w 58"/>
              <a:gd name="T47" fmla="*/ 62077 h 58"/>
              <a:gd name="T48" fmla="*/ 172435 w 58"/>
              <a:gd name="T49" fmla="*/ 82769 h 58"/>
              <a:gd name="T50" fmla="*/ 117256 w 58"/>
              <a:gd name="T51" fmla="*/ 27590 h 58"/>
              <a:gd name="T52" fmla="*/ 141397 w 58"/>
              <a:gd name="T53" fmla="*/ 6897 h 58"/>
              <a:gd name="T54" fmla="*/ 151743 w 58"/>
              <a:gd name="T55" fmla="*/ 0 h 58"/>
              <a:gd name="T56" fmla="*/ 165538 w 58"/>
              <a:gd name="T57" fmla="*/ 6897 h 58"/>
              <a:gd name="T58" fmla="*/ 196576 w 58"/>
              <a:gd name="T59" fmla="*/ 37936 h 58"/>
              <a:gd name="T60" fmla="*/ 200025 w 58"/>
              <a:gd name="T61" fmla="*/ 48282 h 58"/>
              <a:gd name="T62" fmla="*/ 196576 w 58"/>
              <a:gd name="T63" fmla="*/ 62077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 h="58">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194">
            <a:extLst>
              <a:ext uri="{FF2B5EF4-FFF2-40B4-BE49-F238E27FC236}">
                <a16:creationId xmlns:a16="http://schemas.microsoft.com/office/drawing/2014/main" id="{B856183B-0F79-4415-AB5F-C960F71771F5}"/>
              </a:ext>
            </a:extLst>
          </p:cNvPr>
          <p:cNvSpPr>
            <a:spLocks noEditPoints="1"/>
          </p:cNvSpPr>
          <p:nvPr/>
        </p:nvSpPr>
        <p:spPr bwMode="auto">
          <a:xfrm>
            <a:off x="8962377" y="5089642"/>
            <a:ext cx="474908" cy="474908"/>
          </a:xfrm>
          <a:custGeom>
            <a:avLst/>
            <a:gdLst>
              <a:gd name="T0" fmla="*/ 233362 w 68"/>
              <a:gd name="T1" fmla="*/ 61772 h 68"/>
              <a:gd name="T2" fmla="*/ 233362 w 68"/>
              <a:gd name="T3" fmla="*/ 219635 h 68"/>
              <a:gd name="T4" fmla="*/ 223067 w 68"/>
              <a:gd name="T5" fmla="*/ 233362 h 68"/>
              <a:gd name="T6" fmla="*/ 96090 w 68"/>
              <a:gd name="T7" fmla="*/ 233362 h 68"/>
              <a:gd name="T8" fmla="*/ 85795 w 68"/>
              <a:gd name="T9" fmla="*/ 219635 h 68"/>
              <a:gd name="T10" fmla="*/ 85795 w 68"/>
              <a:gd name="T11" fmla="*/ 181885 h 68"/>
              <a:gd name="T12" fmla="*/ 13727 w 68"/>
              <a:gd name="T13" fmla="*/ 181885 h 68"/>
              <a:gd name="T14" fmla="*/ 0 w 68"/>
              <a:gd name="T15" fmla="*/ 168158 h 68"/>
              <a:gd name="T16" fmla="*/ 0 w 68"/>
              <a:gd name="T17" fmla="*/ 82363 h 68"/>
              <a:gd name="T18" fmla="*/ 10295 w 68"/>
              <a:gd name="T19" fmla="*/ 61772 h 68"/>
              <a:gd name="T20" fmla="*/ 65204 w 68"/>
              <a:gd name="T21" fmla="*/ 6864 h 68"/>
              <a:gd name="T22" fmla="*/ 85795 w 68"/>
              <a:gd name="T23" fmla="*/ 0 h 68"/>
              <a:gd name="T24" fmla="*/ 140704 w 68"/>
              <a:gd name="T25" fmla="*/ 0 h 68"/>
              <a:gd name="T26" fmla="*/ 150999 w 68"/>
              <a:gd name="T27" fmla="*/ 10295 h 68"/>
              <a:gd name="T28" fmla="*/ 150999 w 68"/>
              <a:gd name="T29" fmla="*/ 54909 h 68"/>
              <a:gd name="T30" fmla="*/ 168158 w 68"/>
              <a:gd name="T31" fmla="*/ 48045 h 68"/>
              <a:gd name="T32" fmla="*/ 223067 w 68"/>
              <a:gd name="T33" fmla="*/ 48045 h 68"/>
              <a:gd name="T34" fmla="*/ 233362 w 68"/>
              <a:gd name="T35" fmla="*/ 61772 h 68"/>
              <a:gd name="T36" fmla="*/ 133840 w 68"/>
              <a:gd name="T37" fmla="*/ 68636 h 68"/>
              <a:gd name="T38" fmla="*/ 133840 w 68"/>
              <a:gd name="T39" fmla="*/ 17159 h 68"/>
              <a:gd name="T40" fmla="*/ 85795 w 68"/>
              <a:gd name="T41" fmla="*/ 17159 h 68"/>
              <a:gd name="T42" fmla="*/ 85795 w 68"/>
              <a:gd name="T43" fmla="*/ 68636 h 68"/>
              <a:gd name="T44" fmla="*/ 72068 w 68"/>
              <a:gd name="T45" fmla="*/ 82363 h 68"/>
              <a:gd name="T46" fmla="*/ 17159 w 68"/>
              <a:gd name="T47" fmla="*/ 82363 h 68"/>
              <a:gd name="T48" fmla="*/ 17159 w 68"/>
              <a:gd name="T49" fmla="*/ 164726 h 68"/>
              <a:gd name="T50" fmla="*/ 85795 w 68"/>
              <a:gd name="T51" fmla="*/ 164726 h 68"/>
              <a:gd name="T52" fmla="*/ 85795 w 68"/>
              <a:gd name="T53" fmla="*/ 133840 h 68"/>
              <a:gd name="T54" fmla="*/ 92658 w 68"/>
              <a:gd name="T55" fmla="*/ 109817 h 68"/>
              <a:gd name="T56" fmla="*/ 133840 w 68"/>
              <a:gd name="T57" fmla="*/ 68636 h 68"/>
              <a:gd name="T58" fmla="*/ 30886 w 68"/>
              <a:gd name="T59" fmla="*/ 65204 h 68"/>
              <a:gd name="T60" fmla="*/ 68636 w 68"/>
              <a:gd name="T61" fmla="*/ 65204 h 68"/>
              <a:gd name="T62" fmla="*/ 68636 w 68"/>
              <a:gd name="T63" fmla="*/ 27454 h 68"/>
              <a:gd name="T64" fmla="*/ 30886 w 68"/>
              <a:gd name="T65" fmla="*/ 65204 h 68"/>
              <a:gd name="T66" fmla="*/ 219635 w 68"/>
              <a:gd name="T67" fmla="*/ 65204 h 68"/>
              <a:gd name="T68" fmla="*/ 168158 w 68"/>
              <a:gd name="T69" fmla="*/ 65204 h 68"/>
              <a:gd name="T70" fmla="*/ 168158 w 68"/>
              <a:gd name="T71" fmla="*/ 120113 h 68"/>
              <a:gd name="T72" fmla="*/ 154431 w 68"/>
              <a:gd name="T73" fmla="*/ 133840 h 68"/>
              <a:gd name="T74" fmla="*/ 102954 w 68"/>
              <a:gd name="T75" fmla="*/ 133840 h 68"/>
              <a:gd name="T76" fmla="*/ 102954 w 68"/>
              <a:gd name="T77" fmla="*/ 216203 h 68"/>
              <a:gd name="T78" fmla="*/ 219635 w 68"/>
              <a:gd name="T79" fmla="*/ 216203 h 68"/>
              <a:gd name="T80" fmla="*/ 219635 w 68"/>
              <a:gd name="T81" fmla="*/ 65204 h 68"/>
              <a:gd name="T82" fmla="*/ 113249 w 68"/>
              <a:gd name="T83" fmla="*/ 116681 h 68"/>
              <a:gd name="T84" fmla="*/ 150999 w 68"/>
              <a:gd name="T85" fmla="*/ 116681 h 68"/>
              <a:gd name="T86" fmla="*/ 150999 w 68"/>
              <a:gd name="T87" fmla="*/ 75499 h 68"/>
              <a:gd name="T88" fmla="*/ 113249 w 68"/>
              <a:gd name="T89" fmla="*/ 116681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8" h="68">
                <a:moveTo>
                  <a:pt x="68" y="18"/>
                </a:moveTo>
                <a:cubicBezTo>
                  <a:pt x="68" y="64"/>
                  <a:pt x="68" y="64"/>
                  <a:pt x="68" y="64"/>
                </a:cubicBezTo>
                <a:cubicBezTo>
                  <a:pt x="68" y="66"/>
                  <a:pt x="67" y="68"/>
                  <a:pt x="65" y="68"/>
                </a:cubicBezTo>
                <a:cubicBezTo>
                  <a:pt x="28" y="68"/>
                  <a:pt x="28" y="68"/>
                  <a:pt x="28" y="68"/>
                </a:cubicBezTo>
                <a:cubicBezTo>
                  <a:pt x="26" y="68"/>
                  <a:pt x="25" y="66"/>
                  <a:pt x="25" y="64"/>
                </a:cubicBezTo>
                <a:cubicBezTo>
                  <a:pt x="25" y="53"/>
                  <a:pt x="25" y="53"/>
                  <a:pt x="25" y="53"/>
                </a:cubicBezTo>
                <a:cubicBezTo>
                  <a:pt x="4" y="53"/>
                  <a:pt x="4" y="53"/>
                  <a:pt x="4" y="53"/>
                </a:cubicBezTo>
                <a:cubicBezTo>
                  <a:pt x="2" y="53"/>
                  <a:pt x="0" y="52"/>
                  <a:pt x="0" y="49"/>
                </a:cubicBezTo>
                <a:cubicBezTo>
                  <a:pt x="0" y="24"/>
                  <a:pt x="0" y="24"/>
                  <a:pt x="0" y="24"/>
                </a:cubicBezTo>
                <a:cubicBezTo>
                  <a:pt x="0" y="22"/>
                  <a:pt x="2" y="19"/>
                  <a:pt x="3" y="18"/>
                </a:cubicBezTo>
                <a:cubicBezTo>
                  <a:pt x="19" y="2"/>
                  <a:pt x="19" y="2"/>
                  <a:pt x="19" y="2"/>
                </a:cubicBezTo>
                <a:cubicBezTo>
                  <a:pt x="20" y="1"/>
                  <a:pt x="23" y="0"/>
                  <a:pt x="25" y="0"/>
                </a:cubicBezTo>
                <a:cubicBezTo>
                  <a:pt x="41" y="0"/>
                  <a:pt x="41" y="0"/>
                  <a:pt x="41" y="0"/>
                </a:cubicBezTo>
                <a:cubicBezTo>
                  <a:pt x="43" y="0"/>
                  <a:pt x="44" y="1"/>
                  <a:pt x="44" y="3"/>
                </a:cubicBezTo>
                <a:cubicBezTo>
                  <a:pt x="44" y="16"/>
                  <a:pt x="44" y="16"/>
                  <a:pt x="44" y="16"/>
                </a:cubicBezTo>
                <a:cubicBezTo>
                  <a:pt x="46" y="15"/>
                  <a:pt x="48" y="14"/>
                  <a:pt x="49" y="14"/>
                </a:cubicBezTo>
                <a:cubicBezTo>
                  <a:pt x="65" y="14"/>
                  <a:pt x="65" y="14"/>
                  <a:pt x="65" y="14"/>
                </a:cubicBezTo>
                <a:cubicBezTo>
                  <a:pt x="67" y="14"/>
                  <a:pt x="68" y="16"/>
                  <a:pt x="68" y="18"/>
                </a:cubicBezTo>
                <a:close/>
                <a:moveTo>
                  <a:pt x="39" y="20"/>
                </a:moveTo>
                <a:cubicBezTo>
                  <a:pt x="39" y="5"/>
                  <a:pt x="39" y="5"/>
                  <a:pt x="39" y="5"/>
                </a:cubicBezTo>
                <a:cubicBezTo>
                  <a:pt x="25" y="5"/>
                  <a:pt x="25" y="5"/>
                  <a:pt x="25" y="5"/>
                </a:cubicBezTo>
                <a:cubicBezTo>
                  <a:pt x="25" y="20"/>
                  <a:pt x="25" y="20"/>
                  <a:pt x="25" y="20"/>
                </a:cubicBezTo>
                <a:cubicBezTo>
                  <a:pt x="25" y="22"/>
                  <a:pt x="23" y="24"/>
                  <a:pt x="21" y="24"/>
                </a:cubicBezTo>
                <a:cubicBezTo>
                  <a:pt x="5" y="24"/>
                  <a:pt x="5" y="24"/>
                  <a:pt x="5" y="24"/>
                </a:cubicBezTo>
                <a:cubicBezTo>
                  <a:pt x="5" y="48"/>
                  <a:pt x="5" y="48"/>
                  <a:pt x="5" y="48"/>
                </a:cubicBezTo>
                <a:cubicBezTo>
                  <a:pt x="25" y="48"/>
                  <a:pt x="25" y="48"/>
                  <a:pt x="25" y="48"/>
                </a:cubicBezTo>
                <a:cubicBezTo>
                  <a:pt x="25" y="39"/>
                  <a:pt x="25" y="39"/>
                  <a:pt x="25" y="39"/>
                </a:cubicBezTo>
                <a:cubicBezTo>
                  <a:pt x="25" y="37"/>
                  <a:pt x="26" y="34"/>
                  <a:pt x="27" y="32"/>
                </a:cubicBezTo>
                <a:lnTo>
                  <a:pt x="39" y="20"/>
                </a:lnTo>
                <a:close/>
                <a:moveTo>
                  <a:pt x="9" y="19"/>
                </a:moveTo>
                <a:cubicBezTo>
                  <a:pt x="20" y="19"/>
                  <a:pt x="20" y="19"/>
                  <a:pt x="20" y="19"/>
                </a:cubicBezTo>
                <a:cubicBezTo>
                  <a:pt x="20" y="8"/>
                  <a:pt x="20" y="8"/>
                  <a:pt x="20" y="8"/>
                </a:cubicBezTo>
                <a:lnTo>
                  <a:pt x="9" y="19"/>
                </a:lnTo>
                <a:close/>
                <a:moveTo>
                  <a:pt x="64" y="19"/>
                </a:moveTo>
                <a:cubicBezTo>
                  <a:pt x="49" y="19"/>
                  <a:pt x="49" y="19"/>
                  <a:pt x="49" y="19"/>
                </a:cubicBezTo>
                <a:cubicBezTo>
                  <a:pt x="49" y="35"/>
                  <a:pt x="49" y="35"/>
                  <a:pt x="49" y="35"/>
                </a:cubicBezTo>
                <a:cubicBezTo>
                  <a:pt x="49" y="37"/>
                  <a:pt x="47" y="39"/>
                  <a:pt x="45" y="39"/>
                </a:cubicBezTo>
                <a:cubicBezTo>
                  <a:pt x="30" y="39"/>
                  <a:pt x="30" y="39"/>
                  <a:pt x="30" y="39"/>
                </a:cubicBezTo>
                <a:cubicBezTo>
                  <a:pt x="30" y="63"/>
                  <a:pt x="30" y="63"/>
                  <a:pt x="30" y="63"/>
                </a:cubicBezTo>
                <a:cubicBezTo>
                  <a:pt x="64" y="63"/>
                  <a:pt x="64" y="63"/>
                  <a:pt x="64" y="63"/>
                </a:cubicBezTo>
                <a:lnTo>
                  <a:pt x="64" y="19"/>
                </a:lnTo>
                <a:close/>
                <a:moveTo>
                  <a:pt x="33" y="34"/>
                </a:moveTo>
                <a:cubicBezTo>
                  <a:pt x="44" y="34"/>
                  <a:pt x="44" y="34"/>
                  <a:pt x="44" y="34"/>
                </a:cubicBezTo>
                <a:cubicBezTo>
                  <a:pt x="44" y="22"/>
                  <a:pt x="44" y="22"/>
                  <a:pt x="44" y="22"/>
                </a:cubicBezTo>
                <a:lnTo>
                  <a:pt x="3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171">
            <a:extLst>
              <a:ext uri="{FF2B5EF4-FFF2-40B4-BE49-F238E27FC236}">
                <a16:creationId xmlns:a16="http://schemas.microsoft.com/office/drawing/2014/main" id="{32A1B5F9-ECDD-43EC-9859-9C1AB3762173}"/>
              </a:ext>
            </a:extLst>
          </p:cNvPr>
          <p:cNvSpPr>
            <a:spLocks noEditPoints="1"/>
          </p:cNvSpPr>
          <p:nvPr/>
        </p:nvSpPr>
        <p:spPr bwMode="auto">
          <a:xfrm>
            <a:off x="4484682" y="7159570"/>
            <a:ext cx="574470" cy="565493"/>
          </a:xfrm>
          <a:custGeom>
            <a:avLst/>
            <a:gdLst>
              <a:gd name="T0" fmla="*/ 103322 w 59"/>
              <a:gd name="T1" fmla="*/ 200025 h 58"/>
              <a:gd name="T2" fmla="*/ 0 w 59"/>
              <a:gd name="T3" fmla="*/ 100013 h 58"/>
              <a:gd name="T4" fmla="*/ 103322 w 59"/>
              <a:gd name="T5" fmla="*/ 0 h 58"/>
              <a:gd name="T6" fmla="*/ 203200 w 59"/>
              <a:gd name="T7" fmla="*/ 100013 h 58"/>
              <a:gd name="T8" fmla="*/ 103322 w 59"/>
              <a:gd name="T9" fmla="*/ 200025 h 58"/>
              <a:gd name="T10" fmla="*/ 103322 w 59"/>
              <a:gd name="T11" fmla="*/ 27590 h 58"/>
              <a:gd name="T12" fmla="*/ 30997 w 59"/>
              <a:gd name="T13" fmla="*/ 100013 h 58"/>
              <a:gd name="T14" fmla="*/ 103322 w 59"/>
              <a:gd name="T15" fmla="*/ 168987 h 58"/>
              <a:gd name="T16" fmla="*/ 172203 w 59"/>
              <a:gd name="T17" fmla="*/ 100013 h 58"/>
              <a:gd name="T18" fmla="*/ 103322 w 59"/>
              <a:gd name="T19" fmla="*/ 27590 h 58"/>
              <a:gd name="T20" fmla="*/ 117098 w 59"/>
              <a:gd name="T21" fmla="*/ 110359 h 58"/>
              <a:gd name="T22" fmla="*/ 113654 w 59"/>
              <a:gd name="T23" fmla="*/ 117256 h 58"/>
              <a:gd name="T24" fmla="*/ 72325 w 59"/>
              <a:gd name="T25" fmla="*/ 117256 h 58"/>
              <a:gd name="T26" fmla="*/ 68881 w 59"/>
              <a:gd name="T27" fmla="*/ 110359 h 58"/>
              <a:gd name="T28" fmla="*/ 68881 w 59"/>
              <a:gd name="T29" fmla="*/ 103461 h 58"/>
              <a:gd name="T30" fmla="*/ 72325 w 59"/>
              <a:gd name="T31" fmla="*/ 100013 h 58"/>
              <a:gd name="T32" fmla="*/ 103322 w 59"/>
              <a:gd name="T33" fmla="*/ 100013 h 58"/>
              <a:gd name="T34" fmla="*/ 103322 w 59"/>
              <a:gd name="T35" fmla="*/ 51731 h 58"/>
              <a:gd name="T36" fmla="*/ 106766 w 59"/>
              <a:gd name="T37" fmla="*/ 48282 h 58"/>
              <a:gd name="T38" fmla="*/ 113654 w 59"/>
              <a:gd name="T39" fmla="*/ 48282 h 58"/>
              <a:gd name="T40" fmla="*/ 117098 w 59"/>
              <a:gd name="T41" fmla="*/ 51731 h 58"/>
              <a:gd name="T42" fmla="*/ 117098 w 59"/>
              <a:gd name="T43" fmla="*/ 110359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46">
            <a:extLst>
              <a:ext uri="{FF2B5EF4-FFF2-40B4-BE49-F238E27FC236}">
                <a16:creationId xmlns:a16="http://schemas.microsoft.com/office/drawing/2014/main" id="{FB24404C-69DF-4492-B732-CED352275EBE}"/>
              </a:ext>
            </a:extLst>
          </p:cNvPr>
          <p:cNvSpPr>
            <a:spLocks noEditPoints="1"/>
          </p:cNvSpPr>
          <p:nvPr/>
        </p:nvSpPr>
        <p:spPr bwMode="auto">
          <a:xfrm>
            <a:off x="6680863" y="2922190"/>
            <a:ext cx="554672" cy="550269"/>
          </a:xfrm>
          <a:custGeom>
            <a:avLst/>
            <a:gdLst>
              <a:gd name="T0" fmla="*/ 200025 w 58"/>
              <a:gd name="T1" fmla="*/ 34213 h 58"/>
              <a:gd name="T2" fmla="*/ 200025 w 58"/>
              <a:gd name="T3" fmla="*/ 160802 h 58"/>
              <a:gd name="T4" fmla="*/ 162089 w 58"/>
              <a:gd name="T5" fmla="*/ 198437 h 58"/>
              <a:gd name="T6" fmla="*/ 37936 w 58"/>
              <a:gd name="T7" fmla="*/ 198437 h 58"/>
              <a:gd name="T8" fmla="*/ 0 w 58"/>
              <a:gd name="T9" fmla="*/ 160802 h 58"/>
              <a:gd name="T10" fmla="*/ 0 w 58"/>
              <a:gd name="T11" fmla="*/ 34213 h 58"/>
              <a:gd name="T12" fmla="*/ 37936 w 58"/>
              <a:gd name="T13" fmla="*/ 0 h 58"/>
              <a:gd name="T14" fmla="*/ 162089 w 58"/>
              <a:gd name="T15" fmla="*/ 0 h 58"/>
              <a:gd name="T16" fmla="*/ 200025 w 58"/>
              <a:gd name="T17" fmla="*/ 34213 h 58"/>
              <a:gd name="T18" fmla="*/ 155192 w 58"/>
              <a:gd name="T19" fmla="*/ 47899 h 58"/>
              <a:gd name="T20" fmla="*/ 44833 w 58"/>
              <a:gd name="T21" fmla="*/ 47899 h 58"/>
              <a:gd name="T22" fmla="*/ 31038 w 58"/>
              <a:gd name="T23" fmla="*/ 61584 h 58"/>
              <a:gd name="T24" fmla="*/ 44833 w 58"/>
              <a:gd name="T25" fmla="*/ 78691 h 58"/>
              <a:gd name="T26" fmla="*/ 79320 w 58"/>
              <a:gd name="T27" fmla="*/ 102640 h 58"/>
              <a:gd name="T28" fmla="*/ 100013 w 58"/>
              <a:gd name="T29" fmla="*/ 109482 h 58"/>
              <a:gd name="T30" fmla="*/ 117256 w 58"/>
              <a:gd name="T31" fmla="*/ 102640 h 58"/>
              <a:gd name="T32" fmla="*/ 155192 w 58"/>
              <a:gd name="T33" fmla="*/ 78691 h 58"/>
              <a:gd name="T34" fmla="*/ 165538 w 58"/>
              <a:gd name="T35" fmla="*/ 61584 h 58"/>
              <a:gd name="T36" fmla="*/ 155192 w 58"/>
              <a:gd name="T37" fmla="*/ 47899 h 58"/>
              <a:gd name="T38" fmla="*/ 165538 w 58"/>
              <a:gd name="T39" fmla="*/ 78691 h 58"/>
              <a:gd name="T40" fmla="*/ 158641 w 58"/>
              <a:gd name="T41" fmla="*/ 85533 h 58"/>
              <a:gd name="T42" fmla="*/ 120705 w 58"/>
              <a:gd name="T43" fmla="*/ 109482 h 58"/>
              <a:gd name="T44" fmla="*/ 100013 w 58"/>
              <a:gd name="T45" fmla="*/ 119746 h 58"/>
              <a:gd name="T46" fmla="*/ 79320 w 58"/>
              <a:gd name="T47" fmla="*/ 109482 h 58"/>
              <a:gd name="T48" fmla="*/ 41384 w 58"/>
              <a:gd name="T49" fmla="*/ 85533 h 58"/>
              <a:gd name="T50" fmla="*/ 31038 w 58"/>
              <a:gd name="T51" fmla="*/ 78691 h 58"/>
              <a:gd name="T52" fmla="*/ 31038 w 58"/>
              <a:gd name="T53" fmla="*/ 136853 h 58"/>
              <a:gd name="T54" fmla="*/ 44833 w 58"/>
              <a:gd name="T55" fmla="*/ 147117 h 58"/>
              <a:gd name="T56" fmla="*/ 155192 w 58"/>
              <a:gd name="T57" fmla="*/ 147117 h 58"/>
              <a:gd name="T58" fmla="*/ 165538 w 58"/>
              <a:gd name="T59" fmla="*/ 136853 h 58"/>
              <a:gd name="T60" fmla="*/ 165538 w 58"/>
              <a:gd name="T61" fmla="*/ 78691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8" h="58">
                <a:moveTo>
                  <a:pt x="58" y="10"/>
                </a:moveTo>
                <a:cubicBezTo>
                  <a:pt x="58" y="47"/>
                  <a:pt x="58" y="47"/>
                  <a:pt x="58" y="47"/>
                </a:cubicBez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close/>
                <a:moveTo>
                  <a:pt x="45" y="14"/>
                </a:moveTo>
                <a:cubicBezTo>
                  <a:pt x="13" y="14"/>
                  <a:pt x="13" y="14"/>
                  <a:pt x="13" y="14"/>
                </a:cubicBezTo>
                <a:cubicBezTo>
                  <a:pt x="11" y="14"/>
                  <a:pt x="9" y="16"/>
                  <a:pt x="9" y="18"/>
                </a:cubicBezTo>
                <a:cubicBezTo>
                  <a:pt x="9" y="20"/>
                  <a:pt x="12" y="22"/>
                  <a:pt x="13" y="23"/>
                </a:cubicBezTo>
                <a:cubicBezTo>
                  <a:pt x="17" y="25"/>
                  <a:pt x="20" y="27"/>
                  <a:pt x="23" y="30"/>
                </a:cubicBezTo>
                <a:cubicBezTo>
                  <a:pt x="25" y="31"/>
                  <a:pt x="27" y="32"/>
                  <a:pt x="29" y="32"/>
                </a:cubicBezTo>
                <a:cubicBezTo>
                  <a:pt x="31" y="32"/>
                  <a:pt x="33" y="31"/>
                  <a:pt x="34" y="30"/>
                </a:cubicBezTo>
                <a:cubicBezTo>
                  <a:pt x="38" y="27"/>
                  <a:pt x="41" y="25"/>
                  <a:pt x="45" y="23"/>
                </a:cubicBezTo>
                <a:cubicBezTo>
                  <a:pt x="46" y="22"/>
                  <a:pt x="48" y="20"/>
                  <a:pt x="48" y="18"/>
                </a:cubicBezTo>
                <a:cubicBezTo>
                  <a:pt x="48" y="16"/>
                  <a:pt x="47" y="14"/>
                  <a:pt x="45" y="14"/>
                </a:cubicBezTo>
                <a:close/>
                <a:moveTo>
                  <a:pt x="48" y="23"/>
                </a:moveTo>
                <a:cubicBezTo>
                  <a:pt x="48" y="24"/>
                  <a:pt x="47" y="25"/>
                  <a:pt x="46" y="25"/>
                </a:cubicBezTo>
                <a:cubicBezTo>
                  <a:pt x="42" y="28"/>
                  <a:pt x="39" y="30"/>
                  <a:pt x="35" y="32"/>
                </a:cubicBezTo>
                <a:cubicBezTo>
                  <a:pt x="33" y="33"/>
                  <a:pt x="31" y="35"/>
                  <a:pt x="29" y="35"/>
                </a:cubicBezTo>
                <a:cubicBezTo>
                  <a:pt x="27" y="35"/>
                  <a:pt x="24" y="33"/>
                  <a:pt x="23" y="32"/>
                </a:cubicBezTo>
                <a:cubicBezTo>
                  <a:pt x="19" y="30"/>
                  <a:pt x="15" y="28"/>
                  <a:pt x="12" y="25"/>
                </a:cubicBezTo>
                <a:cubicBezTo>
                  <a:pt x="11" y="25"/>
                  <a:pt x="10" y="24"/>
                  <a:pt x="9" y="23"/>
                </a:cubicBezTo>
                <a:cubicBezTo>
                  <a:pt x="9" y="40"/>
                  <a:pt x="9" y="40"/>
                  <a:pt x="9" y="40"/>
                </a:cubicBezTo>
                <a:cubicBezTo>
                  <a:pt x="9" y="42"/>
                  <a:pt x="11" y="43"/>
                  <a:pt x="13" y="43"/>
                </a:cubicBezTo>
                <a:cubicBezTo>
                  <a:pt x="45" y="43"/>
                  <a:pt x="45" y="43"/>
                  <a:pt x="45" y="43"/>
                </a:cubicBezTo>
                <a:cubicBezTo>
                  <a:pt x="47" y="43"/>
                  <a:pt x="48" y="42"/>
                  <a:pt x="48" y="40"/>
                </a:cubicBezTo>
                <a:lnTo>
                  <a:pt x="4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105">
            <a:extLst>
              <a:ext uri="{FF2B5EF4-FFF2-40B4-BE49-F238E27FC236}">
                <a16:creationId xmlns:a16="http://schemas.microsoft.com/office/drawing/2014/main" id="{1B127310-308B-4170-A7AE-431446CA4AB8}"/>
              </a:ext>
            </a:extLst>
          </p:cNvPr>
          <p:cNvSpPr>
            <a:spLocks noEditPoints="1"/>
          </p:cNvSpPr>
          <p:nvPr/>
        </p:nvSpPr>
        <p:spPr bwMode="auto">
          <a:xfrm>
            <a:off x="2355995" y="3937402"/>
            <a:ext cx="445833" cy="439372"/>
          </a:xfrm>
          <a:custGeom>
            <a:avLst/>
            <a:gdLst>
              <a:gd name="T0" fmla="*/ 201960 w 64"/>
              <a:gd name="T1" fmla="*/ 215900 h 63"/>
              <a:gd name="T2" fmla="*/ 188268 w 64"/>
              <a:gd name="T3" fmla="*/ 209046 h 63"/>
              <a:gd name="T4" fmla="*/ 143768 w 64"/>
              <a:gd name="T5" fmla="*/ 164495 h 63"/>
              <a:gd name="T6" fmla="*/ 92422 w 64"/>
              <a:gd name="T7" fmla="*/ 181630 h 63"/>
              <a:gd name="T8" fmla="*/ 0 w 64"/>
              <a:gd name="T9" fmla="*/ 89102 h 63"/>
              <a:gd name="T10" fmla="*/ 92422 w 64"/>
              <a:gd name="T11" fmla="*/ 0 h 63"/>
              <a:gd name="T12" fmla="*/ 184845 w 64"/>
              <a:gd name="T13" fmla="*/ 89102 h 63"/>
              <a:gd name="T14" fmla="*/ 167729 w 64"/>
              <a:gd name="T15" fmla="*/ 140506 h 63"/>
              <a:gd name="T16" fmla="*/ 212229 w 64"/>
              <a:gd name="T17" fmla="*/ 185057 h 63"/>
              <a:gd name="T18" fmla="*/ 219075 w 64"/>
              <a:gd name="T19" fmla="*/ 198765 h 63"/>
              <a:gd name="T20" fmla="*/ 201960 w 64"/>
              <a:gd name="T21" fmla="*/ 215900 h 63"/>
              <a:gd name="T22" fmla="*/ 92422 w 64"/>
              <a:gd name="T23" fmla="*/ 30843 h 63"/>
              <a:gd name="T24" fmla="*/ 34230 w 64"/>
              <a:gd name="T25" fmla="*/ 89102 h 63"/>
              <a:gd name="T26" fmla="*/ 92422 w 64"/>
              <a:gd name="T27" fmla="*/ 147360 h 63"/>
              <a:gd name="T28" fmla="*/ 150614 w 64"/>
              <a:gd name="T29" fmla="*/ 89102 h 63"/>
              <a:gd name="T30" fmla="*/ 92422 w 64"/>
              <a:gd name="T31" fmla="*/ 30843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121">
            <a:extLst>
              <a:ext uri="{FF2B5EF4-FFF2-40B4-BE49-F238E27FC236}">
                <a16:creationId xmlns:a16="http://schemas.microsoft.com/office/drawing/2014/main" id="{01AA31FC-0B52-4E3E-9A84-7DD2873BC625}"/>
              </a:ext>
            </a:extLst>
          </p:cNvPr>
          <p:cNvSpPr>
            <a:spLocks noEditPoints="1"/>
          </p:cNvSpPr>
          <p:nvPr/>
        </p:nvSpPr>
        <p:spPr bwMode="auto">
          <a:xfrm>
            <a:off x="3363499" y="6179023"/>
            <a:ext cx="445833" cy="371529"/>
          </a:xfrm>
          <a:custGeom>
            <a:avLst/>
            <a:gdLst>
              <a:gd name="T0" fmla="*/ 198537 w 64"/>
              <a:gd name="T1" fmla="*/ 182563 h 53"/>
              <a:gd name="T2" fmla="*/ 0 w 64"/>
              <a:gd name="T3" fmla="*/ 161895 h 53"/>
              <a:gd name="T4" fmla="*/ 23961 w 64"/>
              <a:gd name="T5" fmla="*/ 0 h 53"/>
              <a:gd name="T6" fmla="*/ 219075 w 64"/>
              <a:gd name="T7" fmla="*/ 20668 h 53"/>
              <a:gd name="T8" fmla="*/ 68461 w 64"/>
              <a:gd name="T9" fmla="*/ 34446 h 53"/>
              <a:gd name="T10" fmla="*/ 23961 w 64"/>
              <a:gd name="T11" fmla="*/ 31001 h 53"/>
              <a:gd name="T12" fmla="*/ 17115 w 64"/>
              <a:gd name="T13" fmla="*/ 62003 h 53"/>
              <a:gd name="T14" fmla="*/ 65038 w 64"/>
              <a:gd name="T15" fmla="*/ 65447 h 53"/>
              <a:gd name="T16" fmla="*/ 68461 w 64"/>
              <a:gd name="T17" fmla="*/ 34446 h 53"/>
              <a:gd name="T18" fmla="*/ 65038 w 64"/>
              <a:gd name="T19" fmla="*/ 82670 h 53"/>
              <a:gd name="T20" fmla="*/ 17115 w 64"/>
              <a:gd name="T21" fmla="*/ 86115 h 53"/>
              <a:gd name="T22" fmla="*/ 23961 w 64"/>
              <a:gd name="T23" fmla="*/ 117116 h 53"/>
              <a:gd name="T24" fmla="*/ 68461 w 64"/>
              <a:gd name="T25" fmla="*/ 110227 h 53"/>
              <a:gd name="T26" fmla="*/ 68461 w 64"/>
              <a:gd name="T27" fmla="*/ 137783 h 53"/>
              <a:gd name="T28" fmla="*/ 23961 w 64"/>
              <a:gd name="T29" fmla="*/ 130894 h 53"/>
              <a:gd name="T30" fmla="*/ 17115 w 64"/>
              <a:gd name="T31" fmla="*/ 161895 h 53"/>
              <a:gd name="T32" fmla="*/ 65038 w 64"/>
              <a:gd name="T33" fmla="*/ 165340 h 53"/>
              <a:gd name="T34" fmla="*/ 68461 w 64"/>
              <a:gd name="T35" fmla="*/ 137783 h 53"/>
              <a:gd name="T36" fmla="*/ 130076 w 64"/>
              <a:gd name="T37" fmla="*/ 31001 h 53"/>
              <a:gd name="T38" fmla="*/ 85576 w 64"/>
              <a:gd name="T39" fmla="*/ 34446 h 53"/>
              <a:gd name="T40" fmla="*/ 88999 w 64"/>
              <a:gd name="T41" fmla="*/ 65447 h 53"/>
              <a:gd name="T42" fmla="*/ 133499 w 64"/>
              <a:gd name="T43" fmla="*/ 62003 h 53"/>
              <a:gd name="T44" fmla="*/ 133499 w 64"/>
              <a:gd name="T45" fmla="*/ 86115 h 53"/>
              <a:gd name="T46" fmla="*/ 88999 w 64"/>
              <a:gd name="T47" fmla="*/ 82670 h 53"/>
              <a:gd name="T48" fmla="*/ 85576 w 64"/>
              <a:gd name="T49" fmla="*/ 110227 h 53"/>
              <a:gd name="T50" fmla="*/ 130076 w 64"/>
              <a:gd name="T51" fmla="*/ 117116 h 53"/>
              <a:gd name="T52" fmla="*/ 133499 w 64"/>
              <a:gd name="T53" fmla="*/ 86115 h 53"/>
              <a:gd name="T54" fmla="*/ 130076 w 64"/>
              <a:gd name="T55" fmla="*/ 130894 h 53"/>
              <a:gd name="T56" fmla="*/ 85576 w 64"/>
              <a:gd name="T57" fmla="*/ 137783 h 53"/>
              <a:gd name="T58" fmla="*/ 88999 w 64"/>
              <a:gd name="T59" fmla="*/ 165340 h 53"/>
              <a:gd name="T60" fmla="*/ 133499 w 64"/>
              <a:gd name="T61" fmla="*/ 161895 h 53"/>
              <a:gd name="T62" fmla="*/ 201960 w 64"/>
              <a:gd name="T63" fmla="*/ 34446 h 53"/>
              <a:gd name="T64" fmla="*/ 154037 w 64"/>
              <a:gd name="T65" fmla="*/ 31001 h 53"/>
              <a:gd name="T66" fmla="*/ 150614 w 64"/>
              <a:gd name="T67" fmla="*/ 62003 h 53"/>
              <a:gd name="T68" fmla="*/ 198537 w 64"/>
              <a:gd name="T69" fmla="*/ 65447 h 53"/>
              <a:gd name="T70" fmla="*/ 201960 w 64"/>
              <a:gd name="T71" fmla="*/ 34446 h 53"/>
              <a:gd name="T72" fmla="*/ 198537 w 64"/>
              <a:gd name="T73" fmla="*/ 82670 h 53"/>
              <a:gd name="T74" fmla="*/ 150614 w 64"/>
              <a:gd name="T75" fmla="*/ 86115 h 53"/>
              <a:gd name="T76" fmla="*/ 154037 w 64"/>
              <a:gd name="T77" fmla="*/ 117116 h 53"/>
              <a:gd name="T78" fmla="*/ 201960 w 64"/>
              <a:gd name="T79" fmla="*/ 110227 h 53"/>
              <a:gd name="T80" fmla="*/ 201960 w 64"/>
              <a:gd name="T81" fmla="*/ 137783 h 53"/>
              <a:gd name="T82" fmla="*/ 154037 w 64"/>
              <a:gd name="T83" fmla="*/ 130894 h 53"/>
              <a:gd name="T84" fmla="*/ 150614 w 64"/>
              <a:gd name="T85" fmla="*/ 161895 h 53"/>
              <a:gd name="T86" fmla="*/ 198537 w 64"/>
              <a:gd name="T87" fmla="*/ 165340 h 53"/>
              <a:gd name="T88" fmla="*/ 201960 w 64"/>
              <a:gd name="T89" fmla="*/ 137783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4" h="53">
                <a:moveTo>
                  <a:pt x="64" y="47"/>
                </a:moveTo>
                <a:cubicBezTo>
                  <a:pt x="64" y="50"/>
                  <a:pt x="61" y="53"/>
                  <a:pt x="58" y="53"/>
                </a:cubicBezTo>
                <a:cubicBezTo>
                  <a:pt x="7" y="53"/>
                  <a:pt x="7" y="53"/>
                  <a:pt x="7" y="53"/>
                </a:cubicBezTo>
                <a:cubicBezTo>
                  <a:pt x="3" y="53"/>
                  <a:pt x="0" y="50"/>
                  <a:pt x="0" y="47"/>
                </a:cubicBezTo>
                <a:cubicBezTo>
                  <a:pt x="0" y="6"/>
                  <a:pt x="0" y="6"/>
                  <a:pt x="0" y="6"/>
                </a:cubicBezTo>
                <a:cubicBezTo>
                  <a:pt x="0" y="2"/>
                  <a:pt x="3" y="0"/>
                  <a:pt x="7" y="0"/>
                </a:cubicBezTo>
                <a:cubicBezTo>
                  <a:pt x="58" y="0"/>
                  <a:pt x="58" y="0"/>
                  <a:pt x="58" y="0"/>
                </a:cubicBezTo>
                <a:cubicBezTo>
                  <a:pt x="61" y="0"/>
                  <a:pt x="64" y="2"/>
                  <a:pt x="64" y="6"/>
                </a:cubicBezTo>
                <a:lnTo>
                  <a:pt x="64" y="47"/>
                </a:lnTo>
                <a:close/>
                <a:moveTo>
                  <a:pt x="20" y="10"/>
                </a:moveTo>
                <a:cubicBezTo>
                  <a:pt x="20" y="10"/>
                  <a:pt x="19" y="9"/>
                  <a:pt x="19" y="9"/>
                </a:cubicBezTo>
                <a:cubicBezTo>
                  <a:pt x="7" y="9"/>
                  <a:pt x="7" y="9"/>
                  <a:pt x="7" y="9"/>
                </a:cubicBezTo>
                <a:cubicBezTo>
                  <a:pt x="6" y="9"/>
                  <a:pt x="5" y="10"/>
                  <a:pt x="5" y="10"/>
                </a:cubicBezTo>
                <a:cubicBezTo>
                  <a:pt x="5" y="18"/>
                  <a:pt x="5" y="18"/>
                  <a:pt x="5" y="18"/>
                </a:cubicBezTo>
                <a:cubicBezTo>
                  <a:pt x="5" y="18"/>
                  <a:pt x="6" y="19"/>
                  <a:pt x="7" y="19"/>
                </a:cubicBezTo>
                <a:cubicBezTo>
                  <a:pt x="19" y="19"/>
                  <a:pt x="19" y="19"/>
                  <a:pt x="19" y="19"/>
                </a:cubicBezTo>
                <a:cubicBezTo>
                  <a:pt x="19" y="19"/>
                  <a:pt x="20" y="18"/>
                  <a:pt x="20" y="18"/>
                </a:cubicBezTo>
                <a:lnTo>
                  <a:pt x="20" y="10"/>
                </a:lnTo>
                <a:close/>
                <a:moveTo>
                  <a:pt x="20" y="25"/>
                </a:moveTo>
                <a:cubicBezTo>
                  <a:pt x="20" y="24"/>
                  <a:pt x="19" y="24"/>
                  <a:pt x="19" y="24"/>
                </a:cubicBezTo>
                <a:cubicBezTo>
                  <a:pt x="7" y="24"/>
                  <a:pt x="7" y="24"/>
                  <a:pt x="7" y="24"/>
                </a:cubicBezTo>
                <a:cubicBezTo>
                  <a:pt x="6" y="24"/>
                  <a:pt x="5" y="24"/>
                  <a:pt x="5" y="25"/>
                </a:cubicBezTo>
                <a:cubicBezTo>
                  <a:pt x="5" y="32"/>
                  <a:pt x="5" y="32"/>
                  <a:pt x="5" y="32"/>
                </a:cubicBezTo>
                <a:cubicBezTo>
                  <a:pt x="5" y="33"/>
                  <a:pt x="6" y="34"/>
                  <a:pt x="7" y="34"/>
                </a:cubicBezTo>
                <a:cubicBezTo>
                  <a:pt x="19" y="34"/>
                  <a:pt x="19" y="34"/>
                  <a:pt x="19" y="34"/>
                </a:cubicBezTo>
                <a:cubicBezTo>
                  <a:pt x="19" y="34"/>
                  <a:pt x="20" y="33"/>
                  <a:pt x="20" y="32"/>
                </a:cubicBezTo>
                <a:lnTo>
                  <a:pt x="20" y="25"/>
                </a:lnTo>
                <a:close/>
                <a:moveTo>
                  <a:pt x="20" y="40"/>
                </a:moveTo>
                <a:cubicBezTo>
                  <a:pt x="20" y="39"/>
                  <a:pt x="19" y="38"/>
                  <a:pt x="19" y="38"/>
                </a:cubicBezTo>
                <a:cubicBezTo>
                  <a:pt x="7" y="38"/>
                  <a:pt x="7" y="38"/>
                  <a:pt x="7" y="38"/>
                </a:cubicBezTo>
                <a:cubicBezTo>
                  <a:pt x="6" y="38"/>
                  <a:pt x="5" y="39"/>
                  <a:pt x="5" y="40"/>
                </a:cubicBezTo>
                <a:cubicBezTo>
                  <a:pt x="5" y="47"/>
                  <a:pt x="5" y="47"/>
                  <a:pt x="5" y="47"/>
                </a:cubicBezTo>
                <a:cubicBezTo>
                  <a:pt x="5" y="48"/>
                  <a:pt x="6" y="48"/>
                  <a:pt x="7" y="48"/>
                </a:cubicBezTo>
                <a:cubicBezTo>
                  <a:pt x="19" y="48"/>
                  <a:pt x="19" y="48"/>
                  <a:pt x="19" y="48"/>
                </a:cubicBezTo>
                <a:cubicBezTo>
                  <a:pt x="19" y="48"/>
                  <a:pt x="20" y="48"/>
                  <a:pt x="20" y="47"/>
                </a:cubicBezTo>
                <a:lnTo>
                  <a:pt x="20" y="40"/>
                </a:lnTo>
                <a:close/>
                <a:moveTo>
                  <a:pt x="39" y="10"/>
                </a:moveTo>
                <a:cubicBezTo>
                  <a:pt x="39" y="10"/>
                  <a:pt x="39" y="9"/>
                  <a:pt x="38" y="9"/>
                </a:cubicBezTo>
                <a:cubicBezTo>
                  <a:pt x="26" y="9"/>
                  <a:pt x="26" y="9"/>
                  <a:pt x="26" y="9"/>
                </a:cubicBezTo>
                <a:cubicBezTo>
                  <a:pt x="25" y="9"/>
                  <a:pt x="25" y="10"/>
                  <a:pt x="25" y="10"/>
                </a:cubicBezTo>
                <a:cubicBezTo>
                  <a:pt x="25" y="18"/>
                  <a:pt x="25" y="18"/>
                  <a:pt x="25" y="18"/>
                </a:cubicBezTo>
                <a:cubicBezTo>
                  <a:pt x="25" y="18"/>
                  <a:pt x="25" y="19"/>
                  <a:pt x="26" y="19"/>
                </a:cubicBezTo>
                <a:cubicBezTo>
                  <a:pt x="38" y="19"/>
                  <a:pt x="38" y="19"/>
                  <a:pt x="38" y="19"/>
                </a:cubicBezTo>
                <a:cubicBezTo>
                  <a:pt x="39" y="19"/>
                  <a:pt x="39" y="18"/>
                  <a:pt x="39" y="18"/>
                </a:cubicBezTo>
                <a:lnTo>
                  <a:pt x="39" y="10"/>
                </a:lnTo>
                <a:close/>
                <a:moveTo>
                  <a:pt x="39" y="25"/>
                </a:moveTo>
                <a:cubicBezTo>
                  <a:pt x="39" y="24"/>
                  <a:pt x="39" y="24"/>
                  <a:pt x="38" y="24"/>
                </a:cubicBezTo>
                <a:cubicBezTo>
                  <a:pt x="26" y="24"/>
                  <a:pt x="26" y="24"/>
                  <a:pt x="26" y="24"/>
                </a:cubicBezTo>
                <a:cubicBezTo>
                  <a:pt x="25" y="24"/>
                  <a:pt x="25" y="24"/>
                  <a:pt x="25" y="25"/>
                </a:cubicBezTo>
                <a:cubicBezTo>
                  <a:pt x="25" y="32"/>
                  <a:pt x="25" y="32"/>
                  <a:pt x="25" y="32"/>
                </a:cubicBezTo>
                <a:cubicBezTo>
                  <a:pt x="25" y="33"/>
                  <a:pt x="25" y="34"/>
                  <a:pt x="26" y="34"/>
                </a:cubicBezTo>
                <a:cubicBezTo>
                  <a:pt x="38" y="34"/>
                  <a:pt x="38" y="34"/>
                  <a:pt x="38" y="34"/>
                </a:cubicBezTo>
                <a:cubicBezTo>
                  <a:pt x="39" y="34"/>
                  <a:pt x="39" y="33"/>
                  <a:pt x="39" y="32"/>
                </a:cubicBezTo>
                <a:lnTo>
                  <a:pt x="39" y="25"/>
                </a:lnTo>
                <a:close/>
                <a:moveTo>
                  <a:pt x="39" y="40"/>
                </a:moveTo>
                <a:cubicBezTo>
                  <a:pt x="39" y="39"/>
                  <a:pt x="39" y="38"/>
                  <a:pt x="38" y="38"/>
                </a:cubicBezTo>
                <a:cubicBezTo>
                  <a:pt x="26" y="38"/>
                  <a:pt x="26" y="38"/>
                  <a:pt x="26" y="38"/>
                </a:cubicBezTo>
                <a:cubicBezTo>
                  <a:pt x="25" y="38"/>
                  <a:pt x="25" y="39"/>
                  <a:pt x="25" y="40"/>
                </a:cubicBezTo>
                <a:cubicBezTo>
                  <a:pt x="25" y="47"/>
                  <a:pt x="25" y="47"/>
                  <a:pt x="25" y="47"/>
                </a:cubicBezTo>
                <a:cubicBezTo>
                  <a:pt x="25" y="48"/>
                  <a:pt x="25" y="48"/>
                  <a:pt x="26" y="48"/>
                </a:cubicBezTo>
                <a:cubicBezTo>
                  <a:pt x="38" y="48"/>
                  <a:pt x="38" y="48"/>
                  <a:pt x="38" y="48"/>
                </a:cubicBezTo>
                <a:cubicBezTo>
                  <a:pt x="39" y="48"/>
                  <a:pt x="39" y="48"/>
                  <a:pt x="39" y="47"/>
                </a:cubicBezTo>
                <a:lnTo>
                  <a:pt x="39" y="40"/>
                </a:lnTo>
                <a:close/>
                <a:moveTo>
                  <a:pt x="59" y="10"/>
                </a:moveTo>
                <a:cubicBezTo>
                  <a:pt x="59" y="10"/>
                  <a:pt x="58" y="9"/>
                  <a:pt x="58" y="9"/>
                </a:cubicBezTo>
                <a:cubicBezTo>
                  <a:pt x="45" y="9"/>
                  <a:pt x="45" y="9"/>
                  <a:pt x="45" y="9"/>
                </a:cubicBezTo>
                <a:cubicBezTo>
                  <a:pt x="45" y="9"/>
                  <a:pt x="44" y="10"/>
                  <a:pt x="44" y="10"/>
                </a:cubicBezTo>
                <a:cubicBezTo>
                  <a:pt x="44" y="18"/>
                  <a:pt x="44" y="18"/>
                  <a:pt x="44" y="18"/>
                </a:cubicBezTo>
                <a:cubicBezTo>
                  <a:pt x="44" y="18"/>
                  <a:pt x="45" y="19"/>
                  <a:pt x="45" y="19"/>
                </a:cubicBezTo>
                <a:cubicBezTo>
                  <a:pt x="58" y="19"/>
                  <a:pt x="58" y="19"/>
                  <a:pt x="58" y="19"/>
                </a:cubicBezTo>
                <a:cubicBezTo>
                  <a:pt x="58" y="19"/>
                  <a:pt x="59" y="18"/>
                  <a:pt x="59" y="18"/>
                </a:cubicBezTo>
                <a:lnTo>
                  <a:pt x="59" y="10"/>
                </a:lnTo>
                <a:close/>
                <a:moveTo>
                  <a:pt x="59" y="25"/>
                </a:moveTo>
                <a:cubicBezTo>
                  <a:pt x="59" y="24"/>
                  <a:pt x="58" y="24"/>
                  <a:pt x="58" y="24"/>
                </a:cubicBezTo>
                <a:cubicBezTo>
                  <a:pt x="45" y="24"/>
                  <a:pt x="45" y="24"/>
                  <a:pt x="45" y="24"/>
                </a:cubicBezTo>
                <a:cubicBezTo>
                  <a:pt x="45" y="24"/>
                  <a:pt x="44" y="24"/>
                  <a:pt x="44" y="25"/>
                </a:cubicBezTo>
                <a:cubicBezTo>
                  <a:pt x="44" y="32"/>
                  <a:pt x="44" y="32"/>
                  <a:pt x="44" y="32"/>
                </a:cubicBezTo>
                <a:cubicBezTo>
                  <a:pt x="44" y="33"/>
                  <a:pt x="45" y="34"/>
                  <a:pt x="45" y="34"/>
                </a:cubicBezTo>
                <a:cubicBezTo>
                  <a:pt x="58" y="34"/>
                  <a:pt x="58" y="34"/>
                  <a:pt x="58" y="34"/>
                </a:cubicBezTo>
                <a:cubicBezTo>
                  <a:pt x="58" y="34"/>
                  <a:pt x="59" y="33"/>
                  <a:pt x="59" y="32"/>
                </a:cubicBezTo>
                <a:lnTo>
                  <a:pt x="59" y="25"/>
                </a:lnTo>
                <a:close/>
                <a:moveTo>
                  <a:pt x="59" y="40"/>
                </a:moveTo>
                <a:cubicBezTo>
                  <a:pt x="59" y="39"/>
                  <a:pt x="58" y="38"/>
                  <a:pt x="58" y="38"/>
                </a:cubicBezTo>
                <a:cubicBezTo>
                  <a:pt x="45" y="38"/>
                  <a:pt x="45" y="38"/>
                  <a:pt x="45" y="38"/>
                </a:cubicBezTo>
                <a:cubicBezTo>
                  <a:pt x="45" y="38"/>
                  <a:pt x="44" y="39"/>
                  <a:pt x="44" y="40"/>
                </a:cubicBezTo>
                <a:cubicBezTo>
                  <a:pt x="44" y="47"/>
                  <a:pt x="44" y="47"/>
                  <a:pt x="44" y="47"/>
                </a:cubicBezTo>
                <a:cubicBezTo>
                  <a:pt x="44" y="48"/>
                  <a:pt x="45" y="48"/>
                  <a:pt x="45" y="48"/>
                </a:cubicBezTo>
                <a:cubicBezTo>
                  <a:pt x="58" y="48"/>
                  <a:pt x="58" y="48"/>
                  <a:pt x="58" y="48"/>
                </a:cubicBezTo>
                <a:cubicBezTo>
                  <a:pt x="58" y="48"/>
                  <a:pt x="59" y="48"/>
                  <a:pt x="59" y="47"/>
                </a:cubicBez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71">
            <a:extLst>
              <a:ext uri="{FF2B5EF4-FFF2-40B4-BE49-F238E27FC236}">
                <a16:creationId xmlns:a16="http://schemas.microsoft.com/office/drawing/2014/main" id="{73963482-390A-4438-906A-81E46CEB59C0}"/>
              </a:ext>
            </a:extLst>
          </p:cNvPr>
          <p:cNvSpPr>
            <a:spLocks noEditPoints="1"/>
          </p:cNvSpPr>
          <p:nvPr/>
        </p:nvSpPr>
        <p:spPr bwMode="auto">
          <a:xfrm>
            <a:off x="7976736" y="5086046"/>
            <a:ext cx="167995" cy="371527"/>
          </a:xfrm>
          <a:custGeom>
            <a:avLst/>
            <a:gdLst>
              <a:gd name="T0" fmla="*/ 82550 w 24"/>
              <a:gd name="T1" fmla="*/ 175673 h 53"/>
              <a:gd name="T2" fmla="*/ 75671 w 24"/>
              <a:gd name="T3" fmla="*/ 182562 h 53"/>
              <a:gd name="T4" fmla="*/ 6879 w 24"/>
              <a:gd name="T5" fmla="*/ 182562 h 53"/>
              <a:gd name="T6" fmla="*/ 0 w 24"/>
              <a:gd name="T7" fmla="*/ 175673 h 53"/>
              <a:gd name="T8" fmla="*/ 0 w 24"/>
              <a:gd name="T9" fmla="*/ 158450 h 53"/>
              <a:gd name="T10" fmla="*/ 6879 w 24"/>
              <a:gd name="T11" fmla="*/ 148116 h 53"/>
              <a:gd name="T12" fmla="*/ 17198 w 24"/>
              <a:gd name="T13" fmla="*/ 148116 h 53"/>
              <a:gd name="T14" fmla="*/ 17198 w 24"/>
              <a:gd name="T15" fmla="*/ 99892 h 53"/>
              <a:gd name="T16" fmla="*/ 6879 w 24"/>
              <a:gd name="T17" fmla="*/ 99892 h 53"/>
              <a:gd name="T18" fmla="*/ 0 w 24"/>
              <a:gd name="T19" fmla="*/ 89559 h 53"/>
              <a:gd name="T20" fmla="*/ 0 w 24"/>
              <a:gd name="T21" fmla="*/ 72336 h 53"/>
              <a:gd name="T22" fmla="*/ 6879 w 24"/>
              <a:gd name="T23" fmla="*/ 65447 h 53"/>
              <a:gd name="T24" fmla="*/ 58473 w 24"/>
              <a:gd name="T25" fmla="*/ 65447 h 53"/>
              <a:gd name="T26" fmla="*/ 65352 w 24"/>
              <a:gd name="T27" fmla="*/ 72336 h 53"/>
              <a:gd name="T28" fmla="*/ 65352 w 24"/>
              <a:gd name="T29" fmla="*/ 148116 h 53"/>
              <a:gd name="T30" fmla="*/ 75671 w 24"/>
              <a:gd name="T31" fmla="*/ 148116 h 53"/>
              <a:gd name="T32" fmla="*/ 82550 w 24"/>
              <a:gd name="T33" fmla="*/ 158450 h 53"/>
              <a:gd name="T34" fmla="*/ 82550 w 24"/>
              <a:gd name="T35" fmla="*/ 175673 h 53"/>
              <a:gd name="T36" fmla="*/ 65352 w 24"/>
              <a:gd name="T37" fmla="*/ 31001 h 53"/>
              <a:gd name="T38" fmla="*/ 58473 w 24"/>
              <a:gd name="T39" fmla="*/ 41335 h 53"/>
              <a:gd name="T40" fmla="*/ 24077 w 24"/>
              <a:gd name="T41" fmla="*/ 41335 h 53"/>
              <a:gd name="T42" fmla="*/ 17198 w 24"/>
              <a:gd name="T43" fmla="*/ 31001 h 53"/>
              <a:gd name="T44" fmla="*/ 17198 w 24"/>
              <a:gd name="T45" fmla="*/ 6889 h 53"/>
              <a:gd name="T46" fmla="*/ 24077 w 24"/>
              <a:gd name="T47" fmla="*/ 0 h 53"/>
              <a:gd name="T48" fmla="*/ 58473 w 24"/>
              <a:gd name="T49" fmla="*/ 0 h 53"/>
              <a:gd name="T50" fmla="*/ 65352 w 24"/>
              <a:gd name="T51" fmla="*/ 6889 h 53"/>
              <a:gd name="T52" fmla="*/ 65352 w 24"/>
              <a:gd name="T53" fmla="*/ 31001 h 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 h="53">
                <a:moveTo>
                  <a:pt x="24" y="51"/>
                </a:moveTo>
                <a:cubicBezTo>
                  <a:pt x="24" y="52"/>
                  <a:pt x="23" y="53"/>
                  <a:pt x="22" y="53"/>
                </a:cubicBezTo>
                <a:cubicBezTo>
                  <a:pt x="2" y="53"/>
                  <a:pt x="2" y="53"/>
                  <a:pt x="2" y="53"/>
                </a:cubicBezTo>
                <a:cubicBezTo>
                  <a:pt x="1" y="53"/>
                  <a:pt x="0" y="52"/>
                  <a:pt x="0" y="51"/>
                </a:cubicBezTo>
                <a:cubicBezTo>
                  <a:pt x="0" y="46"/>
                  <a:pt x="0" y="46"/>
                  <a:pt x="0" y="46"/>
                </a:cubicBezTo>
                <a:cubicBezTo>
                  <a:pt x="0" y="44"/>
                  <a:pt x="1" y="43"/>
                  <a:pt x="2" y="43"/>
                </a:cubicBezTo>
                <a:cubicBezTo>
                  <a:pt x="5" y="43"/>
                  <a:pt x="5" y="43"/>
                  <a:pt x="5" y="43"/>
                </a:cubicBezTo>
                <a:cubicBezTo>
                  <a:pt x="5" y="29"/>
                  <a:pt x="5" y="29"/>
                  <a:pt x="5" y="29"/>
                </a:cubicBezTo>
                <a:cubicBezTo>
                  <a:pt x="2" y="29"/>
                  <a:pt x="2" y="29"/>
                  <a:pt x="2" y="29"/>
                </a:cubicBezTo>
                <a:cubicBezTo>
                  <a:pt x="1" y="29"/>
                  <a:pt x="0" y="28"/>
                  <a:pt x="0" y="26"/>
                </a:cubicBezTo>
                <a:cubicBezTo>
                  <a:pt x="0" y="21"/>
                  <a:pt x="0" y="21"/>
                  <a:pt x="0" y="21"/>
                </a:cubicBezTo>
                <a:cubicBezTo>
                  <a:pt x="0" y="20"/>
                  <a:pt x="1" y="19"/>
                  <a:pt x="2" y="19"/>
                </a:cubicBezTo>
                <a:cubicBezTo>
                  <a:pt x="17" y="19"/>
                  <a:pt x="17" y="19"/>
                  <a:pt x="17" y="19"/>
                </a:cubicBezTo>
                <a:cubicBezTo>
                  <a:pt x="18" y="19"/>
                  <a:pt x="19" y="20"/>
                  <a:pt x="19" y="21"/>
                </a:cubicBezTo>
                <a:cubicBezTo>
                  <a:pt x="19" y="43"/>
                  <a:pt x="19" y="43"/>
                  <a:pt x="19" y="43"/>
                </a:cubicBezTo>
                <a:cubicBezTo>
                  <a:pt x="22" y="43"/>
                  <a:pt x="22" y="43"/>
                  <a:pt x="22" y="43"/>
                </a:cubicBezTo>
                <a:cubicBezTo>
                  <a:pt x="23" y="43"/>
                  <a:pt x="24" y="44"/>
                  <a:pt x="24" y="46"/>
                </a:cubicBezTo>
                <a:lnTo>
                  <a:pt x="24" y="51"/>
                </a:lnTo>
                <a:close/>
                <a:moveTo>
                  <a:pt x="19" y="9"/>
                </a:moveTo>
                <a:cubicBezTo>
                  <a:pt x="19" y="11"/>
                  <a:pt x="18" y="12"/>
                  <a:pt x="17" y="12"/>
                </a:cubicBezTo>
                <a:cubicBezTo>
                  <a:pt x="7" y="12"/>
                  <a:pt x="7" y="12"/>
                  <a:pt x="7" y="12"/>
                </a:cubicBezTo>
                <a:cubicBezTo>
                  <a:pt x="6" y="12"/>
                  <a:pt x="5" y="11"/>
                  <a:pt x="5" y="9"/>
                </a:cubicBezTo>
                <a:cubicBezTo>
                  <a:pt x="5" y="2"/>
                  <a:pt x="5" y="2"/>
                  <a:pt x="5" y="2"/>
                </a:cubicBezTo>
                <a:cubicBezTo>
                  <a:pt x="5" y="1"/>
                  <a:pt x="6" y="0"/>
                  <a:pt x="7" y="0"/>
                </a:cubicBezTo>
                <a:cubicBezTo>
                  <a:pt x="17" y="0"/>
                  <a:pt x="17" y="0"/>
                  <a:pt x="17" y="0"/>
                </a:cubicBezTo>
                <a:cubicBezTo>
                  <a:pt x="18" y="0"/>
                  <a:pt x="19" y="1"/>
                  <a:pt x="19" y="2"/>
                </a:cubicBezTo>
                <a:lnTo>
                  <a:pt x="1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167">
            <a:extLst>
              <a:ext uri="{FF2B5EF4-FFF2-40B4-BE49-F238E27FC236}">
                <a16:creationId xmlns:a16="http://schemas.microsoft.com/office/drawing/2014/main" id="{18AFEFB3-C2F4-4F68-8A42-114F8B050A57}"/>
              </a:ext>
            </a:extLst>
          </p:cNvPr>
          <p:cNvSpPr>
            <a:spLocks noEditPoints="1"/>
          </p:cNvSpPr>
          <p:nvPr/>
        </p:nvSpPr>
        <p:spPr bwMode="auto">
          <a:xfrm>
            <a:off x="10140484" y="7346666"/>
            <a:ext cx="403836" cy="407065"/>
          </a:xfrm>
          <a:custGeom>
            <a:avLst/>
            <a:gdLst>
              <a:gd name="T0" fmla="*/ 198438 w 58"/>
              <a:gd name="T1" fmla="*/ 162089 h 58"/>
              <a:gd name="T2" fmla="*/ 160803 w 58"/>
              <a:gd name="T3" fmla="*/ 200025 h 58"/>
              <a:gd name="T4" fmla="*/ 37635 w 58"/>
              <a:gd name="T5" fmla="*/ 200025 h 58"/>
              <a:gd name="T6" fmla="*/ 0 w 58"/>
              <a:gd name="T7" fmla="*/ 162089 h 58"/>
              <a:gd name="T8" fmla="*/ 0 w 58"/>
              <a:gd name="T9" fmla="*/ 34487 h 58"/>
              <a:gd name="T10" fmla="*/ 37635 w 58"/>
              <a:gd name="T11" fmla="*/ 0 h 58"/>
              <a:gd name="T12" fmla="*/ 160803 w 58"/>
              <a:gd name="T13" fmla="*/ 0 h 58"/>
              <a:gd name="T14" fmla="*/ 198438 w 58"/>
              <a:gd name="T15" fmla="*/ 34487 h 58"/>
              <a:gd name="T16" fmla="*/ 198438 w 58"/>
              <a:gd name="T17" fmla="*/ 162089 h 58"/>
              <a:gd name="T18" fmla="*/ 167646 w 58"/>
              <a:gd name="T19" fmla="*/ 72423 h 58"/>
              <a:gd name="T20" fmla="*/ 167646 w 58"/>
              <a:gd name="T21" fmla="*/ 58628 h 58"/>
              <a:gd name="T22" fmla="*/ 153961 w 58"/>
              <a:gd name="T23" fmla="*/ 44833 h 58"/>
              <a:gd name="T24" fmla="*/ 143696 w 58"/>
              <a:gd name="T25" fmla="*/ 44833 h 58"/>
              <a:gd name="T26" fmla="*/ 82112 w 58"/>
              <a:gd name="T27" fmla="*/ 106910 h 58"/>
              <a:gd name="T28" fmla="*/ 54742 w 58"/>
              <a:gd name="T29" fmla="*/ 79320 h 58"/>
              <a:gd name="T30" fmla="*/ 44477 w 58"/>
              <a:gd name="T31" fmla="*/ 79320 h 58"/>
              <a:gd name="T32" fmla="*/ 30792 w 58"/>
              <a:gd name="T33" fmla="*/ 93115 h 58"/>
              <a:gd name="T34" fmla="*/ 30792 w 58"/>
              <a:gd name="T35" fmla="*/ 103461 h 58"/>
              <a:gd name="T36" fmla="*/ 75270 w 58"/>
              <a:gd name="T37" fmla="*/ 151743 h 58"/>
              <a:gd name="T38" fmla="*/ 88955 w 58"/>
              <a:gd name="T39" fmla="*/ 151743 h 58"/>
              <a:gd name="T40" fmla="*/ 167646 w 58"/>
              <a:gd name="T41" fmla="*/ 72423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221">
            <a:extLst>
              <a:ext uri="{FF2B5EF4-FFF2-40B4-BE49-F238E27FC236}">
                <a16:creationId xmlns:a16="http://schemas.microsoft.com/office/drawing/2014/main" id="{26485FE5-3025-414A-AEEB-0C8C202AD1B0}"/>
              </a:ext>
            </a:extLst>
          </p:cNvPr>
          <p:cNvSpPr>
            <a:spLocks noEditPoints="1"/>
          </p:cNvSpPr>
          <p:nvPr/>
        </p:nvSpPr>
        <p:spPr bwMode="auto">
          <a:xfrm>
            <a:off x="13362513" y="6142152"/>
            <a:ext cx="413527" cy="407065"/>
          </a:xfrm>
          <a:custGeom>
            <a:avLst/>
            <a:gdLst>
              <a:gd name="T0" fmla="*/ 68881 w 59"/>
              <a:gd name="T1" fmla="*/ 58628 h 58"/>
              <a:gd name="T2" fmla="*/ 58549 w 59"/>
              <a:gd name="T3" fmla="*/ 65525 h 58"/>
              <a:gd name="T4" fmla="*/ 10332 w 59"/>
              <a:gd name="T5" fmla="*/ 65525 h 58"/>
              <a:gd name="T6" fmla="*/ 0 w 59"/>
              <a:gd name="T7" fmla="*/ 58628 h 58"/>
              <a:gd name="T8" fmla="*/ 0 w 59"/>
              <a:gd name="T9" fmla="*/ 6897 h 58"/>
              <a:gd name="T10" fmla="*/ 10332 w 59"/>
              <a:gd name="T11" fmla="*/ 0 h 58"/>
              <a:gd name="T12" fmla="*/ 58549 w 59"/>
              <a:gd name="T13" fmla="*/ 0 h 58"/>
              <a:gd name="T14" fmla="*/ 68881 w 59"/>
              <a:gd name="T15" fmla="*/ 6897 h 58"/>
              <a:gd name="T16" fmla="*/ 68881 w 59"/>
              <a:gd name="T17" fmla="*/ 58628 h 58"/>
              <a:gd name="T18" fmla="*/ 203200 w 59"/>
              <a:gd name="T19" fmla="*/ 106910 h 58"/>
              <a:gd name="T20" fmla="*/ 103322 w 59"/>
              <a:gd name="T21" fmla="*/ 200025 h 58"/>
              <a:gd name="T22" fmla="*/ 0 w 59"/>
              <a:gd name="T23" fmla="*/ 106910 h 58"/>
              <a:gd name="T24" fmla="*/ 0 w 59"/>
              <a:gd name="T25" fmla="*/ 89666 h 58"/>
              <a:gd name="T26" fmla="*/ 10332 w 59"/>
              <a:gd name="T27" fmla="*/ 82769 h 58"/>
              <a:gd name="T28" fmla="*/ 58549 w 59"/>
              <a:gd name="T29" fmla="*/ 82769 h 58"/>
              <a:gd name="T30" fmla="*/ 68881 w 59"/>
              <a:gd name="T31" fmla="*/ 89666 h 58"/>
              <a:gd name="T32" fmla="*/ 68881 w 59"/>
              <a:gd name="T33" fmla="*/ 106910 h 58"/>
              <a:gd name="T34" fmla="*/ 103322 w 59"/>
              <a:gd name="T35" fmla="*/ 131051 h 58"/>
              <a:gd name="T36" fmla="*/ 134319 w 59"/>
              <a:gd name="T37" fmla="*/ 106910 h 58"/>
              <a:gd name="T38" fmla="*/ 134319 w 59"/>
              <a:gd name="T39" fmla="*/ 89666 h 58"/>
              <a:gd name="T40" fmla="*/ 144651 w 59"/>
              <a:gd name="T41" fmla="*/ 82769 h 58"/>
              <a:gd name="T42" fmla="*/ 192868 w 59"/>
              <a:gd name="T43" fmla="*/ 82769 h 58"/>
              <a:gd name="T44" fmla="*/ 203200 w 59"/>
              <a:gd name="T45" fmla="*/ 89666 h 58"/>
              <a:gd name="T46" fmla="*/ 203200 w 59"/>
              <a:gd name="T47" fmla="*/ 106910 h 58"/>
              <a:gd name="T48" fmla="*/ 203200 w 59"/>
              <a:gd name="T49" fmla="*/ 58628 h 58"/>
              <a:gd name="T50" fmla="*/ 192868 w 59"/>
              <a:gd name="T51" fmla="*/ 65525 h 58"/>
              <a:gd name="T52" fmla="*/ 144651 w 59"/>
              <a:gd name="T53" fmla="*/ 65525 h 58"/>
              <a:gd name="T54" fmla="*/ 134319 w 59"/>
              <a:gd name="T55" fmla="*/ 58628 h 58"/>
              <a:gd name="T56" fmla="*/ 134319 w 59"/>
              <a:gd name="T57" fmla="*/ 6897 h 58"/>
              <a:gd name="T58" fmla="*/ 144651 w 59"/>
              <a:gd name="T59" fmla="*/ 0 h 58"/>
              <a:gd name="T60" fmla="*/ 192868 w 59"/>
              <a:gd name="T61" fmla="*/ 0 h 58"/>
              <a:gd name="T62" fmla="*/ 203200 w 59"/>
              <a:gd name="T63" fmla="*/ 6897 h 58"/>
              <a:gd name="T64" fmla="*/ 203200 w 59"/>
              <a:gd name="T65" fmla="*/ 58628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 h="58">
                <a:moveTo>
                  <a:pt x="20" y="17"/>
                </a:moveTo>
                <a:cubicBezTo>
                  <a:pt x="20" y="18"/>
                  <a:pt x="19" y="19"/>
                  <a:pt x="17" y="19"/>
                </a:cubicBezTo>
                <a:cubicBezTo>
                  <a:pt x="3" y="19"/>
                  <a:pt x="3" y="19"/>
                  <a:pt x="3" y="19"/>
                </a:cubicBezTo>
                <a:cubicBezTo>
                  <a:pt x="2" y="19"/>
                  <a:pt x="0" y="18"/>
                  <a:pt x="0" y="17"/>
                </a:cubicBezTo>
                <a:cubicBezTo>
                  <a:pt x="0" y="2"/>
                  <a:pt x="0" y="2"/>
                  <a:pt x="0" y="2"/>
                </a:cubicBezTo>
                <a:cubicBezTo>
                  <a:pt x="0" y="1"/>
                  <a:pt x="2" y="0"/>
                  <a:pt x="3" y="0"/>
                </a:cubicBezTo>
                <a:cubicBezTo>
                  <a:pt x="17" y="0"/>
                  <a:pt x="17" y="0"/>
                  <a:pt x="17" y="0"/>
                </a:cubicBezTo>
                <a:cubicBezTo>
                  <a:pt x="19" y="0"/>
                  <a:pt x="20" y="1"/>
                  <a:pt x="20" y="2"/>
                </a:cubicBezTo>
                <a:lnTo>
                  <a:pt x="20" y="17"/>
                </a:lnTo>
                <a:close/>
                <a:moveTo>
                  <a:pt x="59" y="31"/>
                </a:moveTo>
                <a:cubicBezTo>
                  <a:pt x="59" y="47"/>
                  <a:pt x="46" y="58"/>
                  <a:pt x="30" y="58"/>
                </a:cubicBezTo>
                <a:cubicBezTo>
                  <a:pt x="13" y="58"/>
                  <a:pt x="0" y="47"/>
                  <a:pt x="0" y="31"/>
                </a:cubicBezTo>
                <a:cubicBezTo>
                  <a:pt x="0" y="26"/>
                  <a:pt x="0" y="26"/>
                  <a:pt x="0" y="26"/>
                </a:cubicBezTo>
                <a:cubicBezTo>
                  <a:pt x="0" y="25"/>
                  <a:pt x="2" y="24"/>
                  <a:pt x="3" y="24"/>
                </a:cubicBezTo>
                <a:cubicBezTo>
                  <a:pt x="17" y="24"/>
                  <a:pt x="17" y="24"/>
                  <a:pt x="17" y="24"/>
                </a:cubicBezTo>
                <a:cubicBezTo>
                  <a:pt x="19" y="24"/>
                  <a:pt x="20" y="25"/>
                  <a:pt x="20" y="26"/>
                </a:cubicBezTo>
                <a:cubicBezTo>
                  <a:pt x="20" y="31"/>
                  <a:pt x="20" y="31"/>
                  <a:pt x="20" y="31"/>
                </a:cubicBezTo>
                <a:cubicBezTo>
                  <a:pt x="20" y="38"/>
                  <a:pt x="28" y="38"/>
                  <a:pt x="30" y="38"/>
                </a:cubicBezTo>
                <a:cubicBezTo>
                  <a:pt x="31" y="38"/>
                  <a:pt x="39" y="38"/>
                  <a:pt x="39" y="31"/>
                </a:cubicBezTo>
                <a:cubicBezTo>
                  <a:pt x="39" y="26"/>
                  <a:pt x="39" y="26"/>
                  <a:pt x="39" y="26"/>
                </a:cubicBezTo>
                <a:cubicBezTo>
                  <a:pt x="39" y="25"/>
                  <a:pt x="40" y="24"/>
                  <a:pt x="42" y="24"/>
                </a:cubicBezTo>
                <a:cubicBezTo>
                  <a:pt x="56" y="24"/>
                  <a:pt x="56" y="24"/>
                  <a:pt x="56" y="24"/>
                </a:cubicBezTo>
                <a:cubicBezTo>
                  <a:pt x="58" y="24"/>
                  <a:pt x="59" y="25"/>
                  <a:pt x="59" y="26"/>
                </a:cubicBezTo>
                <a:lnTo>
                  <a:pt x="59" y="31"/>
                </a:lnTo>
                <a:close/>
                <a:moveTo>
                  <a:pt x="59" y="17"/>
                </a:moveTo>
                <a:cubicBezTo>
                  <a:pt x="59" y="18"/>
                  <a:pt x="58" y="19"/>
                  <a:pt x="56" y="19"/>
                </a:cubicBezTo>
                <a:cubicBezTo>
                  <a:pt x="42" y="19"/>
                  <a:pt x="42" y="19"/>
                  <a:pt x="42" y="19"/>
                </a:cubicBezTo>
                <a:cubicBezTo>
                  <a:pt x="40" y="19"/>
                  <a:pt x="39" y="18"/>
                  <a:pt x="39" y="17"/>
                </a:cubicBezTo>
                <a:cubicBezTo>
                  <a:pt x="39" y="2"/>
                  <a:pt x="39" y="2"/>
                  <a:pt x="39" y="2"/>
                </a:cubicBezTo>
                <a:cubicBezTo>
                  <a:pt x="39" y="1"/>
                  <a:pt x="40" y="0"/>
                  <a:pt x="42" y="0"/>
                </a:cubicBezTo>
                <a:cubicBezTo>
                  <a:pt x="56" y="0"/>
                  <a:pt x="56" y="0"/>
                  <a:pt x="56" y="0"/>
                </a:cubicBezTo>
                <a:cubicBezTo>
                  <a:pt x="58" y="0"/>
                  <a:pt x="59" y="1"/>
                  <a:pt x="59" y="2"/>
                </a:cubicBezTo>
                <a:lnTo>
                  <a:pt x="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2" name="Group 361">
            <a:extLst>
              <a:ext uri="{FF2B5EF4-FFF2-40B4-BE49-F238E27FC236}">
                <a16:creationId xmlns:a16="http://schemas.microsoft.com/office/drawing/2014/main" id="{12D402C3-B8E2-49A9-A4ED-D81130918F0D}"/>
              </a:ext>
            </a:extLst>
          </p:cNvPr>
          <p:cNvGrpSpPr/>
          <p:nvPr/>
        </p:nvGrpSpPr>
        <p:grpSpPr>
          <a:xfrm>
            <a:off x="16567239" y="3978456"/>
            <a:ext cx="636341" cy="442375"/>
            <a:chOff x="2640013" y="3227388"/>
            <a:chExt cx="296863" cy="206375"/>
          </a:xfrm>
          <a:solidFill>
            <a:srgbClr val="FFFFFF"/>
          </a:solidFill>
        </p:grpSpPr>
        <p:sp>
          <p:nvSpPr>
            <p:cNvPr id="363" name="Freeform 134">
              <a:extLst>
                <a:ext uri="{FF2B5EF4-FFF2-40B4-BE49-F238E27FC236}">
                  <a16:creationId xmlns:a16="http://schemas.microsoft.com/office/drawing/2014/main" id="{614A328A-DE1C-4CA2-883F-12B29B533D8E}"/>
                </a:ext>
              </a:extLst>
            </p:cNvPr>
            <p:cNvSpPr>
              <a:spLocks/>
            </p:cNvSpPr>
            <p:nvPr/>
          </p:nvSpPr>
          <p:spPr bwMode="auto">
            <a:xfrm>
              <a:off x="2676525" y="3267075"/>
              <a:ext cx="87313" cy="79375"/>
            </a:xfrm>
            <a:custGeom>
              <a:avLst/>
              <a:gdLst/>
              <a:ahLst/>
              <a:cxnLst>
                <a:cxn ang="0">
                  <a:pos x="34" y="31"/>
                </a:cxn>
                <a:cxn ang="0">
                  <a:pos x="33" y="26"/>
                </a:cxn>
                <a:cxn ang="0">
                  <a:pos x="26" y="22"/>
                </a:cxn>
                <a:cxn ang="0">
                  <a:pos x="22" y="20"/>
                </a:cxn>
                <a:cxn ang="0">
                  <a:pos x="21" y="17"/>
                </a:cxn>
                <a:cxn ang="0">
                  <a:pos x="23" y="13"/>
                </a:cxn>
                <a:cxn ang="0">
                  <a:pos x="25" y="11"/>
                </a:cxn>
                <a:cxn ang="0">
                  <a:pos x="24" y="9"/>
                </a:cxn>
                <a:cxn ang="0">
                  <a:pos x="24" y="5"/>
                </a:cxn>
                <a:cxn ang="0">
                  <a:pos x="17" y="0"/>
                </a:cxn>
                <a:cxn ang="0">
                  <a:pos x="11" y="5"/>
                </a:cxn>
                <a:cxn ang="0">
                  <a:pos x="11" y="9"/>
                </a:cxn>
                <a:cxn ang="0">
                  <a:pos x="10" y="11"/>
                </a:cxn>
                <a:cxn ang="0">
                  <a:pos x="11" y="13"/>
                </a:cxn>
                <a:cxn ang="0">
                  <a:pos x="13" y="17"/>
                </a:cxn>
                <a:cxn ang="0">
                  <a:pos x="13" y="20"/>
                </a:cxn>
                <a:cxn ang="0">
                  <a:pos x="9" y="22"/>
                </a:cxn>
                <a:cxn ang="0">
                  <a:pos x="1" y="26"/>
                </a:cxn>
                <a:cxn ang="0">
                  <a:pos x="1" y="31"/>
                </a:cxn>
                <a:cxn ang="0">
                  <a:pos x="34" y="31"/>
                </a:cxn>
              </a:cxnLst>
              <a:rect l="0" t="0" r="r" b="b"/>
              <a:pathLst>
                <a:path w="34" h="31">
                  <a:moveTo>
                    <a:pt x="34" y="31"/>
                  </a:moveTo>
                  <a:cubicBezTo>
                    <a:pt x="34" y="31"/>
                    <a:pt x="34" y="28"/>
                    <a:pt x="33" y="26"/>
                  </a:cubicBezTo>
                  <a:cubicBezTo>
                    <a:pt x="32" y="25"/>
                    <a:pt x="29" y="24"/>
                    <a:pt x="26" y="22"/>
                  </a:cubicBezTo>
                  <a:cubicBezTo>
                    <a:pt x="22" y="21"/>
                    <a:pt x="22" y="20"/>
                    <a:pt x="22" y="20"/>
                  </a:cubicBezTo>
                  <a:cubicBezTo>
                    <a:pt x="21" y="17"/>
                    <a:pt x="21" y="17"/>
                    <a:pt x="21" y="17"/>
                  </a:cubicBezTo>
                  <a:cubicBezTo>
                    <a:pt x="21" y="17"/>
                    <a:pt x="23" y="16"/>
                    <a:pt x="23" y="13"/>
                  </a:cubicBezTo>
                  <a:cubicBezTo>
                    <a:pt x="24" y="13"/>
                    <a:pt x="25" y="12"/>
                    <a:pt x="25" y="11"/>
                  </a:cubicBezTo>
                  <a:cubicBezTo>
                    <a:pt x="25" y="11"/>
                    <a:pt x="25" y="9"/>
                    <a:pt x="24" y="9"/>
                  </a:cubicBezTo>
                  <a:cubicBezTo>
                    <a:pt x="24" y="7"/>
                    <a:pt x="24" y="6"/>
                    <a:pt x="24" y="5"/>
                  </a:cubicBezTo>
                  <a:cubicBezTo>
                    <a:pt x="24" y="3"/>
                    <a:pt x="21" y="0"/>
                    <a:pt x="17" y="0"/>
                  </a:cubicBezTo>
                  <a:cubicBezTo>
                    <a:pt x="13" y="0"/>
                    <a:pt x="11" y="3"/>
                    <a:pt x="11" y="5"/>
                  </a:cubicBezTo>
                  <a:cubicBezTo>
                    <a:pt x="11" y="6"/>
                    <a:pt x="11" y="7"/>
                    <a:pt x="11" y="9"/>
                  </a:cubicBezTo>
                  <a:cubicBezTo>
                    <a:pt x="10" y="9"/>
                    <a:pt x="10" y="11"/>
                    <a:pt x="10" y="11"/>
                  </a:cubicBezTo>
                  <a:cubicBezTo>
                    <a:pt x="10" y="12"/>
                    <a:pt x="11" y="13"/>
                    <a:pt x="11" y="13"/>
                  </a:cubicBezTo>
                  <a:cubicBezTo>
                    <a:pt x="12" y="16"/>
                    <a:pt x="13" y="17"/>
                    <a:pt x="13" y="17"/>
                  </a:cubicBezTo>
                  <a:cubicBezTo>
                    <a:pt x="13" y="20"/>
                    <a:pt x="13" y="20"/>
                    <a:pt x="13" y="20"/>
                  </a:cubicBezTo>
                  <a:cubicBezTo>
                    <a:pt x="13" y="20"/>
                    <a:pt x="12" y="21"/>
                    <a:pt x="9" y="22"/>
                  </a:cubicBezTo>
                  <a:cubicBezTo>
                    <a:pt x="6" y="24"/>
                    <a:pt x="2" y="25"/>
                    <a:pt x="1" y="26"/>
                  </a:cubicBezTo>
                  <a:cubicBezTo>
                    <a:pt x="0" y="28"/>
                    <a:pt x="1" y="31"/>
                    <a:pt x="1" y="31"/>
                  </a:cubicBezTo>
                  <a:lnTo>
                    <a:pt x="34" y="31"/>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64" name="Rectangle 135">
              <a:extLst>
                <a:ext uri="{FF2B5EF4-FFF2-40B4-BE49-F238E27FC236}">
                  <a16:creationId xmlns:a16="http://schemas.microsoft.com/office/drawing/2014/main" id="{563F72F7-E74E-4B48-8D74-9A5012A9D87C}"/>
                </a:ext>
              </a:extLst>
            </p:cNvPr>
            <p:cNvSpPr>
              <a:spLocks noChangeArrowheads="1"/>
            </p:cNvSpPr>
            <p:nvPr/>
          </p:nvSpPr>
          <p:spPr bwMode="auto">
            <a:xfrm>
              <a:off x="2789238" y="3267075"/>
              <a:ext cx="74613"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65" name="Rectangle 136">
              <a:extLst>
                <a:ext uri="{FF2B5EF4-FFF2-40B4-BE49-F238E27FC236}">
                  <a16:creationId xmlns:a16="http://schemas.microsoft.com/office/drawing/2014/main" id="{672763D3-5FFC-46AF-95D6-0BFB948524D6}"/>
                </a:ext>
              </a:extLst>
            </p:cNvPr>
            <p:cNvSpPr>
              <a:spLocks noChangeArrowheads="1"/>
            </p:cNvSpPr>
            <p:nvPr/>
          </p:nvSpPr>
          <p:spPr bwMode="auto">
            <a:xfrm>
              <a:off x="2789238" y="3305175"/>
              <a:ext cx="112713"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66" name="Rectangle 137">
              <a:extLst>
                <a:ext uri="{FF2B5EF4-FFF2-40B4-BE49-F238E27FC236}">
                  <a16:creationId xmlns:a16="http://schemas.microsoft.com/office/drawing/2014/main" id="{7050467B-64ED-4B0C-A9D5-2DD144F067B1}"/>
                </a:ext>
              </a:extLst>
            </p:cNvPr>
            <p:cNvSpPr>
              <a:spLocks noChangeArrowheads="1"/>
            </p:cNvSpPr>
            <p:nvPr/>
          </p:nvSpPr>
          <p:spPr bwMode="auto">
            <a:xfrm>
              <a:off x="2789238" y="3340100"/>
              <a:ext cx="92075" cy="19050"/>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67" name="Freeform 138">
              <a:extLst>
                <a:ext uri="{FF2B5EF4-FFF2-40B4-BE49-F238E27FC236}">
                  <a16:creationId xmlns:a16="http://schemas.microsoft.com/office/drawing/2014/main" id="{FB64F766-DEDB-4043-91B1-9CE51C790467}"/>
                </a:ext>
              </a:extLst>
            </p:cNvPr>
            <p:cNvSpPr>
              <a:spLocks noEditPoints="1"/>
            </p:cNvSpPr>
            <p:nvPr/>
          </p:nvSpPr>
          <p:spPr bwMode="auto">
            <a:xfrm>
              <a:off x="2640013" y="3227388"/>
              <a:ext cx="296863" cy="206375"/>
            </a:xfrm>
            <a:custGeom>
              <a:avLst/>
              <a:gdLst/>
              <a:ahLst/>
              <a:cxnLst>
                <a:cxn ang="0">
                  <a:pos x="0" y="0"/>
                </a:cxn>
                <a:cxn ang="0">
                  <a:pos x="0" y="80"/>
                </a:cxn>
                <a:cxn ang="0">
                  <a:pos x="116" y="80"/>
                </a:cxn>
                <a:cxn ang="0">
                  <a:pos x="116" y="0"/>
                </a:cxn>
                <a:cxn ang="0">
                  <a:pos x="0" y="0"/>
                </a:cxn>
                <a:cxn ang="0">
                  <a:pos x="109" y="73"/>
                </a:cxn>
                <a:cxn ang="0">
                  <a:pos x="94" y="73"/>
                </a:cxn>
                <a:cxn ang="0">
                  <a:pos x="94" y="69"/>
                </a:cxn>
                <a:cxn ang="0">
                  <a:pos x="84" y="59"/>
                </a:cxn>
                <a:cxn ang="0">
                  <a:pos x="73" y="69"/>
                </a:cxn>
                <a:cxn ang="0">
                  <a:pos x="73" y="73"/>
                </a:cxn>
                <a:cxn ang="0">
                  <a:pos x="43" y="73"/>
                </a:cxn>
                <a:cxn ang="0">
                  <a:pos x="44" y="69"/>
                </a:cxn>
                <a:cxn ang="0">
                  <a:pos x="33" y="59"/>
                </a:cxn>
                <a:cxn ang="0">
                  <a:pos x="22" y="69"/>
                </a:cxn>
                <a:cxn ang="0">
                  <a:pos x="22" y="73"/>
                </a:cxn>
                <a:cxn ang="0">
                  <a:pos x="7" y="73"/>
                </a:cxn>
                <a:cxn ang="0">
                  <a:pos x="7" y="8"/>
                </a:cxn>
                <a:cxn ang="0">
                  <a:pos x="109" y="8"/>
                </a:cxn>
                <a:cxn ang="0">
                  <a:pos x="109" y="73"/>
                </a:cxn>
              </a:cxnLst>
              <a:rect l="0" t="0" r="r" b="b"/>
              <a:pathLst>
                <a:path w="116" h="80">
                  <a:moveTo>
                    <a:pt x="0" y="0"/>
                  </a:moveTo>
                  <a:cubicBezTo>
                    <a:pt x="0" y="80"/>
                    <a:pt x="0" y="80"/>
                    <a:pt x="0" y="80"/>
                  </a:cubicBezTo>
                  <a:cubicBezTo>
                    <a:pt x="116" y="80"/>
                    <a:pt x="116" y="80"/>
                    <a:pt x="116" y="80"/>
                  </a:cubicBezTo>
                  <a:cubicBezTo>
                    <a:pt x="116" y="0"/>
                    <a:pt x="116" y="0"/>
                    <a:pt x="116" y="0"/>
                  </a:cubicBezTo>
                  <a:lnTo>
                    <a:pt x="0" y="0"/>
                  </a:lnTo>
                  <a:close/>
                  <a:moveTo>
                    <a:pt x="109" y="73"/>
                  </a:moveTo>
                  <a:cubicBezTo>
                    <a:pt x="94" y="73"/>
                    <a:pt x="94" y="73"/>
                    <a:pt x="94" y="73"/>
                  </a:cubicBezTo>
                  <a:cubicBezTo>
                    <a:pt x="94" y="72"/>
                    <a:pt x="94" y="71"/>
                    <a:pt x="94" y="69"/>
                  </a:cubicBezTo>
                  <a:cubicBezTo>
                    <a:pt x="94" y="63"/>
                    <a:pt x="90" y="59"/>
                    <a:pt x="84" y="59"/>
                  </a:cubicBezTo>
                  <a:cubicBezTo>
                    <a:pt x="78" y="59"/>
                    <a:pt x="73" y="63"/>
                    <a:pt x="73" y="69"/>
                  </a:cubicBezTo>
                  <a:cubicBezTo>
                    <a:pt x="73" y="71"/>
                    <a:pt x="73" y="72"/>
                    <a:pt x="73" y="73"/>
                  </a:cubicBezTo>
                  <a:cubicBezTo>
                    <a:pt x="43" y="73"/>
                    <a:pt x="43" y="73"/>
                    <a:pt x="43" y="73"/>
                  </a:cubicBezTo>
                  <a:cubicBezTo>
                    <a:pt x="43" y="72"/>
                    <a:pt x="44" y="71"/>
                    <a:pt x="44" y="69"/>
                  </a:cubicBezTo>
                  <a:cubicBezTo>
                    <a:pt x="44" y="63"/>
                    <a:pt x="39" y="59"/>
                    <a:pt x="33" y="59"/>
                  </a:cubicBezTo>
                  <a:cubicBezTo>
                    <a:pt x="27" y="59"/>
                    <a:pt x="22" y="63"/>
                    <a:pt x="22" y="69"/>
                  </a:cubicBezTo>
                  <a:cubicBezTo>
                    <a:pt x="22" y="71"/>
                    <a:pt x="22" y="72"/>
                    <a:pt x="22" y="73"/>
                  </a:cubicBezTo>
                  <a:cubicBezTo>
                    <a:pt x="7" y="73"/>
                    <a:pt x="7" y="73"/>
                    <a:pt x="7" y="73"/>
                  </a:cubicBezTo>
                  <a:cubicBezTo>
                    <a:pt x="7" y="8"/>
                    <a:pt x="7" y="8"/>
                    <a:pt x="7" y="8"/>
                  </a:cubicBezTo>
                  <a:cubicBezTo>
                    <a:pt x="109" y="8"/>
                    <a:pt x="109" y="8"/>
                    <a:pt x="109" y="8"/>
                  </a:cubicBezTo>
                  <a:lnTo>
                    <a:pt x="109" y="73"/>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373" name="Group 372">
            <a:extLst>
              <a:ext uri="{FF2B5EF4-FFF2-40B4-BE49-F238E27FC236}">
                <a16:creationId xmlns:a16="http://schemas.microsoft.com/office/drawing/2014/main" id="{A398F992-4B73-4097-B787-CCD3DAFAC4D7}"/>
              </a:ext>
            </a:extLst>
          </p:cNvPr>
          <p:cNvGrpSpPr/>
          <p:nvPr/>
        </p:nvGrpSpPr>
        <p:grpSpPr>
          <a:xfrm>
            <a:off x="19847542" y="8012051"/>
            <a:ext cx="636341" cy="581895"/>
            <a:chOff x="2046288" y="3759200"/>
            <a:chExt cx="296863" cy="271463"/>
          </a:xfrm>
          <a:solidFill>
            <a:srgbClr val="FFFFFF"/>
          </a:solidFill>
        </p:grpSpPr>
        <p:sp>
          <p:nvSpPr>
            <p:cNvPr id="374" name="Rectangle 160">
              <a:extLst>
                <a:ext uri="{FF2B5EF4-FFF2-40B4-BE49-F238E27FC236}">
                  <a16:creationId xmlns:a16="http://schemas.microsoft.com/office/drawing/2014/main" id="{A52F9117-87DD-4CEF-B7C1-D055559A653D}"/>
                </a:ext>
              </a:extLst>
            </p:cNvPr>
            <p:cNvSpPr>
              <a:spLocks noChangeArrowheads="1"/>
            </p:cNvSpPr>
            <p:nvPr/>
          </p:nvSpPr>
          <p:spPr bwMode="auto">
            <a:xfrm>
              <a:off x="2065338" y="3973513"/>
              <a:ext cx="55563" cy="57150"/>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75" name="Rectangle 161">
              <a:extLst>
                <a:ext uri="{FF2B5EF4-FFF2-40B4-BE49-F238E27FC236}">
                  <a16:creationId xmlns:a16="http://schemas.microsoft.com/office/drawing/2014/main" id="{B89E05F0-9128-4046-9FF8-BE0CEFD730BD}"/>
                </a:ext>
              </a:extLst>
            </p:cNvPr>
            <p:cNvSpPr>
              <a:spLocks noChangeArrowheads="1"/>
            </p:cNvSpPr>
            <p:nvPr/>
          </p:nvSpPr>
          <p:spPr bwMode="auto">
            <a:xfrm>
              <a:off x="2139950" y="3935413"/>
              <a:ext cx="55563" cy="95250"/>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76" name="Rectangle 162">
              <a:extLst>
                <a:ext uri="{FF2B5EF4-FFF2-40B4-BE49-F238E27FC236}">
                  <a16:creationId xmlns:a16="http://schemas.microsoft.com/office/drawing/2014/main" id="{43C43496-423E-4A3F-A1EB-69C70FBE7D26}"/>
                </a:ext>
              </a:extLst>
            </p:cNvPr>
            <p:cNvSpPr>
              <a:spLocks noChangeArrowheads="1"/>
            </p:cNvSpPr>
            <p:nvPr/>
          </p:nvSpPr>
          <p:spPr bwMode="auto">
            <a:xfrm>
              <a:off x="2212975" y="3898900"/>
              <a:ext cx="57150" cy="1317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77" name="Rectangle 163">
              <a:extLst>
                <a:ext uri="{FF2B5EF4-FFF2-40B4-BE49-F238E27FC236}">
                  <a16:creationId xmlns:a16="http://schemas.microsoft.com/office/drawing/2014/main" id="{25F5DD7D-33FB-455B-BD32-3C33C715027F}"/>
                </a:ext>
              </a:extLst>
            </p:cNvPr>
            <p:cNvSpPr>
              <a:spLocks noChangeArrowheads="1"/>
            </p:cNvSpPr>
            <p:nvPr/>
          </p:nvSpPr>
          <p:spPr bwMode="auto">
            <a:xfrm>
              <a:off x="2287588" y="3860800"/>
              <a:ext cx="55563" cy="1698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78" name="Freeform 164">
              <a:extLst>
                <a:ext uri="{FF2B5EF4-FFF2-40B4-BE49-F238E27FC236}">
                  <a16:creationId xmlns:a16="http://schemas.microsoft.com/office/drawing/2014/main" id="{340C3E35-0D7A-4099-8785-C4DBD0898999}"/>
                </a:ext>
              </a:extLst>
            </p:cNvPr>
            <p:cNvSpPr>
              <a:spLocks/>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79" name="Freeform 165">
            <a:extLst>
              <a:ext uri="{FF2B5EF4-FFF2-40B4-BE49-F238E27FC236}">
                <a16:creationId xmlns:a16="http://schemas.microsoft.com/office/drawing/2014/main" id="{D4F7242A-E559-479C-98CD-3005DC6CD872}"/>
              </a:ext>
            </a:extLst>
          </p:cNvPr>
          <p:cNvSpPr>
            <a:spLocks noEditPoints="1"/>
          </p:cNvSpPr>
          <p:nvPr/>
        </p:nvSpPr>
        <p:spPr bwMode="auto">
          <a:xfrm>
            <a:off x="14441681" y="3830642"/>
            <a:ext cx="555763" cy="561707"/>
          </a:xfrm>
          <a:custGeom>
            <a:avLst/>
            <a:gdLst>
              <a:gd name="T0" fmla="*/ 149225 w 187"/>
              <a:gd name="T1" fmla="*/ 0 h 189"/>
              <a:gd name="T2" fmla="*/ 19050 w 187"/>
              <a:gd name="T3" fmla="*/ 279400 h 189"/>
              <a:gd name="T4" fmla="*/ 0 w 187"/>
              <a:gd name="T5" fmla="*/ 300037 h 189"/>
              <a:gd name="T6" fmla="*/ 296862 w 187"/>
              <a:gd name="T7" fmla="*/ 76200 h 189"/>
              <a:gd name="T8" fmla="*/ 112712 w 187"/>
              <a:gd name="T9" fmla="*/ 279400 h 189"/>
              <a:gd name="T10" fmla="*/ 57150 w 187"/>
              <a:gd name="T11" fmla="*/ 242887 h 189"/>
              <a:gd name="T12" fmla="*/ 112712 w 187"/>
              <a:gd name="T13" fmla="*/ 279400 h 189"/>
              <a:gd name="T14" fmla="*/ 39687 w 187"/>
              <a:gd name="T15" fmla="*/ 204787 h 189"/>
              <a:gd name="T16" fmla="*/ 131762 w 187"/>
              <a:gd name="T17" fmla="*/ 187325 h 189"/>
              <a:gd name="T18" fmla="*/ 131762 w 187"/>
              <a:gd name="T19" fmla="*/ 168275 h 189"/>
              <a:gd name="T20" fmla="*/ 39687 w 187"/>
              <a:gd name="T21" fmla="*/ 150812 h 189"/>
              <a:gd name="T22" fmla="*/ 131762 w 187"/>
              <a:gd name="T23" fmla="*/ 168275 h 189"/>
              <a:gd name="T24" fmla="*/ 39687 w 187"/>
              <a:gd name="T25" fmla="*/ 130175 h 189"/>
              <a:gd name="T26" fmla="*/ 131762 w 187"/>
              <a:gd name="T27" fmla="*/ 112712 h 189"/>
              <a:gd name="T28" fmla="*/ 131762 w 187"/>
              <a:gd name="T29" fmla="*/ 93662 h 189"/>
              <a:gd name="T30" fmla="*/ 39687 w 187"/>
              <a:gd name="T31" fmla="*/ 76200 h 189"/>
              <a:gd name="T32" fmla="*/ 131762 w 187"/>
              <a:gd name="T33" fmla="*/ 93662 h 189"/>
              <a:gd name="T34" fmla="*/ 39687 w 187"/>
              <a:gd name="T35" fmla="*/ 55562 h 189"/>
              <a:gd name="T36" fmla="*/ 131762 w 187"/>
              <a:gd name="T37" fmla="*/ 38100 h 189"/>
              <a:gd name="T38" fmla="*/ 223837 w 187"/>
              <a:gd name="T39" fmla="*/ 260350 h 189"/>
              <a:gd name="T40" fmla="*/ 187325 w 187"/>
              <a:gd name="T41" fmla="*/ 225425 h 189"/>
              <a:gd name="T42" fmla="*/ 223837 w 187"/>
              <a:gd name="T43" fmla="*/ 260350 h 189"/>
              <a:gd name="T44" fmla="*/ 187325 w 187"/>
              <a:gd name="T45" fmla="*/ 204787 h 189"/>
              <a:gd name="T46" fmla="*/ 223837 w 187"/>
              <a:gd name="T47" fmla="*/ 168275 h 189"/>
              <a:gd name="T48" fmla="*/ 223837 w 187"/>
              <a:gd name="T49" fmla="*/ 150812 h 189"/>
              <a:gd name="T50" fmla="*/ 187325 w 187"/>
              <a:gd name="T51" fmla="*/ 112712 h 189"/>
              <a:gd name="T52" fmla="*/ 223837 w 187"/>
              <a:gd name="T53" fmla="*/ 150812 h 189"/>
              <a:gd name="T54" fmla="*/ 241300 w 187"/>
              <a:gd name="T55" fmla="*/ 260350 h 189"/>
              <a:gd name="T56" fmla="*/ 279400 w 187"/>
              <a:gd name="T57" fmla="*/ 225425 h 189"/>
              <a:gd name="T58" fmla="*/ 279400 w 187"/>
              <a:gd name="T59" fmla="*/ 204787 h 189"/>
              <a:gd name="T60" fmla="*/ 241300 w 187"/>
              <a:gd name="T61" fmla="*/ 168275 h 189"/>
              <a:gd name="T62" fmla="*/ 279400 w 187"/>
              <a:gd name="T63" fmla="*/ 204787 h 189"/>
              <a:gd name="T64" fmla="*/ 241300 w 187"/>
              <a:gd name="T65" fmla="*/ 150812 h 189"/>
              <a:gd name="T66" fmla="*/ 279400 w 187"/>
              <a:gd name="T67" fmla="*/ 112712 h 1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7" h="189">
                <a:moveTo>
                  <a:pt x="94" y="48"/>
                </a:moveTo>
                <a:lnTo>
                  <a:pt x="94" y="0"/>
                </a:lnTo>
                <a:lnTo>
                  <a:pt x="12" y="0"/>
                </a:lnTo>
                <a:lnTo>
                  <a:pt x="12" y="176"/>
                </a:lnTo>
                <a:lnTo>
                  <a:pt x="0" y="176"/>
                </a:lnTo>
                <a:lnTo>
                  <a:pt x="0" y="189"/>
                </a:lnTo>
                <a:lnTo>
                  <a:pt x="187" y="189"/>
                </a:lnTo>
                <a:lnTo>
                  <a:pt x="187" y="48"/>
                </a:lnTo>
                <a:lnTo>
                  <a:pt x="94" y="48"/>
                </a:lnTo>
                <a:close/>
                <a:moveTo>
                  <a:pt x="71" y="176"/>
                </a:moveTo>
                <a:lnTo>
                  <a:pt x="36" y="176"/>
                </a:lnTo>
                <a:lnTo>
                  <a:pt x="36" y="153"/>
                </a:lnTo>
                <a:lnTo>
                  <a:pt x="71" y="153"/>
                </a:lnTo>
                <a:lnTo>
                  <a:pt x="71" y="176"/>
                </a:lnTo>
                <a:close/>
                <a:moveTo>
                  <a:pt x="83" y="129"/>
                </a:moveTo>
                <a:lnTo>
                  <a:pt x="25" y="129"/>
                </a:lnTo>
                <a:lnTo>
                  <a:pt x="25" y="118"/>
                </a:lnTo>
                <a:lnTo>
                  <a:pt x="83" y="118"/>
                </a:lnTo>
                <a:lnTo>
                  <a:pt x="83" y="129"/>
                </a:lnTo>
                <a:close/>
                <a:moveTo>
                  <a:pt x="83" y="106"/>
                </a:moveTo>
                <a:lnTo>
                  <a:pt x="25" y="106"/>
                </a:lnTo>
                <a:lnTo>
                  <a:pt x="25" y="95"/>
                </a:lnTo>
                <a:lnTo>
                  <a:pt x="83" y="95"/>
                </a:lnTo>
                <a:lnTo>
                  <a:pt x="83" y="106"/>
                </a:lnTo>
                <a:close/>
                <a:moveTo>
                  <a:pt x="83" y="82"/>
                </a:moveTo>
                <a:lnTo>
                  <a:pt x="25" y="82"/>
                </a:lnTo>
                <a:lnTo>
                  <a:pt x="25" y="71"/>
                </a:lnTo>
                <a:lnTo>
                  <a:pt x="83" y="71"/>
                </a:lnTo>
                <a:lnTo>
                  <a:pt x="83" y="82"/>
                </a:lnTo>
                <a:close/>
                <a:moveTo>
                  <a:pt x="83" y="59"/>
                </a:moveTo>
                <a:lnTo>
                  <a:pt x="25" y="59"/>
                </a:lnTo>
                <a:lnTo>
                  <a:pt x="25" y="48"/>
                </a:lnTo>
                <a:lnTo>
                  <a:pt x="83" y="48"/>
                </a:lnTo>
                <a:lnTo>
                  <a:pt x="83" y="59"/>
                </a:lnTo>
                <a:close/>
                <a:moveTo>
                  <a:pt x="83" y="35"/>
                </a:moveTo>
                <a:lnTo>
                  <a:pt x="25" y="35"/>
                </a:lnTo>
                <a:lnTo>
                  <a:pt x="25" y="24"/>
                </a:lnTo>
                <a:lnTo>
                  <a:pt x="83" y="24"/>
                </a:lnTo>
                <a:lnTo>
                  <a:pt x="83" y="35"/>
                </a:lnTo>
                <a:close/>
                <a:moveTo>
                  <a:pt x="141" y="164"/>
                </a:moveTo>
                <a:lnTo>
                  <a:pt x="118" y="164"/>
                </a:lnTo>
                <a:lnTo>
                  <a:pt x="118" y="142"/>
                </a:lnTo>
                <a:lnTo>
                  <a:pt x="141" y="142"/>
                </a:lnTo>
                <a:lnTo>
                  <a:pt x="141" y="164"/>
                </a:lnTo>
                <a:close/>
                <a:moveTo>
                  <a:pt x="141" y="129"/>
                </a:moveTo>
                <a:lnTo>
                  <a:pt x="118" y="129"/>
                </a:lnTo>
                <a:lnTo>
                  <a:pt x="118" y="106"/>
                </a:lnTo>
                <a:lnTo>
                  <a:pt x="141" y="106"/>
                </a:lnTo>
                <a:lnTo>
                  <a:pt x="141" y="129"/>
                </a:lnTo>
                <a:close/>
                <a:moveTo>
                  <a:pt x="141" y="95"/>
                </a:moveTo>
                <a:lnTo>
                  <a:pt x="118" y="95"/>
                </a:lnTo>
                <a:lnTo>
                  <a:pt x="118" y="71"/>
                </a:lnTo>
                <a:lnTo>
                  <a:pt x="141" y="71"/>
                </a:lnTo>
                <a:lnTo>
                  <a:pt x="141" y="95"/>
                </a:lnTo>
                <a:close/>
                <a:moveTo>
                  <a:pt x="176" y="164"/>
                </a:moveTo>
                <a:lnTo>
                  <a:pt x="152" y="164"/>
                </a:lnTo>
                <a:lnTo>
                  <a:pt x="152" y="142"/>
                </a:lnTo>
                <a:lnTo>
                  <a:pt x="176" y="142"/>
                </a:lnTo>
                <a:lnTo>
                  <a:pt x="176" y="164"/>
                </a:lnTo>
                <a:close/>
                <a:moveTo>
                  <a:pt x="176" y="129"/>
                </a:moveTo>
                <a:lnTo>
                  <a:pt x="152" y="129"/>
                </a:lnTo>
                <a:lnTo>
                  <a:pt x="152" y="106"/>
                </a:lnTo>
                <a:lnTo>
                  <a:pt x="176" y="106"/>
                </a:lnTo>
                <a:lnTo>
                  <a:pt x="176" y="129"/>
                </a:lnTo>
                <a:close/>
                <a:moveTo>
                  <a:pt x="176" y="95"/>
                </a:moveTo>
                <a:lnTo>
                  <a:pt x="152" y="95"/>
                </a:lnTo>
                <a:lnTo>
                  <a:pt x="152" y="71"/>
                </a:lnTo>
                <a:lnTo>
                  <a:pt x="176" y="71"/>
                </a:lnTo>
                <a:lnTo>
                  <a:pt x="176"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1" name="Group 380">
            <a:extLst>
              <a:ext uri="{FF2B5EF4-FFF2-40B4-BE49-F238E27FC236}">
                <a16:creationId xmlns:a16="http://schemas.microsoft.com/office/drawing/2014/main" id="{E29D4ED5-F2F1-4C2E-9BA1-0BA9DCD2D8B5}"/>
              </a:ext>
            </a:extLst>
          </p:cNvPr>
          <p:cNvGrpSpPr/>
          <p:nvPr/>
        </p:nvGrpSpPr>
        <p:grpSpPr>
          <a:xfrm>
            <a:off x="13350630" y="2671509"/>
            <a:ext cx="636339" cy="680578"/>
            <a:chOff x="2640013" y="1927225"/>
            <a:chExt cx="296862" cy="317500"/>
          </a:xfrm>
          <a:solidFill>
            <a:srgbClr val="FFFFFF"/>
          </a:solidFill>
        </p:grpSpPr>
        <p:sp>
          <p:nvSpPr>
            <p:cNvPr id="382" name="Freeform 43">
              <a:extLst>
                <a:ext uri="{FF2B5EF4-FFF2-40B4-BE49-F238E27FC236}">
                  <a16:creationId xmlns:a16="http://schemas.microsoft.com/office/drawing/2014/main" id="{CF296557-0962-422F-9B68-DD1BE94668FA}"/>
                </a:ext>
              </a:extLst>
            </p:cNvPr>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83" name="Freeform 44">
              <a:extLst>
                <a:ext uri="{FF2B5EF4-FFF2-40B4-BE49-F238E27FC236}">
                  <a16:creationId xmlns:a16="http://schemas.microsoft.com/office/drawing/2014/main" id="{3AD9C147-6467-4C08-B3BC-22E3C57C0ACF}"/>
                </a:ext>
              </a:extLst>
            </p:cNvPr>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84" name="Freeform 197">
            <a:extLst>
              <a:ext uri="{FF2B5EF4-FFF2-40B4-BE49-F238E27FC236}">
                <a16:creationId xmlns:a16="http://schemas.microsoft.com/office/drawing/2014/main" id="{0B98BBA9-F194-4843-9BE4-851B782F1CB7}"/>
              </a:ext>
            </a:extLst>
          </p:cNvPr>
          <p:cNvSpPr>
            <a:spLocks noEditPoints="1"/>
          </p:cNvSpPr>
          <p:nvPr/>
        </p:nvSpPr>
        <p:spPr bwMode="auto">
          <a:xfrm>
            <a:off x="14368581" y="2706398"/>
            <a:ext cx="602312" cy="598908"/>
          </a:xfrm>
          <a:custGeom>
            <a:avLst/>
            <a:gdLst>
              <a:gd name="T0" fmla="*/ 270770 w 110"/>
              <a:gd name="T1" fmla="*/ 12817 h 109"/>
              <a:gd name="T2" fmla="*/ 240117 w 110"/>
              <a:gd name="T3" fmla="*/ 0 h 109"/>
              <a:gd name="T4" fmla="*/ 114950 w 110"/>
              <a:gd name="T5" fmla="*/ 0 h 109"/>
              <a:gd name="T6" fmla="*/ 45980 w 110"/>
              <a:gd name="T7" fmla="*/ 56393 h 109"/>
              <a:gd name="T8" fmla="*/ 45980 w 110"/>
              <a:gd name="T9" fmla="*/ 187121 h 109"/>
              <a:gd name="T10" fmla="*/ 40871 w 110"/>
              <a:gd name="T11" fmla="*/ 205064 h 109"/>
              <a:gd name="T12" fmla="*/ 38317 w 110"/>
              <a:gd name="T13" fmla="*/ 205064 h 109"/>
              <a:gd name="T14" fmla="*/ 0 w 110"/>
              <a:gd name="T15" fmla="*/ 243514 h 109"/>
              <a:gd name="T16" fmla="*/ 38317 w 110"/>
              <a:gd name="T17" fmla="*/ 279400 h 109"/>
              <a:gd name="T18" fmla="*/ 176256 w 110"/>
              <a:gd name="T19" fmla="*/ 279400 h 109"/>
              <a:gd name="T20" fmla="*/ 214573 w 110"/>
              <a:gd name="T21" fmla="*/ 187121 h 109"/>
              <a:gd name="T22" fmla="*/ 214573 w 110"/>
              <a:gd name="T23" fmla="*/ 76899 h 109"/>
              <a:gd name="T24" fmla="*/ 240117 w 110"/>
              <a:gd name="T25" fmla="*/ 76899 h 109"/>
              <a:gd name="T26" fmla="*/ 280988 w 110"/>
              <a:gd name="T27" fmla="*/ 35886 h 109"/>
              <a:gd name="T28" fmla="*/ 270770 w 110"/>
              <a:gd name="T29" fmla="*/ 12817 h 109"/>
              <a:gd name="T30" fmla="*/ 194137 w 110"/>
              <a:gd name="T31" fmla="*/ 51266 h 109"/>
              <a:gd name="T32" fmla="*/ 194137 w 110"/>
              <a:gd name="T33" fmla="*/ 56393 h 109"/>
              <a:gd name="T34" fmla="*/ 194137 w 110"/>
              <a:gd name="T35" fmla="*/ 187121 h 109"/>
              <a:gd name="T36" fmla="*/ 176256 w 110"/>
              <a:gd name="T37" fmla="*/ 261457 h 109"/>
              <a:gd name="T38" fmla="*/ 38317 w 110"/>
              <a:gd name="T39" fmla="*/ 261457 h 109"/>
              <a:gd name="T40" fmla="*/ 25544 w 110"/>
              <a:gd name="T41" fmla="*/ 258894 h 109"/>
              <a:gd name="T42" fmla="*/ 17881 w 110"/>
              <a:gd name="T43" fmla="*/ 243514 h 109"/>
              <a:gd name="T44" fmla="*/ 30653 w 110"/>
              <a:gd name="T45" fmla="*/ 225571 h 109"/>
              <a:gd name="T46" fmla="*/ 38317 w 110"/>
              <a:gd name="T47" fmla="*/ 225571 h 109"/>
              <a:gd name="T48" fmla="*/ 158375 w 110"/>
              <a:gd name="T49" fmla="*/ 225571 h 109"/>
              <a:gd name="T50" fmla="*/ 166038 w 110"/>
              <a:gd name="T51" fmla="*/ 215317 h 109"/>
              <a:gd name="T52" fmla="*/ 158375 w 110"/>
              <a:gd name="T53" fmla="*/ 205064 h 109"/>
              <a:gd name="T54" fmla="*/ 61306 w 110"/>
              <a:gd name="T55" fmla="*/ 205064 h 109"/>
              <a:gd name="T56" fmla="*/ 66415 w 110"/>
              <a:gd name="T57" fmla="*/ 187121 h 109"/>
              <a:gd name="T58" fmla="*/ 66415 w 110"/>
              <a:gd name="T59" fmla="*/ 56393 h 109"/>
              <a:gd name="T60" fmla="*/ 114950 w 110"/>
              <a:gd name="T61" fmla="*/ 20506 h 109"/>
              <a:gd name="T62" fmla="*/ 199246 w 110"/>
              <a:gd name="T63" fmla="*/ 20506 h 109"/>
              <a:gd name="T64" fmla="*/ 194137 w 110"/>
              <a:gd name="T65" fmla="*/ 51266 h 109"/>
              <a:gd name="T66" fmla="*/ 257998 w 110"/>
              <a:gd name="T67" fmla="*/ 51266 h 109"/>
              <a:gd name="T68" fmla="*/ 240117 w 110"/>
              <a:gd name="T69" fmla="*/ 56393 h 109"/>
              <a:gd name="T70" fmla="*/ 214573 w 110"/>
              <a:gd name="T71" fmla="*/ 56393 h 109"/>
              <a:gd name="T72" fmla="*/ 214573 w 110"/>
              <a:gd name="T73" fmla="*/ 51266 h 109"/>
              <a:gd name="T74" fmla="*/ 217127 w 110"/>
              <a:gd name="T75" fmla="*/ 25633 h 109"/>
              <a:gd name="T76" fmla="*/ 235008 w 110"/>
              <a:gd name="T77" fmla="*/ 20506 h 109"/>
              <a:gd name="T78" fmla="*/ 240117 w 110"/>
              <a:gd name="T79" fmla="*/ 20506 h 109"/>
              <a:gd name="T80" fmla="*/ 263107 w 110"/>
              <a:gd name="T81" fmla="*/ 35886 h 109"/>
              <a:gd name="T82" fmla="*/ 257998 w 110"/>
              <a:gd name="T83" fmla="*/ 51266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0" h="109">
                <a:moveTo>
                  <a:pt x="106" y="5"/>
                </a:moveTo>
                <a:cubicBezTo>
                  <a:pt x="104" y="3"/>
                  <a:pt x="101" y="0"/>
                  <a:pt x="94" y="0"/>
                </a:cubicBezTo>
                <a:cubicBezTo>
                  <a:pt x="45" y="0"/>
                  <a:pt x="45" y="0"/>
                  <a:pt x="45" y="0"/>
                </a:cubicBezTo>
                <a:cubicBezTo>
                  <a:pt x="29" y="0"/>
                  <a:pt x="18" y="13"/>
                  <a:pt x="18" y="22"/>
                </a:cubicBezTo>
                <a:cubicBezTo>
                  <a:pt x="18" y="73"/>
                  <a:pt x="18" y="73"/>
                  <a:pt x="18" y="73"/>
                </a:cubicBezTo>
                <a:cubicBezTo>
                  <a:pt x="18" y="75"/>
                  <a:pt x="17" y="77"/>
                  <a:pt x="16" y="80"/>
                </a:cubicBezTo>
                <a:cubicBezTo>
                  <a:pt x="15" y="80"/>
                  <a:pt x="15" y="80"/>
                  <a:pt x="15" y="80"/>
                </a:cubicBezTo>
                <a:cubicBezTo>
                  <a:pt x="5" y="80"/>
                  <a:pt x="0" y="88"/>
                  <a:pt x="0" y="95"/>
                </a:cubicBezTo>
                <a:cubicBezTo>
                  <a:pt x="0" y="102"/>
                  <a:pt x="5" y="109"/>
                  <a:pt x="15" y="109"/>
                </a:cubicBezTo>
                <a:cubicBezTo>
                  <a:pt x="69" y="109"/>
                  <a:pt x="69" y="109"/>
                  <a:pt x="69" y="109"/>
                </a:cubicBezTo>
                <a:cubicBezTo>
                  <a:pt x="82" y="109"/>
                  <a:pt x="84" y="73"/>
                  <a:pt x="84" y="73"/>
                </a:cubicBezTo>
                <a:cubicBezTo>
                  <a:pt x="84" y="30"/>
                  <a:pt x="84" y="30"/>
                  <a:pt x="84" y="30"/>
                </a:cubicBezTo>
                <a:cubicBezTo>
                  <a:pt x="94" y="30"/>
                  <a:pt x="94" y="30"/>
                  <a:pt x="94" y="30"/>
                </a:cubicBezTo>
                <a:cubicBezTo>
                  <a:pt x="104" y="30"/>
                  <a:pt x="110" y="22"/>
                  <a:pt x="110" y="14"/>
                </a:cubicBezTo>
                <a:cubicBezTo>
                  <a:pt x="110" y="10"/>
                  <a:pt x="109" y="7"/>
                  <a:pt x="106" y="5"/>
                </a:cubicBezTo>
                <a:close/>
                <a:moveTo>
                  <a:pt x="76" y="20"/>
                </a:moveTo>
                <a:cubicBezTo>
                  <a:pt x="76" y="21"/>
                  <a:pt x="76" y="21"/>
                  <a:pt x="76" y="22"/>
                </a:cubicBezTo>
                <a:cubicBezTo>
                  <a:pt x="76" y="73"/>
                  <a:pt x="76" y="73"/>
                  <a:pt x="76" y="73"/>
                </a:cubicBezTo>
                <a:cubicBezTo>
                  <a:pt x="76" y="83"/>
                  <a:pt x="72" y="101"/>
                  <a:pt x="69" y="102"/>
                </a:cubicBezTo>
                <a:cubicBezTo>
                  <a:pt x="15" y="102"/>
                  <a:pt x="15" y="102"/>
                  <a:pt x="15" y="102"/>
                </a:cubicBezTo>
                <a:cubicBezTo>
                  <a:pt x="13" y="102"/>
                  <a:pt x="11" y="101"/>
                  <a:pt x="10" y="101"/>
                </a:cubicBezTo>
                <a:cubicBezTo>
                  <a:pt x="8" y="99"/>
                  <a:pt x="7" y="97"/>
                  <a:pt x="7" y="95"/>
                </a:cubicBezTo>
                <a:cubicBezTo>
                  <a:pt x="7" y="92"/>
                  <a:pt x="9" y="89"/>
                  <a:pt x="12" y="88"/>
                </a:cubicBezTo>
                <a:cubicBezTo>
                  <a:pt x="13" y="88"/>
                  <a:pt x="14" y="88"/>
                  <a:pt x="15" y="88"/>
                </a:cubicBezTo>
                <a:cubicBezTo>
                  <a:pt x="62" y="88"/>
                  <a:pt x="62" y="88"/>
                  <a:pt x="62" y="88"/>
                </a:cubicBezTo>
                <a:cubicBezTo>
                  <a:pt x="64" y="88"/>
                  <a:pt x="65" y="86"/>
                  <a:pt x="65" y="84"/>
                </a:cubicBezTo>
                <a:cubicBezTo>
                  <a:pt x="65" y="82"/>
                  <a:pt x="64" y="80"/>
                  <a:pt x="62" y="80"/>
                </a:cubicBezTo>
                <a:cubicBezTo>
                  <a:pt x="24" y="80"/>
                  <a:pt x="24" y="80"/>
                  <a:pt x="24" y="80"/>
                </a:cubicBezTo>
                <a:cubicBezTo>
                  <a:pt x="25" y="78"/>
                  <a:pt x="26" y="75"/>
                  <a:pt x="26" y="73"/>
                </a:cubicBezTo>
                <a:cubicBezTo>
                  <a:pt x="26" y="22"/>
                  <a:pt x="26" y="22"/>
                  <a:pt x="26" y="22"/>
                </a:cubicBezTo>
                <a:cubicBezTo>
                  <a:pt x="26" y="17"/>
                  <a:pt x="33" y="8"/>
                  <a:pt x="45" y="8"/>
                </a:cubicBezTo>
                <a:cubicBezTo>
                  <a:pt x="78" y="8"/>
                  <a:pt x="78" y="8"/>
                  <a:pt x="78" y="8"/>
                </a:cubicBezTo>
                <a:cubicBezTo>
                  <a:pt x="76" y="12"/>
                  <a:pt x="76" y="16"/>
                  <a:pt x="76" y="20"/>
                </a:cubicBezTo>
                <a:close/>
                <a:moveTo>
                  <a:pt x="101" y="20"/>
                </a:moveTo>
                <a:cubicBezTo>
                  <a:pt x="100" y="21"/>
                  <a:pt x="98" y="22"/>
                  <a:pt x="94" y="22"/>
                </a:cubicBezTo>
                <a:cubicBezTo>
                  <a:pt x="84" y="22"/>
                  <a:pt x="84" y="22"/>
                  <a:pt x="84" y="22"/>
                </a:cubicBezTo>
                <a:cubicBezTo>
                  <a:pt x="84" y="21"/>
                  <a:pt x="84" y="20"/>
                  <a:pt x="84" y="20"/>
                </a:cubicBezTo>
                <a:cubicBezTo>
                  <a:pt x="83" y="16"/>
                  <a:pt x="83" y="12"/>
                  <a:pt x="85" y="10"/>
                </a:cubicBezTo>
                <a:cubicBezTo>
                  <a:pt x="87" y="8"/>
                  <a:pt x="89" y="8"/>
                  <a:pt x="92" y="8"/>
                </a:cubicBezTo>
                <a:cubicBezTo>
                  <a:pt x="94" y="8"/>
                  <a:pt x="94" y="8"/>
                  <a:pt x="94" y="8"/>
                </a:cubicBezTo>
                <a:cubicBezTo>
                  <a:pt x="100" y="8"/>
                  <a:pt x="103" y="10"/>
                  <a:pt x="103" y="14"/>
                </a:cubicBezTo>
                <a:cubicBezTo>
                  <a:pt x="103" y="16"/>
                  <a:pt x="102" y="18"/>
                  <a:pt x="101"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91">
            <a:extLst>
              <a:ext uri="{FF2B5EF4-FFF2-40B4-BE49-F238E27FC236}">
                <a16:creationId xmlns:a16="http://schemas.microsoft.com/office/drawing/2014/main" id="{9A63509C-E8CF-4B3B-8A14-8B810151DCFB}"/>
              </a:ext>
            </a:extLst>
          </p:cNvPr>
          <p:cNvSpPr>
            <a:spLocks noEditPoints="1"/>
          </p:cNvSpPr>
          <p:nvPr/>
        </p:nvSpPr>
        <p:spPr bwMode="auto">
          <a:xfrm>
            <a:off x="8979423" y="2817932"/>
            <a:ext cx="538458" cy="542763"/>
          </a:xfrm>
          <a:custGeom>
            <a:avLst/>
            <a:gdLst>
              <a:gd name="T0" fmla="*/ 198438 w 58"/>
              <a:gd name="T1" fmla="*/ 162089 h 58"/>
              <a:gd name="T2" fmla="*/ 160803 w 58"/>
              <a:gd name="T3" fmla="*/ 200025 h 58"/>
              <a:gd name="T4" fmla="*/ 37635 w 58"/>
              <a:gd name="T5" fmla="*/ 200025 h 58"/>
              <a:gd name="T6" fmla="*/ 0 w 58"/>
              <a:gd name="T7" fmla="*/ 162089 h 58"/>
              <a:gd name="T8" fmla="*/ 0 w 58"/>
              <a:gd name="T9" fmla="*/ 34487 h 58"/>
              <a:gd name="T10" fmla="*/ 37635 w 58"/>
              <a:gd name="T11" fmla="*/ 0 h 58"/>
              <a:gd name="T12" fmla="*/ 160803 w 58"/>
              <a:gd name="T13" fmla="*/ 0 h 58"/>
              <a:gd name="T14" fmla="*/ 198438 w 58"/>
              <a:gd name="T15" fmla="*/ 34487 h 58"/>
              <a:gd name="T16" fmla="*/ 198438 w 58"/>
              <a:gd name="T17" fmla="*/ 162089 h 58"/>
              <a:gd name="T18" fmla="*/ 140275 w 58"/>
              <a:gd name="T19" fmla="*/ 93115 h 58"/>
              <a:gd name="T20" fmla="*/ 102640 w 58"/>
              <a:gd name="T21" fmla="*/ 58628 h 58"/>
              <a:gd name="T22" fmla="*/ 30792 w 58"/>
              <a:gd name="T23" fmla="*/ 127602 h 58"/>
              <a:gd name="T24" fmla="*/ 30792 w 58"/>
              <a:gd name="T25" fmla="*/ 165538 h 58"/>
              <a:gd name="T26" fmla="*/ 68427 w 58"/>
              <a:gd name="T27" fmla="*/ 165538 h 58"/>
              <a:gd name="T28" fmla="*/ 140275 w 58"/>
              <a:gd name="T29" fmla="*/ 93115 h 58"/>
              <a:gd name="T30" fmla="*/ 71848 w 58"/>
              <a:gd name="T31" fmla="*/ 148294 h 58"/>
              <a:gd name="T32" fmla="*/ 65006 w 58"/>
              <a:gd name="T33" fmla="*/ 151743 h 58"/>
              <a:gd name="T34" fmla="*/ 58163 w 58"/>
              <a:gd name="T35" fmla="*/ 151743 h 58"/>
              <a:gd name="T36" fmla="*/ 58163 w 58"/>
              <a:gd name="T37" fmla="*/ 141397 h 58"/>
              <a:gd name="T38" fmla="*/ 44477 w 58"/>
              <a:gd name="T39" fmla="*/ 141397 h 58"/>
              <a:gd name="T40" fmla="*/ 44477 w 58"/>
              <a:gd name="T41" fmla="*/ 134500 h 58"/>
              <a:gd name="T42" fmla="*/ 51320 w 58"/>
              <a:gd name="T43" fmla="*/ 127602 h 58"/>
              <a:gd name="T44" fmla="*/ 71848 w 58"/>
              <a:gd name="T45" fmla="*/ 148294 h 58"/>
              <a:gd name="T46" fmla="*/ 106062 w 58"/>
              <a:gd name="T47" fmla="*/ 79320 h 58"/>
              <a:gd name="T48" fmla="*/ 68427 w 58"/>
              <a:gd name="T49" fmla="*/ 117256 h 58"/>
              <a:gd name="T50" fmla="*/ 65006 w 58"/>
              <a:gd name="T51" fmla="*/ 117256 h 58"/>
              <a:gd name="T52" fmla="*/ 65006 w 58"/>
              <a:gd name="T53" fmla="*/ 113807 h 58"/>
              <a:gd name="T54" fmla="*/ 102640 w 58"/>
              <a:gd name="T55" fmla="*/ 75872 h 58"/>
              <a:gd name="T56" fmla="*/ 106062 w 58"/>
              <a:gd name="T57" fmla="*/ 75872 h 58"/>
              <a:gd name="T58" fmla="*/ 106062 w 58"/>
              <a:gd name="T59" fmla="*/ 79320 h 58"/>
              <a:gd name="T60" fmla="*/ 160803 w 58"/>
              <a:gd name="T61" fmla="*/ 75872 h 58"/>
              <a:gd name="T62" fmla="*/ 160803 w 58"/>
              <a:gd name="T63" fmla="*/ 55179 h 58"/>
              <a:gd name="T64" fmla="*/ 140275 w 58"/>
              <a:gd name="T65" fmla="*/ 37936 h 58"/>
              <a:gd name="T66" fmla="*/ 123168 w 58"/>
              <a:gd name="T67" fmla="*/ 37936 h 58"/>
              <a:gd name="T68" fmla="*/ 112904 w 58"/>
              <a:gd name="T69" fmla="*/ 48282 h 58"/>
              <a:gd name="T70" fmla="*/ 147118 w 58"/>
              <a:gd name="T71" fmla="*/ 86218 h 58"/>
              <a:gd name="T72" fmla="*/ 160803 w 58"/>
              <a:gd name="T73" fmla="*/ 75872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1" y="27"/>
                </a:moveTo>
                <a:cubicBezTo>
                  <a:pt x="30" y="17"/>
                  <a:pt x="30" y="17"/>
                  <a:pt x="30" y="17"/>
                </a:cubicBezTo>
                <a:cubicBezTo>
                  <a:pt x="9" y="37"/>
                  <a:pt x="9" y="37"/>
                  <a:pt x="9" y="37"/>
                </a:cubicBezTo>
                <a:cubicBezTo>
                  <a:pt x="9" y="48"/>
                  <a:pt x="9" y="48"/>
                  <a:pt x="9" y="48"/>
                </a:cubicBezTo>
                <a:cubicBezTo>
                  <a:pt x="20" y="48"/>
                  <a:pt x="20" y="48"/>
                  <a:pt x="20" y="48"/>
                </a:cubicBezTo>
                <a:lnTo>
                  <a:pt x="41" y="27"/>
                </a:lnTo>
                <a:close/>
                <a:moveTo>
                  <a:pt x="21" y="43"/>
                </a:moveTo>
                <a:cubicBezTo>
                  <a:pt x="19" y="44"/>
                  <a:pt x="19" y="44"/>
                  <a:pt x="19" y="44"/>
                </a:cubicBezTo>
                <a:cubicBezTo>
                  <a:pt x="17" y="44"/>
                  <a:pt x="17" y="44"/>
                  <a:pt x="17" y="44"/>
                </a:cubicBezTo>
                <a:cubicBezTo>
                  <a:pt x="17" y="41"/>
                  <a:pt x="17" y="41"/>
                  <a:pt x="17" y="41"/>
                </a:cubicBezTo>
                <a:cubicBezTo>
                  <a:pt x="13" y="41"/>
                  <a:pt x="13" y="41"/>
                  <a:pt x="13" y="41"/>
                </a:cubicBezTo>
                <a:cubicBezTo>
                  <a:pt x="13" y="39"/>
                  <a:pt x="13" y="39"/>
                  <a:pt x="13" y="39"/>
                </a:cubicBezTo>
                <a:cubicBezTo>
                  <a:pt x="15" y="37"/>
                  <a:pt x="15" y="37"/>
                  <a:pt x="15" y="37"/>
                </a:cubicBezTo>
                <a:lnTo>
                  <a:pt x="21" y="43"/>
                </a:lnTo>
                <a:close/>
                <a:moveTo>
                  <a:pt x="31" y="23"/>
                </a:moveTo>
                <a:cubicBezTo>
                  <a:pt x="20" y="34"/>
                  <a:pt x="20" y="34"/>
                  <a:pt x="20" y="34"/>
                </a:cubicBezTo>
                <a:cubicBezTo>
                  <a:pt x="19" y="34"/>
                  <a:pt x="19" y="35"/>
                  <a:pt x="19" y="34"/>
                </a:cubicBezTo>
                <a:cubicBezTo>
                  <a:pt x="18" y="34"/>
                  <a:pt x="18" y="33"/>
                  <a:pt x="19" y="33"/>
                </a:cubicBezTo>
                <a:cubicBezTo>
                  <a:pt x="30" y="22"/>
                  <a:pt x="30" y="22"/>
                  <a:pt x="30" y="22"/>
                </a:cubicBezTo>
                <a:cubicBezTo>
                  <a:pt x="30" y="22"/>
                  <a:pt x="31" y="22"/>
                  <a:pt x="31" y="22"/>
                </a:cubicBezTo>
                <a:cubicBezTo>
                  <a:pt x="31" y="22"/>
                  <a:pt x="31" y="23"/>
                  <a:pt x="31" y="23"/>
                </a:cubicBezTo>
                <a:close/>
                <a:moveTo>
                  <a:pt x="47" y="22"/>
                </a:moveTo>
                <a:cubicBezTo>
                  <a:pt x="48" y="20"/>
                  <a:pt x="48" y="18"/>
                  <a:pt x="47" y="16"/>
                </a:cubicBezTo>
                <a:cubicBezTo>
                  <a:pt x="41" y="11"/>
                  <a:pt x="41" y="11"/>
                  <a:pt x="41" y="11"/>
                </a:cubicBezTo>
                <a:cubicBezTo>
                  <a:pt x="40" y="9"/>
                  <a:pt x="37" y="9"/>
                  <a:pt x="36" y="11"/>
                </a:cubicBezTo>
                <a:cubicBezTo>
                  <a:pt x="33" y="14"/>
                  <a:pt x="33" y="14"/>
                  <a:pt x="33" y="14"/>
                </a:cubicBezTo>
                <a:cubicBezTo>
                  <a:pt x="43" y="25"/>
                  <a:pt x="43" y="25"/>
                  <a:pt x="43" y="25"/>
                </a:cubicBezTo>
                <a:lnTo>
                  <a:pt x="4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16">
            <a:extLst>
              <a:ext uri="{FF2B5EF4-FFF2-40B4-BE49-F238E27FC236}">
                <a16:creationId xmlns:a16="http://schemas.microsoft.com/office/drawing/2014/main" id="{38DCE9C8-F96E-4063-AAC6-FBD0896434C6}"/>
              </a:ext>
            </a:extLst>
          </p:cNvPr>
          <p:cNvSpPr>
            <a:spLocks noChangeArrowheads="1"/>
          </p:cNvSpPr>
          <p:nvPr/>
        </p:nvSpPr>
        <p:spPr bwMode="auto">
          <a:xfrm>
            <a:off x="15668951" y="6155529"/>
            <a:ext cx="315686" cy="497814"/>
          </a:xfrm>
          <a:custGeom>
            <a:avLst/>
            <a:gdLst>
              <a:gd name="T0" fmla="*/ 103603 w 285"/>
              <a:gd name="T1" fmla="*/ 15092 h 452"/>
              <a:gd name="T2" fmla="*/ 103603 w 285"/>
              <a:gd name="T3" fmla="*/ 15092 h 452"/>
              <a:gd name="T4" fmla="*/ 57414 w 285"/>
              <a:gd name="T5" fmla="*/ 0 h 452"/>
              <a:gd name="T6" fmla="*/ 22879 w 285"/>
              <a:gd name="T7" fmla="*/ 11211 h 452"/>
              <a:gd name="T8" fmla="*/ 0 w 285"/>
              <a:gd name="T9" fmla="*/ 56918 h 452"/>
              <a:gd name="T10" fmla="*/ 34534 w 285"/>
              <a:gd name="T11" fmla="*/ 56918 h 452"/>
              <a:gd name="T12" fmla="*/ 41873 w 285"/>
              <a:gd name="T13" fmla="*/ 37945 h 452"/>
              <a:gd name="T14" fmla="*/ 61299 w 285"/>
              <a:gd name="T15" fmla="*/ 30184 h 452"/>
              <a:gd name="T16" fmla="*/ 80724 w 285"/>
              <a:gd name="T17" fmla="*/ 37945 h 452"/>
              <a:gd name="T18" fmla="*/ 84178 w 285"/>
              <a:gd name="T19" fmla="*/ 53037 h 452"/>
              <a:gd name="T20" fmla="*/ 80724 w 285"/>
              <a:gd name="T21" fmla="*/ 68560 h 452"/>
              <a:gd name="T22" fmla="*/ 72522 w 285"/>
              <a:gd name="T23" fmla="*/ 75890 h 452"/>
              <a:gd name="T24" fmla="*/ 45758 w 285"/>
              <a:gd name="T25" fmla="*/ 99175 h 452"/>
              <a:gd name="T26" fmla="*/ 38420 w 285"/>
              <a:gd name="T27" fmla="*/ 125909 h 452"/>
              <a:gd name="T28" fmla="*/ 41873 w 285"/>
              <a:gd name="T29" fmla="*/ 129790 h 452"/>
              <a:gd name="T30" fmla="*/ 68637 w 285"/>
              <a:gd name="T31" fmla="*/ 129790 h 452"/>
              <a:gd name="T32" fmla="*/ 72522 w 285"/>
              <a:gd name="T33" fmla="*/ 125909 h 452"/>
              <a:gd name="T34" fmla="*/ 76839 w 285"/>
              <a:gd name="T35" fmla="*/ 114267 h 452"/>
              <a:gd name="T36" fmla="*/ 84178 w 285"/>
              <a:gd name="T37" fmla="*/ 103056 h 452"/>
              <a:gd name="T38" fmla="*/ 95833 w 285"/>
              <a:gd name="T39" fmla="*/ 95294 h 452"/>
              <a:gd name="T40" fmla="*/ 114827 w 285"/>
              <a:gd name="T41" fmla="*/ 80202 h 452"/>
              <a:gd name="T42" fmla="*/ 122597 w 285"/>
              <a:gd name="T43" fmla="*/ 53037 h 452"/>
              <a:gd name="T44" fmla="*/ 103603 w 285"/>
              <a:gd name="T45" fmla="*/ 15092 h 452"/>
              <a:gd name="T46" fmla="*/ 57414 w 285"/>
              <a:gd name="T47" fmla="*/ 148762 h 452"/>
              <a:gd name="T48" fmla="*/ 57414 w 285"/>
              <a:gd name="T49" fmla="*/ 148762 h 452"/>
              <a:gd name="T50" fmla="*/ 34534 w 285"/>
              <a:gd name="T51" fmla="*/ 171615 h 452"/>
              <a:gd name="T52" fmla="*/ 57414 w 285"/>
              <a:gd name="T53" fmla="*/ 194469 h 452"/>
              <a:gd name="T54" fmla="*/ 80724 w 285"/>
              <a:gd name="T55" fmla="*/ 171615 h 452"/>
              <a:gd name="T56" fmla="*/ 57414 w 285"/>
              <a:gd name="T57" fmla="*/ 148762 h 4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95" name="Freeform 134">
            <a:extLst>
              <a:ext uri="{FF2B5EF4-FFF2-40B4-BE49-F238E27FC236}">
                <a16:creationId xmlns:a16="http://schemas.microsoft.com/office/drawing/2014/main" id="{B3E2F68A-85A1-4D1F-A9EC-74491FEB336D}"/>
              </a:ext>
            </a:extLst>
          </p:cNvPr>
          <p:cNvSpPr>
            <a:spLocks noChangeArrowheads="1"/>
          </p:cNvSpPr>
          <p:nvPr/>
        </p:nvSpPr>
        <p:spPr bwMode="auto">
          <a:xfrm>
            <a:off x="2368366" y="8179757"/>
            <a:ext cx="392586" cy="497812"/>
          </a:xfrm>
          <a:custGeom>
            <a:avLst/>
            <a:gdLst>
              <a:gd name="T0" fmla="*/ 45777 w 355"/>
              <a:gd name="T1" fmla="*/ 106701 h 453"/>
              <a:gd name="T2" fmla="*/ 45777 w 355"/>
              <a:gd name="T3" fmla="*/ 106701 h 453"/>
              <a:gd name="T4" fmla="*/ 107102 w 355"/>
              <a:gd name="T5" fmla="*/ 106701 h 453"/>
              <a:gd name="T6" fmla="*/ 107102 w 355"/>
              <a:gd name="T7" fmla="*/ 87770 h 453"/>
              <a:gd name="T8" fmla="*/ 45777 w 355"/>
              <a:gd name="T9" fmla="*/ 87770 h 453"/>
              <a:gd name="T10" fmla="*/ 45777 w 355"/>
              <a:gd name="T11" fmla="*/ 106701 h 453"/>
              <a:gd name="T12" fmla="*/ 129990 w 355"/>
              <a:gd name="T13" fmla="*/ 0 h 453"/>
              <a:gd name="T14" fmla="*/ 129990 w 355"/>
              <a:gd name="T15" fmla="*/ 0 h 453"/>
              <a:gd name="T16" fmla="*/ 22889 w 355"/>
              <a:gd name="T17" fmla="*/ 0 h 453"/>
              <a:gd name="T18" fmla="*/ 0 w 355"/>
              <a:gd name="T19" fmla="*/ 22803 h 453"/>
              <a:gd name="T20" fmla="*/ 0 w 355"/>
              <a:gd name="T21" fmla="*/ 171669 h 453"/>
              <a:gd name="T22" fmla="*/ 22889 w 355"/>
              <a:gd name="T23" fmla="*/ 194472 h 453"/>
              <a:gd name="T24" fmla="*/ 129990 w 355"/>
              <a:gd name="T25" fmla="*/ 194472 h 453"/>
              <a:gd name="T26" fmla="*/ 152879 w 355"/>
              <a:gd name="T27" fmla="*/ 171669 h 453"/>
              <a:gd name="T28" fmla="*/ 152879 w 355"/>
              <a:gd name="T29" fmla="*/ 22803 h 453"/>
              <a:gd name="T30" fmla="*/ 129990 w 355"/>
              <a:gd name="T31" fmla="*/ 0 h 453"/>
              <a:gd name="T32" fmla="*/ 129990 w 355"/>
              <a:gd name="T33" fmla="*/ 171669 h 453"/>
              <a:gd name="T34" fmla="*/ 129990 w 355"/>
              <a:gd name="T35" fmla="*/ 171669 h 453"/>
              <a:gd name="T36" fmla="*/ 22889 w 355"/>
              <a:gd name="T37" fmla="*/ 171669 h 453"/>
              <a:gd name="T38" fmla="*/ 22889 w 355"/>
              <a:gd name="T39" fmla="*/ 22803 h 453"/>
              <a:gd name="T40" fmla="*/ 129990 w 355"/>
              <a:gd name="T41" fmla="*/ 22803 h 453"/>
              <a:gd name="T42" fmla="*/ 129990 w 355"/>
              <a:gd name="T43" fmla="*/ 171669 h 453"/>
              <a:gd name="T44" fmla="*/ 107102 w 355"/>
              <a:gd name="T45" fmla="*/ 45606 h 453"/>
              <a:gd name="T46" fmla="*/ 107102 w 355"/>
              <a:gd name="T47" fmla="*/ 45606 h 453"/>
              <a:gd name="T48" fmla="*/ 45777 w 355"/>
              <a:gd name="T49" fmla="*/ 45606 h 453"/>
              <a:gd name="T50" fmla="*/ 45777 w 355"/>
              <a:gd name="T51" fmla="*/ 64967 h 453"/>
              <a:gd name="T52" fmla="*/ 107102 w 355"/>
              <a:gd name="T53" fmla="*/ 64967 h 453"/>
              <a:gd name="T54" fmla="*/ 107102 w 355"/>
              <a:gd name="T55" fmla="*/ 45606 h 453"/>
              <a:gd name="T56" fmla="*/ 107102 w 355"/>
              <a:gd name="T57" fmla="*/ 129504 h 453"/>
              <a:gd name="T58" fmla="*/ 107102 w 355"/>
              <a:gd name="T59" fmla="*/ 129504 h 453"/>
              <a:gd name="T60" fmla="*/ 45777 w 355"/>
              <a:gd name="T61" fmla="*/ 129504 h 453"/>
              <a:gd name="T62" fmla="*/ 45777 w 355"/>
              <a:gd name="T63" fmla="*/ 148435 h 453"/>
              <a:gd name="T64" fmla="*/ 107102 w 355"/>
              <a:gd name="T65" fmla="*/ 148435 h 453"/>
              <a:gd name="T66" fmla="*/ 107102 w 355"/>
              <a:gd name="T67" fmla="*/ 129504 h 4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96" name="Freeform 152">
            <a:extLst>
              <a:ext uri="{FF2B5EF4-FFF2-40B4-BE49-F238E27FC236}">
                <a16:creationId xmlns:a16="http://schemas.microsoft.com/office/drawing/2014/main" id="{4FEB2065-5E75-4C59-8D65-F34C6A0590F6}"/>
              </a:ext>
            </a:extLst>
          </p:cNvPr>
          <p:cNvSpPr>
            <a:spLocks noChangeArrowheads="1"/>
          </p:cNvSpPr>
          <p:nvPr/>
        </p:nvSpPr>
        <p:spPr bwMode="auto">
          <a:xfrm>
            <a:off x="3414087" y="8156894"/>
            <a:ext cx="392586" cy="497812"/>
          </a:xfrm>
          <a:custGeom>
            <a:avLst/>
            <a:gdLst>
              <a:gd name="T0" fmla="*/ 129991 w 355"/>
              <a:gd name="T1" fmla="*/ 0 h 453"/>
              <a:gd name="T2" fmla="*/ 129991 w 355"/>
              <a:gd name="T3" fmla="*/ 0 h 453"/>
              <a:gd name="T4" fmla="*/ 22889 w 355"/>
              <a:gd name="T5" fmla="*/ 0 h 453"/>
              <a:gd name="T6" fmla="*/ 0 w 355"/>
              <a:gd name="T7" fmla="*/ 22803 h 453"/>
              <a:gd name="T8" fmla="*/ 0 w 355"/>
              <a:gd name="T9" fmla="*/ 171669 h 453"/>
              <a:gd name="T10" fmla="*/ 22889 w 355"/>
              <a:gd name="T11" fmla="*/ 194472 h 453"/>
              <a:gd name="T12" fmla="*/ 129991 w 355"/>
              <a:gd name="T13" fmla="*/ 194472 h 453"/>
              <a:gd name="T14" fmla="*/ 152880 w 355"/>
              <a:gd name="T15" fmla="*/ 171669 h 453"/>
              <a:gd name="T16" fmla="*/ 152880 w 355"/>
              <a:gd name="T17" fmla="*/ 22803 h 453"/>
              <a:gd name="T18" fmla="*/ 129991 w 355"/>
              <a:gd name="T19" fmla="*/ 0 h 453"/>
              <a:gd name="T20" fmla="*/ 30662 w 355"/>
              <a:gd name="T21" fmla="*/ 45606 h 453"/>
              <a:gd name="T22" fmla="*/ 30662 w 355"/>
              <a:gd name="T23" fmla="*/ 45606 h 453"/>
              <a:gd name="T24" fmla="*/ 122650 w 355"/>
              <a:gd name="T25" fmla="*/ 45606 h 453"/>
              <a:gd name="T26" fmla="*/ 122650 w 355"/>
              <a:gd name="T27" fmla="*/ 64967 h 453"/>
              <a:gd name="T28" fmla="*/ 30662 w 355"/>
              <a:gd name="T29" fmla="*/ 64967 h 453"/>
              <a:gd name="T30" fmla="*/ 30662 w 355"/>
              <a:gd name="T31" fmla="*/ 45606 h 453"/>
              <a:gd name="T32" fmla="*/ 122650 w 355"/>
              <a:gd name="T33" fmla="*/ 148435 h 453"/>
              <a:gd name="T34" fmla="*/ 122650 w 355"/>
              <a:gd name="T35" fmla="*/ 148435 h 453"/>
              <a:gd name="T36" fmla="*/ 30662 w 355"/>
              <a:gd name="T37" fmla="*/ 148435 h 453"/>
              <a:gd name="T38" fmla="*/ 30662 w 355"/>
              <a:gd name="T39" fmla="*/ 129504 h 453"/>
              <a:gd name="T40" fmla="*/ 122650 w 355"/>
              <a:gd name="T41" fmla="*/ 129504 h 453"/>
              <a:gd name="T42" fmla="*/ 122650 w 355"/>
              <a:gd name="T43" fmla="*/ 148435 h 453"/>
              <a:gd name="T44" fmla="*/ 122650 w 355"/>
              <a:gd name="T45" fmla="*/ 106701 h 453"/>
              <a:gd name="T46" fmla="*/ 122650 w 355"/>
              <a:gd name="T47" fmla="*/ 106701 h 453"/>
              <a:gd name="T48" fmla="*/ 30662 w 355"/>
              <a:gd name="T49" fmla="*/ 106701 h 453"/>
              <a:gd name="T50" fmla="*/ 30662 w 355"/>
              <a:gd name="T51" fmla="*/ 87770 h 453"/>
              <a:gd name="T52" fmla="*/ 122650 w 355"/>
              <a:gd name="T53" fmla="*/ 87770 h 453"/>
              <a:gd name="T54" fmla="*/ 122650 w 355"/>
              <a:gd name="T55" fmla="*/ 106701 h 4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97" name="Freeform 95">
            <a:extLst>
              <a:ext uri="{FF2B5EF4-FFF2-40B4-BE49-F238E27FC236}">
                <a16:creationId xmlns:a16="http://schemas.microsoft.com/office/drawing/2014/main" id="{D8FC2841-7DCE-49A3-8167-A4DF454B1200}"/>
              </a:ext>
            </a:extLst>
          </p:cNvPr>
          <p:cNvSpPr>
            <a:spLocks noChangeArrowheads="1"/>
          </p:cNvSpPr>
          <p:nvPr/>
        </p:nvSpPr>
        <p:spPr bwMode="auto">
          <a:xfrm>
            <a:off x="6694566" y="7231056"/>
            <a:ext cx="582505" cy="515292"/>
          </a:xfrm>
          <a:custGeom>
            <a:avLst/>
            <a:gdLst>
              <a:gd name="T0" fmla="*/ 114044 w 462"/>
              <a:gd name="T1" fmla="*/ 0 h 409"/>
              <a:gd name="T2" fmla="*/ 114044 w 462"/>
              <a:gd name="T3" fmla="*/ 0 h 409"/>
              <a:gd name="T4" fmla="*/ 27513 w 462"/>
              <a:gd name="T5" fmla="*/ 90990 h 409"/>
              <a:gd name="T6" fmla="*/ 0 w 462"/>
              <a:gd name="T7" fmla="*/ 90990 h 409"/>
              <a:gd name="T8" fmla="*/ 39494 w 462"/>
              <a:gd name="T9" fmla="*/ 134044 h 409"/>
              <a:gd name="T10" fmla="*/ 78988 w 462"/>
              <a:gd name="T11" fmla="*/ 90990 h 409"/>
              <a:gd name="T12" fmla="*/ 47038 w 462"/>
              <a:gd name="T13" fmla="*/ 90990 h 409"/>
              <a:gd name="T14" fmla="*/ 114044 w 462"/>
              <a:gd name="T15" fmla="*/ 23524 h 409"/>
              <a:gd name="T16" fmla="*/ 184600 w 462"/>
              <a:gd name="T17" fmla="*/ 90990 h 409"/>
              <a:gd name="T18" fmla="*/ 114044 w 462"/>
              <a:gd name="T19" fmla="*/ 161563 h 409"/>
              <a:gd name="T20" fmla="*/ 74994 w 462"/>
              <a:gd name="T21" fmla="*/ 145585 h 409"/>
              <a:gd name="T22" fmla="*/ 59019 w 462"/>
              <a:gd name="T23" fmla="*/ 161563 h 409"/>
              <a:gd name="T24" fmla="*/ 114044 w 462"/>
              <a:gd name="T25" fmla="*/ 181093 h 409"/>
              <a:gd name="T26" fmla="*/ 204569 w 462"/>
              <a:gd name="T27" fmla="*/ 90990 h 409"/>
              <a:gd name="T28" fmla="*/ 114044 w 462"/>
              <a:gd name="T29" fmla="*/ 0 h 409"/>
              <a:gd name="T30" fmla="*/ 106500 w 462"/>
              <a:gd name="T31" fmla="*/ 43498 h 409"/>
              <a:gd name="T32" fmla="*/ 106500 w 462"/>
              <a:gd name="T33" fmla="*/ 43498 h 409"/>
              <a:gd name="T34" fmla="*/ 106500 w 462"/>
              <a:gd name="T35" fmla="*/ 94541 h 409"/>
              <a:gd name="T36" fmla="*/ 141557 w 462"/>
              <a:gd name="T37" fmla="*/ 130050 h 409"/>
              <a:gd name="T38" fmla="*/ 153538 w 462"/>
              <a:gd name="T39" fmla="*/ 118066 h 409"/>
              <a:gd name="T40" fmla="*/ 122032 w 462"/>
              <a:gd name="T41" fmla="*/ 90990 h 409"/>
              <a:gd name="T42" fmla="*/ 122032 w 462"/>
              <a:gd name="T43" fmla="*/ 43498 h 409"/>
              <a:gd name="T44" fmla="*/ 106500 w 462"/>
              <a:gd name="T45" fmla="*/ 43498 h 4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15" name="Freeform 29">
            <a:extLst>
              <a:ext uri="{FF2B5EF4-FFF2-40B4-BE49-F238E27FC236}">
                <a16:creationId xmlns:a16="http://schemas.microsoft.com/office/drawing/2014/main" id="{711F8856-0DB0-4757-8EB3-768054BBA138}"/>
              </a:ext>
            </a:extLst>
          </p:cNvPr>
          <p:cNvSpPr>
            <a:spLocks/>
          </p:cNvSpPr>
          <p:nvPr/>
        </p:nvSpPr>
        <p:spPr bwMode="auto">
          <a:xfrm>
            <a:off x="7836210" y="7364152"/>
            <a:ext cx="410297" cy="316606"/>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30">
            <a:extLst>
              <a:ext uri="{FF2B5EF4-FFF2-40B4-BE49-F238E27FC236}">
                <a16:creationId xmlns:a16="http://schemas.microsoft.com/office/drawing/2014/main" id="{DF48C58F-B68C-40E7-9721-2AC4FF22CE16}"/>
              </a:ext>
            </a:extLst>
          </p:cNvPr>
          <p:cNvSpPr>
            <a:spLocks noEditPoints="1"/>
          </p:cNvSpPr>
          <p:nvPr/>
        </p:nvSpPr>
        <p:spPr bwMode="auto">
          <a:xfrm>
            <a:off x="8971931" y="7322487"/>
            <a:ext cx="449065" cy="371529"/>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117">
            <a:extLst>
              <a:ext uri="{FF2B5EF4-FFF2-40B4-BE49-F238E27FC236}">
                <a16:creationId xmlns:a16="http://schemas.microsoft.com/office/drawing/2014/main" id="{B1434E99-8C40-41D5-8689-1ACA45AEBEE7}"/>
              </a:ext>
            </a:extLst>
          </p:cNvPr>
          <p:cNvSpPr>
            <a:spLocks noChangeArrowheads="1"/>
          </p:cNvSpPr>
          <p:nvPr/>
        </p:nvSpPr>
        <p:spPr bwMode="auto">
          <a:xfrm>
            <a:off x="5522728" y="8206347"/>
            <a:ext cx="542333" cy="530190"/>
          </a:xfrm>
          <a:custGeom>
            <a:avLst/>
            <a:gdLst>
              <a:gd name="T0" fmla="*/ 148334 w 480"/>
              <a:gd name="T1" fmla="*/ 74619 h 471"/>
              <a:gd name="T2" fmla="*/ 148334 w 480"/>
              <a:gd name="T3" fmla="*/ 74619 h 471"/>
              <a:gd name="T4" fmla="*/ 124936 w 480"/>
              <a:gd name="T5" fmla="*/ 74619 h 471"/>
              <a:gd name="T6" fmla="*/ 124936 w 480"/>
              <a:gd name="T7" fmla="*/ 51218 h 471"/>
              <a:gd name="T8" fmla="*/ 124936 w 480"/>
              <a:gd name="T9" fmla="*/ 47244 h 471"/>
              <a:gd name="T10" fmla="*/ 121404 w 480"/>
              <a:gd name="T11" fmla="*/ 43270 h 471"/>
              <a:gd name="T12" fmla="*/ 62689 w 480"/>
              <a:gd name="T13" fmla="*/ 43270 h 471"/>
              <a:gd name="T14" fmla="*/ 58715 w 480"/>
              <a:gd name="T15" fmla="*/ 47244 h 471"/>
              <a:gd name="T16" fmla="*/ 58715 w 480"/>
              <a:gd name="T17" fmla="*/ 51218 h 471"/>
              <a:gd name="T18" fmla="*/ 58715 w 480"/>
              <a:gd name="T19" fmla="*/ 129370 h 471"/>
              <a:gd name="T20" fmla="*/ 58715 w 480"/>
              <a:gd name="T21" fmla="*/ 133344 h 471"/>
              <a:gd name="T22" fmla="*/ 62689 w 480"/>
              <a:gd name="T23" fmla="*/ 133344 h 471"/>
              <a:gd name="T24" fmla="*/ 86086 w 480"/>
              <a:gd name="T25" fmla="*/ 133344 h 471"/>
              <a:gd name="T26" fmla="*/ 86086 w 480"/>
              <a:gd name="T27" fmla="*/ 156745 h 471"/>
              <a:gd name="T28" fmla="*/ 86086 w 480"/>
              <a:gd name="T29" fmla="*/ 160719 h 471"/>
              <a:gd name="T30" fmla="*/ 90060 w 480"/>
              <a:gd name="T31" fmla="*/ 160719 h 471"/>
              <a:gd name="T32" fmla="*/ 148334 w 480"/>
              <a:gd name="T33" fmla="*/ 160719 h 471"/>
              <a:gd name="T34" fmla="*/ 152307 w 480"/>
              <a:gd name="T35" fmla="*/ 160719 h 471"/>
              <a:gd name="T36" fmla="*/ 152307 w 480"/>
              <a:gd name="T37" fmla="*/ 156745 h 471"/>
              <a:gd name="T38" fmla="*/ 152307 w 480"/>
              <a:gd name="T39" fmla="*/ 78593 h 471"/>
              <a:gd name="T40" fmla="*/ 152307 w 480"/>
              <a:gd name="T41" fmla="*/ 74619 h 471"/>
              <a:gd name="T42" fmla="*/ 148334 w 480"/>
              <a:gd name="T43" fmla="*/ 74619 h 471"/>
              <a:gd name="T44" fmla="*/ 90060 w 480"/>
              <a:gd name="T45" fmla="*/ 74619 h 471"/>
              <a:gd name="T46" fmla="*/ 90060 w 480"/>
              <a:gd name="T47" fmla="*/ 74619 h 471"/>
              <a:gd name="T48" fmla="*/ 86086 w 480"/>
              <a:gd name="T49" fmla="*/ 74619 h 471"/>
              <a:gd name="T50" fmla="*/ 86086 w 480"/>
              <a:gd name="T51" fmla="*/ 78593 h 471"/>
              <a:gd name="T52" fmla="*/ 86086 w 480"/>
              <a:gd name="T53" fmla="*/ 121422 h 471"/>
              <a:gd name="T54" fmla="*/ 66662 w 480"/>
              <a:gd name="T55" fmla="*/ 121422 h 471"/>
              <a:gd name="T56" fmla="*/ 66662 w 480"/>
              <a:gd name="T57" fmla="*/ 55192 h 471"/>
              <a:gd name="T58" fmla="*/ 113457 w 480"/>
              <a:gd name="T59" fmla="*/ 55192 h 471"/>
              <a:gd name="T60" fmla="*/ 113457 w 480"/>
              <a:gd name="T61" fmla="*/ 74619 h 471"/>
              <a:gd name="T62" fmla="*/ 90060 w 480"/>
              <a:gd name="T63" fmla="*/ 74619 h 471"/>
              <a:gd name="T64" fmla="*/ 144802 w 480"/>
              <a:gd name="T65" fmla="*/ 149239 h 471"/>
              <a:gd name="T66" fmla="*/ 144802 w 480"/>
              <a:gd name="T67" fmla="*/ 149239 h 471"/>
              <a:gd name="T68" fmla="*/ 98006 w 480"/>
              <a:gd name="T69" fmla="*/ 149239 h 471"/>
              <a:gd name="T70" fmla="*/ 98006 w 480"/>
              <a:gd name="T71" fmla="*/ 86541 h 471"/>
              <a:gd name="T72" fmla="*/ 144802 w 480"/>
              <a:gd name="T73" fmla="*/ 86541 h 471"/>
              <a:gd name="T74" fmla="*/ 144802 w 480"/>
              <a:gd name="T75" fmla="*/ 149239 h 471"/>
              <a:gd name="T76" fmla="*/ 105511 w 480"/>
              <a:gd name="T77" fmla="*/ 0 h 471"/>
              <a:gd name="T78" fmla="*/ 105511 w 480"/>
              <a:gd name="T79" fmla="*/ 0 h 471"/>
              <a:gd name="T80" fmla="*/ 0 w 480"/>
              <a:gd name="T81" fmla="*/ 101995 h 471"/>
              <a:gd name="T82" fmla="*/ 105511 w 480"/>
              <a:gd name="T83" fmla="*/ 207521 h 471"/>
              <a:gd name="T84" fmla="*/ 211464 w 480"/>
              <a:gd name="T85" fmla="*/ 101995 h 471"/>
              <a:gd name="T86" fmla="*/ 105511 w 480"/>
              <a:gd name="T87" fmla="*/ 0 h 471"/>
              <a:gd name="T88" fmla="*/ 105511 w 480"/>
              <a:gd name="T89" fmla="*/ 188094 h 471"/>
              <a:gd name="T90" fmla="*/ 105511 w 480"/>
              <a:gd name="T91" fmla="*/ 188094 h 471"/>
              <a:gd name="T92" fmla="*/ 19425 w 480"/>
              <a:gd name="T93" fmla="*/ 101995 h 471"/>
              <a:gd name="T94" fmla="*/ 105511 w 480"/>
              <a:gd name="T95" fmla="*/ 16337 h 471"/>
              <a:gd name="T96" fmla="*/ 191597 w 480"/>
              <a:gd name="T97" fmla="*/ 101995 h 471"/>
              <a:gd name="T98" fmla="*/ 105511 w 480"/>
              <a:gd name="T99" fmla="*/ 188094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22" name="Freeform 10">
            <a:extLst>
              <a:ext uri="{FF2B5EF4-FFF2-40B4-BE49-F238E27FC236}">
                <a16:creationId xmlns:a16="http://schemas.microsoft.com/office/drawing/2014/main" id="{CB22363C-7E57-4277-8DC9-07C4842DC8CB}"/>
              </a:ext>
            </a:extLst>
          </p:cNvPr>
          <p:cNvSpPr>
            <a:spLocks noChangeArrowheads="1"/>
          </p:cNvSpPr>
          <p:nvPr/>
        </p:nvSpPr>
        <p:spPr bwMode="auto">
          <a:xfrm>
            <a:off x="18900028" y="7147641"/>
            <a:ext cx="542333" cy="542333"/>
          </a:xfrm>
          <a:custGeom>
            <a:avLst/>
            <a:gdLst>
              <a:gd name="T0" fmla="*/ 106412 w 480"/>
              <a:gd name="T1" fmla="*/ 0 h 479"/>
              <a:gd name="T2" fmla="*/ 106412 w 480"/>
              <a:gd name="T3" fmla="*/ 0 h 479"/>
              <a:gd name="T4" fmla="*/ 0 w 480"/>
              <a:gd name="T5" fmla="*/ 106162 h 479"/>
              <a:gd name="T6" fmla="*/ 106412 w 480"/>
              <a:gd name="T7" fmla="*/ 212324 h 479"/>
              <a:gd name="T8" fmla="*/ 212380 w 480"/>
              <a:gd name="T9" fmla="*/ 106162 h 479"/>
              <a:gd name="T10" fmla="*/ 106412 w 480"/>
              <a:gd name="T11" fmla="*/ 0 h 479"/>
              <a:gd name="T12" fmla="*/ 161391 w 480"/>
              <a:gd name="T13" fmla="*/ 51082 h 479"/>
              <a:gd name="T14" fmla="*/ 161391 w 480"/>
              <a:gd name="T15" fmla="*/ 51082 h 479"/>
              <a:gd name="T16" fmla="*/ 27490 w 480"/>
              <a:gd name="T17" fmla="*/ 106162 h 479"/>
              <a:gd name="T18" fmla="*/ 27490 w 480"/>
              <a:gd name="T19" fmla="*/ 106162 h 479"/>
              <a:gd name="T20" fmla="*/ 106412 w 480"/>
              <a:gd name="T21" fmla="*/ 27540 h 479"/>
              <a:gd name="T22" fmla="*/ 157400 w 480"/>
              <a:gd name="T23" fmla="*/ 43087 h 479"/>
              <a:gd name="T24" fmla="*/ 43451 w 480"/>
              <a:gd name="T25" fmla="*/ 157244 h 479"/>
              <a:gd name="T26" fmla="*/ 27490 w 480"/>
              <a:gd name="T27" fmla="*/ 106162 h 479"/>
              <a:gd name="T28" fmla="*/ 47442 w 480"/>
              <a:gd name="T29" fmla="*/ 165239 h 479"/>
              <a:gd name="T30" fmla="*/ 47442 w 480"/>
              <a:gd name="T31" fmla="*/ 165239 h 479"/>
              <a:gd name="T32" fmla="*/ 106412 w 480"/>
              <a:gd name="T33" fmla="*/ 188782 h 479"/>
              <a:gd name="T34" fmla="*/ 106412 w 480"/>
              <a:gd name="T35" fmla="*/ 188782 h 479"/>
              <a:gd name="T36" fmla="*/ 54979 w 480"/>
              <a:gd name="T37" fmla="*/ 169237 h 479"/>
              <a:gd name="T38" fmla="*/ 168928 w 480"/>
              <a:gd name="T39" fmla="*/ 55080 h 479"/>
              <a:gd name="T40" fmla="*/ 184890 w 480"/>
              <a:gd name="T41" fmla="*/ 106162 h 479"/>
              <a:gd name="T42" fmla="*/ 106412 w 480"/>
              <a:gd name="T43" fmla="*/ 188782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23" name="Freeform 14">
            <a:extLst>
              <a:ext uri="{FF2B5EF4-FFF2-40B4-BE49-F238E27FC236}">
                <a16:creationId xmlns:a16="http://schemas.microsoft.com/office/drawing/2014/main" id="{9644A436-6B67-481B-B6F8-FF686FD14F49}"/>
              </a:ext>
            </a:extLst>
          </p:cNvPr>
          <p:cNvSpPr>
            <a:spLocks noChangeArrowheads="1"/>
          </p:cNvSpPr>
          <p:nvPr/>
        </p:nvSpPr>
        <p:spPr bwMode="auto">
          <a:xfrm>
            <a:off x="20007479" y="6085781"/>
            <a:ext cx="473531" cy="473528"/>
          </a:xfrm>
          <a:custGeom>
            <a:avLst/>
            <a:gdLst>
              <a:gd name="T0" fmla="*/ 90526 w 418"/>
              <a:gd name="T1" fmla="*/ 0 h 417"/>
              <a:gd name="T2" fmla="*/ 90526 w 418"/>
              <a:gd name="T3" fmla="*/ 0 h 417"/>
              <a:gd name="T4" fmla="*/ 0 w 418"/>
              <a:gd name="T5" fmla="*/ 90719 h 417"/>
              <a:gd name="T6" fmla="*/ 90526 w 418"/>
              <a:gd name="T7" fmla="*/ 184996 h 417"/>
              <a:gd name="T8" fmla="*/ 185045 w 418"/>
              <a:gd name="T9" fmla="*/ 90719 h 417"/>
              <a:gd name="T10" fmla="*/ 90526 w 418"/>
              <a:gd name="T11" fmla="*/ 0 h 417"/>
              <a:gd name="T12" fmla="*/ 102063 w 418"/>
              <a:gd name="T13" fmla="*/ 102282 h 417"/>
              <a:gd name="T14" fmla="*/ 102063 w 418"/>
              <a:gd name="T15" fmla="*/ 102282 h 417"/>
              <a:gd name="T16" fmla="*/ 102063 w 418"/>
              <a:gd name="T17" fmla="*/ 145862 h 417"/>
              <a:gd name="T18" fmla="*/ 78544 w 418"/>
              <a:gd name="T19" fmla="*/ 145862 h 417"/>
              <a:gd name="T20" fmla="*/ 78544 w 418"/>
              <a:gd name="T21" fmla="*/ 102282 h 417"/>
              <a:gd name="T22" fmla="*/ 35057 w 418"/>
              <a:gd name="T23" fmla="*/ 102282 h 417"/>
              <a:gd name="T24" fmla="*/ 35057 w 418"/>
              <a:gd name="T25" fmla="*/ 78712 h 417"/>
              <a:gd name="T26" fmla="*/ 78544 w 418"/>
              <a:gd name="T27" fmla="*/ 78712 h 417"/>
              <a:gd name="T28" fmla="*/ 78544 w 418"/>
              <a:gd name="T29" fmla="*/ 35132 h 417"/>
              <a:gd name="T30" fmla="*/ 102063 w 418"/>
              <a:gd name="T31" fmla="*/ 35132 h 417"/>
              <a:gd name="T32" fmla="*/ 102063 w 418"/>
              <a:gd name="T33" fmla="*/ 78712 h 417"/>
              <a:gd name="T34" fmla="*/ 145107 w 418"/>
              <a:gd name="T35" fmla="*/ 78712 h 417"/>
              <a:gd name="T36" fmla="*/ 145107 w 418"/>
              <a:gd name="T37" fmla="*/ 102282 h 417"/>
              <a:gd name="T38" fmla="*/ 102063 w 418"/>
              <a:gd name="T39" fmla="*/ 102282 h 4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25" name="Freeform 162">
            <a:extLst>
              <a:ext uri="{FF2B5EF4-FFF2-40B4-BE49-F238E27FC236}">
                <a16:creationId xmlns:a16="http://schemas.microsoft.com/office/drawing/2014/main" id="{5A9FB35E-C036-4DD0-90EA-A888236FFDFA}"/>
              </a:ext>
            </a:extLst>
          </p:cNvPr>
          <p:cNvSpPr>
            <a:spLocks noChangeArrowheads="1"/>
          </p:cNvSpPr>
          <p:nvPr/>
        </p:nvSpPr>
        <p:spPr bwMode="auto">
          <a:xfrm>
            <a:off x="16762430" y="6140164"/>
            <a:ext cx="441150" cy="449245"/>
          </a:xfrm>
          <a:custGeom>
            <a:avLst/>
            <a:gdLst>
              <a:gd name="T0" fmla="*/ 153774 w 391"/>
              <a:gd name="T1" fmla="*/ 0 h 399"/>
              <a:gd name="T2" fmla="*/ 153774 w 391"/>
              <a:gd name="T3" fmla="*/ 0 h 399"/>
              <a:gd name="T4" fmla="*/ 19555 w 391"/>
              <a:gd name="T5" fmla="*/ 0 h 399"/>
              <a:gd name="T6" fmla="*/ 0 w 391"/>
              <a:gd name="T7" fmla="*/ 23336 h 399"/>
              <a:gd name="T8" fmla="*/ 0 w 391"/>
              <a:gd name="T9" fmla="*/ 151905 h 399"/>
              <a:gd name="T10" fmla="*/ 19555 w 391"/>
              <a:gd name="T11" fmla="*/ 175241 h 399"/>
              <a:gd name="T12" fmla="*/ 153774 w 391"/>
              <a:gd name="T13" fmla="*/ 175241 h 399"/>
              <a:gd name="T14" fmla="*/ 173329 w 391"/>
              <a:gd name="T15" fmla="*/ 151905 h 399"/>
              <a:gd name="T16" fmla="*/ 173329 w 391"/>
              <a:gd name="T17" fmla="*/ 23336 h 399"/>
              <a:gd name="T18" fmla="*/ 153774 w 391"/>
              <a:gd name="T19" fmla="*/ 0 h 399"/>
              <a:gd name="T20" fmla="*/ 141774 w 391"/>
              <a:gd name="T21" fmla="*/ 97307 h 399"/>
              <a:gd name="T22" fmla="*/ 141774 w 391"/>
              <a:gd name="T23" fmla="*/ 97307 h 399"/>
              <a:gd name="T24" fmla="*/ 98664 w 391"/>
              <a:gd name="T25" fmla="*/ 97307 h 399"/>
              <a:gd name="T26" fmla="*/ 98664 w 391"/>
              <a:gd name="T27" fmla="*/ 140457 h 399"/>
              <a:gd name="T28" fmla="*/ 75109 w 391"/>
              <a:gd name="T29" fmla="*/ 140457 h 399"/>
              <a:gd name="T30" fmla="*/ 75109 w 391"/>
              <a:gd name="T31" fmla="*/ 97307 h 399"/>
              <a:gd name="T32" fmla="*/ 31555 w 391"/>
              <a:gd name="T33" fmla="*/ 97307 h 399"/>
              <a:gd name="T34" fmla="*/ 31555 w 391"/>
              <a:gd name="T35" fmla="*/ 77934 h 399"/>
              <a:gd name="T36" fmla="*/ 75109 w 391"/>
              <a:gd name="T37" fmla="*/ 77934 h 399"/>
              <a:gd name="T38" fmla="*/ 75109 w 391"/>
              <a:gd name="T39" fmla="*/ 30821 h 399"/>
              <a:gd name="T40" fmla="*/ 98664 w 391"/>
              <a:gd name="T41" fmla="*/ 30821 h 399"/>
              <a:gd name="T42" fmla="*/ 98664 w 391"/>
              <a:gd name="T43" fmla="*/ 77934 h 399"/>
              <a:gd name="T44" fmla="*/ 141774 w 391"/>
              <a:gd name="T45" fmla="*/ 77934 h 399"/>
              <a:gd name="T46" fmla="*/ 141774 w 391"/>
              <a:gd name="T47" fmla="*/ 97307 h 3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26" name="Freeform 163">
            <a:extLst>
              <a:ext uri="{FF2B5EF4-FFF2-40B4-BE49-F238E27FC236}">
                <a16:creationId xmlns:a16="http://schemas.microsoft.com/office/drawing/2014/main" id="{DE7A9D29-9440-428A-AFE5-579A5CF29085}"/>
              </a:ext>
            </a:extLst>
          </p:cNvPr>
          <p:cNvSpPr>
            <a:spLocks noChangeArrowheads="1"/>
          </p:cNvSpPr>
          <p:nvPr/>
        </p:nvSpPr>
        <p:spPr bwMode="auto">
          <a:xfrm>
            <a:off x="18902807" y="6152803"/>
            <a:ext cx="437104" cy="449245"/>
          </a:xfrm>
          <a:custGeom>
            <a:avLst/>
            <a:gdLst>
              <a:gd name="T0" fmla="*/ 151996 w 390"/>
              <a:gd name="T1" fmla="*/ 0 h 399"/>
              <a:gd name="T2" fmla="*/ 151996 w 390"/>
              <a:gd name="T3" fmla="*/ 0 h 399"/>
              <a:gd name="T4" fmla="*/ 19385 w 390"/>
              <a:gd name="T5" fmla="*/ 0 h 399"/>
              <a:gd name="T6" fmla="*/ 0 w 390"/>
              <a:gd name="T7" fmla="*/ 23336 h 399"/>
              <a:gd name="T8" fmla="*/ 0 w 390"/>
              <a:gd name="T9" fmla="*/ 151905 h 399"/>
              <a:gd name="T10" fmla="*/ 19385 w 390"/>
              <a:gd name="T11" fmla="*/ 175241 h 399"/>
              <a:gd name="T12" fmla="*/ 151996 w 390"/>
              <a:gd name="T13" fmla="*/ 175241 h 399"/>
              <a:gd name="T14" fmla="*/ 171380 w 390"/>
              <a:gd name="T15" fmla="*/ 151905 h 399"/>
              <a:gd name="T16" fmla="*/ 171380 w 390"/>
              <a:gd name="T17" fmla="*/ 23336 h 399"/>
              <a:gd name="T18" fmla="*/ 151996 w 390"/>
              <a:gd name="T19" fmla="*/ 0 h 399"/>
              <a:gd name="T20" fmla="*/ 140541 w 390"/>
              <a:gd name="T21" fmla="*/ 97307 h 399"/>
              <a:gd name="T22" fmla="*/ 140541 w 390"/>
              <a:gd name="T23" fmla="*/ 97307 h 399"/>
              <a:gd name="T24" fmla="*/ 30840 w 390"/>
              <a:gd name="T25" fmla="*/ 97307 h 399"/>
              <a:gd name="T26" fmla="*/ 30840 w 390"/>
              <a:gd name="T27" fmla="*/ 77934 h 399"/>
              <a:gd name="T28" fmla="*/ 140541 w 390"/>
              <a:gd name="T29" fmla="*/ 77934 h 399"/>
              <a:gd name="T30" fmla="*/ 140541 w 390"/>
              <a:gd name="T31" fmla="*/ 97307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33" name="Freeform 126">
            <a:extLst>
              <a:ext uri="{FF2B5EF4-FFF2-40B4-BE49-F238E27FC236}">
                <a16:creationId xmlns:a16="http://schemas.microsoft.com/office/drawing/2014/main" id="{F8AEC94F-AF12-44FD-BC0A-6EA4BC1387BC}"/>
              </a:ext>
            </a:extLst>
          </p:cNvPr>
          <p:cNvSpPr>
            <a:spLocks/>
          </p:cNvSpPr>
          <p:nvPr/>
        </p:nvSpPr>
        <p:spPr bwMode="auto">
          <a:xfrm>
            <a:off x="17948083" y="6244390"/>
            <a:ext cx="316606" cy="313377"/>
          </a:xfrm>
          <a:custGeom>
            <a:avLst/>
            <a:gdLst>
              <a:gd name="T0" fmla="*/ 152118 w 45"/>
              <a:gd name="T1" fmla="*/ 130034 h 45"/>
              <a:gd name="T2" fmla="*/ 131374 w 45"/>
              <a:gd name="T3" fmla="*/ 150566 h 45"/>
              <a:gd name="T4" fmla="*/ 124460 w 45"/>
              <a:gd name="T5" fmla="*/ 153988 h 45"/>
              <a:gd name="T6" fmla="*/ 114088 w 45"/>
              <a:gd name="T7" fmla="*/ 150566 h 45"/>
              <a:gd name="T8" fmla="*/ 76059 w 45"/>
              <a:gd name="T9" fmla="*/ 109503 h 45"/>
              <a:gd name="T10" fmla="*/ 38029 w 45"/>
              <a:gd name="T11" fmla="*/ 150566 h 45"/>
              <a:gd name="T12" fmla="*/ 27658 w 45"/>
              <a:gd name="T13" fmla="*/ 153988 h 45"/>
              <a:gd name="T14" fmla="*/ 20743 w 45"/>
              <a:gd name="T15" fmla="*/ 150566 h 45"/>
              <a:gd name="T16" fmla="*/ 3457 w 45"/>
              <a:gd name="T17" fmla="*/ 130034 h 45"/>
              <a:gd name="T18" fmla="*/ 0 w 45"/>
              <a:gd name="T19" fmla="*/ 123190 h 45"/>
              <a:gd name="T20" fmla="*/ 3457 w 45"/>
              <a:gd name="T21" fmla="*/ 112925 h 45"/>
              <a:gd name="T22" fmla="*/ 41487 w 45"/>
              <a:gd name="T23" fmla="*/ 75283 h 45"/>
              <a:gd name="T24" fmla="*/ 3457 w 45"/>
              <a:gd name="T25" fmla="*/ 37642 h 45"/>
              <a:gd name="T26" fmla="*/ 0 w 45"/>
              <a:gd name="T27" fmla="*/ 27376 h 45"/>
              <a:gd name="T28" fmla="*/ 3457 w 45"/>
              <a:gd name="T29" fmla="*/ 20532 h 45"/>
              <a:gd name="T30" fmla="*/ 20743 w 45"/>
              <a:gd name="T31" fmla="*/ 3422 h 45"/>
              <a:gd name="T32" fmla="*/ 27658 w 45"/>
              <a:gd name="T33" fmla="*/ 0 h 45"/>
              <a:gd name="T34" fmla="*/ 38029 w 45"/>
              <a:gd name="T35" fmla="*/ 3422 h 45"/>
              <a:gd name="T36" fmla="*/ 76059 w 45"/>
              <a:gd name="T37" fmla="*/ 41063 h 45"/>
              <a:gd name="T38" fmla="*/ 114088 w 45"/>
              <a:gd name="T39" fmla="*/ 3422 h 45"/>
              <a:gd name="T40" fmla="*/ 124460 w 45"/>
              <a:gd name="T41" fmla="*/ 0 h 45"/>
              <a:gd name="T42" fmla="*/ 131374 w 45"/>
              <a:gd name="T43" fmla="*/ 3422 h 45"/>
              <a:gd name="T44" fmla="*/ 152118 w 45"/>
              <a:gd name="T45" fmla="*/ 20532 h 45"/>
              <a:gd name="T46" fmla="*/ 155575 w 45"/>
              <a:gd name="T47" fmla="*/ 27376 h 45"/>
              <a:gd name="T48" fmla="*/ 152118 w 45"/>
              <a:gd name="T49" fmla="*/ 37642 h 45"/>
              <a:gd name="T50" fmla="*/ 110631 w 45"/>
              <a:gd name="T51" fmla="*/ 75283 h 45"/>
              <a:gd name="T52" fmla="*/ 152118 w 45"/>
              <a:gd name="T53" fmla="*/ 112925 h 45"/>
              <a:gd name="T54" fmla="*/ 155575 w 45"/>
              <a:gd name="T55" fmla="*/ 123190 h 45"/>
              <a:gd name="T56" fmla="*/ 152118 w 45"/>
              <a:gd name="T57" fmla="*/ 130034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 h="45">
                <a:moveTo>
                  <a:pt x="44" y="38"/>
                </a:moveTo>
                <a:cubicBezTo>
                  <a:pt x="38" y="44"/>
                  <a:pt x="38" y="44"/>
                  <a:pt x="38" y="44"/>
                </a:cubicBezTo>
                <a:cubicBezTo>
                  <a:pt x="38" y="44"/>
                  <a:pt x="37" y="45"/>
                  <a:pt x="36" y="45"/>
                </a:cubicBezTo>
                <a:cubicBezTo>
                  <a:pt x="35" y="45"/>
                  <a:pt x="34" y="44"/>
                  <a:pt x="33" y="44"/>
                </a:cubicBezTo>
                <a:cubicBezTo>
                  <a:pt x="22" y="32"/>
                  <a:pt x="22" y="32"/>
                  <a:pt x="22" y="32"/>
                </a:cubicBezTo>
                <a:cubicBezTo>
                  <a:pt x="11" y="44"/>
                  <a:pt x="11" y="44"/>
                  <a:pt x="11" y="44"/>
                </a:cubicBezTo>
                <a:cubicBezTo>
                  <a:pt x="10" y="44"/>
                  <a:pt x="9" y="45"/>
                  <a:pt x="8" y="45"/>
                </a:cubicBezTo>
                <a:cubicBezTo>
                  <a:pt x="7"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7" y="0"/>
                  <a:pt x="8" y="0"/>
                </a:cubicBezTo>
                <a:cubicBezTo>
                  <a:pt x="9" y="0"/>
                  <a:pt x="10" y="0"/>
                  <a:pt x="11" y="1"/>
                </a:cubicBezTo>
                <a:cubicBezTo>
                  <a:pt x="22" y="12"/>
                  <a:pt x="22" y="12"/>
                  <a:pt x="22" y="12"/>
                </a:cubicBezTo>
                <a:cubicBezTo>
                  <a:pt x="33" y="1"/>
                  <a:pt x="33" y="1"/>
                  <a:pt x="33" y="1"/>
                </a:cubicBezTo>
                <a:cubicBezTo>
                  <a:pt x="34" y="0"/>
                  <a:pt x="35" y="0"/>
                  <a:pt x="36" y="0"/>
                </a:cubicBezTo>
                <a:cubicBezTo>
                  <a:pt x="37" y="0"/>
                  <a:pt x="38" y="0"/>
                  <a:pt x="38" y="1"/>
                </a:cubicBezTo>
                <a:cubicBezTo>
                  <a:pt x="44" y="6"/>
                  <a:pt x="44" y="6"/>
                  <a:pt x="44" y="6"/>
                </a:cubicBezTo>
                <a:cubicBezTo>
                  <a:pt x="44" y="6"/>
                  <a:pt x="45" y="7"/>
                  <a:pt x="45" y="8"/>
                </a:cubicBezTo>
                <a:cubicBezTo>
                  <a:pt x="45" y="9"/>
                  <a:pt x="44" y="10"/>
                  <a:pt x="44" y="11"/>
                </a:cubicBezTo>
                <a:cubicBezTo>
                  <a:pt x="32" y="22"/>
                  <a:pt x="32" y="22"/>
                  <a:pt x="32" y="22"/>
                </a:cubicBezTo>
                <a:cubicBezTo>
                  <a:pt x="44" y="33"/>
                  <a:pt x="44" y="33"/>
                  <a:pt x="44" y="33"/>
                </a:cubicBezTo>
                <a:cubicBezTo>
                  <a:pt x="44" y="34"/>
                  <a:pt x="45" y="35"/>
                  <a:pt x="45" y="36"/>
                </a:cubicBezTo>
                <a:cubicBezTo>
                  <a:pt x="45" y="37"/>
                  <a:pt x="44" y="38"/>
                  <a:pt x="44"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5">
            <a:extLst>
              <a:ext uri="{FF2B5EF4-FFF2-40B4-BE49-F238E27FC236}">
                <a16:creationId xmlns:a16="http://schemas.microsoft.com/office/drawing/2014/main" id="{31880956-2CA1-4FAC-9F23-4EE0924BFF4A}"/>
              </a:ext>
            </a:extLst>
          </p:cNvPr>
          <p:cNvSpPr>
            <a:spLocks/>
          </p:cNvSpPr>
          <p:nvPr/>
        </p:nvSpPr>
        <p:spPr bwMode="auto">
          <a:xfrm>
            <a:off x="2341673" y="9286691"/>
            <a:ext cx="488085" cy="420884"/>
          </a:xfrm>
          <a:custGeom>
            <a:avLst/>
            <a:gdLst>
              <a:gd name="T0" fmla="*/ 219075 w 64"/>
              <a:gd name="T1" fmla="*/ 175173 h 55"/>
              <a:gd name="T2" fmla="*/ 205383 w 64"/>
              <a:gd name="T3" fmla="*/ 188912 h 55"/>
              <a:gd name="T4" fmla="*/ 167729 w 64"/>
              <a:gd name="T5" fmla="*/ 188912 h 55"/>
              <a:gd name="T6" fmla="*/ 154037 w 64"/>
              <a:gd name="T7" fmla="*/ 175173 h 55"/>
              <a:gd name="T8" fmla="*/ 154037 w 64"/>
              <a:gd name="T9" fmla="*/ 137391 h 55"/>
              <a:gd name="T10" fmla="*/ 167729 w 64"/>
              <a:gd name="T11" fmla="*/ 123651 h 55"/>
              <a:gd name="T12" fmla="*/ 177998 w 64"/>
              <a:gd name="T13" fmla="*/ 123651 h 55"/>
              <a:gd name="T14" fmla="*/ 177998 w 64"/>
              <a:gd name="T15" fmla="*/ 103043 h 55"/>
              <a:gd name="T16" fmla="*/ 116384 w 64"/>
              <a:gd name="T17" fmla="*/ 103043 h 55"/>
              <a:gd name="T18" fmla="*/ 116384 w 64"/>
              <a:gd name="T19" fmla="*/ 123651 h 55"/>
              <a:gd name="T20" fmla="*/ 126653 w 64"/>
              <a:gd name="T21" fmla="*/ 123651 h 55"/>
              <a:gd name="T22" fmla="*/ 140345 w 64"/>
              <a:gd name="T23" fmla="*/ 137391 h 55"/>
              <a:gd name="T24" fmla="*/ 140345 w 64"/>
              <a:gd name="T25" fmla="*/ 175173 h 55"/>
              <a:gd name="T26" fmla="*/ 126653 w 64"/>
              <a:gd name="T27" fmla="*/ 188912 h 55"/>
              <a:gd name="T28" fmla="*/ 88999 w 64"/>
              <a:gd name="T29" fmla="*/ 188912 h 55"/>
              <a:gd name="T30" fmla="*/ 78730 w 64"/>
              <a:gd name="T31" fmla="*/ 175173 h 55"/>
              <a:gd name="T32" fmla="*/ 78730 w 64"/>
              <a:gd name="T33" fmla="*/ 137391 h 55"/>
              <a:gd name="T34" fmla="*/ 88999 w 64"/>
              <a:gd name="T35" fmla="*/ 123651 h 55"/>
              <a:gd name="T36" fmla="*/ 99268 w 64"/>
              <a:gd name="T37" fmla="*/ 123651 h 55"/>
              <a:gd name="T38" fmla="*/ 99268 w 64"/>
              <a:gd name="T39" fmla="*/ 103043 h 55"/>
              <a:gd name="T40" fmla="*/ 37654 w 64"/>
              <a:gd name="T41" fmla="*/ 103043 h 55"/>
              <a:gd name="T42" fmla="*/ 37654 w 64"/>
              <a:gd name="T43" fmla="*/ 123651 h 55"/>
              <a:gd name="T44" fmla="*/ 51346 w 64"/>
              <a:gd name="T45" fmla="*/ 123651 h 55"/>
              <a:gd name="T46" fmla="*/ 61615 w 64"/>
              <a:gd name="T47" fmla="*/ 137391 h 55"/>
              <a:gd name="T48" fmla="*/ 61615 w 64"/>
              <a:gd name="T49" fmla="*/ 175173 h 55"/>
              <a:gd name="T50" fmla="*/ 51346 w 64"/>
              <a:gd name="T51" fmla="*/ 188912 h 55"/>
              <a:gd name="T52" fmla="*/ 10269 w 64"/>
              <a:gd name="T53" fmla="*/ 188912 h 55"/>
              <a:gd name="T54" fmla="*/ 0 w 64"/>
              <a:gd name="T55" fmla="*/ 175173 h 55"/>
              <a:gd name="T56" fmla="*/ 0 w 64"/>
              <a:gd name="T57" fmla="*/ 137391 h 55"/>
              <a:gd name="T58" fmla="*/ 10269 w 64"/>
              <a:gd name="T59" fmla="*/ 123651 h 55"/>
              <a:gd name="T60" fmla="*/ 23961 w 64"/>
              <a:gd name="T61" fmla="*/ 123651 h 55"/>
              <a:gd name="T62" fmla="*/ 23961 w 64"/>
              <a:gd name="T63" fmla="*/ 103043 h 55"/>
              <a:gd name="T64" fmla="*/ 37654 w 64"/>
              <a:gd name="T65" fmla="*/ 85869 h 55"/>
              <a:gd name="T66" fmla="*/ 99268 w 64"/>
              <a:gd name="T67" fmla="*/ 85869 h 55"/>
              <a:gd name="T68" fmla="*/ 99268 w 64"/>
              <a:gd name="T69" fmla="*/ 61826 h 55"/>
              <a:gd name="T70" fmla="*/ 88999 w 64"/>
              <a:gd name="T71" fmla="*/ 61826 h 55"/>
              <a:gd name="T72" fmla="*/ 78730 w 64"/>
              <a:gd name="T73" fmla="*/ 51521 h 55"/>
              <a:gd name="T74" fmla="*/ 78730 w 64"/>
              <a:gd name="T75" fmla="*/ 10304 h 55"/>
              <a:gd name="T76" fmla="*/ 88999 w 64"/>
              <a:gd name="T77" fmla="*/ 0 h 55"/>
              <a:gd name="T78" fmla="*/ 126653 w 64"/>
              <a:gd name="T79" fmla="*/ 0 h 55"/>
              <a:gd name="T80" fmla="*/ 140345 w 64"/>
              <a:gd name="T81" fmla="*/ 10304 h 55"/>
              <a:gd name="T82" fmla="*/ 140345 w 64"/>
              <a:gd name="T83" fmla="*/ 51521 h 55"/>
              <a:gd name="T84" fmla="*/ 126653 w 64"/>
              <a:gd name="T85" fmla="*/ 61826 h 55"/>
              <a:gd name="T86" fmla="*/ 116384 w 64"/>
              <a:gd name="T87" fmla="*/ 61826 h 55"/>
              <a:gd name="T88" fmla="*/ 116384 w 64"/>
              <a:gd name="T89" fmla="*/ 85869 h 55"/>
              <a:gd name="T90" fmla="*/ 177998 w 64"/>
              <a:gd name="T91" fmla="*/ 85869 h 55"/>
              <a:gd name="T92" fmla="*/ 195114 w 64"/>
              <a:gd name="T93" fmla="*/ 103043 h 55"/>
              <a:gd name="T94" fmla="*/ 195114 w 64"/>
              <a:gd name="T95" fmla="*/ 123651 h 55"/>
              <a:gd name="T96" fmla="*/ 205383 w 64"/>
              <a:gd name="T97" fmla="*/ 123651 h 55"/>
              <a:gd name="T98" fmla="*/ 219075 w 64"/>
              <a:gd name="T99" fmla="*/ 137391 h 55"/>
              <a:gd name="T100" fmla="*/ 219075 w 64"/>
              <a:gd name="T101" fmla="*/ 175173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55">
            <a:extLst>
              <a:ext uri="{FF2B5EF4-FFF2-40B4-BE49-F238E27FC236}">
                <a16:creationId xmlns:a16="http://schemas.microsoft.com/office/drawing/2014/main" id="{9971506E-2817-4D45-9E5B-9CCDEF551F44}"/>
              </a:ext>
            </a:extLst>
          </p:cNvPr>
          <p:cNvSpPr>
            <a:spLocks noEditPoints="1"/>
          </p:cNvSpPr>
          <p:nvPr/>
        </p:nvSpPr>
        <p:spPr bwMode="auto">
          <a:xfrm>
            <a:off x="6700367" y="9353741"/>
            <a:ext cx="502232" cy="374906"/>
          </a:xfrm>
          <a:custGeom>
            <a:avLst/>
            <a:gdLst>
              <a:gd name="T0" fmla="*/ 64895 w 66"/>
              <a:gd name="T1" fmla="*/ 144236 h 49"/>
              <a:gd name="T2" fmla="*/ 58064 w 66"/>
              <a:gd name="T3" fmla="*/ 144236 h 49"/>
              <a:gd name="T4" fmla="*/ 3416 w 66"/>
              <a:gd name="T5" fmla="*/ 85855 h 49"/>
              <a:gd name="T6" fmla="*/ 3416 w 66"/>
              <a:gd name="T7" fmla="*/ 82420 h 49"/>
              <a:gd name="T8" fmla="*/ 58064 w 66"/>
              <a:gd name="T9" fmla="*/ 24039 h 49"/>
              <a:gd name="T10" fmla="*/ 64895 w 66"/>
              <a:gd name="T11" fmla="*/ 24039 h 49"/>
              <a:gd name="T12" fmla="*/ 71726 w 66"/>
              <a:gd name="T13" fmla="*/ 30908 h 49"/>
              <a:gd name="T14" fmla="*/ 71726 w 66"/>
              <a:gd name="T15" fmla="*/ 37776 h 49"/>
              <a:gd name="T16" fmla="*/ 23909 w 66"/>
              <a:gd name="T17" fmla="*/ 85855 h 49"/>
              <a:gd name="T18" fmla="*/ 71726 w 66"/>
              <a:gd name="T19" fmla="*/ 133933 h 49"/>
              <a:gd name="T20" fmla="*/ 71726 w 66"/>
              <a:gd name="T21" fmla="*/ 137367 h 49"/>
              <a:gd name="T22" fmla="*/ 64895 w 66"/>
              <a:gd name="T23" fmla="*/ 144236 h 49"/>
              <a:gd name="T24" fmla="*/ 99050 w 66"/>
              <a:gd name="T25" fmla="*/ 164841 h 49"/>
              <a:gd name="T26" fmla="*/ 92219 w 66"/>
              <a:gd name="T27" fmla="*/ 168275 h 49"/>
              <a:gd name="T28" fmla="*/ 85388 w 66"/>
              <a:gd name="T29" fmla="*/ 164841 h 49"/>
              <a:gd name="T30" fmla="*/ 81973 w 66"/>
              <a:gd name="T31" fmla="*/ 161407 h 49"/>
              <a:gd name="T32" fmla="*/ 129790 w 66"/>
              <a:gd name="T33" fmla="*/ 3434 h 49"/>
              <a:gd name="T34" fmla="*/ 133206 w 66"/>
              <a:gd name="T35" fmla="*/ 0 h 49"/>
              <a:gd name="T36" fmla="*/ 140037 w 66"/>
              <a:gd name="T37" fmla="*/ 3434 h 49"/>
              <a:gd name="T38" fmla="*/ 143452 w 66"/>
              <a:gd name="T39" fmla="*/ 6868 h 49"/>
              <a:gd name="T40" fmla="*/ 99050 w 66"/>
              <a:gd name="T41" fmla="*/ 164841 h 49"/>
              <a:gd name="T42" fmla="*/ 167361 w 66"/>
              <a:gd name="T43" fmla="*/ 144236 h 49"/>
              <a:gd name="T44" fmla="*/ 160530 w 66"/>
              <a:gd name="T45" fmla="*/ 144236 h 49"/>
              <a:gd name="T46" fmla="*/ 153699 w 66"/>
              <a:gd name="T47" fmla="*/ 137367 h 49"/>
              <a:gd name="T48" fmla="*/ 153699 w 66"/>
              <a:gd name="T49" fmla="*/ 133933 h 49"/>
              <a:gd name="T50" fmla="*/ 201516 w 66"/>
              <a:gd name="T51" fmla="*/ 85855 h 49"/>
              <a:gd name="T52" fmla="*/ 153699 w 66"/>
              <a:gd name="T53" fmla="*/ 37776 h 49"/>
              <a:gd name="T54" fmla="*/ 153699 w 66"/>
              <a:gd name="T55" fmla="*/ 30908 h 49"/>
              <a:gd name="T56" fmla="*/ 160530 w 66"/>
              <a:gd name="T57" fmla="*/ 24039 h 49"/>
              <a:gd name="T58" fmla="*/ 167361 w 66"/>
              <a:gd name="T59" fmla="*/ 24039 h 49"/>
              <a:gd name="T60" fmla="*/ 222009 w 66"/>
              <a:gd name="T61" fmla="*/ 82420 h 49"/>
              <a:gd name="T62" fmla="*/ 222009 w 66"/>
              <a:gd name="T63" fmla="*/ 85855 h 49"/>
              <a:gd name="T64" fmla="*/ 167361 w 66"/>
              <a:gd name="T65" fmla="*/ 144236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66">
            <a:extLst>
              <a:ext uri="{FF2B5EF4-FFF2-40B4-BE49-F238E27FC236}">
                <a16:creationId xmlns:a16="http://schemas.microsoft.com/office/drawing/2014/main" id="{2CEFF74F-A3D7-4F94-88C7-21258DD7CD8F}"/>
              </a:ext>
            </a:extLst>
          </p:cNvPr>
          <p:cNvSpPr>
            <a:spLocks noEditPoints="1"/>
          </p:cNvSpPr>
          <p:nvPr/>
        </p:nvSpPr>
        <p:spPr bwMode="auto">
          <a:xfrm>
            <a:off x="5619693" y="9250569"/>
            <a:ext cx="420884" cy="491623"/>
          </a:xfrm>
          <a:custGeom>
            <a:avLst/>
            <a:gdLst>
              <a:gd name="T0" fmla="*/ 188912 w 55"/>
              <a:gd name="T1" fmla="*/ 31031 h 64"/>
              <a:gd name="T2" fmla="*/ 188912 w 55"/>
              <a:gd name="T3" fmla="*/ 48270 h 64"/>
              <a:gd name="T4" fmla="*/ 92739 w 55"/>
              <a:gd name="T5" fmla="*/ 79301 h 64"/>
              <a:gd name="T6" fmla="*/ 0 w 55"/>
              <a:gd name="T7" fmla="*/ 48270 h 64"/>
              <a:gd name="T8" fmla="*/ 0 w 55"/>
              <a:gd name="T9" fmla="*/ 31031 h 64"/>
              <a:gd name="T10" fmla="*/ 92739 w 55"/>
              <a:gd name="T11" fmla="*/ 0 h 64"/>
              <a:gd name="T12" fmla="*/ 188912 w 55"/>
              <a:gd name="T13" fmla="*/ 31031 h 64"/>
              <a:gd name="T14" fmla="*/ 188912 w 55"/>
              <a:gd name="T15" fmla="*/ 72405 h 64"/>
              <a:gd name="T16" fmla="*/ 188912 w 55"/>
              <a:gd name="T17" fmla="*/ 93092 h 64"/>
              <a:gd name="T18" fmla="*/ 92739 w 55"/>
              <a:gd name="T19" fmla="*/ 127571 h 64"/>
              <a:gd name="T20" fmla="*/ 0 w 55"/>
              <a:gd name="T21" fmla="*/ 93092 h 64"/>
              <a:gd name="T22" fmla="*/ 0 w 55"/>
              <a:gd name="T23" fmla="*/ 72405 h 64"/>
              <a:gd name="T24" fmla="*/ 92739 w 55"/>
              <a:gd name="T25" fmla="*/ 93092 h 64"/>
              <a:gd name="T26" fmla="*/ 188912 w 55"/>
              <a:gd name="T27" fmla="*/ 72405 h 64"/>
              <a:gd name="T28" fmla="*/ 188912 w 55"/>
              <a:gd name="T29" fmla="*/ 120675 h 64"/>
              <a:gd name="T30" fmla="*/ 188912 w 55"/>
              <a:gd name="T31" fmla="*/ 141362 h 64"/>
              <a:gd name="T32" fmla="*/ 92739 w 55"/>
              <a:gd name="T33" fmla="*/ 172393 h 64"/>
              <a:gd name="T34" fmla="*/ 0 w 55"/>
              <a:gd name="T35" fmla="*/ 141362 h 64"/>
              <a:gd name="T36" fmla="*/ 0 w 55"/>
              <a:gd name="T37" fmla="*/ 120675 h 64"/>
              <a:gd name="T38" fmla="*/ 92739 w 55"/>
              <a:gd name="T39" fmla="*/ 141362 h 64"/>
              <a:gd name="T40" fmla="*/ 188912 w 55"/>
              <a:gd name="T41" fmla="*/ 120675 h 64"/>
              <a:gd name="T42" fmla="*/ 188912 w 55"/>
              <a:gd name="T43" fmla="*/ 168945 h 64"/>
              <a:gd name="T44" fmla="*/ 188912 w 55"/>
              <a:gd name="T45" fmla="*/ 189632 h 64"/>
              <a:gd name="T46" fmla="*/ 92739 w 55"/>
              <a:gd name="T47" fmla="*/ 220663 h 64"/>
              <a:gd name="T48" fmla="*/ 0 w 55"/>
              <a:gd name="T49" fmla="*/ 189632 h 64"/>
              <a:gd name="T50" fmla="*/ 0 w 55"/>
              <a:gd name="T51" fmla="*/ 168945 h 64"/>
              <a:gd name="T52" fmla="*/ 92739 w 55"/>
              <a:gd name="T53" fmla="*/ 189632 h 64"/>
              <a:gd name="T54" fmla="*/ 188912 w 55"/>
              <a:gd name="T55" fmla="*/ 168945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86">
            <a:extLst>
              <a:ext uri="{FF2B5EF4-FFF2-40B4-BE49-F238E27FC236}">
                <a16:creationId xmlns:a16="http://schemas.microsoft.com/office/drawing/2014/main" id="{A7138D5B-2414-4452-BC7A-8E3095D90692}"/>
              </a:ext>
            </a:extLst>
          </p:cNvPr>
          <p:cNvSpPr>
            <a:spLocks noEditPoints="1"/>
          </p:cNvSpPr>
          <p:nvPr/>
        </p:nvSpPr>
        <p:spPr bwMode="auto">
          <a:xfrm>
            <a:off x="4510937" y="8191473"/>
            <a:ext cx="420884" cy="491623"/>
          </a:xfrm>
          <a:custGeom>
            <a:avLst/>
            <a:gdLst>
              <a:gd name="T0" fmla="*/ 120217 w 55"/>
              <a:gd name="T1" fmla="*/ 75853 h 64"/>
              <a:gd name="T2" fmla="*/ 188912 w 55"/>
              <a:gd name="T3" fmla="*/ 75853 h 64"/>
              <a:gd name="T4" fmla="*/ 188912 w 55"/>
              <a:gd name="T5" fmla="*/ 206872 h 64"/>
              <a:gd name="T6" fmla="*/ 175173 w 55"/>
              <a:gd name="T7" fmla="*/ 220663 h 64"/>
              <a:gd name="T8" fmla="*/ 10304 w 55"/>
              <a:gd name="T9" fmla="*/ 220663 h 64"/>
              <a:gd name="T10" fmla="*/ 0 w 55"/>
              <a:gd name="T11" fmla="*/ 206872 h 64"/>
              <a:gd name="T12" fmla="*/ 0 w 55"/>
              <a:gd name="T13" fmla="*/ 10344 h 64"/>
              <a:gd name="T14" fmla="*/ 10304 w 55"/>
              <a:gd name="T15" fmla="*/ 0 h 64"/>
              <a:gd name="T16" fmla="*/ 109912 w 55"/>
              <a:gd name="T17" fmla="*/ 0 h 64"/>
              <a:gd name="T18" fmla="*/ 109912 w 55"/>
              <a:gd name="T19" fmla="*/ 65509 h 64"/>
              <a:gd name="T20" fmla="*/ 120217 w 55"/>
              <a:gd name="T21" fmla="*/ 75853 h 64"/>
              <a:gd name="T22" fmla="*/ 123651 w 55"/>
              <a:gd name="T23" fmla="*/ 3448 h 64"/>
              <a:gd name="T24" fmla="*/ 130521 w 55"/>
              <a:gd name="T25" fmla="*/ 6896 h 64"/>
              <a:gd name="T26" fmla="*/ 178608 w 55"/>
              <a:gd name="T27" fmla="*/ 58614 h 64"/>
              <a:gd name="T28" fmla="*/ 182042 w 55"/>
              <a:gd name="T29" fmla="*/ 62061 h 64"/>
              <a:gd name="T30" fmla="*/ 123651 w 55"/>
              <a:gd name="T31" fmla="*/ 62061 h 64"/>
              <a:gd name="T32" fmla="*/ 123651 w 55"/>
              <a:gd name="T33" fmla="*/ 3448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64">
                <a:moveTo>
                  <a:pt x="35" y="22"/>
                </a:moveTo>
                <a:cubicBezTo>
                  <a:pt x="55" y="22"/>
                  <a:pt x="55" y="22"/>
                  <a:pt x="55" y="22"/>
                </a:cubicBez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2" y="0"/>
                  <a:pt x="32" y="0"/>
                  <a:pt x="32" y="0"/>
                </a:cubicBezTo>
                <a:cubicBezTo>
                  <a:pt x="32" y="19"/>
                  <a:pt x="32" y="19"/>
                  <a:pt x="32" y="19"/>
                </a:cubicBezTo>
                <a:cubicBezTo>
                  <a:pt x="32" y="21"/>
                  <a:pt x="33" y="22"/>
                  <a:pt x="35" y="22"/>
                </a:cubicBezTo>
                <a:close/>
                <a:moveTo>
                  <a:pt x="36" y="1"/>
                </a:moveTo>
                <a:cubicBezTo>
                  <a:pt x="37" y="1"/>
                  <a:pt x="37" y="2"/>
                  <a:pt x="38" y="2"/>
                </a:cubicBezTo>
                <a:cubicBezTo>
                  <a:pt x="52" y="17"/>
                  <a:pt x="52" y="17"/>
                  <a:pt x="52" y="17"/>
                </a:cubicBezTo>
                <a:cubicBezTo>
                  <a:pt x="53" y="17"/>
                  <a:pt x="53" y="17"/>
                  <a:pt x="53" y="18"/>
                </a:cubicBezTo>
                <a:cubicBezTo>
                  <a:pt x="36" y="18"/>
                  <a:pt x="36" y="18"/>
                  <a:pt x="36" y="18"/>
                </a:cubicBezTo>
                <a:lnTo>
                  <a:pt x="3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79">
            <a:extLst>
              <a:ext uri="{FF2B5EF4-FFF2-40B4-BE49-F238E27FC236}">
                <a16:creationId xmlns:a16="http://schemas.microsoft.com/office/drawing/2014/main" id="{E551DB9C-A28B-4607-A30B-5B1A85A49D9C}"/>
              </a:ext>
            </a:extLst>
          </p:cNvPr>
          <p:cNvSpPr>
            <a:spLocks noChangeArrowheads="1"/>
          </p:cNvSpPr>
          <p:nvPr/>
        </p:nvSpPr>
        <p:spPr bwMode="auto">
          <a:xfrm>
            <a:off x="12184364" y="6132094"/>
            <a:ext cx="532115" cy="536056"/>
          </a:xfrm>
          <a:custGeom>
            <a:avLst/>
            <a:gdLst>
              <a:gd name="T0" fmla="*/ 107602 w 479"/>
              <a:gd name="T1" fmla="*/ 0 h 479"/>
              <a:gd name="T2" fmla="*/ 107602 w 479"/>
              <a:gd name="T3" fmla="*/ 0 h 479"/>
              <a:gd name="T4" fmla="*/ 0 w 479"/>
              <a:gd name="T5" fmla="*/ 107574 h 479"/>
              <a:gd name="T6" fmla="*/ 107602 w 479"/>
              <a:gd name="T7" fmla="*/ 215149 h 479"/>
              <a:gd name="T8" fmla="*/ 215205 w 479"/>
              <a:gd name="T9" fmla="*/ 107574 h 479"/>
              <a:gd name="T10" fmla="*/ 107602 w 479"/>
              <a:gd name="T11" fmla="*/ 0 h 479"/>
              <a:gd name="T12" fmla="*/ 199447 w 479"/>
              <a:gd name="T13" fmla="*/ 107574 h 479"/>
              <a:gd name="T14" fmla="*/ 199447 w 479"/>
              <a:gd name="T15" fmla="*/ 107574 h 479"/>
              <a:gd name="T16" fmla="*/ 179637 w 479"/>
              <a:gd name="T17" fmla="*/ 163387 h 479"/>
              <a:gd name="T18" fmla="*/ 175585 w 479"/>
              <a:gd name="T19" fmla="*/ 147634 h 479"/>
              <a:gd name="T20" fmla="*/ 179637 w 479"/>
              <a:gd name="T21" fmla="*/ 115676 h 479"/>
              <a:gd name="T22" fmla="*/ 167482 w 479"/>
              <a:gd name="T23" fmla="*/ 91821 h 479"/>
              <a:gd name="T24" fmla="*/ 143620 w 479"/>
              <a:gd name="T25" fmla="*/ 80118 h 479"/>
              <a:gd name="T26" fmla="*/ 155776 w 479"/>
              <a:gd name="T27" fmla="*/ 39609 h 479"/>
              <a:gd name="T28" fmla="*/ 131914 w 479"/>
              <a:gd name="T29" fmla="*/ 27906 h 479"/>
              <a:gd name="T30" fmla="*/ 135516 w 479"/>
              <a:gd name="T31" fmla="*/ 23855 h 479"/>
              <a:gd name="T32" fmla="*/ 199447 w 479"/>
              <a:gd name="T33" fmla="*/ 107574 h 479"/>
              <a:gd name="T34" fmla="*/ 95446 w 479"/>
              <a:gd name="T35" fmla="*/ 19805 h 479"/>
              <a:gd name="T36" fmla="*/ 95446 w 479"/>
              <a:gd name="T37" fmla="*/ 19805 h 479"/>
              <a:gd name="T38" fmla="*/ 83741 w 479"/>
              <a:gd name="T39" fmla="*/ 27906 h 479"/>
              <a:gd name="T40" fmla="*/ 67533 w 479"/>
              <a:gd name="T41" fmla="*/ 39609 h 479"/>
              <a:gd name="T42" fmla="*/ 51775 w 479"/>
              <a:gd name="T43" fmla="*/ 59864 h 479"/>
              <a:gd name="T44" fmla="*/ 59879 w 479"/>
              <a:gd name="T45" fmla="*/ 71566 h 479"/>
              <a:gd name="T46" fmla="*/ 79689 w 479"/>
              <a:gd name="T47" fmla="*/ 71566 h 479"/>
              <a:gd name="T48" fmla="*/ 111654 w 479"/>
              <a:gd name="T49" fmla="*/ 107574 h 479"/>
              <a:gd name="T50" fmla="*/ 83741 w 479"/>
              <a:gd name="T51" fmla="*/ 131430 h 479"/>
              <a:gd name="T52" fmla="*/ 79689 w 479"/>
              <a:gd name="T53" fmla="*/ 151684 h 479"/>
              <a:gd name="T54" fmla="*/ 79689 w 479"/>
              <a:gd name="T55" fmla="*/ 175540 h 479"/>
              <a:gd name="T56" fmla="*/ 59879 w 479"/>
              <a:gd name="T57" fmla="*/ 155285 h 479"/>
              <a:gd name="T58" fmla="*/ 55827 w 479"/>
              <a:gd name="T59" fmla="*/ 127829 h 479"/>
              <a:gd name="T60" fmla="*/ 39619 w 479"/>
              <a:gd name="T61" fmla="*/ 107574 h 479"/>
              <a:gd name="T62" fmla="*/ 47723 w 479"/>
              <a:gd name="T63" fmla="*/ 83719 h 479"/>
              <a:gd name="T64" fmla="*/ 23862 w 479"/>
              <a:gd name="T65" fmla="*/ 76067 h 479"/>
              <a:gd name="T66" fmla="*/ 95446 w 479"/>
              <a:gd name="T67" fmla="*/ 19805 h 479"/>
              <a:gd name="T68" fmla="*/ 79689 w 479"/>
              <a:gd name="T69" fmla="*/ 195344 h 479"/>
              <a:gd name="T70" fmla="*/ 79689 w 479"/>
              <a:gd name="T71" fmla="*/ 195344 h 479"/>
              <a:gd name="T72" fmla="*/ 91845 w 479"/>
              <a:gd name="T73" fmla="*/ 187243 h 479"/>
              <a:gd name="T74" fmla="*/ 107602 w 479"/>
              <a:gd name="T75" fmla="*/ 183192 h 479"/>
              <a:gd name="T76" fmla="*/ 131914 w 479"/>
              <a:gd name="T77" fmla="*/ 175540 h 479"/>
              <a:gd name="T78" fmla="*/ 159378 w 479"/>
              <a:gd name="T79" fmla="*/ 183192 h 479"/>
              <a:gd name="T80" fmla="*/ 107602 w 479"/>
              <a:gd name="T81" fmla="*/ 199395 h 479"/>
              <a:gd name="T82" fmla="*/ 79689 w 479"/>
              <a:gd name="T83" fmla="*/ 195344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35" name="Freeform 58">
            <a:extLst>
              <a:ext uri="{FF2B5EF4-FFF2-40B4-BE49-F238E27FC236}">
                <a16:creationId xmlns:a16="http://schemas.microsoft.com/office/drawing/2014/main" id="{4E905063-AA62-4746-906B-FEBA328CB4F7}"/>
              </a:ext>
            </a:extLst>
          </p:cNvPr>
          <p:cNvSpPr>
            <a:spLocks noChangeArrowheads="1"/>
          </p:cNvSpPr>
          <p:nvPr/>
        </p:nvSpPr>
        <p:spPr bwMode="auto">
          <a:xfrm>
            <a:off x="4397261" y="9149506"/>
            <a:ext cx="637269" cy="637266"/>
          </a:xfrm>
          <a:custGeom>
            <a:avLst/>
            <a:gdLst>
              <a:gd name="T0" fmla="*/ 107298 w 602"/>
              <a:gd name="T1" fmla="*/ 217126 h 602"/>
              <a:gd name="T2" fmla="*/ 107298 w 602"/>
              <a:gd name="T3" fmla="*/ 217126 h 602"/>
              <a:gd name="T4" fmla="*/ 0 w 602"/>
              <a:gd name="T5" fmla="*/ 109827 h 602"/>
              <a:gd name="T6" fmla="*/ 107298 w 602"/>
              <a:gd name="T7" fmla="*/ 0 h 602"/>
              <a:gd name="T8" fmla="*/ 217126 w 602"/>
              <a:gd name="T9" fmla="*/ 109827 h 602"/>
              <a:gd name="T10" fmla="*/ 107298 w 602"/>
              <a:gd name="T11" fmla="*/ 217126 h 602"/>
              <a:gd name="T12" fmla="*/ 107298 w 602"/>
              <a:gd name="T13" fmla="*/ 20593 h 602"/>
              <a:gd name="T14" fmla="*/ 107298 w 602"/>
              <a:gd name="T15" fmla="*/ 20593 h 602"/>
              <a:gd name="T16" fmla="*/ 20593 w 602"/>
              <a:gd name="T17" fmla="*/ 109827 h 602"/>
              <a:gd name="T18" fmla="*/ 107298 w 602"/>
              <a:gd name="T19" fmla="*/ 196533 h 602"/>
              <a:gd name="T20" fmla="*/ 196533 w 602"/>
              <a:gd name="T21" fmla="*/ 109827 h 602"/>
              <a:gd name="T22" fmla="*/ 107298 w 602"/>
              <a:gd name="T23" fmla="*/ 20593 h 602"/>
              <a:gd name="T24" fmla="*/ 107298 w 602"/>
              <a:gd name="T25" fmla="*/ 173773 h 602"/>
              <a:gd name="T26" fmla="*/ 107298 w 602"/>
              <a:gd name="T27" fmla="*/ 173773 h 602"/>
              <a:gd name="T28" fmla="*/ 43353 w 602"/>
              <a:gd name="T29" fmla="*/ 109827 h 602"/>
              <a:gd name="T30" fmla="*/ 107298 w 602"/>
              <a:gd name="T31" fmla="*/ 43353 h 602"/>
              <a:gd name="T32" fmla="*/ 173773 w 602"/>
              <a:gd name="T33" fmla="*/ 109827 h 602"/>
              <a:gd name="T34" fmla="*/ 107298 w 602"/>
              <a:gd name="T35" fmla="*/ 173773 h 602"/>
              <a:gd name="T36" fmla="*/ 107298 w 602"/>
              <a:gd name="T37" fmla="*/ 63946 h 602"/>
              <a:gd name="T38" fmla="*/ 107298 w 602"/>
              <a:gd name="T39" fmla="*/ 63946 h 602"/>
              <a:gd name="T40" fmla="*/ 63946 w 602"/>
              <a:gd name="T41" fmla="*/ 109827 h 602"/>
              <a:gd name="T42" fmla="*/ 107298 w 602"/>
              <a:gd name="T43" fmla="*/ 153180 h 602"/>
              <a:gd name="T44" fmla="*/ 153180 w 602"/>
              <a:gd name="T45" fmla="*/ 109827 h 602"/>
              <a:gd name="T46" fmla="*/ 107298 w 602"/>
              <a:gd name="T47" fmla="*/ 63946 h 602"/>
              <a:gd name="T48" fmla="*/ 107298 w 602"/>
              <a:gd name="T49" fmla="*/ 130420 h 602"/>
              <a:gd name="T50" fmla="*/ 107298 w 602"/>
              <a:gd name="T51" fmla="*/ 130420 h 602"/>
              <a:gd name="T52" fmla="*/ 86706 w 602"/>
              <a:gd name="T53" fmla="*/ 109827 h 602"/>
              <a:gd name="T54" fmla="*/ 107298 w 602"/>
              <a:gd name="T55" fmla="*/ 89596 h 602"/>
              <a:gd name="T56" fmla="*/ 127891 w 602"/>
              <a:gd name="T57" fmla="*/ 109827 h 602"/>
              <a:gd name="T58" fmla="*/ 107298 w 602"/>
              <a:gd name="T59" fmla="*/ 130420 h 6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2" h="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4"/>
                  <a:pt x="297" y="544"/>
                </a:cubicBezTo>
                <a:cubicBezTo>
                  <a:pt x="431" y="544"/>
                  <a:pt x="544" y="439"/>
                  <a:pt x="544" y="304"/>
                </a:cubicBezTo>
                <a:cubicBezTo>
                  <a:pt x="544" y="170"/>
                  <a:pt x="431" y="57"/>
                  <a:pt x="297" y="57"/>
                </a:cubicBezTo>
                <a:close/>
                <a:moveTo>
                  <a:pt x="297" y="481"/>
                </a:moveTo>
                <a:lnTo>
                  <a:pt x="297" y="481"/>
                </a:lnTo>
                <a:cubicBezTo>
                  <a:pt x="198" y="481"/>
                  <a:pt x="120" y="403"/>
                  <a:pt x="120" y="304"/>
                </a:cubicBezTo>
                <a:cubicBezTo>
                  <a:pt x="120" y="205"/>
                  <a:pt x="198" y="120"/>
                  <a:pt x="297" y="120"/>
                </a:cubicBezTo>
                <a:cubicBezTo>
                  <a:pt x="396" y="120"/>
                  <a:pt x="481" y="205"/>
                  <a:pt x="481" y="304"/>
                </a:cubicBezTo>
                <a:cubicBezTo>
                  <a:pt x="481" y="403"/>
                  <a:pt x="396" y="481"/>
                  <a:pt x="297" y="481"/>
                </a:cubicBezTo>
                <a:close/>
                <a:moveTo>
                  <a:pt x="297" y="177"/>
                </a:moveTo>
                <a:lnTo>
                  <a:pt x="297" y="177"/>
                </a:lnTo>
                <a:cubicBezTo>
                  <a:pt x="233" y="177"/>
                  <a:pt x="177" y="233"/>
                  <a:pt x="177" y="304"/>
                </a:cubicBezTo>
                <a:cubicBezTo>
                  <a:pt x="177" y="368"/>
                  <a:pt x="233" y="424"/>
                  <a:pt x="297" y="424"/>
                </a:cubicBezTo>
                <a:cubicBezTo>
                  <a:pt x="368" y="424"/>
                  <a:pt x="424" y="368"/>
                  <a:pt x="424" y="304"/>
                </a:cubicBezTo>
                <a:cubicBezTo>
                  <a:pt x="424" y="233"/>
                  <a:pt x="368" y="177"/>
                  <a:pt x="297" y="177"/>
                </a:cubicBezTo>
                <a:close/>
                <a:moveTo>
                  <a:pt x="297" y="361"/>
                </a:moveTo>
                <a:lnTo>
                  <a:pt x="297" y="361"/>
                </a:lnTo>
                <a:cubicBezTo>
                  <a:pt x="269" y="361"/>
                  <a:pt x="240" y="333"/>
                  <a:pt x="240" y="304"/>
                </a:cubicBezTo>
                <a:cubicBezTo>
                  <a:pt x="240" y="269"/>
                  <a:pt x="269" y="248"/>
                  <a:pt x="297" y="248"/>
                </a:cubicBezTo>
                <a:cubicBezTo>
                  <a:pt x="332" y="248"/>
                  <a:pt x="354" y="269"/>
                  <a:pt x="354" y="304"/>
                </a:cubicBezTo>
                <a:cubicBezTo>
                  <a:pt x="354" y="333"/>
                  <a:pt x="332" y="361"/>
                  <a:pt x="297" y="361"/>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36" name="Freeform 31">
            <a:extLst>
              <a:ext uri="{FF2B5EF4-FFF2-40B4-BE49-F238E27FC236}">
                <a16:creationId xmlns:a16="http://schemas.microsoft.com/office/drawing/2014/main" id="{B7F258BB-1662-4AFF-BCB1-C6C20CBF8F6F}"/>
              </a:ext>
            </a:extLst>
          </p:cNvPr>
          <p:cNvSpPr>
            <a:spLocks noChangeArrowheads="1"/>
          </p:cNvSpPr>
          <p:nvPr/>
        </p:nvSpPr>
        <p:spPr bwMode="auto">
          <a:xfrm>
            <a:off x="10108479" y="8338768"/>
            <a:ext cx="632616" cy="320958"/>
          </a:xfrm>
          <a:custGeom>
            <a:avLst/>
            <a:gdLst>
              <a:gd name="T0" fmla="*/ 205482 w 601"/>
              <a:gd name="T1" fmla="*/ 48124 h 305"/>
              <a:gd name="T2" fmla="*/ 205482 w 601"/>
              <a:gd name="T3" fmla="*/ 48124 h 305"/>
              <a:gd name="T4" fmla="*/ 195424 w 601"/>
              <a:gd name="T5" fmla="*/ 58539 h 305"/>
              <a:gd name="T6" fmla="*/ 195424 w 601"/>
              <a:gd name="T7" fmla="*/ 73623 h 305"/>
              <a:gd name="T8" fmla="*/ 144412 w 601"/>
              <a:gd name="T9" fmla="*/ 22985 h 305"/>
              <a:gd name="T10" fmla="*/ 144412 w 601"/>
              <a:gd name="T11" fmla="*/ 22985 h 305"/>
              <a:gd name="T12" fmla="*/ 124295 w 601"/>
              <a:gd name="T13" fmla="*/ 2514 h 305"/>
              <a:gd name="T14" fmla="*/ 124295 w 601"/>
              <a:gd name="T15" fmla="*/ 2514 h 305"/>
              <a:gd name="T16" fmla="*/ 116751 w 601"/>
              <a:gd name="T17" fmla="*/ 0 h 305"/>
              <a:gd name="T18" fmla="*/ 111722 w 601"/>
              <a:gd name="T19" fmla="*/ 2514 h 305"/>
              <a:gd name="T20" fmla="*/ 111722 w 601"/>
              <a:gd name="T21" fmla="*/ 2514 h 305"/>
              <a:gd name="T22" fmla="*/ 63225 w 601"/>
              <a:gd name="T23" fmla="*/ 50638 h 305"/>
              <a:gd name="T24" fmla="*/ 15088 w 601"/>
              <a:gd name="T25" fmla="*/ 2514 h 305"/>
              <a:gd name="T26" fmla="*/ 15088 w 601"/>
              <a:gd name="T27" fmla="*/ 2514 h 305"/>
              <a:gd name="T28" fmla="*/ 10059 w 601"/>
              <a:gd name="T29" fmla="*/ 0 h 305"/>
              <a:gd name="T30" fmla="*/ 0 w 601"/>
              <a:gd name="T31" fmla="*/ 10056 h 305"/>
              <a:gd name="T32" fmla="*/ 2515 w 601"/>
              <a:gd name="T33" fmla="*/ 17957 h 305"/>
              <a:gd name="T34" fmla="*/ 2515 w 601"/>
              <a:gd name="T35" fmla="*/ 17957 h 305"/>
              <a:gd name="T36" fmla="*/ 55681 w 601"/>
              <a:gd name="T37" fmla="*/ 71109 h 305"/>
              <a:gd name="T38" fmla="*/ 55681 w 601"/>
              <a:gd name="T39" fmla="*/ 71109 h 305"/>
              <a:gd name="T40" fmla="*/ 63225 w 601"/>
              <a:gd name="T41" fmla="*/ 73623 h 305"/>
              <a:gd name="T42" fmla="*/ 70769 w 601"/>
              <a:gd name="T43" fmla="*/ 71109 h 305"/>
              <a:gd name="T44" fmla="*/ 70769 w 601"/>
              <a:gd name="T45" fmla="*/ 71109 h 305"/>
              <a:gd name="T46" fmla="*/ 116751 w 601"/>
              <a:gd name="T47" fmla="*/ 25499 h 305"/>
              <a:gd name="T48" fmla="*/ 129324 w 601"/>
              <a:gd name="T49" fmla="*/ 38069 h 305"/>
              <a:gd name="T50" fmla="*/ 129324 w 601"/>
              <a:gd name="T51" fmla="*/ 38069 h 305"/>
              <a:gd name="T52" fmla="*/ 131839 w 601"/>
              <a:gd name="T53" fmla="*/ 38069 h 305"/>
              <a:gd name="T54" fmla="*/ 136868 w 601"/>
              <a:gd name="T55" fmla="*/ 43097 h 305"/>
              <a:gd name="T56" fmla="*/ 136868 w 601"/>
              <a:gd name="T57" fmla="*/ 43097 h 305"/>
              <a:gd name="T58" fmla="*/ 179977 w 601"/>
              <a:gd name="T59" fmla="*/ 88707 h 305"/>
              <a:gd name="T60" fmla="*/ 164889 w 601"/>
              <a:gd name="T61" fmla="*/ 88707 h 305"/>
              <a:gd name="T62" fmla="*/ 154830 w 601"/>
              <a:gd name="T63" fmla="*/ 99122 h 305"/>
              <a:gd name="T64" fmla="*/ 164889 w 601"/>
              <a:gd name="T65" fmla="*/ 109178 h 305"/>
              <a:gd name="T66" fmla="*/ 205482 w 601"/>
              <a:gd name="T67" fmla="*/ 109178 h 305"/>
              <a:gd name="T68" fmla="*/ 215541 w 601"/>
              <a:gd name="T69" fmla="*/ 99122 h 305"/>
              <a:gd name="T70" fmla="*/ 215541 w 601"/>
              <a:gd name="T71" fmla="*/ 58539 h 305"/>
              <a:gd name="T72" fmla="*/ 205482 w 601"/>
              <a:gd name="T73" fmla="*/ 48124 h 3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1" h="305">
                <a:moveTo>
                  <a:pt x="572" y="134"/>
                </a:moveTo>
                <a:lnTo>
                  <a:pt x="572" y="134"/>
                </a:lnTo>
                <a:cubicBezTo>
                  <a:pt x="558" y="134"/>
                  <a:pt x="544" y="141"/>
                  <a:pt x="544" y="163"/>
                </a:cubicBezTo>
                <a:cubicBezTo>
                  <a:pt x="544" y="205"/>
                  <a:pt x="544" y="205"/>
                  <a:pt x="544" y="205"/>
                </a:cubicBezTo>
                <a:cubicBezTo>
                  <a:pt x="402" y="64"/>
                  <a:pt x="402" y="64"/>
                  <a:pt x="402" y="64"/>
                </a:cubicBezTo>
                <a:cubicBezTo>
                  <a:pt x="346" y="7"/>
                  <a:pt x="346" y="7"/>
                  <a:pt x="346" y="7"/>
                </a:cubicBezTo>
                <a:cubicBezTo>
                  <a:pt x="339" y="0"/>
                  <a:pt x="332" y="0"/>
                  <a:pt x="325" y="0"/>
                </a:cubicBezTo>
                <a:cubicBezTo>
                  <a:pt x="318" y="0"/>
                  <a:pt x="311" y="0"/>
                  <a:pt x="311" y="7"/>
                </a:cubicBezTo>
                <a:cubicBezTo>
                  <a:pt x="176" y="141"/>
                  <a:pt x="176" y="141"/>
                  <a:pt x="176" y="141"/>
                </a:cubicBezTo>
                <a:cubicBezTo>
                  <a:pt x="42" y="7"/>
                  <a:pt x="42" y="7"/>
                  <a:pt x="42" y="7"/>
                </a:cubicBezTo>
                <a:cubicBezTo>
                  <a:pt x="42" y="0"/>
                  <a:pt x="35" y="0"/>
                  <a:pt x="28" y="0"/>
                </a:cubicBezTo>
                <a:cubicBezTo>
                  <a:pt x="7" y="0"/>
                  <a:pt x="0" y="14"/>
                  <a:pt x="0" y="28"/>
                </a:cubicBezTo>
                <a:cubicBezTo>
                  <a:pt x="0" y="35"/>
                  <a:pt x="0" y="43"/>
                  <a:pt x="7" y="50"/>
                </a:cubicBezTo>
                <a:cubicBezTo>
                  <a:pt x="155" y="198"/>
                  <a:pt x="155" y="198"/>
                  <a:pt x="155" y="198"/>
                </a:cubicBezTo>
                <a:cubicBezTo>
                  <a:pt x="162" y="205"/>
                  <a:pt x="169" y="205"/>
                  <a:pt x="176" y="205"/>
                </a:cubicBezTo>
                <a:cubicBezTo>
                  <a:pt x="183" y="205"/>
                  <a:pt x="190" y="205"/>
                  <a:pt x="197" y="198"/>
                </a:cubicBezTo>
                <a:cubicBezTo>
                  <a:pt x="325" y="71"/>
                  <a:pt x="325" y="71"/>
                  <a:pt x="325" y="71"/>
                </a:cubicBezTo>
                <a:cubicBezTo>
                  <a:pt x="360" y="106"/>
                  <a:pt x="360" y="106"/>
                  <a:pt x="360" y="106"/>
                </a:cubicBezTo>
                <a:cubicBezTo>
                  <a:pt x="367" y="106"/>
                  <a:pt x="367" y="106"/>
                  <a:pt x="367" y="106"/>
                </a:cubicBezTo>
                <a:cubicBezTo>
                  <a:pt x="381" y="120"/>
                  <a:pt x="381" y="120"/>
                  <a:pt x="381" y="120"/>
                </a:cubicBezTo>
                <a:cubicBezTo>
                  <a:pt x="501" y="247"/>
                  <a:pt x="501" y="247"/>
                  <a:pt x="501" y="247"/>
                </a:cubicBezTo>
                <a:cubicBezTo>
                  <a:pt x="459" y="247"/>
                  <a:pt x="459" y="247"/>
                  <a:pt x="459" y="247"/>
                </a:cubicBezTo>
                <a:cubicBezTo>
                  <a:pt x="445" y="247"/>
                  <a:pt x="431" y="254"/>
                  <a:pt x="431" y="276"/>
                </a:cubicBezTo>
                <a:cubicBezTo>
                  <a:pt x="431" y="290"/>
                  <a:pt x="445" y="304"/>
                  <a:pt x="459" y="304"/>
                </a:cubicBezTo>
                <a:cubicBezTo>
                  <a:pt x="572" y="304"/>
                  <a:pt x="572" y="304"/>
                  <a:pt x="572" y="304"/>
                </a:cubicBezTo>
                <a:cubicBezTo>
                  <a:pt x="586" y="304"/>
                  <a:pt x="600" y="290"/>
                  <a:pt x="600" y="276"/>
                </a:cubicBezTo>
                <a:cubicBezTo>
                  <a:pt x="600" y="163"/>
                  <a:pt x="600" y="163"/>
                  <a:pt x="600" y="163"/>
                </a:cubicBezTo>
                <a:cubicBezTo>
                  <a:pt x="600" y="141"/>
                  <a:pt x="586" y="134"/>
                  <a:pt x="572" y="13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37" name="Freeform 32">
            <a:extLst>
              <a:ext uri="{FF2B5EF4-FFF2-40B4-BE49-F238E27FC236}">
                <a16:creationId xmlns:a16="http://schemas.microsoft.com/office/drawing/2014/main" id="{7971720B-456B-41EF-BE41-4BDFA0A835BA}"/>
              </a:ext>
            </a:extLst>
          </p:cNvPr>
          <p:cNvSpPr>
            <a:spLocks noChangeArrowheads="1"/>
          </p:cNvSpPr>
          <p:nvPr/>
        </p:nvSpPr>
        <p:spPr bwMode="auto">
          <a:xfrm>
            <a:off x="8823005" y="8338768"/>
            <a:ext cx="641919" cy="320958"/>
          </a:xfrm>
          <a:custGeom>
            <a:avLst/>
            <a:gdLst>
              <a:gd name="T0" fmla="*/ 208643 w 609"/>
              <a:gd name="T1" fmla="*/ 61053 h 305"/>
              <a:gd name="T2" fmla="*/ 208643 w 609"/>
              <a:gd name="T3" fmla="*/ 61053 h 305"/>
              <a:gd name="T4" fmla="*/ 198570 w 609"/>
              <a:gd name="T5" fmla="*/ 50638 h 305"/>
              <a:gd name="T6" fmla="*/ 198570 w 609"/>
              <a:gd name="T7" fmla="*/ 35555 h 305"/>
              <a:gd name="T8" fmla="*/ 147489 w 609"/>
              <a:gd name="T9" fmla="*/ 86193 h 305"/>
              <a:gd name="T10" fmla="*/ 147489 w 609"/>
              <a:gd name="T11" fmla="*/ 86193 h 305"/>
              <a:gd name="T12" fmla="*/ 127344 w 609"/>
              <a:gd name="T13" fmla="*/ 104150 h 305"/>
              <a:gd name="T14" fmla="*/ 127344 w 609"/>
              <a:gd name="T15" fmla="*/ 104150 h 305"/>
              <a:gd name="T16" fmla="*/ 119790 w 609"/>
              <a:gd name="T17" fmla="*/ 109178 h 305"/>
              <a:gd name="T18" fmla="*/ 111876 w 609"/>
              <a:gd name="T19" fmla="*/ 104150 h 305"/>
              <a:gd name="T20" fmla="*/ 111876 w 609"/>
              <a:gd name="T21" fmla="*/ 104150 h 305"/>
              <a:gd name="T22" fmla="*/ 66190 w 609"/>
              <a:gd name="T23" fmla="*/ 58539 h 305"/>
              <a:gd name="T24" fmla="*/ 17986 w 609"/>
              <a:gd name="T25" fmla="*/ 104150 h 305"/>
              <a:gd name="T26" fmla="*/ 17986 w 609"/>
              <a:gd name="T27" fmla="*/ 104150 h 305"/>
              <a:gd name="T28" fmla="*/ 10432 w 609"/>
              <a:gd name="T29" fmla="*/ 109178 h 305"/>
              <a:gd name="T30" fmla="*/ 0 w 609"/>
              <a:gd name="T31" fmla="*/ 99122 h 305"/>
              <a:gd name="T32" fmla="*/ 5396 w 609"/>
              <a:gd name="T33" fmla="*/ 91221 h 305"/>
              <a:gd name="T34" fmla="*/ 5396 w 609"/>
              <a:gd name="T35" fmla="*/ 91221 h 305"/>
              <a:gd name="T36" fmla="*/ 58636 w 609"/>
              <a:gd name="T37" fmla="*/ 38069 h 305"/>
              <a:gd name="T38" fmla="*/ 58636 w 609"/>
              <a:gd name="T39" fmla="*/ 38069 h 305"/>
              <a:gd name="T40" fmla="*/ 66190 w 609"/>
              <a:gd name="T41" fmla="*/ 33041 h 305"/>
              <a:gd name="T42" fmla="*/ 71226 w 609"/>
              <a:gd name="T43" fmla="*/ 38069 h 305"/>
              <a:gd name="T44" fmla="*/ 71226 w 609"/>
              <a:gd name="T45" fmla="*/ 38069 h 305"/>
              <a:gd name="T46" fmla="*/ 119790 w 609"/>
              <a:gd name="T47" fmla="*/ 83679 h 305"/>
              <a:gd name="T48" fmla="*/ 132380 w 609"/>
              <a:gd name="T49" fmla="*/ 71109 h 305"/>
              <a:gd name="T50" fmla="*/ 132380 w 609"/>
              <a:gd name="T51" fmla="*/ 71109 h 305"/>
              <a:gd name="T52" fmla="*/ 134898 w 609"/>
              <a:gd name="T53" fmla="*/ 68595 h 305"/>
              <a:gd name="T54" fmla="*/ 139935 w 609"/>
              <a:gd name="T55" fmla="*/ 63567 h 305"/>
              <a:gd name="T56" fmla="*/ 139935 w 609"/>
              <a:gd name="T57" fmla="*/ 63567 h 305"/>
              <a:gd name="T58" fmla="*/ 183102 w 609"/>
              <a:gd name="T59" fmla="*/ 20471 h 305"/>
              <a:gd name="T60" fmla="*/ 167993 w 609"/>
              <a:gd name="T61" fmla="*/ 20471 h 305"/>
              <a:gd name="T62" fmla="*/ 157921 w 609"/>
              <a:gd name="T63" fmla="*/ 10056 h 305"/>
              <a:gd name="T64" fmla="*/ 167993 w 609"/>
              <a:gd name="T65" fmla="*/ 0 h 305"/>
              <a:gd name="T66" fmla="*/ 208643 w 609"/>
              <a:gd name="T67" fmla="*/ 0 h 305"/>
              <a:gd name="T68" fmla="*/ 218715 w 609"/>
              <a:gd name="T69" fmla="*/ 10056 h 305"/>
              <a:gd name="T70" fmla="*/ 218715 w 609"/>
              <a:gd name="T71" fmla="*/ 50638 h 305"/>
              <a:gd name="T72" fmla="*/ 208643 w 609"/>
              <a:gd name="T73" fmla="*/ 61053 h 3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305">
                <a:moveTo>
                  <a:pt x="580" y="170"/>
                </a:moveTo>
                <a:lnTo>
                  <a:pt x="580" y="170"/>
                </a:lnTo>
                <a:cubicBezTo>
                  <a:pt x="559" y="170"/>
                  <a:pt x="552" y="156"/>
                  <a:pt x="552" y="141"/>
                </a:cubicBezTo>
                <a:cubicBezTo>
                  <a:pt x="552" y="99"/>
                  <a:pt x="552" y="99"/>
                  <a:pt x="552" y="99"/>
                </a:cubicBezTo>
                <a:cubicBezTo>
                  <a:pt x="410" y="240"/>
                  <a:pt x="410" y="240"/>
                  <a:pt x="410" y="240"/>
                </a:cubicBezTo>
                <a:cubicBezTo>
                  <a:pt x="354" y="290"/>
                  <a:pt x="354" y="290"/>
                  <a:pt x="354" y="290"/>
                </a:cubicBezTo>
                <a:cubicBezTo>
                  <a:pt x="347" y="297"/>
                  <a:pt x="340" y="304"/>
                  <a:pt x="333" y="304"/>
                </a:cubicBezTo>
                <a:cubicBezTo>
                  <a:pt x="326" y="304"/>
                  <a:pt x="318" y="297"/>
                  <a:pt x="311" y="290"/>
                </a:cubicBezTo>
                <a:cubicBezTo>
                  <a:pt x="184" y="163"/>
                  <a:pt x="184" y="163"/>
                  <a:pt x="184" y="163"/>
                </a:cubicBezTo>
                <a:cubicBezTo>
                  <a:pt x="50" y="290"/>
                  <a:pt x="50" y="290"/>
                  <a:pt x="50" y="290"/>
                </a:cubicBezTo>
                <a:cubicBezTo>
                  <a:pt x="43" y="297"/>
                  <a:pt x="36" y="304"/>
                  <a:pt x="29" y="304"/>
                </a:cubicBezTo>
                <a:cubicBezTo>
                  <a:pt x="15" y="304"/>
                  <a:pt x="0" y="290"/>
                  <a:pt x="0" y="276"/>
                </a:cubicBezTo>
                <a:cubicBezTo>
                  <a:pt x="0" y="269"/>
                  <a:pt x="8" y="261"/>
                  <a:pt x="15" y="254"/>
                </a:cubicBezTo>
                <a:cubicBezTo>
                  <a:pt x="163" y="106"/>
                  <a:pt x="163" y="106"/>
                  <a:pt x="163" y="106"/>
                </a:cubicBezTo>
                <a:cubicBezTo>
                  <a:pt x="170" y="99"/>
                  <a:pt x="177" y="92"/>
                  <a:pt x="184" y="92"/>
                </a:cubicBezTo>
                <a:cubicBezTo>
                  <a:pt x="191" y="92"/>
                  <a:pt x="198" y="99"/>
                  <a:pt x="198" y="106"/>
                </a:cubicBezTo>
                <a:cubicBezTo>
                  <a:pt x="333" y="233"/>
                  <a:pt x="333" y="233"/>
                  <a:pt x="333" y="233"/>
                </a:cubicBezTo>
                <a:cubicBezTo>
                  <a:pt x="368" y="198"/>
                  <a:pt x="368" y="198"/>
                  <a:pt x="368" y="198"/>
                </a:cubicBezTo>
                <a:cubicBezTo>
                  <a:pt x="375" y="191"/>
                  <a:pt x="375" y="191"/>
                  <a:pt x="375" y="191"/>
                </a:cubicBezTo>
                <a:cubicBezTo>
                  <a:pt x="389" y="177"/>
                  <a:pt x="389" y="177"/>
                  <a:pt x="389" y="177"/>
                </a:cubicBezTo>
                <a:cubicBezTo>
                  <a:pt x="509" y="57"/>
                  <a:pt x="509" y="57"/>
                  <a:pt x="509" y="57"/>
                </a:cubicBezTo>
                <a:cubicBezTo>
                  <a:pt x="467" y="57"/>
                  <a:pt x="467" y="57"/>
                  <a:pt x="467" y="57"/>
                </a:cubicBezTo>
                <a:cubicBezTo>
                  <a:pt x="446" y="57"/>
                  <a:pt x="439" y="43"/>
                  <a:pt x="439" y="28"/>
                </a:cubicBezTo>
                <a:cubicBezTo>
                  <a:pt x="439" y="14"/>
                  <a:pt x="446" y="0"/>
                  <a:pt x="467" y="0"/>
                </a:cubicBezTo>
                <a:cubicBezTo>
                  <a:pt x="580" y="0"/>
                  <a:pt x="580" y="0"/>
                  <a:pt x="580" y="0"/>
                </a:cubicBezTo>
                <a:cubicBezTo>
                  <a:pt x="594" y="0"/>
                  <a:pt x="608" y="14"/>
                  <a:pt x="608" y="28"/>
                </a:cubicBezTo>
                <a:cubicBezTo>
                  <a:pt x="608" y="141"/>
                  <a:pt x="608" y="141"/>
                  <a:pt x="608" y="141"/>
                </a:cubicBezTo>
                <a:cubicBezTo>
                  <a:pt x="608" y="156"/>
                  <a:pt x="594" y="170"/>
                  <a:pt x="580" y="1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Tree>
    <p:extLst>
      <p:ext uri="{BB962C8B-B14F-4D97-AF65-F5344CB8AC3E}">
        <p14:creationId xmlns:p14="http://schemas.microsoft.com/office/powerpoint/2010/main" val="224129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3292447156"/>
              </p:ext>
            </p:extLst>
          </p:nvPr>
        </p:nvGraphicFramePr>
        <p:xfrm>
          <a:off x="2203397" y="3853038"/>
          <a:ext cx="7498820" cy="6009924"/>
        </p:xfrm>
        <a:graphic>
          <a:graphicData uri="http://schemas.openxmlformats.org/drawingml/2006/table">
            <a:tbl>
              <a:tblPr firstRow="1" bandRow="1">
                <a:tableStyleId>{5A111915-BE36-4E01-A7E5-04B1672EAD32}</a:tableStyleId>
              </a:tblPr>
              <a:tblGrid>
                <a:gridCol w="1071260">
                  <a:extLst>
                    <a:ext uri="{9D8B030D-6E8A-4147-A177-3AD203B41FA5}">
                      <a16:colId xmlns:a16="http://schemas.microsoft.com/office/drawing/2014/main" val="20000"/>
                    </a:ext>
                  </a:extLst>
                </a:gridCol>
                <a:gridCol w="1071260">
                  <a:extLst>
                    <a:ext uri="{9D8B030D-6E8A-4147-A177-3AD203B41FA5}">
                      <a16:colId xmlns:a16="http://schemas.microsoft.com/office/drawing/2014/main" val="20001"/>
                    </a:ext>
                  </a:extLst>
                </a:gridCol>
                <a:gridCol w="1071260">
                  <a:extLst>
                    <a:ext uri="{9D8B030D-6E8A-4147-A177-3AD203B41FA5}">
                      <a16:colId xmlns:a16="http://schemas.microsoft.com/office/drawing/2014/main" val="20002"/>
                    </a:ext>
                  </a:extLst>
                </a:gridCol>
                <a:gridCol w="1071260">
                  <a:extLst>
                    <a:ext uri="{9D8B030D-6E8A-4147-A177-3AD203B41FA5}">
                      <a16:colId xmlns:a16="http://schemas.microsoft.com/office/drawing/2014/main" val="20003"/>
                    </a:ext>
                  </a:extLst>
                </a:gridCol>
                <a:gridCol w="1071260">
                  <a:extLst>
                    <a:ext uri="{9D8B030D-6E8A-4147-A177-3AD203B41FA5}">
                      <a16:colId xmlns:a16="http://schemas.microsoft.com/office/drawing/2014/main" val="20004"/>
                    </a:ext>
                  </a:extLst>
                </a:gridCol>
                <a:gridCol w="1071260">
                  <a:extLst>
                    <a:ext uri="{9D8B030D-6E8A-4147-A177-3AD203B41FA5}">
                      <a16:colId xmlns:a16="http://schemas.microsoft.com/office/drawing/2014/main" val="20005"/>
                    </a:ext>
                  </a:extLst>
                </a:gridCol>
                <a:gridCol w="1071260">
                  <a:extLst>
                    <a:ext uri="{9D8B030D-6E8A-4147-A177-3AD203B41FA5}">
                      <a16:colId xmlns:a16="http://schemas.microsoft.com/office/drawing/2014/main" val="20006"/>
                    </a:ext>
                  </a:extLst>
                </a:gridCol>
              </a:tblGrid>
              <a:tr h="1001654">
                <a:tc>
                  <a:txBody>
                    <a:bodyPr/>
                    <a:lstStyle/>
                    <a:p>
                      <a:pPr algn="ctr"/>
                      <a:r>
                        <a:rPr lang="en-US" sz="2400" dirty="0"/>
                        <a:t>S</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a:txBody>
                    <a:bodyPr/>
                    <a:lstStyle/>
                    <a:p>
                      <a:pPr algn="ctr"/>
                      <a:r>
                        <a:rPr lang="en-US" sz="2400" dirty="0"/>
                        <a:t>M</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a:txBody>
                    <a:bodyPr/>
                    <a:lstStyle/>
                    <a:p>
                      <a:pPr algn="ctr"/>
                      <a:r>
                        <a:rPr lang="en-US" sz="2400" dirty="0"/>
                        <a:t>T</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a:txBody>
                    <a:bodyPr/>
                    <a:lstStyle/>
                    <a:p>
                      <a:pPr algn="ctr"/>
                      <a:r>
                        <a:rPr lang="en-US" sz="2400" dirty="0"/>
                        <a:t>W</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a:txBody>
                    <a:bodyPr/>
                    <a:lstStyle/>
                    <a:p>
                      <a:pPr algn="ctr"/>
                      <a:r>
                        <a:rPr lang="en-US" sz="2400" dirty="0"/>
                        <a:t>T</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a:txBody>
                    <a:bodyPr/>
                    <a:lstStyle/>
                    <a:p>
                      <a:pPr algn="ctr"/>
                      <a:r>
                        <a:rPr lang="en-US" sz="2400" dirty="0"/>
                        <a:t>F</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a:txBody>
                    <a:bodyPr/>
                    <a:lstStyle/>
                    <a:p>
                      <a:pPr algn="ctr"/>
                      <a:r>
                        <a:rPr lang="en-US" sz="2400" dirty="0"/>
                        <a:t>S</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extLst>
                  <a:ext uri="{0D108BD9-81ED-4DB2-BD59-A6C34878D82A}">
                    <a16:rowId xmlns:a16="http://schemas.microsoft.com/office/drawing/2014/main" val="10000"/>
                  </a:ext>
                </a:extLst>
              </a:tr>
              <a:tr h="1001654">
                <a:tc>
                  <a:txBody>
                    <a:bodyPr/>
                    <a:lstStyle/>
                    <a:p>
                      <a:pPr algn="ctr"/>
                      <a:endParaRPr lang="en-US" sz="2400" dirty="0"/>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endParaRPr lang="en-US" sz="2400" dirty="0"/>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1</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2</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3</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4</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5</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1"/>
                  </a:ext>
                </a:extLst>
              </a:tr>
              <a:tr h="1001654">
                <a:tc>
                  <a:txBody>
                    <a:bodyPr/>
                    <a:lstStyle/>
                    <a:p>
                      <a:pPr algn="ctr"/>
                      <a:r>
                        <a:rPr lang="en-US" sz="2400" dirty="0"/>
                        <a:t>6</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7</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8</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9</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10</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11</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solidFill>
                            <a:schemeClr val="bg1"/>
                          </a:solidFill>
                        </a:rPr>
                        <a:t>12</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001654">
                <a:tc>
                  <a:txBody>
                    <a:bodyPr/>
                    <a:lstStyle/>
                    <a:p>
                      <a:pPr algn="ctr"/>
                      <a:r>
                        <a:rPr lang="en-US" sz="2400" dirty="0"/>
                        <a:t>13</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14</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15</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16</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17</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18</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19</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3"/>
                  </a:ext>
                </a:extLst>
              </a:tr>
              <a:tr h="1001654">
                <a:tc>
                  <a:txBody>
                    <a:bodyPr/>
                    <a:lstStyle/>
                    <a:p>
                      <a:pPr algn="ctr"/>
                      <a:r>
                        <a:rPr lang="en-US" sz="2400" dirty="0"/>
                        <a:t>20</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21</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solidFill>
                            <a:srgbClr val="FFFFFF"/>
                          </a:solidFill>
                        </a:rPr>
                        <a:t>22</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accent1"/>
                    </a:solidFill>
                  </a:tcPr>
                </a:tc>
                <a:tc>
                  <a:txBody>
                    <a:bodyPr/>
                    <a:lstStyle/>
                    <a:p>
                      <a:pPr algn="ctr"/>
                      <a:r>
                        <a:rPr lang="en-US" sz="2400" dirty="0"/>
                        <a:t>23</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24</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25</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26</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4"/>
                  </a:ext>
                </a:extLst>
              </a:tr>
              <a:tr h="1001654">
                <a:tc>
                  <a:txBody>
                    <a:bodyPr/>
                    <a:lstStyle/>
                    <a:p>
                      <a:pPr algn="ctr"/>
                      <a:r>
                        <a:rPr lang="en-US" sz="2400" dirty="0"/>
                        <a:t>27</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28</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29</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39</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US" sz="2400" dirty="0"/>
                        <a:t>31</a:t>
                      </a:r>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endParaRPr lang="en-US" sz="2400"/>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endParaRPr lang="en-US" sz="2400" dirty="0"/>
                    </a:p>
                  </a:txBody>
                  <a:tcPr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3" name="TextBox 82"/>
          <p:cNvSpPr txBox="1"/>
          <p:nvPr/>
        </p:nvSpPr>
        <p:spPr>
          <a:xfrm>
            <a:off x="11313584" y="4162710"/>
            <a:ext cx="8756172" cy="1902059"/>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Save the Date</a:t>
            </a:r>
          </a:p>
          <a:p>
            <a:pPr>
              <a:lnSpc>
                <a:spcPct val="80000"/>
              </a:lnSpc>
            </a:pPr>
            <a:r>
              <a:rPr lang="en-US" sz="7200" dirty="0">
                <a:solidFill>
                  <a:schemeClr val="accent1"/>
                </a:solidFill>
                <a:latin typeface="Lato Black"/>
                <a:cs typeface="Lato Black"/>
              </a:rPr>
              <a:t>Mark your Calendar</a:t>
            </a:r>
            <a:endParaRPr lang="en-US" sz="9600" dirty="0">
              <a:solidFill>
                <a:schemeClr val="accent1"/>
              </a:solidFill>
              <a:latin typeface="Lato Black"/>
              <a:cs typeface="Lato Black"/>
            </a:endParaRPr>
          </a:p>
        </p:txBody>
      </p:sp>
      <p:sp>
        <p:nvSpPr>
          <p:cNvPr id="84" name="TextBox 83"/>
          <p:cNvSpPr txBox="1"/>
          <p:nvPr/>
        </p:nvSpPr>
        <p:spPr>
          <a:xfrm>
            <a:off x="11313585" y="3647580"/>
            <a:ext cx="7128989" cy="523220"/>
          </a:xfrm>
          <a:prstGeom prst="rect">
            <a:avLst/>
          </a:prstGeom>
          <a:noFill/>
        </p:spPr>
        <p:txBody>
          <a:bodyPr wrap="square" rtlCol="0">
            <a:spAutoFit/>
          </a:bodyPr>
          <a:lstStyle/>
          <a:p>
            <a:r>
              <a:rPr lang="en-US" sz="2800" dirty="0">
                <a:solidFill>
                  <a:schemeClr val="tx2"/>
                </a:solidFill>
                <a:latin typeface="Lato Light"/>
                <a:cs typeface="Lato Light"/>
              </a:rPr>
              <a:t>EDITABLE CALENDAR</a:t>
            </a:r>
          </a:p>
        </p:txBody>
      </p:sp>
      <p:sp>
        <p:nvSpPr>
          <p:cNvPr id="85" name="Rectangle 84"/>
          <p:cNvSpPr/>
          <p:nvPr/>
        </p:nvSpPr>
        <p:spPr>
          <a:xfrm>
            <a:off x="11055041" y="3756220"/>
            <a:ext cx="141940" cy="22252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6" name="TextBox 85"/>
          <p:cNvSpPr txBox="1"/>
          <p:nvPr/>
        </p:nvSpPr>
        <p:spPr>
          <a:xfrm>
            <a:off x="11313585" y="6036547"/>
            <a:ext cx="7128989" cy="4524315"/>
          </a:xfrm>
          <a:prstGeom prst="rect">
            <a:avLst/>
          </a:prstGeom>
          <a:noFill/>
        </p:spPr>
        <p:txBody>
          <a:bodyPr wrap="square" rtlCol="0">
            <a:spAutoFit/>
          </a:bodyPr>
          <a:lstStyle/>
          <a:p>
            <a:r>
              <a:rPr lang="en-US" sz="3200" dirty="0" err="1">
                <a:cs typeface="Lato Light"/>
              </a:rPr>
              <a:t>Lorem</a:t>
            </a:r>
            <a:r>
              <a:rPr lang="en-US" sz="3200" dirty="0">
                <a:cs typeface="Lato Light"/>
              </a:rPr>
              <a:t> </a:t>
            </a:r>
            <a:r>
              <a:rPr lang="en-US" sz="3200" dirty="0" err="1">
                <a:cs typeface="Lato Light"/>
              </a:rPr>
              <a:t>ipsum</a:t>
            </a:r>
            <a:r>
              <a:rPr lang="en-US" sz="3200" dirty="0">
                <a:cs typeface="Lato Light"/>
              </a:rPr>
              <a:t> dolor sit </a:t>
            </a:r>
            <a:r>
              <a:rPr lang="en-US" sz="3200" dirty="0" err="1">
                <a:cs typeface="Lato Light"/>
              </a:rPr>
              <a:t>amet</a:t>
            </a:r>
            <a:r>
              <a:rPr lang="en-US" sz="3200" dirty="0">
                <a:cs typeface="Lato Light"/>
              </a:rPr>
              <a:t>, </a:t>
            </a:r>
            <a:r>
              <a:rPr lang="en-US" sz="3200" dirty="0" err="1">
                <a:cs typeface="Lato Light"/>
              </a:rPr>
              <a:t>consectetur</a:t>
            </a:r>
            <a:r>
              <a:rPr lang="en-US" sz="3200" dirty="0">
                <a:cs typeface="Lato Light"/>
              </a:rPr>
              <a:t> </a:t>
            </a:r>
            <a:r>
              <a:rPr lang="en-US" sz="3200" dirty="0" err="1">
                <a:cs typeface="Lato Light"/>
              </a:rPr>
              <a:t>adipiscing</a:t>
            </a:r>
            <a:r>
              <a:rPr lang="en-US" sz="3200" dirty="0">
                <a:cs typeface="Lato Light"/>
              </a:rPr>
              <a:t> </a:t>
            </a:r>
            <a:r>
              <a:rPr lang="en-US" sz="3200" dirty="0" err="1">
                <a:cs typeface="Lato Light"/>
              </a:rPr>
              <a:t>elit</a:t>
            </a:r>
            <a:r>
              <a:rPr lang="en-US" sz="3200" dirty="0">
                <a:cs typeface="Lato Light"/>
              </a:rPr>
              <a:t>. </a:t>
            </a:r>
            <a:r>
              <a:rPr lang="en-US" sz="3200" dirty="0" err="1">
                <a:cs typeface="Lato Light"/>
              </a:rPr>
              <a:t>Nulla</a:t>
            </a:r>
            <a:r>
              <a:rPr lang="en-US" sz="3200" dirty="0">
                <a:cs typeface="Lato Light"/>
              </a:rPr>
              <a:t> </a:t>
            </a:r>
            <a:r>
              <a:rPr lang="en-US" sz="3200" dirty="0" err="1">
                <a:cs typeface="Lato Light"/>
              </a:rPr>
              <a:t>scelerisque</a:t>
            </a:r>
            <a:r>
              <a:rPr lang="en-US" sz="3200" dirty="0">
                <a:cs typeface="Lato Light"/>
              </a:rPr>
              <a:t> </a:t>
            </a:r>
            <a:r>
              <a:rPr lang="en-US" sz="3200" dirty="0" err="1">
                <a:cs typeface="Lato Light"/>
              </a:rPr>
              <a:t>est</a:t>
            </a:r>
            <a:r>
              <a:rPr lang="en-US" sz="3200" dirty="0">
                <a:cs typeface="Lato Light"/>
              </a:rPr>
              <a:t> </a:t>
            </a:r>
            <a:r>
              <a:rPr lang="en-US" sz="3200" dirty="0" err="1">
                <a:cs typeface="Lato Light"/>
              </a:rPr>
              <a:t>eget</a:t>
            </a:r>
            <a:r>
              <a:rPr lang="en-US" sz="3200" dirty="0">
                <a:cs typeface="Lato Light"/>
              </a:rPr>
              <a:t> </a:t>
            </a:r>
            <a:r>
              <a:rPr lang="en-US" sz="3200" dirty="0" err="1">
                <a:cs typeface="Lato Light"/>
              </a:rPr>
              <a:t>tincidunt</a:t>
            </a:r>
            <a:r>
              <a:rPr lang="en-US" sz="3200" dirty="0">
                <a:cs typeface="Lato Light"/>
              </a:rPr>
              <a:t> </a:t>
            </a:r>
            <a:r>
              <a:rPr lang="en-US" sz="3200" dirty="0" err="1">
                <a:cs typeface="Lato Light"/>
              </a:rPr>
              <a:t>venenatis</a:t>
            </a:r>
            <a:r>
              <a:rPr lang="en-US" sz="3200" dirty="0">
                <a:cs typeface="Lato Light"/>
              </a:rPr>
              <a:t>. In non </a:t>
            </a:r>
            <a:r>
              <a:rPr lang="en-US" sz="3200" dirty="0" err="1">
                <a:cs typeface="Lato Light"/>
              </a:rPr>
              <a:t>eros</a:t>
            </a:r>
            <a:r>
              <a:rPr lang="en-US" sz="3200" dirty="0">
                <a:cs typeface="Lato Light"/>
              </a:rPr>
              <a:t> lacus. </a:t>
            </a:r>
            <a:r>
              <a:rPr lang="en-US" sz="3200" dirty="0" err="1">
                <a:cs typeface="Lato Light"/>
              </a:rPr>
              <a:t>Fusce</a:t>
            </a:r>
            <a:r>
              <a:rPr lang="en-US" sz="3200" dirty="0">
                <a:cs typeface="Lato Light"/>
              </a:rPr>
              <a:t> </a:t>
            </a:r>
            <a:r>
              <a:rPr lang="en-US" sz="3200" dirty="0" err="1">
                <a:cs typeface="Lato Light"/>
              </a:rPr>
              <a:t>metus</a:t>
            </a:r>
            <a:r>
              <a:rPr lang="en-US" sz="3200" dirty="0">
                <a:cs typeface="Lato Light"/>
              </a:rPr>
              <a:t> </a:t>
            </a:r>
            <a:r>
              <a:rPr lang="en-US" sz="3200" dirty="0" err="1">
                <a:cs typeface="Lato Light"/>
              </a:rPr>
              <a:t>turpis</a:t>
            </a:r>
            <a:r>
              <a:rPr lang="en-US" sz="3200" dirty="0">
                <a:cs typeface="Lato Light"/>
              </a:rPr>
              <a:t>, </a:t>
            </a:r>
            <a:r>
              <a:rPr lang="en-US" sz="3200" dirty="0" err="1">
                <a:cs typeface="Lato Light"/>
              </a:rPr>
              <a:t>bibendum</a:t>
            </a:r>
            <a:r>
              <a:rPr lang="en-US" sz="3200" dirty="0">
                <a:cs typeface="Lato Light"/>
              </a:rPr>
              <a:t> in mi a, </a:t>
            </a:r>
            <a:r>
              <a:rPr lang="en-US" sz="3200" dirty="0" err="1">
                <a:cs typeface="Lato Light"/>
              </a:rPr>
              <a:t>tristique</a:t>
            </a:r>
            <a:r>
              <a:rPr lang="en-US" sz="3200" dirty="0">
                <a:cs typeface="Lato Light"/>
              </a:rPr>
              <a:t> </a:t>
            </a:r>
            <a:r>
              <a:rPr lang="en-US" sz="3200" dirty="0" err="1">
                <a:cs typeface="Lato Light"/>
              </a:rPr>
              <a:t>maximus</a:t>
            </a:r>
            <a:r>
              <a:rPr lang="en-US" sz="3200" dirty="0">
                <a:cs typeface="Lato Light"/>
              </a:rPr>
              <a:t> </a:t>
            </a:r>
            <a:r>
              <a:rPr lang="en-US" sz="3200" dirty="0" err="1">
                <a:cs typeface="Lato Light"/>
              </a:rPr>
              <a:t>elit</a:t>
            </a:r>
            <a:r>
              <a:rPr lang="en-US" sz="3200" dirty="0">
                <a:cs typeface="Lato Light"/>
              </a:rPr>
              <a:t>. </a:t>
            </a:r>
            <a:r>
              <a:rPr lang="en-US" sz="3200" dirty="0" err="1">
                <a:cs typeface="Lato Light"/>
              </a:rPr>
              <a:t>Aenean</a:t>
            </a:r>
            <a:r>
              <a:rPr lang="en-US" sz="3200" dirty="0">
                <a:cs typeface="Lato Light"/>
              </a:rPr>
              <a:t> vitae </a:t>
            </a:r>
            <a:r>
              <a:rPr lang="en-US" sz="3200" dirty="0" err="1">
                <a:cs typeface="Lato Light"/>
              </a:rPr>
              <a:t>nulla</a:t>
            </a:r>
            <a:r>
              <a:rPr lang="en-US" sz="3200" dirty="0">
                <a:cs typeface="Lato Light"/>
              </a:rPr>
              <a:t> </a:t>
            </a:r>
            <a:r>
              <a:rPr lang="en-US" sz="3200" dirty="0" err="1">
                <a:cs typeface="Lato Light"/>
              </a:rPr>
              <a:t>vehicula</a:t>
            </a:r>
            <a:r>
              <a:rPr lang="en-US" sz="3200" dirty="0">
                <a:cs typeface="Lato Light"/>
              </a:rPr>
              <a:t>, </a:t>
            </a:r>
            <a:r>
              <a:rPr lang="en-US" sz="3200" dirty="0" err="1">
                <a:cs typeface="Lato Light"/>
              </a:rPr>
              <a:t>imperdiet</a:t>
            </a:r>
            <a:r>
              <a:rPr lang="en-US" sz="3200" dirty="0">
                <a:cs typeface="Lato Light"/>
              </a:rPr>
              <a:t> </a:t>
            </a:r>
            <a:r>
              <a:rPr lang="en-US" sz="3200" dirty="0" err="1">
                <a:cs typeface="Lato Light"/>
              </a:rPr>
              <a:t>arcu</a:t>
            </a:r>
            <a:r>
              <a:rPr lang="en-US" sz="3200" dirty="0">
                <a:cs typeface="Lato Light"/>
              </a:rPr>
              <a:t> </a:t>
            </a:r>
            <a:r>
              <a:rPr lang="en-US" sz="3200" dirty="0" err="1">
                <a:cs typeface="Lato Light"/>
              </a:rPr>
              <a:t>consequat</a:t>
            </a:r>
            <a:r>
              <a:rPr lang="en-US" sz="3200" dirty="0">
                <a:cs typeface="Lato Light"/>
              </a:rPr>
              <a:t>, </a:t>
            </a:r>
            <a:r>
              <a:rPr lang="en-US" sz="3200" dirty="0" err="1">
                <a:cs typeface="Lato Light"/>
              </a:rPr>
              <a:t>fringilla</a:t>
            </a:r>
            <a:r>
              <a:rPr lang="en-US" sz="3200" dirty="0">
                <a:cs typeface="Lato Light"/>
              </a:rPr>
              <a:t> </a:t>
            </a:r>
            <a:r>
              <a:rPr lang="en-US" sz="3200" dirty="0" err="1">
                <a:cs typeface="Lato Light"/>
              </a:rPr>
              <a:t>lectus</a:t>
            </a:r>
            <a:r>
              <a:rPr lang="en-US" sz="3200" dirty="0">
                <a:cs typeface="Lato Light"/>
              </a:rPr>
              <a:t>. </a:t>
            </a:r>
            <a:r>
              <a:rPr lang="en-US" sz="3200" dirty="0" err="1">
                <a:cs typeface="Lato Light"/>
              </a:rPr>
              <a:t>Donec</a:t>
            </a:r>
            <a:r>
              <a:rPr lang="en-US" sz="3200" dirty="0">
                <a:cs typeface="Lato Light"/>
              </a:rPr>
              <a:t> </a:t>
            </a:r>
            <a:r>
              <a:rPr lang="en-US" sz="3200" dirty="0" err="1">
                <a:cs typeface="Lato Light"/>
              </a:rPr>
              <a:t>ut</a:t>
            </a:r>
            <a:r>
              <a:rPr lang="en-US" sz="3200" dirty="0">
                <a:cs typeface="Lato Light"/>
              </a:rPr>
              <a:t> </a:t>
            </a:r>
            <a:r>
              <a:rPr lang="en-US" sz="3200" dirty="0" err="1">
                <a:cs typeface="Lato Light"/>
              </a:rPr>
              <a:t>mattis</a:t>
            </a:r>
            <a:r>
              <a:rPr lang="en-US" sz="3200" dirty="0">
                <a:cs typeface="Lato Light"/>
              </a:rPr>
              <a:t> nisi, </a:t>
            </a:r>
            <a:r>
              <a:rPr lang="en-US" sz="3200" dirty="0" err="1">
                <a:cs typeface="Lato Light"/>
              </a:rPr>
              <a:t>ut</a:t>
            </a:r>
            <a:r>
              <a:rPr lang="en-US" sz="3200" dirty="0">
                <a:cs typeface="Lato Light"/>
              </a:rPr>
              <a:t> </a:t>
            </a:r>
            <a:r>
              <a:rPr lang="en-US" sz="3200" dirty="0" err="1">
                <a:cs typeface="Lato Light"/>
              </a:rPr>
              <a:t>rutrum</a:t>
            </a:r>
            <a:r>
              <a:rPr lang="en-US" sz="3200" dirty="0">
                <a:cs typeface="Lato Light"/>
              </a:rPr>
              <a:t> </a:t>
            </a:r>
            <a:r>
              <a:rPr lang="en-US" sz="3200" dirty="0" err="1">
                <a:cs typeface="Lato Light"/>
              </a:rPr>
              <a:t>neque</a:t>
            </a:r>
            <a:r>
              <a:rPr lang="en-US" sz="3200" dirty="0">
                <a:cs typeface="Lato Light"/>
              </a:rPr>
              <a:t>. </a:t>
            </a:r>
            <a:endParaRPr lang="en-US" sz="3200" dirty="0">
              <a:latin typeface="Lato Light"/>
              <a:cs typeface="Lato Light"/>
            </a:endParaRPr>
          </a:p>
        </p:txBody>
      </p:sp>
    </p:spTree>
    <p:extLst>
      <p:ext uri="{BB962C8B-B14F-4D97-AF65-F5344CB8AC3E}">
        <p14:creationId xmlns:p14="http://schemas.microsoft.com/office/powerpoint/2010/main" val="3287988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a:extLst>
              <a:ext uri="{FF2B5EF4-FFF2-40B4-BE49-F238E27FC236}">
                <a16:creationId xmlns:a16="http://schemas.microsoft.com/office/drawing/2014/main" id="{7CAB08B1-A2A5-44A1-BFC4-EA95874254C4}"/>
              </a:ext>
            </a:extLst>
          </p:cNvPr>
          <p:cNvSpPr>
            <a:spLocks/>
          </p:cNvSpPr>
          <p:nvPr/>
        </p:nvSpPr>
        <p:spPr bwMode="auto">
          <a:xfrm>
            <a:off x="13908520" y="2953300"/>
            <a:ext cx="660160" cy="653355"/>
          </a:xfrm>
          <a:custGeom>
            <a:avLst/>
            <a:gdLst>
              <a:gd name="T0" fmla="*/ 100092 w 120"/>
              <a:gd name="T1" fmla="*/ 304800 h 119"/>
              <a:gd name="T2" fmla="*/ 228415 w 120"/>
              <a:gd name="T3" fmla="*/ 304800 h 119"/>
              <a:gd name="T4" fmla="*/ 292576 w 120"/>
              <a:gd name="T5" fmla="*/ 133190 h 119"/>
              <a:gd name="T6" fmla="*/ 256646 w 120"/>
              <a:gd name="T7" fmla="*/ 120383 h 119"/>
              <a:gd name="T8" fmla="*/ 241247 w 120"/>
              <a:gd name="T9" fmla="*/ 153681 h 119"/>
              <a:gd name="T10" fmla="*/ 228415 w 120"/>
              <a:gd name="T11" fmla="*/ 135751 h 119"/>
              <a:gd name="T12" fmla="*/ 241247 w 120"/>
              <a:gd name="T13" fmla="*/ 46104 h 119"/>
              <a:gd name="T14" fmla="*/ 202750 w 120"/>
              <a:gd name="T15" fmla="*/ 38420 h 119"/>
              <a:gd name="T16" fmla="*/ 189918 w 120"/>
              <a:gd name="T17" fmla="*/ 128067 h 119"/>
              <a:gd name="T18" fmla="*/ 169386 w 120"/>
              <a:gd name="T19" fmla="*/ 120383 h 119"/>
              <a:gd name="T20" fmla="*/ 166820 w 120"/>
              <a:gd name="T21" fmla="*/ 28175 h 119"/>
              <a:gd name="T22" fmla="*/ 123190 w 120"/>
              <a:gd name="T23" fmla="*/ 28175 h 119"/>
              <a:gd name="T24" fmla="*/ 125756 w 120"/>
              <a:gd name="T25" fmla="*/ 133190 h 119"/>
              <a:gd name="T26" fmla="*/ 110358 w 120"/>
              <a:gd name="T27" fmla="*/ 130629 h 119"/>
              <a:gd name="T28" fmla="*/ 82127 w 120"/>
              <a:gd name="T29" fmla="*/ 66595 h 119"/>
              <a:gd name="T30" fmla="*/ 41063 w 120"/>
              <a:gd name="T31" fmla="*/ 76840 h 119"/>
              <a:gd name="T32" fmla="*/ 79560 w 120"/>
              <a:gd name="T33" fmla="*/ 169049 h 119"/>
              <a:gd name="T34" fmla="*/ 74427 w 120"/>
              <a:gd name="T35" fmla="*/ 199785 h 119"/>
              <a:gd name="T36" fmla="*/ 35930 w 120"/>
              <a:gd name="T37" fmla="*/ 163926 h 119"/>
              <a:gd name="T38" fmla="*/ 7699 w 120"/>
              <a:gd name="T39" fmla="*/ 186978 h 119"/>
              <a:gd name="T40" fmla="*/ 66728 w 120"/>
              <a:gd name="T41" fmla="*/ 261257 h 119"/>
              <a:gd name="T42" fmla="*/ 100092 w 120"/>
              <a:gd name="T43" fmla="*/ 304800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0" h="119">
                <a:moveTo>
                  <a:pt x="39" y="119"/>
                </a:moveTo>
                <a:cubicBezTo>
                  <a:pt x="89" y="119"/>
                  <a:pt x="89" y="119"/>
                  <a:pt x="89" y="119"/>
                </a:cubicBezTo>
                <a:cubicBezTo>
                  <a:pt x="89" y="119"/>
                  <a:pt x="109" y="68"/>
                  <a:pt x="114" y="52"/>
                </a:cubicBezTo>
                <a:cubicBezTo>
                  <a:pt x="120" y="36"/>
                  <a:pt x="106" y="32"/>
                  <a:pt x="100" y="47"/>
                </a:cubicBezTo>
                <a:cubicBezTo>
                  <a:pt x="96" y="58"/>
                  <a:pt x="94" y="60"/>
                  <a:pt x="94" y="60"/>
                </a:cubicBezTo>
                <a:cubicBezTo>
                  <a:pt x="94" y="60"/>
                  <a:pt x="88" y="60"/>
                  <a:pt x="89" y="53"/>
                </a:cubicBezTo>
                <a:cubicBezTo>
                  <a:pt x="90" y="45"/>
                  <a:pt x="92" y="34"/>
                  <a:pt x="94" y="18"/>
                </a:cubicBezTo>
                <a:cubicBezTo>
                  <a:pt x="96" y="8"/>
                  <a:pt x="80" y="7"/>
                  <a:pt x="79" y="15"/>
                </a:cubicBezTo>
                <a:cubicBezTo>
                  <a:pt x="78" y="23"/>
                  <a:pt x="75" y="45"/>
                  <a:pt x="74" y="50"/>
                </a:cubicBezTo>
                <a:cubicBezTo>
                  <a:pt x="73" y="55"/>
                  <a:pt x="67" y="59"/>
                  <a:pt x="66" y="47"/>
                </a:cubicBezTo>
                <a:cubicBezTo>
                  <a:pt x="66" y="39"/>
                  <a:pt x="65" y="27"/>
                  <a:pt x="65" y="11"/>
                </a:cubicBezTo>
                <a:cubicBezTo>
                  <a:pt x="65" y="0"/>
                  <a:pt x="48" y="1"/>
                  <a:pt x="48" y="11"/>
                </a:cubicBezTo>
                <a:cubicBezTo>
                  <a:pt x="48" y="18"/>
                  <a:pt x="49" y="46"/>
                  <a:pt x="49" y="52"/>
                </a:cubicBezTo>
                <a:cubicBezTo>
                  <a:pt x="49" y="57"/>
                  <a:pt x="46" y="59"/>
                  <a:pt x="43" y="51"/>
                </a:cubicBezTo>
                <a:cubicBezTo>
                  <a:pt x="39" y="43"/>
                  <a:pt x="35" y="34"/>
                  <a:pt x="32" y="26"/>
                </a:cubicBezTo>
                <a:cubicBezTo>
                  <a:pt x="27" y="14"/>
                  <a:pt x="13" y="22"/>
                  <a:pt x="16" y="30"/>
                </a:cubicBezTo>
                <a:cubicBezTo>
                  <a:pt x="19" y="37"/>
                  <a:pt x="26" y="53"/>
                  <a:pt x="31" y="66"/>
                </a:cubicBezTo>
                <a:cubicBezTo>
                  <a:pt x="34" y="72"/>
                  <a:pt x="37" y="84"/>
                  <a:pt x="29" y="78"/>
                </a:cubicBezTo>
                <a:cubicBezTo>
                  <a:pt x="23" y="73"/>
                  <a:pt x="21" y="69"/>
                  <a:pt x="14" y="64"/>
                </a:cubicBezTo>
                <a:cubicBezTo>
                  <a:pt x="7" y="60"/>
                  <a:pt x="0" y="69"/>
                  <a:pt x="3" y="73"/>
                </a:cubicBezTo>
                <a:cubicBezTo>
                  <a:pt x="9" y="80"/>
                  <a:pt x="19" y="91"/>
                  <a:pt x="26" y="102"/>
                </a:cubicBezTo>
                <a:cubicBezTo>
                  <a:pt x="31" y="110"/>
                  <a:pt x="39" y="119"/>
                  <a:pt x="39"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 name="Group 10">
            <a:extLst>
              <a:ext uri="{FF2B5EF4-FFF2-40B4-BE49-F238E27FC236}">
                <a16:creationId xmlns:a16="http://schemas.microsoft.com/office/drawing/2014/main" id="{DB10CF56-A929-4C06-BDE6-9B4F4C3DFB95}"/>
              </a:ext>
            </a:extLst>
          </p:cNvPr>
          <p:cNvGrpSpPr/>
          <p:nvPr/>
        </p:nvGrpSpPr>
        <p:grpSpPr>
          <a:xfrm>
            <a:off x="15336574" y="3086529"/>
            <a:ext cx="643147" cy="534255"/>
            <a:chOff x="1450975" y="838200"/>
            <a:chExt cx="300038" cy="249238"/>
          </a:xfrm>
          <a:solidFill>
            <a:srgbClr val="FFFFFF"/>
          </a:solidFill>
        </p:grpSpPr>
        <p:sp>
          <p:nvSpPr>
            <p:cNvPr id="12" name="Freeform 12">
              <a:extLst>
                <a:ext uri="{FF2B5EF4-FFF2-40B4-BE49-F238E27FC236}">
                  <a16:creationId xmlns:a16="http://schemas.microsoft.com/office/drawing/2014/main" id="{E3BE4711-B3EA-47B9-B4A6-8A02B7420D07}"/>
                </a:ext>
              </a:extLst>
            </p:cNvPr>
            <p:cNvSpPr>
              <a:spLocks noEditPoints="1"/>
            </p:cNvSpPr>
            <p:nvPr/>
          </p:nvSpPr>
          <p:spPr bwMode="auto">
            <a:xfrm>
              <a:off x="1450975" y="838200"/>
              <a:ext cx="300038" cy="249238"/>
            </a:xfrm>
            <a:custGeom>
              <a:avLst/>
              <a:gdLst/>
              <a:ahLst/>
              <a:cxnLst>
                <a:cxn ang="0">
                  <a:pos x="1" y="42"/>
                </a:cxn>
                <a:cxn ang="0">
                  <a:pos x="0" y="46"/>
                </a:cxn>
                <a:cxn ang="0">
                  <a:pos x="117" y="56"/>
                </a:cxn>
                <a:cxn ang="0">
                  <a:pos x="117" y="51"/>
                </a:cxn>
                <a:cxn ang="0">
                  <a:pos x="1" y="42"/>
                </a:cxn>
                <a:cxn ang="0">
                  <a:pos x="58" y="75"/>
                </a:cxn>
                <a:cxn ang="0">
                  <a:pos x="33" y="47"/>
                </a:cxn>
                <a:cxn ang="0">
                  <a:pos x="62" y="23"/>
                </a:cxn>
                <a:cxn ang="0">
                  <a:pos x="86" y="51"/>
                </a:cxn>
                <a:cxn ang="0">
                  <a:pos x="58" y="75"/>
                </a:cxn>
              </a:cxnLst>
              <a:rect l="0" t="0" r="r" b="b"/>
              <a:pathLst>
                <a:path w="117" h="97">
                  <a:moveTo>
                    <a:pt x="1" y="42"/>
                  </a:moveTo>
                  <a:cubicBezTo>
                    <a:pt x="0" y="46"/>
                    <a:pt x="0" y="46"/>
                    <a:pt x="0" y="46"/>
                  </a:cubicBezTo>
                  <a:cubicBezTo>
                    <a:pt x="23" y="92"/>
                    <a:pt x="87" y="97"/>
                    <a:pt x="117" y="56"/>
                  </a:cubicBezTo>
                  <a:cubicBezTo>
                    <a:pt x="117" y="51"/>
                    <a:pt x="117" y="51"/>
                    <a:pt x="117" y="51"/>
                  </a:cubicBezTo>
                  <a:cubicBezTo>
                    <a:pt x="94" y="5"/>
                    <a:pt x="31" y="0"/>
                    <a:pt x="1" y="42"/>
                  </a:cubicBezTo>
                  <a:close/>
                  <a:moveTo>
                    <a:pt x="58" y="75"/>
                  </a:moveTo>
                  <a:cubicBezTo>
                    <a:pt x="43" y="74"/>
                    <a:pt x="32" y="61"/>
                    <a:pt x="33" y="47"/>
                  </a:cubicBezTo>
                  <a:cubicBezTo>
                    <a:pt x="35" y="32"/>
                    <a:pt x="47" y="21"/>
                    <a:pt x="62" y="23"/>
                  </a:cubicBezTo>
                  <a:cubicBezTo>
                    <a:pt x="76" y="24"/>
                    <a:pt x="87" y="36"/>
                    <a:pt x="86" y="51"/>
                  </a:cubicBezTo>
                  <a:cubicBezTo>
                    <a:pt x="85" y="66"/>
                    <a:pt x="72" y="76"/>
                    <a:pt x="58" y="75"/>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3" name="Oval 13">
              <a:extLst>
                <a:ext uri="{FF2B5EF4-FFF2-40B4-BE49-F238E27FC236}">
                  <a16:creationId xmlns:a16="http://schemas.microsoft.com/office/drawing/2014/main" id="{D7B2649A-81BF-4D00-B2DE-36D583CC1057}"/>
                </a:ext>
              </a:extLst>
            </p:cNvPr>
            <p:cNvSpPr>
              <a:spLocks noChangeArrowheads="1"/>
            </p:cNvSpPr>
            <p:nvPr/>
          </p:nvSpPr>
          <p:spPr bwMode="auto">
            <a:xfrm>
              <a:off x="1571625" y="930275"/>
              <a:ext cx="66675" cy="66675"/>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4" name="Group 13">
            <a:extLst>
              <a:ext uri="{FF2B5EF4-FFF2-40B4-BE49-F238E27FC236}">
                <a16:creationId xmlns:a16="http://schemas.microsoft.com/office/drawing/2014/main" id="{F9E239F4-AC68-4ABE-9746-44B0212F96CD}"/>
              </a:ext>
            </a:extLst>
          </p:cNvPr>
          <p:cNvGrpSpPr/>
          <p:nvPr/>
        </p:nvGrpSpPr>
        <p:grpSpPr>
          <a:xfrm>
            <a:off x="3713294" y="5581128"/>
            <a:ext cx="602310" cy="602310"/>
            <a:chOff x="4424363" y="754063"/>
            <a:chExt cx="280987" cy="280987"/>
          </a:xfrm>
          <a:solidFill>
            <a:srgbClr val="FFFFFF"/>
          </a:solidFill>
        </p:grpSpPr>
        <p:sp>
          <p:nvSpPr>
            <p:cNvPr id="15" name="Freeform 14">
              <a:extLst>
                <a:ext uri="{FF2B5EF4-FFF2-40B4-BE49-F238E27FC236}">
                  <a16:creationId xmlns:a16="http://schemas.microsoft.com/office/drawing/2014/main" id="{B7B21EDE-D3D7-42C6-8567-E64A3A5C2266}"/>
                </a:ext>
              </a:extLst>
            </p:cNvPr>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6" name="Freeform 15">
              <a:extLst>
                <a:ext uri="{FF2B5EF4-FFF2-40B4-BE49-F238E27FC236}">
                  <a16:creationId xmlns:a16="http://schemas.microsoft.com/office/drawing/2014/main" id="{97C9F697-08E4-43DC-AE66-C7A68F2856DD}"/>
                </a:ext>
              </a:extLst>
            </p:cNvPr>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7" name="Freeform 16">
              <a:extLst>
                <a:ext uri="{FF2B5EF4-FFF2-40B4-BE49-F238E27FC236}">
                  <a16:creationId xmlns:a16="http://schemas.microsoft.com/office/drawing/2014/main" id="{72FE86DB-E578-48D5-A832-12BC1A70D9EF}"/>
                </a:ext>
              </a:extLst>
            </p:cNvPr>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8" name="Freeform 25">
            <a:extLst>
              <a:ext uri="{FF2B5EF4-FFF2-40B4-BE49-F238E27FC236}">
                <a16:creationId xmlns:a16="http://schemas.microsoft.com/office/drawing/2014/main" id="{A4FA3A95-60E0-4593-9DF9-BA83247F97E4}"/>
              </a:ext>
            </a:extLst>
          </p:cNvPr>
          <p:cNvSpPr>
            <a:spLocks noEditPoints="1"/>
          </p:cNvSpPr>
          <p:nvPr/>
        </p:nvSpPr>
        <p:spPr bwMode="auto">
          <a:xfrm>
            <a:off x="16570448" y="5382020"/>
            <a:ext cx="629533" cy="629533"/>
          </a:xfrm>
          <a:custGeom>
            <a:avLst/>
            <a:gdLst>
              <a:gd name="T0" fmla="*/ 291133 w 115"/>
              <a:gd name="T1" fmla="*/ 250272 h 115"/>
              <a:gd name="T2" fmla="*/ 240057 w 115"/>
              <a:gd name="T3" fmla="*/ 199196 h 115"/>
              <a:gd name="T4" fmla="*/ 260488 w 115"/>
              <a:gd name="T5" fmla="*/ 127690 h 115"/>
              <a:gd name="T6" fmla="*/ 130244 w 115"/>
              <a:gd name="T7" fmla="*/ 0 h 115"/>
              <a:gd name="T8" fmla="*/ 0 w 115"/>
              <a:gd name="T9" fmla="*/ 127690 h 115"/>
              <a:gd name="T10" fmla="*/ 130244 w 115"/>
              <a:gd name="T11" fmla="*/ 257934 h 115"/>
              <a:gd name="T12" fmla="*/ 199196 w 115"/>
              <a:gd name="T13" fmla="*/ 237503 h 115"/>
              <a:gd name="T14" fmla="*/ 250272 w 115"/>
              <a:gd name="T15" fmla="*/ 288579 h 115"/>
              <a:gd name="T16" fmla="*/ 265595 w 115"/>
              <a:gd name="T17" fmla="*/ 288579 h 115"/>
              <a:gd name="T18" fmla="*/ 291133 w 115"/>
              <a:gd name="T19" fmla="*/ 263041 h 115"/>
              <a:gd name="T20" fmla="*/ 291133 w 115"/>
              <a:gd name="T21" fmla="*/ 250272 h 115"/>
              <a:gd name="T22" fmla="*/ 130244 w 115"/>
              <a:gd name="T23" fmla="*/ 222181 h 115"/>
              <a:gd name="T24" fmla="*/ 38307 w 115"/>
              <a:gd name="T25" fmla="*/ 127690 h 115"/>
              <a:gd name="T26" fmla="*/ 130244 w 115"/>
              <a:gd name="T27" fmla="*/ 35753 h 115"/>
              <a:gd name="T28" fmla="*/ 222181 w 115"/>
              <a:gd name="T29" fmla="*/ 127690 h 115"/>
              <a:gd name="T30" fmla="*/ 130244 w 115"/>
              <a:gd name="T31" fmla="*/ 222181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5" h="115">
                <a:moveTo>
                  <a:pt x="114" y="98"/>
                </a:moveTo>
                <a:cubicBezTo>
                  <a:pt x="94" y="78"/>
                  <a:pt x="94" y="78"/>
                  <a:pt x="94" y="78"/>
                </a:cubicBezTo>
                <a:cubicBezTo>
                  <a:pt x="99" y="70"/>
                  <a:pt x="102" y="60"/>
                  <a:pt x="102" y="50"/>
                </a:cubicBezTo>
                <a:cubicBezTo>
                  <a:pt x="102" y="22"/>
                  <a:pt x="79" y="0"/>
                  <a:pt x="51" y="0"/>
                </a:cubicBezTo>
                <a:cubicBezTo>
                  <a:pt x="23" y="0"/>
                  <a:pt x="0" y="22"/>
                  <a:pt x="0" y="50"/>
                </a:cubicBezTo>
                <a:cubicBezTo>
                  <a:pt x="0" y="78"/>
                  <a:pt x="23" y="101"/>
                  <a:pt x="51" y="101"/>
                </a:cubicBezTo>
                <a:cubicBezTo>
                  <a:pt x="61" y="101"/>
                  <a:pt x="71" y="98"/>
                  <a:pt x="78" y="93"/>
                </a:cubicBezTo>
                <a:cubicBezTo>
                  <a:pt x="98" y="113"/>
                  <a:pt x="98" y="113"/>
                  <a:pt x="98" y="113"/>
                </a:cubicBezTo>
                <a:cubicBezTo>
                  <a:pt x="100" y="115"/>
                  <a:pt x="102" y="115"/>
                  <a:pt x="104" y="113"/>
                </a:cubicBezTo>
                <a:cubicBezTo>
                  <a:pt x="114" y="103"/>
                  <a:pt x="114" y="103"/>
                  <a:pt x="114" y="103"/>
                </a:cubicBezTo>
                <a:cubicBezTo>
                  <a:pt x="115" y="101"/>
                  <a:pt x="115" y="99"/>
                  <a:pt x="114" y="98"/>
                </a:cubicBezTo>
                <a:close/>
                <a:moveTo>
                  <a:pt x="51" y="87"/>
                </a:moveTo>
                <a:cubicBezTo>
                  <a:pt x="31" y="87"/>
                  <a:pt x="15" y="70"/>
                  <a:pt x="15" y="50"/>
                </a:cubicBezTo>
                <a:cubicBezTo>
                  <a:pt x="15" y="30"/>
                  <a:pt x="31" y="14"/>
                  <a:pt x="51" y="14"/>
                </a:cubicBezTo>
                <a:cubicBezTo>
                  <a:pt x="71" y="14"/>
                  <a:pt x="87" y="30"/>
                  <a:pt x="87" y="50"/>
                </a:cubicBezTo>
                <a:cubicBezTo>
                  <a:pt x="87" y="70"/>
                  <a:pt x="71" y="87"/>
                  <a:pt x="51"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 name="Group 31">
            <a:extLst>
              <a:ext uri="{FF2B5EF4-FFF2-40B4-BE49-F238E27FC236}">
                <a16:creationId xmlns:a16="http://schemas.microsoft.com/office/drawing/2014/main" id="{CBD93ECA-624E-4ED9-A3A6-6BF835A42CF7}"/>
              </a:ext>
            </a:extLst>
          </p:cNvPr>
          <p:cNvGrpSpPr/>
          <p:nvPr/>
        </p:nvGrpSpPr>
        <p:grpSpPr>
          <a:xfrm>
            <a:off x="16470278" y="3081010"/>
            <a:ext cx="595507" cy="554672"/>
            <a:chOff x="4441825" y="1389063"/>
            <a:chExt cx="277813" cy="258763"/>
          </a:xfrm>
          <a:solidFill>
            <a:srgbClr val="FFFFFF"/>
          </a:solidFill>
        </p:grpSpPr>
        <p:sp>
          <p:nvSpPr>
            <p:cNvPr id="33" name="Freeform 29">
              <a:extLst>
                <a:ext uri="{FF2B5EF4-FFF2-40B4-BE49-F238E27FC236}">
                  <a16:creationId xmlns:a16="http://schemas.microsoft.com/office/drawing/2014/main" id="{C8727A5D-BB4C-464A-AE5D-32B4675DF5E5}"/>
                </a:ext>
              </a:extLst>
            </p:cNvPr>
            <p:cNvSpPr>
              <a:spLocks/>
            </p:cNvSpPr>
            <p:nvPr/>
          </p:nvSpPr>
          <p:spPr bwMode="auto">
            <a:xfrm>
              <a:off x="4479925" y="1611313"/>
              <a:ext cx="204788" cy="36513"/>
            </a:xfrm>
            <a:custGeom>
              <a:avLst/>
              <a:gdLst/>
              <a:ahLst/>
              <a:cxnLst>
                <a:cxn ang="0">
                  <a:pos x="78" y="0"/>
                </a:cxn>
                <a:cxn ang="0">
                  <a:pos x="1" y="0"/>
                </a:cxn>
                <a:cxn ang="0">
                  <a:pos x="0" y="1"/>
                </a:cxn>
                <a:cxn ang="0">
                  <a:pos x="0" y="13"/>
                </a:cxn>
                <a:cxn ang="0">
                  <a:pos x="1" y="14"/>
                </a:cxn>
                <a:cxn ang="0">
                  <a:pos x="78" y="14"/>
                </a:cxn>
                <a:cxn ang="0">
                  <a:pos x="80" y="13"/>
                </a:cxn>
                <a:cxn ang="0">
                  <a:pos x="80" y="1"/>
                </a:cxn>
                <a:cxn ang="0">
                  <a:pos x="78" y="0"/>
                </a:cxn>
              </a:cxnLst>
              <a:rect l="0" t="0" r="r" b="b"/>
              <a:pathLst>
                <a:path w="80" h="14">
                  <a:moveTo>
                    <a:pt x="78" y="0"/>
                  </a:moveTo>
                  <a:cubicBezTo>
                    <a:pt x="1" y="0"/>
                    <a:pt x="1" y="0"/>
                    <a:pt x="1" y="0"/>
                  </a:cubicBezTo>
                  <a:cubicBezTo>
                    <a:pt x="0" y="0"/>
                    <a:pt x="0" y="1"/>
                    <a:pt x="0" y="1"/>
                  </a:cubicBezTo>
                  <a:cubicBezTo>
                    <a:pt x="0" y="13"/>
                    <a:pt x="0" y="13"/>
                    <a:pt x="0" y="13"/>
                  </a:cubicBezTo>
                  <a:cubicBezTo>
                    <a:pt x="0" y="14"/>
                    <a:pt x="0" y="14"/>
                    <a:pt x="1" y="14"/>
                  </a:cubicBezTo>
                  <a:cubicBezTo>
                    <a:pt x="78" y="14"/>
                    <a:pt x="78" y="14"/>
                    <a:pt x="78" y="14"/>
                  </a:cubicBezTo>
                  <a:cubicBezTo>
                    <a:pt x="79" y="14"/>
                    <a:pt x="80" y="14"/>
                    <a:pt x="80" y="13"/>
                  </a:cubicBezTo>
                  <a:cubicBezTo>
                    <a:pt x="80" y="1"/>
                    <a:pt x="80" y="1"/>
                    <a:pt x="80" y="1"/>
                  </a:cubicBezTo>
                  <a:cubicBezTo>
                    <a:pt x="80" y="1"/>
                    <a:pt x="79" y="0"/>
                    <a:pt x="78"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4" name="Freeform 30">
              <a:extLst>
                <a:ext uri="{FF2B5EF4-FFF2-40B4-BE49-F238E27FC236}">
                  <a16:creationId xmlns:a16="http://schemas.microsoft.com/office/drawing/2014/main" id="{659F1A14-C344-4759-8048-CEF3492895EE}"/>
                </a:ext>
              </a:extLst>
            </p:cNvPr>
            <p:cNvSpPr>
              <a:spLocks/>
            </p:cNvSpPr>
            <p:nvPr/>
          </p:nvSpPr>
          <p:spPr bwMode="auto">
            <a:xfrm>
              <a:off x="4441825" y="1389063"/>
              <a:ext cx="277813" cy="204788"/>
            </a:xfrm>
            <a:custGeom>
              <a:avLst/>
              <a:gdLst/>
              <a:ahLst/>
              <a:cxnLst>
                <a:cxn ang="0">
                  <a:pos x="109" y="11"/>
                </a:cxn>
                <a:cxn ang="0">
                  <a:pos x="98" y="0"/>
                </a:cxn>
                <a:cxn ang="0">
                  <a:pos x="87" y="11"/>
                </a:cxn>
                <a:cxn ang="0">
                  <a:pos x="92" y="20"/>
                </a:cxn>
                <a:cxn ang="0">
                  <a:pos x="73" y="58"/>
                </a:cxn>
                <a:cxn ang="0">
                  <a:pos x="60" y="20"/>
                </a:cxn>
                <a:cxn ang="0">
                  <a:pos x="66" y="11"/>
                </a:cxn>
                <a:cxn ang="0">
                  <a:pos x="55" y="0"/>
                </a:cxn>
                <a:cxn ang="0">
                  <a:pos x="44" y="11"/>
                </a:cxn>
                <a:cxn ang="0">
                  <a:pos x="49" y="20"/>
                </a:cxn>
                <a:cxn ang="0">
                  <a:pos x="36" y="58"/>
                </a:cxn>
                <a:cxn ang="0">
                  <a:pos x="17" y="20"/>
                </a:cxn>
                <a:cxn ang="0">
                  <a:pos x="22" y="11"/>
                </a:cxn>
                <a:cxn ang="0">
                  <a:pos x="11" y="0"/>
                </a:cxn>
                <a:cxn ang="0">
                  <a:pos x="0" y="11"/>
                </a:cxn>
                <a:cxn ang="0">
                  <a:pos x="8" y="21"/>
                </a:cxn>
                <a:cxn ang="0">
                  <a:pos x="15" y="80"/>
                </a:cxn>
                <a:cxn ang="0">
                  <a:pos x="95" y="80"/>
                </a:cxn>
                <a:cxn ang="0">
                  <a:pos x="101" y="21"/>
                </a:cxn>
                <a:cxn ang="0">
                  <a:pos x="109" y="11"/>
                </a:cxn>
              </a:cxnLst>
              <a:rect l="0" t="0" r="r" b="b"/>
              <a:pathLst>
                <a:path w="109" h="80">
                  <a:moveTo>
                    <a:pt x="109" y="11"/>
                  </a:moveTo>
                  <a:cubicBezTo>
                    <a:pt x="109" y="5"/>
                    <a:pt x="104" y="0"/>
                    <a:pt x="98" y="0"/>
                  </a:cubicBezTo>
                  <a:cubicBezTo>
                    <a:pt x="92" y="0"/>
                    <a:pt x="87" y="5"/>
                    <a:pt x="87" y="11"/>
                  </a:cubicBezTo>
                  <a:cubicBezTo>
                    <a:pt x="87" y="14"/>
                    <a:pt x="89" y="18"/>
                    <a:pt x="92" y="20"/>
                  </a:cubicBezTo>
                  <a:cubicBezTo>
                    <a:pt x="73" y="58"/>
                    <a:pt x="73" y="58"/>
                    <a:pt x="73" y="58"/>
                  </a:cubicBezTo>
                  <a:cubicBezTo>
                    <a:pt x="60" y="20"/>
                    <a:pt x="60" y="20"/>
                    <a:pt x="60" y="20"/>
                  </a:cubicBezTo>
                  <a:cubicBezTo>
                    <a:pt x="63" y="18"/>
                    <a:pt x="66" y="15"/>
                    <a:pt x="66" y="11"/>
                  </a:cubicBezTo>
                  <a:cubicBezTo>
                    <a:pt x="66" y="5"/>
                    <a:pt x="61" y="0"/>
                    <a:pt x="55" y="0"/>
                  </a:cubicBezTo>
                  <a:cubicBezTo>
                    <a:pt x="49" y="0"/>
                    <a:pt x="44" y="5"/>
                    <a:pt x="44" y="11"/>
                  </a:cubicBezTo>
                  <a:cubicBezTo>
                    <a:pt x="44" y="15"/>
                    <a:pt x="46" y="18"/>
                    <a:pt x="49" y="20"/>
                  </a:cubicBezTo>
                  <a:cubicBezTo>
                    <a:pt x="36" y="58"/>
                    <a:pt x="36" y="58"/>
                    <a:pt x="36" y="58"/>
                  </a:cubicBezTo>
                  <a:cubicBezTo>
                    <a:pt x="17" y="20"/>
                    <a:pt x="17" y="20"/>
                    <a:pt x="17" y="20"/>
                  </a:cubicBezTo>
                  <a:cubicBezTo>
                    <a:pt x="20" y="18"/>
                    <a:pt x="22" y="14"/>
                    <a:pt x="22" y="11"/>
                  </a:cubicBezTo>
                  <a:cubicBezTo>
                    <a:pt x="22" y="5"/>
                    <a:pt x="17" y="0"/>
                    <a:pt x="11" y="0"/>
                  </a:cubicBezTo>
                  <a:cubicBezTo>
                    <a:pt x="5" y="0"/>
                    <a:pt x="0" y="5"/>
                    <a:pt x="0" y="11"/>
                  </a:cubicBezTo>
                  <a:cubicBezTo>
                    <a:pt x="0" y="16"/>
                    <a:pt x="4" y="20"/>
                    <a:pt x="8" y="21"/>
                  </a:cubicBezTo>
                  <a:cubicBezTo>
                    <a:pt x="15" y="80"/>
                    <a:pt x="15" y="80"/>
                    <a:pt x="15" y="80"/>
                  </a:cubicBezTo>
                  <a:cubicBezTo>
                    <a:pt x="95" y="80"/>
                    <a:pt x="95" y="80"/>
                    <a:pt x="95" y="80"/>
                  </a:cubicBezTo>
                  <a:cubicBezTo>
                    <a:pt x="101" y="21"/>
                    <a:pt x="101" y="21"/>
                    <a:pt x="101" y="21"/>
                  </a:cubicBezTo>
                  <a:cubicBezTo>
                    <a:pt x="106" y="20"/>
                    <a:pt x="109" y="16"/>
                    <a:pt x="109" y="11"/>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43" name="Freeform 37">
            <a:extLst>
              <a:ext uri="{FF2B5EF4-FFF2-40B4-BE49-F238E27FC236}">
                <a16:creationId xmlns:a16="http://schemas.microsoft.com/office/drawing/2014/main" id="{62A3B1AF-9BA9-4728-B24E-5026447C769F}"/>
              </a:ext>
            </a:extLst>
          </p:cNvPr>
          <p:cNvSpPr>
            <a:spLocks/>
          </p:cNvSpPr>
          <p:nvPr/>
        </p:nvSpPr>
        <p:spPr bwMode="auto">
          <a:xfrm>
            <a:off x="12456778" y="9014626"/>
            <a:ext cx="622727" cy="564879"/>
          </a:xfrm>
          <a:custGeom>
            <a:avLst/>
            <a:gdLst>
              <a:gd name="T0" fmla="*/ 213385 w 113"/>
              <a:gd name="T1" fmla="*/ 12792 h 103"/>
              <a:gd name="T2" fmla="*/ 118262 w 113"/>
              <a:gd name="T3" fmla="*/ 17909 h 103"/>
              <a:gd name="T4" fmla="*/ 20567 w 113"/>
              <a:gd name="T5" fmla="*/ 35819 h 103"/>
              <a:gd name="T6" fmla="*/ 7713 w 113"/>
              <a:gd name="T7" fmla="*/ 35819 h 103"/>
              <a:gd name="T8" fmla="*/ 2571 w 113"/>
              <a:gd name="T9" fmla="*/ 51170 h 103"/>
              <a:gd name="T10" fmla="*/ 131116 w 113"/>
              <a:gd name="T11" fmla="*/ 258408 h 103"/>
              <a:gd name="T12" fmla="*/ 141400 w 113"/>
              <a:gd name="T13" fmla="*/ 263525 h 103"/>
              <a:gd name="T14" fmla="*/ 149112 w 113"/>
              <a:gd name="T15" fmla="*/ 260967 h 103"/>
              <a:gd name="T16" fmla="*/ 151683 w 113"/>
              <a:gd name="T17" fmla="*/ 245616 h 103"/>
              <a:gd name="T18" fmla="*/ 95123 w 113"/>
              <a:gd name="T19" fmla="*/ 153510 h 103"/>
              <a:gd name="T20" fmla="*/ 192818 w 113"/>
              <a:gd name="T21" fmla="*/ 138159 h 103"/>
              <a:gd name="T22" fmla="*/ 290512 w 113"/>
              <a:gd name="T23" fmla="*/ 130483 h 103"/>
              <a:gd name="T24" fmla="*/ 213385 w 113"/>
              <a:gd name="T25" fmla="*/ 1279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03">
                <a:moveTo>
                  <a:pt x="83" y="5"/>
                </a:moveTo>
                <a:cubicBezTo>
                  <a:pt x="83" y="5"/>
                  <a:pt x="65" y="14"/>
                  <a:pt x="46" y="7"/>
                </a:cubicBezTo>
                <a:cubicBezTo>
                  <a:pt x="26" y="0"/>
                  <a:pt x="16" y="3"/>
                  <a:pt x="8" y="14"/>
                </a:cubicBezTo>
                <a:cubicBezTo>
                  <a:pt x="6" y="13"/>
                  <a:pt x="4" y="13"/>
                  <a:pt x="3" y="14"/>
                </a:cubicBezTo>
                <a:cubicBezTo>
                  <a:pt x="1" y="15"/>
                  <a:pt x="0" y="18"/>
                  <a:pt x="1" y="20"/>
                </a:cubicBezTo>
                <a:cubicBezTo>
                  <a:pt x="51" y="101"/>
                  <a:pt x="51" y="101"/>
                  <a:pt x="51" y="101"/>
                </a:cubicBezTo>
                <a:cubicBezTo>
                  <a:pt x="52" y="102"/>
                  <a:pt x="53" y="103"/>
                  <a:pt x="55" y="103"/>
                </a:cubicBezTo>
                <a:cubicBezTo>
                  <a:pt x="56" y="103"/>
                  <a:pt x="57" y="103"/>
                  <a:pt x="58" y="102"/>
                </a:cubicBezTo>
                <a:cubicBezTo>
                  <a:pt x="60" y="101"/>
                  <a:pt x="61" y="98"/>
                  <a:pt x="59" y="96"/>
                </a:cubicBezTo>
                <a:cubicBezTo>
                  <a:pt x="37" y="60"/>
                  <a:pt x="37" y="60"/>
                  <a:pt x="37" y="60"/>
                </a:cubicBezTo>
                <a:cubicBezTo>
                  <a:pt x="46" y="49"/>
                  <a:pt x="55" y="46"/>
                  <a:pt x="75" y="54"/>
                </a:cubicBezTo>
                <a:cubicBezTo>
                  <a:pt x="94" y="60"/>
                  <a:pt x="113" y="51"/>
                  <a:pt x="113" y="51"/>
                </a:cubicBezTo>
                <a:lnTo>
                  <a:pt x="8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4" name="Group 63">
            <a:extLst>
              <a:ext uri="{FF2B5EF4-FFF2-40B4-BE49-F238E27FC236}">
                <a16:creationId xmlns:a16="http://schemas.microsoft.com/office/drawing/2014/main" id="{7ED4ABB2-61F2-461E-B3F6-E2F985E4804E}"/>
              </a:ext>
            </a:extLst>
          </p:cNvPr>
          <p:cNvGrpSpPr/>
          <p:nvPr/>
        </p:nvGrpSpPr>
        <p:grpSpPr>
          <a:xfrm>
            <a:off x="2450335" y="5482042"/>
            <a:ext cx="561478" cy="636339"/>
            <a:chOff x="3233738" y="1947863"/>
            <a:chExt cx="261938" cy="296862"/>
          </a:xfrm>
          <a:solidFill>
            <a:srgbClr val="FFFFFF"/>
          </a:solidFill>
        </p:grpSpPr>
        <p:sp>
          <p:nvSpPr>
            <p:cNvPr id="65" name="Freeform 56">
              <a:extLst>
                <a:ext uri="{FF2B5EF4-FFF2-40B4-BE49-F238E27FC236}">
                  <a16:creationId xmlns:a16="http://schemas.microsoft.com/office/drawing/2014/main" id="{A496E0E0-05F7-4E46-A194-0F31F061A301}"/>
                </a:ext>
              </a:extLst>
            </p:cNvPr>
            <p:cNvSpPr>
              <a:spLocks noEditPoints="1"/>
            </p:cNvSpPr>
            <p:nvPr/>
          </p:nvSpPr>
          <p:spPr bwMode="auto">
            <a:xfrm>
              <a:off x="3233738" y="1947863"/>
              <a:ext cx="261938" cy="147638"/>
            </a:xfrm>
            <a:custGeom>
              <a:avLst/>
              <a:gdLst/>
              <a:ahLst/>
              <a:cxnLst>
                <a:cxn ang="0">
                  <a:pos x="8" y="58"/>
                </a:cxn>
                <a:cxn ang="0">
                  <a:pos x="95" y="58"/>
                </a:cxn>
                <a:cxn ang="0">
                  <a:pos x="102" y="50"/>
                </a:cxn>
                <a:cxn ang="0">
                  <a:pos x="95" y="43"/>
                </a:cxn>
                <a:cxn ang="0">
                  <a:pos x="73" y="43"/>
                </a:cxn>
                <a:cxn ang="0">
                  <a:pos x="66" y="36"/>
                </a:cxn>
                <a:cxn ang="0">
                  <a:pos x="66" y="7"/>
                </a:cxn>
                <a:cxn ang="0">
                  <a:pos x="58" y="0"/>
                </a:cxn>
                <a:cxn ang="0">
                  <a:pos x="44" y="0"/>
                </a:cxn>
                <a:cxn ang="0">
                  <a:pos x="37" y="7"/>
                </a:cxn>
                <a:cxn ang="0">
                  <a:pos x="37" y="36"/>
                </a:cxn>
                <a:cxn ang="0">
                  <a:pos x="29" y="43"/>
                </a:cxn>
                <a:cxn ang="0">
                  <a:pos x="8" y="43"/>
                </a:cxn>
                <a:cxn ang="0">
                  <a:pos x="0" y="50"/>
                </a:cxn>
                <a:cxn ang="0">
                  <a:pos x="8" y="58"/>
                </a:cxn>
                <a:cxn ang="0">
                  <a:pos x="48" y="7"/>
                </a:cxn>
                <a:cxn ang="0">
                  <a:pos x="55" y="7"/>
                </a:cxn>
                <a:cxn ang="0">
                  <a:pos x="58" y="10"/>
                </a:cxn>
                <a:cxn ang="0">
                  <a:pos x="55" y="14"/>
                </a:cxn>
                <a:cxn ang="0">
                  <a:pos x="48" y="14"/>
                </a:cxn>
                <a:cxn ang="0">
                  <a:pos x="44" y="10"/>
                </a:cxn>
                <a:cxn ang="0">
                  <a:pos x="48" y="7"/>
                </a:cxn>
              </a:cxnLst>
              <a:rect l="0" t="0" r="r" b="b"/>
              <a:pathLst>
                <a:path w="102" h="58">
                  <a:moveTo>
                    <a:pt x="8" y="58"/>
                  </a:moveTo>
                  <a:cubicBezTo>
                    <a:pt x="95" y="58"/>
                    <a:pt x="95" y="58"/>
                    <a:pt x="95" y="58"/>
                  </a:cubicBezTo>
                  <a:cubicBezTo>
                    <a:pt x="99" y="58"/>
                    <a:pt x="102" y="54"/>
                    <a:pt x="102" y="50"/>
                  </a:cubicBezTo>
                  <a:cubicBezTo>
                    <a:pt x="102" y="46"/>
                    <a:pt x="99" y="43"/>
                    <a:pt x="95" y="43"/>
                  </a:cubicBezTo>
                  <a:cubicBezTo>
                    <a:pt x="73" y="43"/>
                    <a:pt x="73" y="43"/>
                    <a:pt x="73" y="43"/>
                  </a:cubicBezTo>
                  <a:cubicBezTo>
                    <a:pt x="69" y="43"/>
                    <a:pt x="66" y="40"/>
                    <a:pt x="66" y="36"/>
                  </a:cubicBezTo>
                  <a:cubicBezTo>
                    <a:pt x="66" y="7"/>
                    <a:pt x="66" y="7"/>
                    <a:pt x="66" y="7"/>
                  </a:cubicBezTo>
                  <a:cubicBezTo>
                    <a:pt x="66" y="3"/>
                    <a:pt x="62" y="0"/>
                    <a:pt x="58" y="0"/>
                  </a:cubicBezTo>
                  <a:cubicBezTo>
                    <a:pt x="44" y="0"/>
                    <a:pt x="44" y="0"/>
                    <a:pt x="44" y="0"/>
                  </a:cubicBezTo>
                  <a:cubicBezTo>
                    <a:pt x="40" y="0"/>
                    <a:pt x="37" y="3"/>
                    <a:pt x="37" y="7"/>
                  </a:cubicBezTo>
                  <a:cubicBezTo>
                    <a:pt x="37" y="36"/>
                    <a:pt x="37" y="36"/>
                    <a:pt x="37" y="36"/>
                  </a:cubicBezTo>
                  <a:cubicBezTo>
                    <a:pt x="37" y="40"/>
                    <a:pt x="33" y="43"/>
                    <a:pt x="29" y="43"/>
                  </a:cubicBezTo>
                  <a:cubicBezTo>
                    <a:pt x="8" y="43"/>
                    <a:pt x="8" y="43"/>
                    <a:pt x="8" y="43"/>
                  </a:cubicBezTo>
                  <a:cubicBezTo>
                    <a:pt x="4" y="43"/>
                    <a:pt x="0" y="46"/>
                    <a:pt x="0" y="50"/>
                  </a:cubicBezTo>
                  <a:cubicBezTo>
                    <a:pt x="0" y="54"/>
                    <a:pt x="4" y="58"/>
                    <a:pt x="8" y="58"/>
                  </a:cubicBezTo>
                  <a:close/>
                  <a:moveTo>
                    <a:pt x="48" y="7"/>
                  </a:moveTo>
                  <a:cubicBezTo>
                    <a:pt x="55" y="7"/>
                    <a:pt x="55" y="7"/>
                    <a:pt x="55" y="7"/>
                  </a:cubicBezTo>
                  <a:cubicBezTo>
                    <a:pt x="57" y="7"/>
                    <a:pt x="58" y="8"/>
                    <a:pt x="58" y="10"/>
                  </a:cubicBezTo>
                  <a:cubicBezTo>
                    <a:pt x="58" y="12"/>
                    <a:pt x="57" y="14"/>
                    <a:pt x="55" y="14"/>
                  </a:cubicBezTo>
                  <a:cubicBezTo>
                    <a:pt x="48" y="14"/>
                    <a:pt x="48" y="14"/>
                    <a:pt x="48" y="14"/>
                  </a:cubicBezTo>
                  <a:cubicBezTo>
                    <a:pt x="46" y="14"/>
                    <a:pt x="44" y="12"/>
                    <a:pt x="44" y="10"/>
                  </a:cubicBezTo>
                  <a:cubicBezTo>
                    <a:pt x="44" y="8"/>
                    <a:pt x="46" y="7"/>
                    <a:pt x="48" y="7"/>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66" name="Freeform 57">
              <a:extLst>
                <a:ext uri="{FF2B5EF4-FFF2-40B4-BE49-F238E27FC236}">
                  <a16:creationId xmlns:a16="http://schemas.microsoft.com/office/drawing/2014/main" id="{069A6164-F85B-490D-931E-99FD2A894E9C}"/>
                </a:ext>
              </a:extLst>
            </p:cNvPr>
            <p:cNvSpPr>
              <a:spLocks/>
            </p:cNvSpPr>
            <p:nvPr/>
          </p:nvSpPr>
          <p:spPr bwMode="auto">
            <a:xfrm>
              <a:off x="3233738" y="2114550"/>
              <a:ext cx="261938" cy="130175"/>
            </a:xfrm>
            <a:custGeom>
              <a:avLst/>
              <a:gdLst/>
              <a:ahLst/>
              <a:cxnLst>
                <a:cxn ang="0">
                  <a:pos x="92" y="0"/>
                </a:cxn>
                <a:cxn ang="0">
                  <a:pos x="11" y="0"/>
                </a:cxn>
                <a:cxn ang="0">
                  <a:pos x="7" y="3"/>
                </a:cxn>
                <a:cxn ang="0">
                  <a:pos x="0" y="51"/>
                </a:cxn>
                <a:cxn ang="0">
                  <a:pos x="22" y="51"/>
                </a:cxn>
                <a:cxn ang="0">
                  <a:pos x="29" y="29"/>
                </a:cxn>
                <a:cxn ang="0">
                  <a:pos x="29" y="51"/>
                </a:cxn>
                <a:cxn ang="0">
                  <a:pos x="73" y="51"/>
                </a:cxn>
                <a:cxn ang="0">
                  <a:pos x="73" y="29"/>
                </a:cxn>
                <a:cxn ang="0">
                  <a:pos x="80" y="51"/>
                </a:cxn>
                <a:cxn ang="0">
                  <a:pos x="102" y="51"/>
                </a:cxn>
                <a:cxn ang="0">
                  <a:pos x="95" y="3"/>
                </a:cxn>
                <a:cxn ang="0">
                  <a:pos x="92" y="0"/>
                </a:cxn>
              </a:cxnLst>
              <a:rect l="0" t="0" r="r" b="b"/>
              <a:pathLst>
                <a:path w="102" h="51">
                  <a:moveTo>
                    <a:pt x="92" y="0"/>
                  </a:moveTo>
                  <a:cubicBezTo>
                    <a:pt x="11" y="0"/>
                    <a:pt x="11" y="0"/>
                    <a:pt x="11" y="0"/>
                  </a:cubicBezTo>
                  <a:cubicBezTo>
                    <a:pt x="9" y="0"/>
                    <a:pt x="7" y="1"/>
                    <a:pt x="7" y="3"/>
                  </a:cubicBezTo>
                  <a:cubicBezTo>
                    <a:pt x="0" y="51"/>
                    <a:pt x="0" y="51"/>
                    <a:pt x="0" y="51"/>
                  </a:cubicBezTo>
                  <a:cubicBezTo>
                    <a:pt x="22" y="51"/>
                    <a:pt x="22" y="51"/>
                    <a:pt x="22" y="51"/>
                  </a:cubicBezTo>
                  <a:cubicBezTo>
                    <a:pt x="29" y="29"/>
                    <a:pt x="29" y="29"/>
                    <a:pt x="29" y="29"/>
                  </a:cubicBezTo>
                  <a:cubicBezTo>
                    <a:pt x="29" y="51"/>
                    <a:pt x="29" y="51"/>
                    <a:pt x="29" y="51"/>
                  </a:cubicBezTo>
                  <a:cubicBezTo>
                    <a:pt x="73" y="51"/>
                    <a:pt x="73" y="51"/>
                    <a:pt x="73" y="51"/>
                  </a:cubicBezTo>
                  <a:cubicBezTo>
                    <a:pt x="73" y="29"/>
                    <a:pt x="73" y="29"/>
                    <a:pt x="73" y="29"/>
                  </a:cubicBezTo>
                  <a:cubicBezTo>
                    <a:pt x="80" y="51"/>
                    <a:pt x="80" y="51"/>
                    <a:pt x="80" y="51"/>
                  </a:cubicBezTo>
                  <a:cubicBezTo>
                    <a:pt x="102" y="51"/>
                    <a:pt x="102" y="51"/>
                    <a:pt x="102" y="51"/>
                  </a:cubicBezTo>
                  <a:cubicBezTo>
                    <a:pt x="95" y="3"/>
                    <a:pt x="95" y="3"/>
                    <a:pt x="95" y="3"/>
                  </a:cubicBezTo>
                  <a:cubicBezTo>
                    <a:pt x="95" y="1"/>
                    <a:pt x="93" y="0"/>
                    <a:pt x="92"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67" name="Group 66">
            <a:extLst>
              <a:ext uri="{FF2B5EF4-FFF2-40B4-BE49-F238E27FC236}">
                <a16:creationId xmlns:a16="http://schemas.microsoft.com/office/drawing/2014/main" id="{A40714B0-EBB2-42DE-BD40-50A4787E7E07}"/>
              </a:ext>
            </a:extLst>
          </p:cNvPr>
          <p:cNvGrpSpPr/>
          <p:nvPr/>
        </p:nvGrpSpPr>
        <p:grpSpPr>
          <a:xfrm>
            <a:off x="4944564" y="5551684"/>
            <a:ext cx="632937" cy="643147"/>
            <a:chOff x="2046288" y="1965325"/>
            <a:chExt cx="295275" cy="300038"/>
          </a:xfrm>
          <a:solidFill>
            <a:srgbClr val="FFFFFF"/>
          </a:solidFill>
        </p:grpSpPr>
        <p:sp>
          <p:nvSpPr>
            <p:cNvPr id="68" name="Freeform 58">
              <a:extLst>
                <a:ext uri="{FF2B5EF4-FFF2-40B4-BE49-F238E27FC236}">
                  <a16:creationId xmlns:a16="http://schemas.microsoft.com/office/drawing/2014/main" id="{2B3C107A-3A70-4C9B-AA99-6597D2E7DFD7}"/>
                </a:ext>
              </a:extLst>
            </p:cNvPr>
            <p:cNvSpPr>
              <a:spLocks/>
            </p:cNvSpPr>
            <p:nvPr/>
          </p:nvSpPr>
          <p:spPr bwMode="auto">
            <a:xfrm>
              <a:off x="2157413" y="1965325"/>
              <a:ext cx="184150" cy="182563"/>
            </a:xfrm>
            <a:custGeom>
              <a:avLst/>
              <a:gdLst/>
              <a:ahLst/>
              <a:cxnLst>
                <a:cxn ang="0">
                  <a:pos x="67" y="4"/>
                </a:cxn>
                <a:cxn ang="0">
                  <a:pos x="57" y="5"/>
                </a:cxn>
                <a:cxn ang="0">
                  <a:pos x="22" y="40"/>
                </a:cxn>
                <a:cxn ang="0">
                  <a:pos x="0" y="52"/>
                </a:cxn>
                <a:cxn ang="0">
                  <a:pos x="19" y="71"/>
                </a:cxn>
                <a:cxn ang="0">
                  <a:pos x="32" y="49"/>
                </a:cxn>
                <a:cxn ang="0">
                  <a:pos x="66" y="15"/>
                </a:cxn>
                <a:cxn ang="0">
                  <a:pos x="67" y="4"/>
                </a:cxn>
              </a:cxnLst>
              <a:rect l="0" t="0" r="r" b="b"/>
              <a:pathLst>
                <a:path w="72" h="71">
                  <a:moveTo>
                    <a:pt x="67" y="4"/>
                  </a:moveTo>
                  <a:cubicBezTo>
                    <a:pt x="62" y="0"/>
                    <a:pt x="57" y="5"/>
                    <a:pt x="57" y="5"/>
                  </a:cubicBezTo>
                  <a:cubicBezTo>
                    <a:pt x="57" y="5"/>
                    <a:pt x="28" y="34"/>
                    <a:pt x="22" y="40"/>
                  </a:cubicBezTo>
                  <a:cubicBezTo>
                    <a:pt x="16" y="45"/>
                    <a:pt x="0" y="52"/>
                    <a:pt x="0" y="52"/>
                  </a:cubicBezTo>
                  <a:cubicBezTo>
                    <a:pt x="19" y="71"/>
                    <a:pt x="19" y="71"/>
                    <a:pt x="19" y="71"/>
                  </a:cubicBezTo>
                  <a:cubicBezTo>
                    <a:pt x="19" y="71"/>
                    <a:pt x="26" y="55"/>
                    <a:pt x="32" y="49"/>
                  </a:cubicBezTo>
                  <a:cubicBezTo>
                    <a:pt x="37" y="43"/>
                    <a:pt x="66" y="15"/>
                    <a:pt x="66" y="15"/>
                  </a:cubicBezTo>
                  <a:cubicBezTo>
                    <a:pt x="66" y="15"/>
                    <a:pt x="72" y="9"/>
                    <a:pt x="67" y="4"/>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69" name="Freeform 59">
              <a:extLst>
                <a:ext uri="{FF2B5EF4-FFF2-40B4-BE49-F238E27FC236}">
                  <a16:creationId xmlns:a16="http://schemas.microsoft.com/office/drawing/2014/main" id="{CE282E4C-5CD4-4253-8795-43A07C76ACB6}"/>
                </a:ext>
              </a:extLst>
            </p:cNvPr>
            <p:cNvSpPr>
              <a:spLocks noEditPoints="1"/>
            </p:cNvSpPr>
            <p:nvPr/>
          </p:nvSpPr>
          <p:spPr bwMode="auto">
            <a:xfrm>
              <a:off x="2046288" y="2114550"/>
              <a:ext cx="144463" cy="150813"/>
            </a:xfrm>
            <a:custGeom>
              <a:avLst/>
              <a:gdLst/>
              <a:ahLst/>
              <a:cxnLst>
                <a:cxn ang="0">
                  <a:pos x="22" y="13"/>
                </a:cxn>
                <a:cxn ang="0">
                  <a:pos x="0" y="49"/>
                </a:cxn>
                <a:cxn ang="0">
                  <a:pos x="56" y="19"/>
                </a:cxn>
                <a:cxn ang="0">
                  <a:pos x="37" y="0"/>
                </a:cxn>
                <a:cxn ang="0">
                  <a:pos x="22" y="13"/>
                </a:cxn>
                <a:cxn ang="0">
                  <a:pos x="16" y="43"/>
                </a:cxn>
                <a:cxn ang="0">
                  <a:pos x="36" y="8"/>
                </a:cxn>
                <a:cxn ang="0">
                  <a:pos x="16" y="43"/>
                </a:cxn>
              </a:cxnLst>
              <a:rect l="0" t="0" r="r" b="b"/>
              <a:pathLst>
                <a:path w="56" h="59">
                  <a:moveTo>
                    <a:pt x="22" y="13"/>
                  </a:moveTo>
                  <a:cubicBezTo>
                    <a:pt x="13" y="34"/>
                    <a:pt x="14" y="46"/>
                    <a:pt x="0" y="49"/>
                  </a:cubicBezTo>
                  <a:cubicBezTo>
                    <a:pt x="56" y="59"/>
                    <a:pt x="56" y="19"/>
                    <a:pt x="56" y="19"/>
                  </a:cubicBezTo>
                  <a:cubicBezTo>
                    <a:pt x="37" y="0"/>
                    <a:pt x="37" y="0"/>
                    <a:pt x="37" y="0"/>
                  </a:cubicBezTo>
                  <a:cubicBezTo>
                    <a:pt x="37" y="0"/>
                    <a:pt x="26" y="3"/>
                    <a:pt x="22" y="13"/>
                  </a:cubicBezTo>
                  <a:close/>
                  <a:moveTo>
                    <a:pt x="16" y="43"/>
                  </a:moveTo>
                  <a:cubicBezTo>
                    <a:pt x="21" y="38"/>
                    <a:pt x="27" y="14"/>
                    <a:pt x="36" y="8"/>
                  </a:cubicBezTo>
                  <a:cubicBezTo>
                    <a:pt x="42" y="12"/>
                    <a:pt x="36" y="31"/>
                    <a:pt x="16" y="43"/>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75" name="Freeform 64">
            <a:extLst>
              <a:ext uri="{FF2B5EF4-FFF2-40B4-BE49-F238E27FC236}">
                <a16:creationId xmlns:a16="http://schemas.microsoft.com/office/drawing/2014/main" id="{40168404-C46B-4C53-9C4F-C1863A20BED9}"/>
              </a:ext>
            </a:extLst>
          </p:cNvPr>
          <p:cNvSpPr>
            <a:spLocks noEditPoints="1"/>
          </p:cNvSpPr>
          <p:nvPr/>
        </p:nvSpPr>
        <p:spPr bwMode="auto">
          <a:xfrm>
            <a:off x="7534164" y="5595924"/>
            <a:ext cx="632937" cy="598908"/>
          </a:xfrm>
          <a:custGeom>
            <a:avLst/>
            <a:gdLst>
              <a:gd name="T0" fmla="*/ 165456 w 116"/>
              <a:gd name="T1" fmla="*/ 0 h 109"/>
              <a:gd name="T2" fmla="*/ 0 w 116"/>
              <a:gd name="T3" fmla="*/ 184558 h 109"/>
              <a:gd name="T4" fmla="*/ 56000 w 116"/>
              <a:gd name="T5" fmla="*/ 184558 h 109"/>
              <a:gd name="T6" fmla="*/ 112001 w 116"/>
              <a:gd name="T7" fmla="*/ 205064 h 109"/>
              <a:gd name="T8" fmla="*/ 165456 w 116"/>
              <a:gd name="T9" fmla="*/ 279400 h 109"/>
              <a:gd name="T10" fmla="*/ 295275 w 116"/>
              <a:gd name="T11" fmla="*/ 130728 h 109"/>
              <a:gd name="T12" fmla="*/ 165456 w 116"/>
              <a:gd name="T13" fmla="*/ 0 h 109"/>
              <a:gd name="T14" fmla="*/ 73819 w 116"/>
              <a:gd name="T15" fmla="*/ 133292 h 109"/>
              <a:gd name="T16" fmla="*/ 50909 w 116"/>
              <a:gd name="T17" fmla="*/ 110222 h 109"/>
              <a:gd name="T18" fmla="*/ 73819 w 116"/>
              <a:gd name="T19" fmla="*/ 87152 h 109"/>
              <a:gd name="T20" fmla="*/ 96728 w 116"/>
              <a:gd name="T21" fmla="*/ 110222 h 109"/>
              <a:gd name="T22" fmla="*/ 73819 w 116"/>
              <a:gd name="T23" fmla="*/ 133292 h 109"/>
              <a:gd name="T24" fmla="*/ 114546 w 116"/>
              <a:gd name="T25" fmla="*/ 64083 h 109"/>
              <a:gd name="T26" fmla="*/ 140001 w 116"/>
              <a:gd name="T27" fmla="*/ 41013 h 109"/>
              <a:gd name="T28" fmla="*/ 162910 w 116"/>
              <a:gd name="T29" fmla="*/ 64083 h 109"/>
              <a:gd name="T30" fmla="*/ 140001 w 116"/>
              <a:gd name="T31" fmla="*/ 87152 h 109"/>
              <a:gd name="T32" fmla="*/ 114546 w 116"/>
              <a:gd name="T33" fmla="*/ 64083 h 109"/>
              <a:gd name="T34" fmla="*/ 175638 w 116"/>
              <a:gd name="T35" fmla="*/ 228134 h 109"/>
              <a:gd name="T36" fmla="*/ 142547 w 116"/>
              <a:gd name="T37" fmla="*/ 194811 h 109"/>
              <a:gd name="T38" fmla="*/ 175638 w 116"/>
              <a:gd name="T39" fmla="*/ 161488 h 109"/>
              <a:gd name="T40" fmla="*/ 208729 w 116"/>
              <a:gd name="T41" fmla="*/ 194811 h 109"/>
              <a:gd name="T42" fmla="*/ 175638 w 116"/>
              <a:gd name="T43" fmla="*/ 228134 h 109"/>
              <a:gd name="T44" fmla="*/ 231638 w 116"/>
              <a:gd name="T45" fmla="*/ 171741 h 109"/>
              <a:gd name="T46" fmla="*/ 216365 w 116"/>
              <a:gd name="T47" fmla="*/ 158925 h 109"/>
              <a:gd name="T48" fmla="*/ 231638 w 116"/>
              <a:gd name="T49" fmla="*/ 143545 h 109"/>
              <a:gd name="T50" fmla="*/ 244366 w 116"/>
              <a:gd name="T51" fmla="*/ 158925 h 109"/>
              <a:gd name="T52" fmla="*/ 231638 w 116"/>
              <a:gd name="T53" fmla="*/ 171741 h 109"/>
              <a:gd name="T54" fmla="*/ 213820 w 116"/>
              <a:gd name="T55" fmla="*/ 115349 h 109"/>
              <a:gd name="T56" fmla="*/ 180729 w 116"/>
              <a:gd name="T57" fmla="*/ 84589 h 109"/>
              <a:gd name="T58" fmla="*/ 213820 w 116"/>
              <a:gd name="T59" fmla="*/ 51266 h 109"/>
              <a:gd name="T60" fmla="*/ 244366 w 116"/>
              <a:gd name="T61" fmla="*/ 84589 h 109"/>
              <a:gd name="T62" fmla="*/ 213820 w 116"/>
              <a:gd name="T63" fmla="*/ 115349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09">
                <a:moveTo>
                  <a:pt x="65" y="0"/>
                </a:moveTo>
                <a:cubicBezTo>
                  <a:pt x="22" y="0"/>
                  <a:pt x="0" y="43"/>
                  <a:pt x="0" y="72"/>
                </a:cubicBezTo>
                <a:cubicBezTo>
                  <a:pt x="0" y="80"/>
                  <a:pt x="15" y="94"/>
                  <a:pt x="22" y="72"/>
                </a:cubicBezTo>
                <a:cubicBezTo>
                  <a:pt x="25" y="63"/>
                  <a:pt x="44" y="65"/>
                  <a:pt x="44" y="80"/>
                </a:cubicBezTo>
                <a:cubicBezTo>
                  <a:pt x="44" y="96"/>
                  <a:pt x="51" y="109"/>
                  <a:pt x="65" y="109"/>
                </a:cubicBezTo>
                <a:cubicBezTo>
                  <a:pt x="109" y="109"/>
                  <a:pt x="116" y="72"/>
                  <a:pt x="116" y="51"/>
                </a:cubicBezTo>
                <a:cubicBezTo>
                  <a:pt x="116" y="29"/>
                  <a:pt x="109" y="0"/>
                  <a:pt x="65" y="0"/>
                </a:cubicBezTo>
                <a:close/>
                <a:moveTo>
                  <a:pt x="29" y="52"/>
                </a:moveTo>
                <a:cubicBezTo>
                  <a:pt x="24" y="52"/>
                  <a:pt x="20" y="48"/>
                  <a:pt x="20" y="43"/>
                </a:cubicBezTo>
                <a:cubicBezTo>
                  <a:pt x="20" y="38"/>
                  <a:pt x="24" y="34"/>
                  <a:pt x="29" y="34"/>
                </a:cubicBezTo>
                <a:cubicBezTo>
                  <a:pt x="34" y="34"/>
                  <a:pt x="38" y="38"/>
                  <a:pt x="38" y="43"/>
                </a:cubicBezTo>
                <a:cubicBezTo>
                  <a:pt x="38" y="48"/>
                  <a:pt x="34" y="52"/>
                  <a:pt x="29" y="52"/>
                </a:cubicBezTo>
                <a:close/>
                <a:moveTo>
                  <a:pt x="45" y="25"/>
                </a:moveTo>
                <a:cubicBezTo>
                  <a:pt x="45" y="20"/>
                  <a:pt x="50" y="16"/>
                  <a:pt x="55" y="16"/>
                </a:cubicBezTo>
                <a:cubicBezTo>
                  <a:pt x="60" y="16"/>
                  <a:pt x="64" y="20"/>
                  <a:pt x="64" y="25"/>
                </a:cubicBezTo>
                <a:cubicBezTo>
                  <a:pt x="64" y="30"/>
                  <a:pt x="60" y="34"/>
                  <a:pt x="55" y="34"/>
                </a:cubicBezTo>
                <a:cubicBezTo>
                  <a:pt x="50" y="34"/>
                  <a:pt x="45" y="30"/>
                  <a:pt x="45" y="25"/>
                </a:cubicBezTo>
                <a:close/>
                <a:moveTo>
                  <a:pt x="69" y="89"/>
                </a:moveTo>
                <a:cubicBezTo>
                  <a:pt x="62" y="89"/>
                  <a:pt x="56" y="83"/>
                  <a:pt x="56" y="76"/>
                </a:cubicBezTo>
                <a:cubicBezTo>
                  <a:pt x="56" y="69"/>
                  <a:pt x="62" y="63"/>
                  <a:pt x="69" y="63"/>
                </a:cubicBezTo>
                <a:cubicBezTo>
                  <a:pt x="76" y="63"/>
                  <a:pt x="82" y="69"/>
                  <a:pt x="82" y="76"/>
                </a:cubicBezTo>
                <a:cubicBezTo>
                  <a:pt x="82" y="83"/>
                  <a:pt x="76" y="89"/>
                  <a:pt x="69" y="89"/>
                </a:cubicBezTo>
                <a:close/>
                <a:moveTo>
                  <a:pt x="91" y="67"/>
                </a:moveTo>
                <a:cubicBezTo>
                  <a:pt x="88" y="67"/>
                  <a:pt x="85" y="65"/>
                  <a:pt x="85" y="62"/>
                </a:cubicBezTo>
                <a:cubicBezTo>
                  <a:pt x="85" y="59"/>
                  <a:pt x="88" y="56"/>
                  <a:pt x="91" y="56"/>
                </a:cubicBezTo>
                <a:cubicBezTo>
                  <a:pt x="94" y="56"/>
                  <a:pt x="96" y="59"/>
                  <a:pt x="96" y="62"/>
                </a:cubicBezTo>
                <a:cubicBezTo>
                  <a:pt x="96" y="65"/>
                  <a:pt x="94" y="67"/>
                  <a:pt x="91" y="67"/>
                </a:cubicBezTo>
                <a:close/>
                <a:moveTo>
                  <a:pt x="84" y="45"/>
                </a:moveTo>
                <a:cubicBezTo>
                  <a:pt x="77" y="45"/>
                  <a:pt x="71" y="40"/>
                  <a:pt x="71" y="33"/>
                </a:cubicBezTo>
                <a:cubicBezTo>
                  <a:pt x="71" y="26"/>
                  <a:pt x="77" y="20"/>
                  <a:pt x="84" y="20"/>
                </a:cubicBezTo>
                <a:cubicBezTo>
                  <a:pt x="91" y="20"/>
                  <a:pt x="96" y="26"/>
                  <a:pt x="96" y="33"/>
                </a:cubicBezTo>
                <a:cubicBezTo>
                  <a:pt x="96" y="40"/>
                  <a:pt x="91" y="45"/>
                  <a:pt x="84"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71">
            <a:extLst>
              <a:ext uri="{FF2B5EF4-FFF2-40B4-BE49-F238E27FC236}">
                <a16:creationId xmlns:a16="http://schemas.microsoft.com/office/drawing/2014/main" id="{9E3047B4-0C49-429F-BAA6-DA98B86BDD49}"/>
              </a:ext>
            </a:extLst>
          </p:cNvPr>
          <p:cNvSpPr>
            <a:spLocks noEditPoints="1"/>
          </p:cNvSpPr>
          <p:nvPr/>
        </p:nvSpPr>
        <p:spPr bwMode="auto">
          <a:xfrm>
            <a:off x="2476727" y="6716162"/>
            <a:ext cx="595504" cy="636341"/>
          </a:xfrm>
          <a:custGeom>
            <a:avLst/>
            <a:gdLst>
              <a:gd name="T0" fmla="*/ 259971 w 109"/>
              <a:gd name="T1" fmla="*/ 74216 h 116"/>
              <a:gd name="T2" fmla="*/ 112144 w 109"/>
              <a:gd name="T3" fmla="*/ 74216 h 116"/>
              <a:gd name="T4" fmla="*/ 112144 w 109"/>
              <a:gd name="T5" fmla="*/ 56302 h 116"/>
              <a:gd name="T6" fmla="*/ 137632 w 109"/>
              <a:gd name="T7" fmla="*/ 56302 h 116"/>
              <a:gd name="T8" fmla="*/ 165668 w 109"/>
              <a:gd name="T9" fmla="*/ 28151 h 116"/>
              <a:gd name="T10" fmla="*/ 137632 w 109"/>
              <a:gd name="T11" fmla="*/ 0 h 116"/>
              <a:gd name="T12" fmla="*/ 91754 w 109"/>
              <a:gd name="T13" fmla="*/ 0 h 116"/>
              <a:gd name="T14" fmla="*/ 73913 w 109"/>
              <a:gd name="T15" fmla="*/ 17914 h 116"/>
              <a:gd name="T16" fmla="*/ 73913 w 109"/>
              <a:gd name="T17" fmla="*/ 74216 h 116"/>
              <a:gd name="T18" fmla="*/ 17841 w 109"/>
              <a:gd name="T19" fmla="*/ 74216 h 116"/>
              <a:gd name="T20" fmla="*/ 0 w 109"/>
              <a:gd name="T21" fmla="*/ 92130 h 116"/>
              <a:gd name="T22" fmla="*/ 0 w 109"/>
              <a:gd name="T23" fmla="*/ 204733 h 116"/>
              <a:gd name="T24" fmla="*/ 17841 w 109"/>
              <a:gd name="T25" fmla="*/ 222647 h 116"/>
              <a:gd name="T26" fmla="*/ 112144 w 109"/>
              <a:gd name="T27" fmla="*/ 222647 h 116"/>
              <a:gd name="T28" fmla="*/ 112144 w 109"/>
              <a:gd name="T29" fmla="*/ 296863 h 116"/>
              <a:gd name="T30" fmla="*/ 186058 w 109"/>
              <a:gd name="T31" fmla="*/ 296863 h 116"/>
              <a:gd name="T32" fmla="*/ 186058 w 109"/>
              <a:gd name="T33" fmla="*/ 222647 h 116"/>
              <a:gd name="T34" fmla="*/ 259971 w 109"/>
              <a:gd name="T35" fmla="*/ 222647 h 116"/>
              <a:gd name="T36" fmla="*/ 277812 w 109"/>
              <a:gd name="T37" fmla="*/ 204733 h 116"/>
              <a:gd name="T38" fmla="*/ 277812 w 109"/>
              <a:gd name="T39" fmla="*/ 92130 h 116"/>
              <a:gd name="T40" fmla="*/ 259971 w 109"/>
              <a:gd name="T41" fmla="*/ 74216 h 116"/>
              <a:gd name="T42" fmla="*/ 147827 w 109"/>
              <a:gd name="T43" fmla="*/ 278949 h 116"/>
              <a:gd name="T44" fmla="*/ 129985 w 109"/>
              <a:gd name="T45" fmla="*/ 278949 h 116"/>
              <a:gd name="T46" fmla="*/ 129985 w 109"/>
              <a:gd name="T47" fmla="*/ 222647 h 116"/>
              <a:gd name="T48" fmla="*/ 147827 w 109"/>
              <a:gd name="T49" fmla="*/ 222647 h 116"/>
              <a:gd name="T50" fmla="*/ 147827 w 109"/>
              <a:gd name="T51" fmla="*/ 278949 h 116"/>
              <a:gd name="T52" fmla="*/ 259971 w 109"/>
              <a:gd name="T53" fmla="*/ 204733 h 116"/>
              <a:gd name="T54" fmla="*/ 17841 w 109"/>
              <a:gd name="T55" fmla="*/ 204733 h 116"/>
              <a:gd name="T56" fmla="*/ 17841 w 109"/>
              <a:gd name="T57" fmla="*/ 92130 h 116"/>
              <a:gd name="T58" fmla="*/ 73913 w 109"/>
              <a:gd name="T59" fmla="*/ 92130 h 116"/>
              <a:gd name="T60" fmla="*/ 73913 w 109"/>
              <a:gd name="T61" fmla="*/ 148432 h 116"/>
              <a:gd name="T62" fmla="*/ 91754 w 109"/>
              <a:gd name="T63" fmla="*/ 166346 h 116"/>
              <a:gd name="T64" fmla="*/ 112144 w 109"/>
              <a:gd name="T65" fmla="*/ 148432 h 116"/>
              <a:gd name="T66" fmla="*/ 112144 w 109"/>
              <a:gd name="T67" fmla="*/ 92130 h 116"/>
              <a:gd name="T68" fmla="*/ 259971 w 109"/>
              <a:gd name="T69" fmla="*/ 92130 h 116"/>
              <a:gd name="T70" fmla="*/ 259971 w 109"/>
              <a:gd name="T71" fmla="*/ 204733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16">
                <a:moveTo>
                  <a:pt x="102" y="29"/>
                </a:moveTo>
                <a:cubicBezTo>
                  <a:pt x="44" y="29"/>
                  <a:pt x="44" y="29"/>
                  <a:pt x="44" y="29"/>
                </a:cubicBezTo>
                <a:cubicBezTo>
                  <a:pt x="44" y="22"/>
                  <a:pt x="44" y="22"/>
                  <a:pt x="44" y="22"/>
                </a:cubicBezTo>
                <a:cubicBezTo>
                  <a:pt x="54" y="22"/>
                  <a:pt x="54" y="22"/>
                  <a:pt x="54" y="22"/>
                </a:cubicBezTo>
                <a:cubicBezTo>
                  <a:pt x="60" y="22"/>
                  <a:pt x="65" y="17"/>
                  <a:pt x="65" y="11"/>
                </a:cubicBezTo>
                <a:cubicBezTo>
                  <a:pt x="65" y="5"/>
                  <a:pt x="60" y="0"/>
                  <a:pt x="54" y="0"/>
                </a:cubicBezTo>
                <a:cubicBezTo>
                  <a:pt x="36" y="0"/>
                  <a:pt x="36" y="0"/>
                  <a:pt x="36" y="0"/>
                </a:cubicBezTo>
                <a:cubicBezTo>
                  <a:pt x="32" y="0"/>
                  <a:pt x="29" y="3"/>
                  <a:pt x="29" y="7"/>
                </a:cubicBezTo>
                <a:cubicBezTo>
                  <a:pt x="29" y="29"/>
                  <a:pt x="29" y="29"/>
                  <a:pt x="29" y="29"/>
                </a:cubicBezTo>
                <a:cubicBezTo>
                  <a:pt x="7" y="29"/>
                  <a:pt x="7" y="29"/>
                  <a:pt x="7" y="29"/>
                </a:cubicBezTo>
                <a:cubicBezTo>
                  <a:pt x="3" y="29"/>
                  <a:pt x="0" y="32"/>
                  <a:pt x="0" y="36"/>
                </a:cubicBezTo>
                <a:cubicBezTo>
                  <a:pt x="0" y="80"/>
                  <a:pt x="0" y="80"/>
                  <a:pt x="0" y="80"/>
                </a:cubicBezTo>
                <a:cubicBezTo>
                  <a:pt x="0" y="84"/>
                  <a:pt x="3" y="87"/>
                  <a:pt x="7" y="87"/>
                </a:cubicBezTo>
                <a:cubicBezTo>
                  <a:pt x="44" y="87"/>
                  <a:pt x="44" y="87"/>
                  <a:pt x="44" y="87"/>
                </a:cubicBezTo>
                <a:cubicBezTo>
                  <a:pt x="44" y="116"/>
                  <a:pt x="44" y="116"/>
                  <a:pt x="44" y="116"/>
                </a:cubicBezTo>
                <a:cubicBezTo>
                  <a:pt x="73" y="116"/>
                  <a:pt x="73" y="116"/>
                  <a:pt x="73" y="116"/>
                </a:cubicBezTo>
                <a:cubicBezTo>
                  <a:pt x="73" y="87"/>
                  <a:pt x="73" y="87"/>
                  <a:pt x="73" y="87"/>
                </a:cubicBezTo>
                <a:cubicBezTo>
                  <a:pt x="102" y="87"/>
                  <a:pt x="102" y="87"/>
                  <a:pt x="102" y="87"/>
                </a:cubicBezTo>
                <a:cubicBezTo>
                  <a:pt x="106" y="87"/>
                  <a:pt x="109" y="84"/>
                  <a:pt x="109" y="80"/>
                </a:cubicBezTo>
                <a:cubicBezTo>
                  <a:pt x="109" y="36"/>
                  <a:pt x="109" y="36"/>
                  <a:pt x="109" y="36"/>
                </a:cubicBezTo>
                <a:cubicBezTo>
                  <a:pt x="109" y="32"/>
                  <a:pt x="106" y="29"/>
                  <a:pt x="102" y="29"/>
                </a:cubicBezTo>
                <a:close/>
                <a:moveTo>
                  <a:pt x="58" y="109"/>
                </a:moveTo>
                <a:cubicBezTo>
                  <a:pt x="51" y="109"/>
                  <a:pt x="51" y="109"/>
                  <a:pt x="51" y="109"/>
                </a:cubicBezTo>
                <a:cubicBezTo>
                  <a:pt x="51" y="87"/>
                  <a:pt x="51" y="87"/>
                  <a:pt x="51" y="87"/>
                </a:cubicBezTo>
                <a:cubicBezTo>
                  <a:pt x="58" y="87"/>
                  <a:pt x="58" y="87"/>
                  <a:pt x="58" y="87"/>
                </a:cubicBezTo>
                <a:lnTo>
                  <a:pt x="58" y="109"/>
                </a:lnTo>
                <a:close/>
                <a:moveTo>
                  <a:pt x="102" y="80"/>
                </a:moveTo>
                <a:cubicBezTo>
                  <a:pt x="7" y="80"/>
                  <a:pt x="7" y="80"/>
                  <a:pt x="7" y="80"/>
                </a:cubicBezTo>
                <a:cubicBezTo>
                  <a:pt x="7" y="36"/>
                  <a:pt x="7" y="36"/>
                  <a:pt x="7" y="36"/>
                </a:cubicBezTo>
                <a:cubicBezTo>
                  <a:pt x="29" y="36"/>
                  <a:pt x="29" y="36"/>
                  <a:pt x="29" y="36"/>
                </a:cubicBezTo>
                <a:cubicBezTo>
                  <a:pt x="29" y="58"/>
                  <a:pt x="29" y="58"/>
                  <a:pt x="29" y="58"/>
                </a:cubicBezTo>
                <a:cubicBezTo>
                  <a:pt x="29" y="62"/>
                  <a:pt x="32" y="65"/>
                  <a:pt x="36" y="65"/>
                </a:cubicBezTo>
                <a:cubicBezTo>
                  <a:pt x="40" y="65"/>
                  <a:pt x="44" y="62"/>
                  <a:pt x="44" y="58"/>
                </a:cubicBezTo>
                <a:cubicBezTo>
                  <a:pt x="44" y="36"/>
                  <a:pt x="44" y="36"/>
                  <a:pt x="44" y="36"/>
                </a:cubicBezTo>
                <a:cubicBezTo>
                  <a:pt x="102" y="36"/>
                  <a:pt x="102" y="36"/>
                  <a:pt x="102" y="36"/>
                </a:cubicBezTo>
                <a:lnTo>
                  <a:pt x="102"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7" name="Group 96">
            <a:extLst>
              <a:ext uri="{FF2B5EF4-FFF2-40B4-BE49-F238E27FC236}">
                <a16:creationId xmlns:a16="http://schemas.microsoft.com/office/drawing/2014/main" id="{36C00E75-954C-4738-8AFE-42088F8899CD}"/>
              </a:ext>
            </a:extLst>
          </p:cNvPr>
          <p:cNvGrpSpPr/>
          <p:nvPr/>
        </p:nvGrpSpPr>
        <p:grpSpPr>
          <a:xfrm>
            <a:off x="7571597" y="4308163"/>
            <a:ext cx="636341" cy="636341"/>
            <a:chOff x="7989888" y="2541588"/>
            <a:chExt cx="296863" cy="296863"/>
          </a:xfrm>
          <a:solidFill>
            <a:srgbClr val="FFFFFF"/>
          </a:solidFill>
        </p:grpSpPr>
        <p:sp>
          <p:nvSpPr>
            <p:cNvPr id="98" name="Freeform 83">
              <a:extLst>
                <a:ext uri="{FF2B5EF4-FFF2-40B4-BE49-F238E27FC236}">
                  <a16:creationId xmlns:a16="http://schemas.microsoft.com/office/drawing/2014/main" id="{92049BEE-BC24-4C73-BBA1-355D72697141}"/>
                </a:ext>
              </a:extLst>
            </p:cNvPr>
            <p:cNvSpPr>
              <a:spLocks noEditPoints="1"/>
            </p:cNvSpPr>
            <p:nvPr/>
          </p:nvSpPr>
          <p:spPr bwMode="auto">
            <a:xfrm>
              <a:off x="7989888" y="2541588"/>
              <a:ext cx="296863" cy="296863"/>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99" name="Oval 84">
              <a:extLst>
                <a:ext uri="{FF2B5EF4-FFF2-40B4-BE49-F238E27FC236}">
                  <a16:creationId xmlns:a16="http://schemas.microsoft.com/office/drawing/2014/main" id="{86B55E38-7E92-418C-A368-402F1CB973E1}"/>
                </a:ext>
              </a:extLst>
            </p:cNvPr>
            <p:cNvSpPr>
              <a:spLocks noChangeArrowheads="1"/>
            </p:cNvSpPr>
            <p:nvPr/>
          </p:nvSpPr>
          <p:spPr bwMode="auto">
            <a:xfrm>
              <a:off x="8081963" y="2616200"/>
              <a:ext cx="38100" cy="5556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0" name="Oval 85">
              <a:extLst>
                <a:ext uri="{FF2B5EF4-FFF2-40B4-BE49-F238E27FC236}">
                  <a16:creationId xmlns:a16="http://schemas.microsoft.com/office/drawing/2014/main" id="{02C41FDB-1BA2-41BA-871F-BCA5B05B5D62}"/>
                </a:ext>
              </a:extLst>
            </p:cNvPr>
            <p:cNvSpPr>
              <a:spLocks noChangeArrowheads="1"/>
            </p:cNvSpPr>
            <p:nvPr/>
          </p:nvSpPr>
          <p:spPr bwMode="auto">
            <a:xfrm>
              <a:off x="8156575" y="2616200"/>
              <a:ext cx="38100" cy="5556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1" name="Freeform 86">
              <a:extLst>
                <a:ext uri="{FF2B5EF4-FFF2-40B4-BE49-F238E27FC236}">
                  <a16:creationId xmlns:a16="http://schemas.microsoft.com/office/drawing/2014/main" id="{6630F086-1471-464A-96D0-7CD556DC7409}"/>
                </a:ext>
              </a:extLst>
            </p:cNvPr>
            <p:cNvSpPr>
              <a:spLocks/>
            </p:cNvSpPr>
            <p:nvPr/>
          </p:nvSpPr>
          <p:spPr bwMode="auto">
            <a:xfrm>
              <a:off x="8048625" y="2708275"/>
              <a:ext cx="179388" cy="74613"/>
            </a:xfrm>
            <a:custGeom>
              <a:avLst/>
              <a:gdLst/>
              <a:ahLst/>
              <a:cxnLst>
                <a:cxn ang="0">
                  <a:pos x="4" y="12"/>
                </a:cxn>
                <a:cxn ang="0">
                  <a:pos x="35" y="29"/>
                </a:cxn>
                <a:cxn ang="0">
                  <a:pos x="66" y="12"/>
                </a:cxn>
                <a:cxn ang="0">
                  <a:pos x="70" y="0"/>
                </a:cxn>
                <a:cxn ang="0">
                  <a:pos x="0" y="0"/>
                </a:cxn>
                <a:cxn ang="0">
                  <a:pos x="4" y="12"/>
                </a:cxn>
              </a:cxnLst>
              <a:rect l="0" t="0" r="r" b="b"/>
              <a:pathLst>
                <a:path w="70" h="29">
                  <a:moveTo>
                    <a:pt x="4" y="12"/>
                  </a:moveTo>
                  <a:cubicBezTo>
                    <a:pt x="10" y="22"/>
                    <a:pt x="22" y="29"/>
                    <a:pt x="35" y="29"/>
                  </a:cubicBezTo>
                  <a:cubicBezTo>
                    <a:pt x="48" y="29"/>
                    <a:pt x="59" y="22"/>
                    <a:pt x="66" y="12"/>
                  </a:cubicBezTo>
                  <a:cubicBezTo>
                    <a:pt x="68" y="8"/>
                    <a:pt x="69" y="4"/>
                    <a:pt x="70" y="0"/>
                  </a:cubicBezTo>
                  <a:cubicBezTo>
                    <a:pt x="0" y="0"/>
                    <a:pt x="0" y="0"/>
                    <a:pt x="0" y="0"/>
                  </a:cubicBezTo>
                  <a:cubicBezTo>
                    <a:pt x="0" y="4"/>
                    <a:pt x="2" y="8"/>
                    <a:pt x="4" y="12"/>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02" name="Group 101">
            <a:extLst>
              <a:ext uri="{FF2B5EF4-FFF2-40B4-BE49-F238E27FC236}">
                <a16:creationId xmlns:a16="http://schemas.microsoft.com/office/drawing/2014/main" id="{29CF3E45-6822-470D-B002-078714B18D21}"/>
              </a:ext>
            </a:extLst>
          </p:cNvPr>
          <p:cNvGrpSpPr/>
          <p:nvPr/>
        </p:nvGrpSpPr>
        <p:grpSpPr>
          <a:xfrm>
            <a:off x="8803442" y="4308163"/>
            <a:ext cx="636341" cy="636341"/>
            <a:chOff x="8564563" y="2541588"/>
            <a:chExt cx="296863" cy="296863"/>
          </a:xfrm>
          <a:solidFill>
            <a:srgbClr val="FFFFFF"/>
          </a:solidFill>
        </p:grpSpPr>
        <p:sp>
          <p:nvSpPr>
            <p:cNvPr id="103" name="Freeform 87">
              <a:extLst>
                <a:ext uri="{FF2B5EF4-FFF2-40B4-BE49-F238E27FC236}">
                  <a16:creationId xmlns:a16="http://schemas.microsoft.com/office/drawing/2014/main" id="{FEB782A7-575A-4425-A358-F0F630FF3386}"/>
                </a:ext>
              </a:extLst>
            </p:cNvPr>
            <p:cNvSpPr>
              <a:spLocks noEditPoints="1"/>
            </p:cNvSpPr>
            <p:nvPr/>
          </p:nvSpPr>
          <p:spPr bwMode="auto">
            <a:xfrm>
              <a:off x="8564563" y="2541588"/>
              <a:ext cx="296863" cy="296863"/>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4" name="Oval 88">
              <a:extLst>
                <a:ext uri="{FF2B5EF4-FFF2-40B4-BE49-F238E27FC236}">
                  <a16:creationId xmlns:a16="http://schemas.microsoft.com/office/drawing/2014/main" id="{BFFD79B3-ADE8-48A8-A327-E84C10B2E037}"/>
                </a:ext>
              </a:extLst>
            </p:cNvPr>
            <p:cNvSpPr>
              <a:spLocks noChangeArrowheads="1"/>
            </p:cNvSpPr>
            <p:nvPr/>
          </p:nvSpPr>
          <p:spPr bwMode="auto">
            <a:xfrm>
              <a:off x="8656638" y="2616200"/>
              <a:ext cx="39688" cy="5556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5" name="Freeform 89">
              <a:extLst>
                <a:ext uri="{FF2B5EF4-FFF2-40B4-BE49-F238E27FC236}">
                  <a16:creationId xmlns:a16="http://schemas.microsoft.com/office/drawing/2014/main" id="{98FB1F38-E15E-4CD0-8EB5-BEF40227589A}"/>
                </a:ext>
              </a:extLst>
            </p:cNvPr>
            <p:cNvSpPr>
              <a:spLocks/>
            </p:cNvSpPr>
            <p:nvPr/>
          </p:nvSpPr>
          <p:spPr bwMode="auto">
            <a:xfrm>
              <a:off x="8639175" y="2708275"/>
              <a:ext cx="149225" cy="74613"/>
            </a:xfrm>
            <a:custGeom>
              <a:avLst/>
              <a:gdLst/>
              <a:ahLst/>
              <a:cxnLst>
                <a:cxn ang="0">
                  <a:pos x="29" y="15"/>
                </a:cxn>
                <a:cxn ang="0">
                  <a:pos x="0" y="0"/>
                </a:cxn>
                <a:cxn ang="0">
                  <a:pos x="0" y="0"/>
                </a:cxn>
                <a:cxn ang="0">
                  <a:pos x="29" y="29"/>
                </a:cxn>
                <a:cxn ang="0">
                  <a:pos x="58" y="0"/>
                </a:cxn>
                <a:cxn ang="0">
                  <a:pos x="58" y="0"/>
                </a:cxn>
                <a:cxn ang="0">
                  <a:pos x="29" y="15"/>
                </a:cxn>
              </a:cxnLst>
              <a:rect l="0" t="0" r="r" b="b"/>
              <a:pathLst>
                <a:path w="58" h="29">
                  <a:moveTo>
                    <a:pt x="29" y="15"/>
                  </a:moveTo>
                  <a:cubicBezTo>
                    <a:pt x="17" y="15"/>
                    <a:pt x="6" y="9"/>
                    <a:pt x="0" y="0"/>
                  </a:cubicBezTo>
                  <a:cubicBezTo>
                    <a:pt x="0" y="0"/>
                    <a:pt x="0" y="0"/>
                    <a:pt x="0" y="0"/>
                  </a:cubicBezTo>
                  <a:cubicBezTo>
                    <a:pt x="0" y="16"/>
                    <a:pt x="13" y="29"/>
                    <a:pt x="29" y="29"/>
                  </a:cubicBezTo>
                  <a:cubicBezTo>
                    <a:pt x="45" y="29"/>
                    <a:pt x="58" y="16"/>
                    <a:pt x="58" y="0"/>
                  </a:cubicBezTo>
                  <a:cubicBezTo>
                    <a:pt x="58" y="0"/>
                    <a:pt x="58" y="0"/>
                    <a:pt x="58" y="0"/>
                  </a:cubicBezTo>
                  <a:cubicBezTo>
                    <a:pt x="51" y="9"/>
                    <a:pt x="41" y="15"/>
                    <a:pt x="29" y="15"/>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6" name="Rectangle 90">
              <a:extLst>
                <a:ext uri="{FF2B5EF4-FFF2-40B4-BE49-F238E27FC236}">
                  <a16:creationId xmlns:a16="http://schemas.microsoft.com/office/drawing/2014/main" id="{387B0B1A-7FB8-4DA8-9A83-5C9F06683B93}"/>
                </a:ext>
              </a:extLst>
            </p:cNvPr>
            <p:cNvSpPr>
              <a:spLocks noChangeArrowheads="1"/>
            </p:cNvSpPr>
            <p:nvPr/>
          </p:nvSpPr>
          <p:spPr bwMode="auto">
            <a:xfrm>
              <a:off x="8731250" y="2633663"/>
              <a:ext cx="57150"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07" name="Group 106">
            <a:extLst>
              <a:ext uri="{FF2B5EF4-FFF2-40B4-BE49-F238E27FC236}">
                <a16:creationId xmlns:a16="http://schemas.microsoft.com/office/drawing/2014/main" id="{0C842BD4-C03B-41B7-B73D-50A7F1CD718F}"/>
              </a:ext>
            </a:extLst>
          </p:cNvPr>
          <p:cNvGrpSpPr/>
          <p:nvPr/>
        </p:nvGrpSpPr>
        <p:grpSpPr>
          <a:xfrm>
            <a:off x="2458011" y="4300945"/>
            <a:ext cx="636341" cy="639743"/>
            <a:chOff x="263525" y="3135313"/>
            <a:chExt cx="296863" cy="298450"/>
          </a:xfrm>
          <a:solidFill>
            <a:srgbClr val="FFFFFF"/>
          </a:solidFill>
        </p:grpSpPr>
        <p:sp>
          <p:nvSpPr>
            <p:cNvPr id="108" name="Freeform 91">
              <a:extLst>
                <a:ext uri="{FF2B5EF4-FFF2-40B4-BE49-F238E27FC236}">
                  <a16:creationId xmlns:a16="http://schemas.microsoft.com/office/drawing/2014/main" id="{4F6CE67B-2854-4F1F-AB1A-86EA7D282F2C}"/>
                </a:ext>
              </a:extLst>
            </p:cNvPr>
            <p:cNvSpPr>
              <a:spLocks noEditPoints="1"/>
            </p:cNvSpPr>
            <p:nvPr/>
          </p:nvSpPr>
          <p:spPr bwMode="auto">
            <a:xfrm>
              <a:off x="263525" y="3135313"/>
              <a:ext cx="296863" cy="298450"/>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9" name="Oval 92">
              <a:extLst>
                <a:ext uri="{FF2B5EF4-FFF2-40B4-BE49-F238E27FC236}">
                  <a16:creationId xmlns:a16="http://schemas.microsoft.com/office/drawing/2014/main" id="{641F02A9-368F-4591-BE78-6E17A3D998AF}"/>
                </a:ext>
              </a:extLst>
            </p:cNvPr>
            <p:cNvSpPr>
              <a:spLocks noChangeArrowheads="1"/>
            </p:cNvSpPr>
            <p:nvPr/>
          </p:nvSpPr>
          <p:spPr bwMode="auto">
            <a:xfrm>
              <a:off x="355600" y="3209925"/>
              <a:ext cx="39688" cy="57150"/>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0" name="Oval 93">
              <a:extLst>
                <a:ext uri="{FF2B5EF4-FFF2-40B4-BE49-F238E27FC236}">
                  <a16:creationId xmlns:a16="http://schemas.microsoft.com/office/drawing/2014/main" id="{553D50A8-7323-411B-9743-C74632752315}"/>
                </a:ext>
              </a:extLst>
            </p:cNvPr>
            <p:cNvSpPr>
              <a:spLocks noChangeArrowheads="1"/>
            </p:cNvSpPr>
            <p:nvPr/>
          </p:nvSpPr>
          <p:spPr bwMode="auto">
            <a:xfrm>
              <a:off x="430213" y="3209925"/>
              <a:ext cx="38100" cy="57150"/>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1" name="Oval 94">
              <a:extLst>
                <a:ext uri="{FF2B5EF4-FFF2-40B4-BE49-F238E27FC236}">
                  <a16:creationId xmlns:a16="http://schemas.microsoft.com/office/drawing/2014/main" id="{011D6865-00D2-41A3-B2FA-A24C4D40EA68}"/>
                </a:ext>
              </a:extLst>
            </p:cNvPr>
            <p:cNvSpPr>
              <a:spLocks noChangeArrowheads="1"/>
            </p:cNvSpPr>
            <p:nvPr/>
          </p:nvSpPr>
          <p:spPr bwMode="auto">
            <a:xfrm>
              <a:off x="374650" y="3305175"/>
              <a:ext cx="73025" cy="7461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12" name="Group 111">
            <a:extLst>
              <a:ext uri="{FF2B5EF4-FFF2-40B4-BE49-F238E27FC236}">
                <a16:creationId xmlns:a16="http://schemas.microsoft.com/office/drawing/2014/main" id="{052AE5FE-1E39-467E-86B1-28D63B5FD725}"/>
              </a:ext>
            </a:extLst>
          </p:cNvPr>
          <p:cNvGrpSpPr/>
          <p:nvPr/>
        </p:nvGrpSpPr>
        <p:grpSpPr>
          <a:xfrm>
            <a:off x="3750152" y="4308163"/>
            <a:ext cx="636341" cy="636341"/>
            <a:chOff x="6207125" y="2541588"/>
            <a:chExt cx="296863" cy="296863"/>
          </a:xfrm>
          <a:solidFill>
            <a:srgbClr val="FFFFFF"/>
          </a:solidFill>
        </p:grpSpPr>
        <p:sp>
          <p:nvSpPr>
            <p:cNvPr id="113" name="Freeform 95">
              <a:extLst>
                <a:ext uri="{FF2B5EF4-FFF2-40B4-BE49-F238E27FC236}">
                  <a16:creationId xmlns:a16="http://schemas.microsoft.com/office/drawing/2014/main" id="{5EE5A02F-958F-4AE7-A405-6C230909CBF4}"/>
                </a:ext>
              </a:extLst>
            </p:cNvPr>
            <p:cNvSpPr>
              <a:spLocks noEditPoints="1"/>
            </p:cNvSpPr>
            <p:nvPr/>
          </p:nvSpPr>
          <p:spPr bwMode="auto">
            <a:xfrm>
              <a:off x="6207125" y="2541588"/>
              <a:ext cx="296863" cy="296863"/>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4" name="Freeform 96">
              <a:extLst>
                <a:ext uri="{FF2B5EF4-FFF2-40B4-BE49-F238E27FC236}">
                  <a16:creationId xmlns:a16="http://schemas.microsoft.com/office/drawing/2014/main" id="{4899D0BE-766C-4A6C-BD9C-52689B287324}"/>
                </a:ext>
              </a:extLst>
            </p:cNvPr>
            <p:cNvSpPr>
              <a:spLocks/>
            </p:cNvSpPr>
            <p:nvPr/>
          </p:nvSpPr>
          <p:spPr bwMode="auto">
            <a:xfrm>
              <a:off x="6262688" y="2708275"/>
              <a:ext cx="184150" cy="55563"/>
            </a:xfrm>
            <a:custGeom>
              <a:avLst/>
              <a:gdLst/>
              <a:ahLst/>
              <a:cxnLst>
                <a:cxn ang="0">
                  <a:pos x="71" y="0"/>
                </a:cxn>
                <a:cxn ang="0">
                  <a:pos x="36" y="15"/>
                </a:cxn>
                <a:cxn ang="0">
                  <a:pos x="0" y="0"/>
                </a:cxn>
                <a:cxn ang="0">
                  <a:pos x="0" y="0"/>
                </a:cxn>
                <a:cxn ang="0">
                  <a:pos x="36" y="22"/>
                </a:cxn>
                <a:cxn ang="0">
                  <a:pos x="72" y="0"/>
                </a:cxn>
                <a:cxn ang="0">
                  <a:pos x="71" y="0"/>
                </a:cxn>
              </a:cxnLst>
              <a:rect l="0" t="0" r="r" b="b"/>
              <a:pathLst>
                <a:path w="72" h="22">
                  <a:moveTo>
                    <a:pt x="71" y="0"/>
                  </a:moveTo>
                  <a:cubicBezTo>
                    <a:pt x="62" y="9"/>
                    <a:pt x="50" y="15"/>
                    <a:pt x="36" y="15"/>
                  </a:cubicBezTo>
                  <a:cubicBezTo>
                    <a:pt x="22" y="15"/>
                    <a:pt x="10" y="9"/>
                    <a:pt x="0" y="0"/>
                  </a:cubicBezTo>
                  <a:cubicBezTo>
                    <a:pt x="0" y="0"/>
                    <a:pt x="0" y="0"/>
                    <a:pt x="0" y="0"/>
                  </a:cubicBezTo>
                  <a:cubicBezTo>
                    <a:pt x="10" y="13"/>
                    <a:pt x="18" y="22"/>
                    <a:pt x="36" y="22"/>
                  </a:cubicBezTo>
                  <a:cubicBezTo>
                    <a:pt x="54" y="22"/>
                    <a:pt x="62" y="13"/>
                    <a:pt x="72" y="0"/>
                  </a:cubicBezTo>
                  <a:lnTo>
                    <a:pt x="71" y="0"/>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5" name="Oval 97">
              <a:extLst>
                <a:ext uri="{FF2B5EF4-FFF2-40B4-BE49-F238E27FC236}">
                  <a16:creationId xmlns:a16="http://schemas.microsoft.com/office/drawing/2014/main" id="{21B290A1-3215-4AFD-A429-EF6C6AE4F42E}"/>
                </a:ext>
              </a:extLst>
            </p:cNvPr>
            <p:cNvSpPr>
              <a:spLocks noChangeArrowheads="1"/>
            </p:cNvSpPr>
            <p:nvPr/>
          </p:nvSpPr>
          <p:spPr bwMode="auto">
            <a:xfrm>
              <a:off x="6299200" y="2616200"/>
              <a:ext cx="38100" cy="5556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6" name="Oval 98">
              <a:extLst>
                <a:ext uri="{FF2B5EF4-FFF2-40B4-BE49-F238E27FC236}">
                  <a16:creationId xmlns:a16="http://schemas.microsoft.com/office/drawing/2014/main" id="{3886346D-C6A7-4B83-96B5-CFA41A34D5C8}"/>
                </a:ext>
              </a:extLst>
            </p:cNvPr>
            <p:cNvSpPr>
              <a:spLocks noChangeArrowheads="1"/>
            </p:cNvSpPr>
            <p:nvPr/>
          </p:nvSpPr>
          <p:spPr bwMode="auto">
            <a:xfrm>
              <a:off x="6372225" y="2616200"/>
              <a:ext cx="39688" cy="5556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17" name="Group 116">
            <a:extLst>
              <a:ext uri="{FF2B5EF4-FFF2-40B4-BE49-F238E27FC236}">
                <a16:creationId xmlns:a16="http://schemas.microsoft.com/office/drawing/2014/main" id="{50602AD5-D330-4306-B6CC-7542B9F8FB91}"/>
              </a:ext>
            </a:extLst>
          </p:cNvPr>
          <p:cNvGrpSpPr/>
          <p:nvPr/>
        </p:nvGrpSpPr>
        <p:grpSpPr>
          <a:xfrm>
            <a:off x="5022832" y="4308163"/>
            <a:ext cx="632937" cy="636341"/>
            <a:chOff x="6800850" y="2541588"/>
            <a:chExt cx="295275" cy="296863"/>
          </a:xfrm>
          <a:solidFill>
            <a:srgbClr val="FFFFFF"/>
          </a:solidFill>
        </p:grpSpPr>
        <p:sp>
          <p:nvSpPr>
            <p:cNvPr id="118" name="Freeform 99">
              <a:extLst>
                <a:ext uri="{FF2B5EF4-FFF2-40B4-BE49-F238E27FC236}">
                  <a16:creationId xmlns:a16="http://schemas.microsoft.com/office/drawing/2014/main" id="{89C31437-9A67-4CC7-8CE9-3B93AFBE65EB}"/>
                </a:ext>
              </a:extLst>
            </p:cNvPr>
            <p:cNvSpPr>
              <a:spLocks noEditPoints="1"/>
            </p:cNvSpPr>
            <p:nvPr/>
          </p:nvSpPr>
          <p:spPr bwMode="auto">
            <a:xfrm>
              <a:off x="6800850" y="2541588"/>
              <a:ext cx="295275" cy="296863"/>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9" name="Freeform 100">
              <a:extLst>
                <a:ext uri="{FF2B5EF4-FFF2-40B4-BE49-F238E27FC236}">
                  <a16:creationId xmlns:a16="http://schemas.microsoft.com/office/drawing/2014/main" id="{991E4B3C-1F5D-4448-948D-C5C33DD77ED9}"/>
                </a:ext>
              </a:extLst>
            </p:cNvPr>
            <p:cNvSpPr>
              <a:spLocks/>
            </p:cNvSpPr>
            <p:nvPr/>
          </p:nvSpPr>
          <p:spPr bwMode="auto">
            <a:xfrm>
              <a:off x="6856413" y="2708275"/>
              <a:ext cx="184150" cy="55563"/>
            </a:xfrm>
            <a:custGeom>
              <a:avLst/>
              <a:gdLst/>
              <a:ahLst/>
              <a:cxnLst>
                <a:cxn ang="0">
                  <a:pos x="36" y="0"/>
                </a:cxn>
                <a:cxn ang="0">
                  <a:pos x="0" y="22"/>
                </a:cxn>
                <a:cxn ang="0">
                  <a:pos x="1" y="22"/>
                </a:cxn>
                <a:cxn ang="0">
                  <a:pos x="36" y="7"/>
                </a:cxn>
                <a:cxn ang="0">
                  <a:pos x="72" y="22"/>
                </a:cxn>
                <a:cxn ang="0">
                  <a:pos x="72" y="22"/>
                </a:cxn>
                <a:cxn ang="0">
                  <a:pos x="36" y="0"/>
                </a:cxn>
              </a:cxnLst>
              <a:rect l="0" t="0" r="r" b="b"/>
              <a:pathLst>
                <a:path w="72" h="22">
                  <a:moveTo>
                    <a:pt x="36" y="0"/>
                  </a:moveTo>
                  <a:cubicBezTo>
                    <a:pt x="18" y="0"/>
                    <a:pt x="11" y="9"/>
                    <a:pt x="0" y="22"/>
                  </a:cubicBezTo>
                  <a:cubicBezTo>
                    <a:pt x="1" y="22"/>
                    <a:pt x="1" y="22"/>
                    <a:pt x="1" y="22"/>
                  </a:cubicBezTo>
                  <a:cubicBezTo>
                    <a:pt x="10" y="13"/>
                    <a:pt x="22" y="7"/>
                    <a:pt x="36" y="7"/>
                  </a:cubicBezTo>
                  <a:cubicBezTo>
                    <a:pt x="50" y="7"/>
                    <a:pt x="63" y="13"/>
                    <a:pt x="72" y="22"/>
                  </a:cubicBezTo>
                  <a:cubicBezTo>
                    <a:pt x="72" y="22"/>
                    <a:pt x="72" y="22"/>
                    <a:pt x="72" y="22"/>
                  </a:cubicBezTo>
                  <a:cubicBezTo>
                    <a:pt x="62" y="9"/>
                    <a:pt x="55" y="0"/>
                    <a:pt x="36"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0" name="Oval 101">
              <a:extLst>
                <a:ext uri="{FF2B5EF4-FFF2-40B4-BE49-F238E27FC236}">
                  <a16:creationId xmlns:a16="http://schemas.microsoft.com/office/drawing/2014/main" id="{172A3F59-D176-4D39-AA18-A99F7CD74BBB}"/>
                </a:ext>
              </a:extLst>
            </p:cNvPr>
            <p:cNvSpPr>
              <a:spLocks noChangeArrowheads="1"/>
            </p:cNvSpPr>
            <p:nvPr/>
          </p:nvSpPr>
          <p:spPr bwMode="auto">
            <a:xfrm>
              <a:off x="6892925" y="2616200"/>
              <a:ext cx="38100" cy="5556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1" name="Oval 102">
              <a:extLst>
                <a:ext uri="{FF2B5EF4-FFF2-40B4-BE49-F238E27FC236}">
                  <a16:creationId xmlns:a16="http://schemas.microsoft.com/office/drawing/2014/main" id="{82CB2F7A-29B6-4473-8D2B-8F76BA79B494}"/>
                </a:ext>
              </a:extLst>
            </p:cNvPr>
            <p:cNvSpPr>
              <a:spLocks noChangeArrowheads="1"/>
            </p:cNvSpPr>
            <p:nvPr/>
          </p:nvSpPr>
          <p:spPr bwMode="auto">
            <a:xfrm>
              <a:off x="6965950" y="2616200"/>
              <a:ext cx="38100" cy="5556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22" name="Group 121">
            <a:extLst>
              <a:ext uri="{FF2B5EF4-FFF2-40B4-BE49-F238E27FC236}">
                <a16:creationId xmlns:a16="http://schemas.microsoft.com/office/drawing/2014/main" id="{9E80CA09-2ECD-41F0-861C-582CB040927D}"/>
              </a:ext>
            </a:extLst>
          </p:cNvPr>
          <p:cNvGrpSpPr/>
          <p:nvPr/>
        </p:nvGrpSpPr>
        <p:grpSpPr>
          <a:xfrm>
            <a:off x="6292111" y="4308163"/>
            <a:ext cx="643147" cy="636341"/>
            <a:chOff x="7392988" y="2541588"/>
            <a:chExt cx="300038" cy="296863"/>
          </a:xfrm>
          <a:solidFill>
            <a:srgbClr val="FFFFFF"/>
          </a:solidFill>
        </p:grpSpPr>
        <p:sp>
          <p:nvSpPr>
            <p:cNvPr id="123" name="Freeform 103">
              <a:extLst>
                <a:ext uri="{FF2B5EF4-FFF2-40B4-BE49-F238E27FC236}">
                  <a16:creationId xmlns:a16="http://schemas.microsoft.com/office/drawing/2014/main" id="{E1E2E2FC-952B-4CC9-8FAD-3DA2BA2E07FC}"/>
                </a:ext>
              </a:extLst>
            </p:cNvPr>
            <p:cNvSpPr>
              <a:spLocks noEditPoints="1"/>
            </p:cNvSpPr>
            <p:nvPr/>
          </p:nvSpPr>
          <p:spPr bwMode="auto">
            <a:xfrm>
              <a:off x="7392988" y="2541588"/>
              <a:ext cx="300038" cy="296863"/>
            </a:xfrm>
            <a:custGeom>
              <a:avLst/>
              <a:gdLst/>
              <a:ahLst/>
              <a:cxnLst>
                <a:cxn ang="0">
                  <a:pos x="58" y="0"/>
                </a:cxn>
                <a:cxn ang="0">
                  <a:pos x="0" y="58"/>
                </a:cxn>
                <a:cxn ang="0">
                  <a:pos x="58" y="116"/>
                </a:cxn>
                <a:cxn ang="0">
                  <a:pos x="117" y="58"/>
                </a:cxn>
                <a:cxn ang="0">
                  <a:pos x="58" y="0"/>
                </a:cxn>
                <a:cxn ang="0">
                  <a:pos x="58" y="109"/>
                </a:cxn>
                <a:cxn ang="0">
                  <a:pos x="8" y="58"/>
                </a:cxn>
                <a:cxn ang="0">
                  <a:pos x="58" y="7"/>
                </a:cxn>
                <a:cxn ang="0">
                  <a:pos x="109" y="58"/>
                </a:cxn>
                <a:cxn ang="0">
                  <a:pos x="58" y="109"/>
                </a:cxn>
              </a:cxnLst>
              <a:rect l="0" t="0" r="r" b="b"/>
              <a:pathLst>
                <a:path w="117" h="116">
                  <a:moveTo>
                    <a:pt x="58" y="0"/>
                  </a:moveTo>
                  <a:cubicBezTo>
                    <a:pt x="26" y="0"/>
                    <a:pt x="0" y="26"/>
                    <a:pt x="0" y="58"/>
                  </a:cubicBezTo>
                  <a:cubicBezTo>
                    <a:pt x="0" y="90"/>
                    <a:pt x="26" y="116"/>
                    <a:pt x="58" y="116"/>
                  </a:cubicBezTo>
                  <a:cubicBezTo>
                    <a:pt x="91" y="116"/>
                    <a:pt x="117" y="90"/>
                    <a:pt x="117" y="58"/>
                  </a:cubicBezTo>
                  <a:cubicBezTo>
                    <a:pt x="117" y="26"/>
                    <a:pt x="91" y="0"/>
                    <a:pt x="58" y="0"/>
                  </a:cubicBezTo>
                  <a:close/>
                  <a:moveTo>
                    <a:pt x="58" y="109"/>
                  </a:moveTo>
                  <a:cubicBezTo>
                    <a:pt x="30" y="109"/>
                    <a:pt x="8" y="86"/>
                    <a:pt x="8" y="58"/>
                  </a:cubicBezTo>
                  <a:cubicBezTo>
                    <a:pt x="8" y="30"/>
                    <a:pt x="30" y="7"/>
                    <a:pt x="58" y="7"/>
                  </a:cubicBezTo>
                  <a:cubicBezTo>
                    <a:pt x="86" y="7"/>
                    <a:pt x="109" y="30"/>
                    <a:pt x="109" y="58"/>
                  </a:cubicBezTo>
                  <a:cubicBezTo>
                    <a:pt x="109" y="86"/>
                    <a:pt x="86" y="109"/>
                    <a:pt x="58" y="109"/>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4" name="Oval 104">
              <a:extLst>
                <a:ext uri="{FF2B5EF4-FFF2-40B4-BE49-F238E27FC236}">
                  <a16:creationId xmlns:a16="http://schemas.microsoft.com/office/drawing/2014/main" id="{BFD2F7E5-3A39-4590-AC27-359B3ED19215}"/>
                </a:ext>
              </a:extLst>
            </p:cNvPr>
            <p:cNvSpPr>
              <a:spLocks noChangeArrowheads="1"/>
            </p:cNvSpPr>
            <p:nvPr/>
          </p:nvSpPr>
          <p:spPr bwMode="auto">
            <a:xfrm>
              <a:off x="7488238" y="2616200"/>
              <a:ext cx="36513" cy="5556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5" name="Oval 105">
              <a:extLst>
                <a:ext uri="{FF2B5EF4-FFF2-40B4-BE49-F238E27FC236}">
                  <a16:creationId xmlns:a16="http://schemas.microsoft.com/office/drawing/2014/main" id="{28F88137-622D-4B53-A03D-7822C7887DDE}"/>
                </a:ext>
              </a:extLst>
            </p:cNvPr>
            <p:cNvSpPr>
              <a:spLocks noChangeArrowheads="1"/>
            </p:cNvSpPr>
            <p:nvPr/>
          </p:nvSpPr>
          <p:spPr bwMode="auto">
            <a:xfrm>
              <a:off x="7562850" y="2616200"/>
              <a:ext cx="34925" cy="5556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6" name="Rectangle 106">
              <a:extLst>
                <a:ext uri="{FF2B5EF4-FFF2-40B4-BE49-F238E27FC236}">
                  <a16:creationId xmlns:a16="http://schemas.microsoft.com/office/drawing/2014/main" id="{995845EE-E016-4316-97D2-7FAF0A635365}"/>
                </a:ext>
              </a:extLst>
            </p:cNvPr>
            <p:cNvSpPr>
              <a:spLocks noChangeArrowheads="1"/>
            </p:cNvSpPr>
            <p:nvPr/>
          </p:nvSpPr>
          <p:spPr bwMode="auto">
            <a:xfrm>
              <a:off x="7467600" y="2725738"/>
              <a:ext cx="150813"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36" name="Group 135">
            <a:extLst>
              <a:ext uri="{FF2B5EF4-FFF2-40B4-BE49-F238E27FC236}">
                <a16:creationId xmlns:a16="http://schemas.microsoft.com/office/drawing/2014/main" id="{EBB2C083-9C23-48F6-A4F6-33DBC7A4A4AA}"/>
              </a:ext>
            </a:extLst>
          </p:cNvPr>
          <p:cNvGrpSpPr/>
          <p:nvPr/>
        </p:nvGrpSpPr>
        <p:grpSpPr>
          <a:xfrm>
            <a:off x="15277023" y="5456404"/>
            <a:ext cx="636341" cy="636341"/>
            <a:chOff x="5613400" y="2541588"/>
            <a:chExt cx="296863" cy="296863"/>
          </a:xfrm>
          <a:solidFill>
            <a:srgbClr val="FFFFFF"/>
          </a:solidFill>
        </p:grpSpPr>
        <p:sp>
          <p:nvSpPr>
            <p:cNvPr id="137" name="Freeform 114">
              <a:extLst>
                <a:ext uri="{FF2B5EF4-FFF2-40B4-BE49-F238E27FC236}">
                  <a16:creationId xmlns:a16="http://schemas.microsoft.com/office/drawing/2014/main" id="{C4A7A8F4-90EE-4CFF-B462-B1EDF3F8FB6B}"/>
                </a:ext>
              </a:extLst>
            </p:cNvPr>
            <p:cNvSpPr>
              <a:spLocks/>
            </p:cNvSpPr>
            <p:nvPr/>
          </p:nvSpPr>
          <p:spPr bwMode="auto">
            <a:xfrm>
              <a:off x="5688013" y="2633663"/>
              <a:ext cx="222250" cy="204788"/>
            </a:xfrm>
            <a:custGeom>
              <a:avLst/>
              <a:gdLst/>
              <a:ahLst/>
              <a:cxnLst>
                <a:cxn ang="0">
                  <a:pos x="72" y="0"/>
                </a:cxn>
                <a:cxn ang="0">
                  <a:pos x="65" y="0"/>
                </a:cxn>
                <a:cxn ang="0">
                  <a:pos x="65" y="7"/>
                </a:cxn>
                <a:cxn ang="0">
                  <a:pos x="43" y="29"/>
                </a:cxn>
                <a:cxn ang="0">
                  <a:pos x="10" y="29"/>
                </a:cxn>
                <a:cxn ang="0">
                  <a:pos x="0" y="39"/>
                </a:cxn>
                <a:cxn ang="0">
                  <a:pos x="0" y="44"/>
                </a:cxn>
                <a:cxn ang="0">
                  <a:pos x="14" y="58"/>
                </a:cxn>
                <a:cxn ang="0">
                  <a:pos x="50" y="58"/>
                </a:cxn>
                <a:cxn ang="0">
                  <a:pos x="72" y="80"/>
                </a:cxn>
                <a:cxn ang="0">
                  <a:pos x="72" y="58"/>
                </a:cxn>
                <a:cxn ang="0">
                  <a:pos x="87" y="44"/>
                </a:cxn>
                <a:cxn ang="0">
                  <a:pos x="87" y="15"/>
                </a:cxn>
                <a:cxn ang="0">
                  <a:pos x="72" y="0"/>
                </a:cxn>
              </a:cxnLst>
              <a:rect l="0" t="0" r="r" b="b"/>
              <a:pathLst>
                <a:path w="87" h="80">
                  <a:moveTo>
                    <a:pt x="72" y="0"/>
                  </a:moveTo>
                  <a:cubicBezTo>
                    <a:pt x="65" y="0"/>
                    <a:pt x="65" y="0"/>
                    <a:pt x="65" y="0"/>
                  </a:cubicBezTo>
                  <a:cubicBezTo>
                    <a:pt x="65" y="7"/>
                    <a:pt x="65" y="7"/>
                    <a:pt x="65" y="7"/>
                  </a:cubicBezTo>
                  <a:cubicBezTo>
                    <a:pt x="65" y="19"/>
                    <a:pt x="54" y="29"/>
                    <a:pt x="43" y="29"/>
                  </a:cubicBezTo>
                  <a:cubicBezTo>
                    <a:pt x="10" y="29"/>
                    <a:pt x="10" y="29"/>
                    <a:pt x="10" y="29"/>
                  </a:cubicBezTo>
                  <a:cubicBezTo>
                    <a:pt x="0" y="39"/>
                    <a:pt x="0" y="39"/>
                    <a:pt x="0" y="39"/>
                  </a:cubicBezTo>
                  <a:cubicBezTo>
                    <a:pt x="0" y="44"/>
                    <a:pt x="0" y="44"/>
                    <a:pt x="0" y="44"/>
                  </a:cubicBezTo>
                  <a:cubicBezTo>
                    <a:pt x="0" y="51"/>
                    <a:pt x="7" y="58"/>
                    <a:pt x="14" y="58"/>
                  </a:cubicBezTo>
                  <a:cubicBezTo>
                    <a:pt x="50" y="58"/>
                    <a:pt x="50" y="58"/>
                    <a:pt x="50" y="58"/>
                  </a:cubicBezTo>
                  <a:cubicBezTo>
                    <a:pt x="72" y="80"/>
                    <a:pt x="72" y="80"/>
                    <a:pt x="72" y="80"/>
                  </a:cubicBezTo>
                  <a:cubicBezTo>
                    <a:pt x="72" y="58"/>
                    <a:pt x="72" y="58"/>
                    <a:pt x="72" y="58"/>
                  </a:cubicBezTo>
                  <a:cubicBezTo>
                    <a:pt x="79" y="58"/>
                    <a:pt x="87" y="51"/>
                    <a:pt x="87" y="44"/>
                  </a:cubicBezTo>
                  <a:cubicBezTo>
                    <a:pt x="87" y="15"/>
                    <a:pt x="87" y="15"/>
                    <a:pt x="87" y="15"/>
                  </a:cubicBezTo>
                  <a:cubicBezTo>
                    <a:pt x="87" y="7"/>
                    <a:pt x="79" y="0"/>
                    <a:pt x="72"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38" name="Freeform 115">
              <a:extLst>
                <a:ext uri="{FF2B5EF4-FFF2-40B4-BE49-F238E27FC236}">
                  <a16:creationId xmlns:a16="http://schemas.microsoft.com/office/drawing/2014/main" id="{6715B2F7-0884-4D09-AC18-827D151634A4}"/>
                </a:ext>
              </a:extLst>
            </p:cNvPr>
            <p:cNvSpPr>
              <a:spLocks/>
            </p:cNvSpPr>
            <p:nvPr/>
          </p:nvSpPr>
          <p:spPr bwMode="auto">
            <a:xfrm>
              <a:off x="5613400" y="2541588"/>
              <a:ext cx="222250" cy="204788"/>
            </a:xfrm>
            <a:custGeom>
              <a:avLst/>
              <a:gdLst/>
              <a:ahLst/>
              <a:cxnLst>
                <a:cxn ang="0">
                  <a:pos x="36" y="58"/>
                </a:cxn>
                <a:cxn ang="0">
                  <a:pos x="72" y="58"/>
                </a:cxn>
                <a:cxn ang="0">
                  <a:pos x="87" y="43"/>
                </a:cxn>
                <a:cxn ang="0">
                  <a:pos x="87" y="14"/>
                </a:cxn>
                <a:cxn ang="0">
                  <a:pos x="72" y="0"/>
                </a:cxn>
                <a:cxn ang="0">
                  <a:pos x="14" y="0"/>
                </a:cxn>
                <a:cxn ang="0">
                  <a:pos x="0" y="14"/>
                </a:cxn>
                <a:cxn ang="0">
                  <a:pos x="0" y="43"/>
                </a:cxn>
                <a:cxn ang="0">
                  <a:pos x="14" y="58"/>
                </a:cxn>
                <a:cxn ang="0">
                  <a:pos x="14" y="80"/>
                </a:cxn>
                <a:cxn ang="0">
                  <a:pos x="36" y="58"/>
                </a:cxn>
              </a:cxnLst>
              <a:rect l="0" t="0" r="r" b="b"/>
              <a:pathLst>
                <a:path w="87" h="80">
                  <a:moveTo>
                    <a:pt x="36" y="58"/>
                  </a:moveTo>
                  <a:cubicBezTo>
                    <a:pt x="72" y="58"/>
                    <a:pt x="72" y="58"/>
                    <a:pt x="72" y="58"/>
                  </a:cubicBezTo>
                  <a:cubicBezTo>
                    <a:pt x="79" y="58"/>
                    <a:pt x="87" y="51"/>
                    <a:pt x="87" y="43"/>
                  </a:cubicBezTo>
                  <a:cubicBezTo>
                    <a:pt x="87" y="14"/>
                    <a:pt x="87" y="14"/>
                    <a:pt x="87" y="14"/>
                  </a:cubicBezTo>
                  <a:cubicBezTo>
                    <a:pt x="87" y="7"/>
                    <a:pt x="79" y="0"/>
                    <a:pt x="72" y="0"/>
                  </a:cubicBezTo>
                  <a:cubicBezTo>
                    <a:pt x="14" y="0"/>
                    <a:pt x="14" y="0"/>
                    <a:pt x="14" y="0"/>
                  </a:cubicBezTo>
                  <a:cubicBezTo>
                    <a:pt x="7" y="0"/>
                    <a:pt x="0" y="7"/>
                    <a:pt x="0" y="14"/>
                  </a:cubicBezTo>
                  <a:cubicBezTo>
                    <a:pt x="0" y="43"/>
                    <a:pt x="0" y="43"/>
                    <a:pt x="0" y="43"/>
                  </a:cubicBezTo>
                  <a:cubicBezTo>
                    <a:pt x="0" y="51"/>
                    <a:pt x="7" y="58"/>
                    <a:pt x="14" y="58"/>
                  </a:cubicBezTo>
                  <a:cubicBezTo>
                    <a:pt x="14" y="80"/>
                    <a:pt x="14" y="80"/>
                    <a:pt x="14" y="80"/>
                  </a:cubicBezTo>
                  <a:lnTo>
                    <a:pt x="36" y="58"/>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159" name="Freeform 133">
            <a:extLst>
              <a:ext uri="{FF2B5EF4-FFF2-40B4-BE49-F238E27FC236}">
                <a16:creationId xmlns:a16="http://schemas.microsoft.com/office/drawing/2014/main" id="{126DE687-AC2B-43C2-AFD4-31B934A76993}"/>
              </a:ext>
            </a:extLst>
          </p:cNvPr>
          <p:cNvSpPr>
            <a:spLocks/>
          </p:cNvSpPr>
          <p:nvPr/>
        </p:nvSpPr>
        <p:spPr bwMode="auto">
          <a:xfrm>
            <a:off x="2423266" y="2983773"/>
            <a:ext cx="632937" cy="639743"/>
          </a:xfrm>
          <a:custGeom>
            <a:avLst/>
            <a:gdLst>
              <a:gd name="T0" fmla="*/ 287572 w 115"/>
              <a:gd name="T1" fmla="*/ 228983 h 116"/>
              <a:gd name="T2" fmla="*/ 220814 w 115"/>
              <a:gd name="T3" fmla="*/ 192963 h 116"/>
              <a:gd name="T4" fmla="*/ 184868 w 115"/>
              <a:gd name="T5" fmla="*/ 177526 h 116"/>
              <a:gd name="T6" fmla="*/ 184868 w 115"/>
              <a:gd name="T7" fmla="*/ 149225 h 116"/>
              <a:gd name="T8" fmla="*/ 197706 w 115"/>
              <a:gd name="T9" fmla="*/ 115778 h 116"/>
              <a:gd name="T10" fmla="*/ 213112 w 115"/>
              <a:gd name="T11" fmla="*/ 97768 h 116"/>
              <a:gd name="T12" fmla="*/ 202841 w 115"/>
              <a:gd name="T13" fmla="*/ 77185 h 116"/>
              <a:gd name="T14" fmla="*/ 205409 w 115"/>
              <a:gd name="T15" fmla="*/ 46311 h 116"/>
              <a:gd name="T16" fmla="*/ 148921 w 115"/>
              <a:gd name="T17" fmla="*/ 0 h 116"/>
              <a:gd name="T18" fmla="*/ 89866 w 115"/>
              <a:gd name="T19" fmla="*/ 46311 h 116"/>
              <a:gd name="T20" fmla="*/ 92434 w 115"/>
              <a:gd name="T21" fmla="*/ 77185 h 116"/>
              <a:gd name="T22" fmla="*/ 84731 w 115"/>
              <a:gd name="T23" fmla="*/ 97768 h 116"/>
              <a:gd name="T24" fmla="*/ 97569 w 115"/>
              <a:gd name="T25" fmla="*/ 115778 h 116"/>
              <a:gd name="T26" fmla="*/ 112975 w 115"/>
              <a:gd name="T27" fmla="*/ 149225 h 116"/>
              <a:gd name="T28" fmla="*/ 112975 w 115"/>
              <a:gd name="T29" fmla="*/ 177526 h 116"/>
              <a:gd name="T30" fmla="*/ 77028 w 115"/>
              <a:gd name="T31" fmla="*/ 192963 h 116"/>
              <a:gd name="T32" fmla="*/ 10270 w 115"/>
              <a:gd name="T33" fmla="*/ 228983 h 116"/>
              <a:gd name="T34" fmla="*/ 2568 w 115"/>
              <a:gd name="T35" fmla="*/ 298450 h 116"/>
              <a:gd name="T36" fmla="*/ 292707 w 115"/>
              <a:gd name="T37" fmla="*/ 298450 h 116"/>
              <a:gd name="T38" fmla="*/ 287572 w 115"/>
              <a:gd name="T39" fmla="*/ 228983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5" h="116">
                <a:moveTo>
                  <a:pt x="112" y="89"/>
                </a:moveTo>
                <a:cubicBezTo>
                  <a:pt x="109" y="83"/>
                  <a:pt x="97" y="80"/>
                  <a:pt x="86" y="75"/>
                </a:cubicBezTo>
                <a:cubicBezTo>
                  <a:pt x="75" y="71"/>
                  <a:pt x="72" y="69"/>
                  <a:pt x="72" y="69"/>
                </a:cubicBezTo>
                <a:cubicBezTo>
                  <a:pt x="72" y="58"/>
                  <a:pt x="72" y="58"/>
                  <a:pt x="72" y="58"/>
                </a:cubicBezTo>
                <a:cubicBezTo>
                  <a:pt x="72" y="58"/>
                  <a:pt x="76" y="55"/>
                  <a:pt x="77" y="45"/>
                </a:cubicBezTo>
                <a:cubicBezTo>
                  <a:pt x="80" y="45"/>
                  <a:pt x="83" y="41"/>
                  <a:pt x="83" y="38"/>
                </a:cubicBezTo>
                <a:cubicBezTo>
                  <a:pt x="83" y="36"/>
                  <a:pt x="83" y="29"/>
                  <a:pt x="79" y="30"/>
                </a:cubicBezTo>
                <a:cubicBezTo>
                  <a:pt x="80" y="25"/>
                  <a:pt x="81" y="20"/>
                  <a:pt x="80" y="18"/>
                </a:cubicBezTo>
                <a:cubicBezTo>
                  <a:pt x="80" y="9"/>
                  <a:pt x="71" y="0"/>
                  <a:pt x="58" y="0"/>
                </a:cubicBezTo>
                <a:cubicBezTo>
                  <a:pt x="45" y="0"/>
                  <a:pt x="36" y="9"/>
                  <a:pt x="35" y="18"/>
                </a:cubicBezTo>
                <a:cubicBezTo>
                  <a:pt x="35" y="20"/>
                  <a:pt x="35" y="25"/>
                  <a:pt x="36" y="30"/>
                </a:cubicBezTo>
                <a:cubicBezTo>
                  <a:pt x="33" y="29"/>
                  <a:pt x="32" y="36"/>
                  <a:pt x="33" y="38"/>
                </a:cubicBezTo>
                <a:cubicBezTo>
                  <a:pt x="33" y="41"/>
                  <a:pt x="35" y="45"/>
                  <a:pt x="38" y="45"/>
                </a:cubicBezTo>
                <a:cubicBezTo>
                  <a:pt x="39" y="55"/>
                  <a:pt x="44" y="58"/>
                  <a:pt x="44" y="58"/>
                </a:cubicBezTo>
                <a:cubicBezTo>
                  <a:pt x="44" y="69"/>
                  <a:pt x="44" y="69"/>
                  <a:pt x="44" y="69"/>
                </a:cubicBezTo>
                <a:cubicBezTo>
                  <a:pt x="44" y="69"/>
                  <a:pt x="41" y="71"/>
                  <a:pt x="30" y="75"/>
                </a:cubicBezTo>
                <a:cubicBezTo>
                  <a:pt x="18" y="80"/>
                  <a:pt x="7" y="83"/>
                  <a:pt x="4" y="89"/>
                </a:cubicBezTo>
                <a:cubicBezTo>
                  <a:pt x="0" y="93"/>
                  <a:pt x="1" y="116"/>
                  <a:pt x="1" y="116"/>
                </a:cubicBezTo>
                <a:cubicBezTo>
                  <a:pt x="114" y="116"/>
                  <a:pt x="114" y="116"/>
                  <a:pt x="114" y="116"/>
                </a:cubicBezTo>
                <a:cubicBezTo>
                  <a:pt x="114" y="116"/>
                  <a:pt x="115" y="93"/>
                  <a:pt x="112"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0" name="Group 199">
            <a:extLst>
              <a:ext uri="{FF2B5EF4-FFF2-40B4-BE49-F238E27FC236}">
                <a16:creationId xmlns:a16="http://schemas.microsoft.com/office/drawing/2014/main" id="{994AEF1D-BD64-4C83-B899-C8CB817F75C4}"/>
              </a:ext>
            </a:extLst>
          </p:cNvPr>
          <p:cNvGrpSpPr/>
          <p:nvPr/>
        </p:nvGrpSpPr>
        <p:grpSpPr>
          <a:xfrm>
            <a:off x="14834828" y="7883710"/>
            <a:ext cx="649951" cy="653355"/>
            <a:chOff x="3824288" y="3725863"/>
            <a:chExt cx="303212" cy="304800"/>
          </a:xfrm>
          <a:solidFill>
            <a:srgbClr val="FFFFFF"/>
          </a:solidFill>
        </p:grpSpPr>
        <p:sp>
          <p:nvSpPr>
            <p:cNvPr id="201" name="Freeform 167">
              <a:extLst>
                <a:ext uri="{FF2B5EF4-FFF2-40B4-BE49-F238E27FC236}">
                  <a16:creationId xmlns:a16="http://schemas.microsoft.com/office/drawing/2014/main" id="{3025439D-8F38-4E70-9901-8F71C65C1F97}"/>
                </a:ext>
              </a:extLst>
            </p:cNvPr>
            <p:cNvSpPr>
              <a:spLocks/>
            </p:cNvSpPr>
            <p:nvPr/>
          </p:nvSpPr>
          <p:spPr bwMode="auto">
            <a:xfrm>
              <a:off x="3857625" y="3871913"/>
              <a:ext cx="269875" cy="158750"/>
            </a:xfrm>
            <a:custGeom>
              <a:avLst/>
              <a:gdLst/>
              <a:ahLst/>
              <a:cxnLst>
                <a:cxn ang="0">
                  <a:pos x="71" y="41"/>
                </a:cxn>
                <a:cxn ang="0">
                  <a:pos x="45" y="1"/>
                </a:cxn>
                <a:cxn ang="0">
                  <a:pos x="30" y="0"/>
                </a:cxn>
                <a:cxn ang="0">
                  <a:pos x="51" y="40"/>
                </a:cxn>
                <a:cxn ang="0">
                  <a:pos x="0" y="62"/>
                </a:cxn>
                <a:cxn ang="0">
                  <a:pos x="105" y="62"/>
                </a:cxn>
                <a:cxn ang="0">
                  <a:pos x="71" y="41"/>
                </a:cxn>
              </a:cxnLst>
              <a:rect l="0" t="0" r="r" b="b"/>
              <a:pathLst>
                <a:path w="105" h="62">
                  <a:moveTo>
                    <a:pt x="71" y="41"/>
                  </a:moveTo>
                  <a:cubicBezTo>
                    <a:pt x="66" y="32"/>
                    <a:pt x="56" y="14"/>
                    <a:pt x="45" y="1"/>
                  </a:cubicBezTo>
                  <a:cubicBezTo>
                    <a:pt x="45" y="1"/>
                    <a:pt x="31" y="0"/>
                    <a:pt x="30" y="0"/>
                  </a:cubicBezTo>
                  <a:cubicBezTo>
                    <a:pt x="39" y="12"/>
                    <a:pt x="49" y="27"/>
                    <a:pt x="51" y="40"/>
                  </a:cubicBezTo>
                  <a:cubicBezTo>
                    <a:pt x="28" y="41"/>
                    <a:pt x="9" y="50"/>
                    <a:pt x="0" y="62"/>
                  </a:cubicBezTo>
                  <a:cubicBezTo>
                    <a:pt x="105" y="62"/>
                    <a:pt x="105" y="62"/>
                    <a:pt x="105" y="62"/>
                  </a:cubicBezTo>
                  <a:cubicBezTo>
                    <a:pt x="97" y="52"/>
                    <a:pt x="87" y="44"/>
                    <a:pt x="71" y="41"/>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02" name="Freeform 168">
              <a:extLst>
                <a:ext uri="{FF2B5EF4-FFF2-40B4-BE49-F238E27FC236}">
                  <a16:creationId xmlns:a16="http://schemas.microsoft.com/office/drawing/2014/main" id="{E74611A9-4C92-4096-B235-F58170FEC282}"/>
                </a:ext>
              </a:extLst>
            </p:cNvPr>
            <p:cNvSpPr>
              <a:spLocks/>
            </p:cNvSpPr>
            <p:nvPr/>
          </p:nvSpPr>
          <p:spPr bwMode="auto">
            <a:xfrm>
              <a:off x="3824288" y="3725863"/>
              <a:ext cx="204788" cy="209550"/>
            </a:xfrm>
            <a:custGeom>
              <a:avLst/>
              <a:gdLst/>
              <a:ahLst/>
              <a:cxnLst>
                <a:cxn ang="0">
                  <a:pos x="20" y="39"/>
                </a:cxn>
                <a:cxn ang="0">
                  <a:pos x="22" y="82"/>
                </a:cxn>
                <a:cxn ang="0">
                  <a:pos x="36" y="46"/>
                </a:cxn>
                <a:cxn ang="0">
                  <a:pos x="51" y="53"/>
                </a:cxn>
                <a:cxn ang="0">
                  <a:pos x="46" y="38"/>
                </a:cxn>
                <a:cxn ang="0">
                  <a:pos x="80" y="53"/>
                </a:cxn>
                <a:cxn ang="0">
                  <a:pos x="51" y="24"/>
                </a:cxn>
                <a:cxn ang="0">
                  <a:pos x="73" y="17"/>
                </a:cxn>
                <a:cxn ang="0">
                  <a:pos x="31" y="21"/>
                </a:cxn>
                <a:cxn ang="0">
                  <a:pos x="29" y="2"/>
                </a:cxn>
                <a:cxn ang="0">
                  <a:pos x="20" y="20"/>
                </a:cxn>
                <a:cxn ang="0">
                  <a:pos x="2" y="10"/>
                </a:cxn>
                <a:cxn ang="0">
                  <a:pos x="12" y="26"/>
                </a:cxn>
                <a:cxn ang="0">
                  <a:pos x="2" y="61"/>
                </a:cxn>
                <a:cxn ang="0">
                  <a:pos x="20" y="39"/>
                </a:cxn>
              </a:cxnLst>
              <a:rect l="0" t="0" r="r" b="b"/>
              <a:pathLst>
                <a:path w="80" h="82">
                  <a:moveTo>
                    <a:pt x="20" y="39"/>
                  </a:moveTo>
                  <a:cubicBezTo>
                    <a:pt x="15" y="48"/>
                    <a:pt x="12" y="59"/>
                    <a:pt x="22" y="82"/>
                  </a:cubicBezTo>
                  <a:cubicBezTo>
                    <a:pt x="22" y="70"/>
                    <a:pt x="30" y="52"/>
                    <a:pt x="36" y="46"/>
                  </a:cubicBezTo>
                  <a:cubicBezTo>
                    <a:pt x="43" y="46"/>
                    <a:pt x="51" y="53"/>
                    <a:pt x="51" y="53"/>
                  </a:cubicBezTo>
                  <a:cubicBezTo>
                    <a:pt x="51" y="46"/>
                    <a:pt x="49" y="42"/>
                    <a:pt x="46" y="38"/>
                  </a:cubicBezTo>
                  <a:cubicBezTo>
                    <a:pt x="57" y="37"/>
                    <a:pt x="75" y="39"/>
                    <a:pt x="80" y="53"/>
                  </a:cubicBezTo>
                  <a:cubicBezTo>
                    <a:pt x="73" y="32"/>
                    <a:pt x="58" y="24"/>
                    <a:pt x="51" y="24"/>
                  </a:cubicBezTo>
                  <a:cubicBezTo>
                    <a:pt x="58" y="17"/>
                    <a:pt x="58" y="17"/>
                    <a:pt x="73" y="17"/>
                  </a:cubicBezTo>
                  <a:cubicBezTo>
                    <a:pt x="50" y="0"/>
                    <a:pt x="37" y="13"/>
                    <a:pt x="31" y="21"/>
                  </a:cubicBezTo>
                  <a:cubicBezTo>
                    <a:pt x="29" y="16"/>
                    <a:pt x="29" y="7"/>
                    <a:pt x="29" y="2"/>
                  </a:cubicBezTo>
                  <a:cubicBezTo>
                    <a:pt x="29" y="2"/>
                    <a:pt x="21" y="10"/>
                    <a:pt x="20" y="20"/>
                  </a:cubicBezTo>
                  <a:cubicBezTo>
                    <a:pt x="11" y="17"/>
                    <a:pt x="2" y="10"/>
                    <a:pt x="2" y="10"/>
                  </a:cubicBezTo>
                  <a:cubicBezTo>
                    <a:pt x="5" y="13"/>
                    <a:pt x="9" y="24"/>
                    <a:pt x="12" y="26"/>
                  </a:cubicBezTo>
                  <a:cubicBezTo>
                    <a:pt x="0" y="35"/>
                    <a:pt x="2" y="61"/>
                    <a:pt x="2" y="61"/>
                  </a:cubicBezTo>
                  <a:cubicBezTo>
                    <a:pt x="8" y="47"/>
                    <a:pt x="13" y="40"/>
                    <a:pt x="20" y="39"/>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03" name="Freeform 169">
            <a:extLst>
              <a:ext uri="{FF2B5EF4-FFF2-40B4-BE49-F238E27FC236}">
                <a16:creationId xmlns:a16="http://schemas.microsoft.com/office/drawing/2014/main" id="{B64B7967-B5A1-4C7F-B511-56BA29AE8355}"/>
              </a:ext>
            </a:extLst>
          </p:cNvPr>
          <p:cNvSpPr>
            <a:spLocks/>
          </p:cNvSpPr>
          <p:nvPr/>
        </p:nvSpPr>
        <p:spPr bwMode="auto">
          <a:xfrm>
            <a:off x="11189479" y="7902328"/>
            <a:ext cx="632937" cy="643145"/>
          </a:xfrm>
          <a:custGeom>
            <a:avLst/>
            <a:gdLst>
              <a:gd name="T0" fmla="*/ 295275 w 186"/>
              <a:gd name="T1" fmla="*/ 242887 h 189"/>
              <a:gd name="T2" fmla="*/ 203200 w 186"/>
              <a:gd name="T3" fmla="*/ 150812 h 189"/>
              <a:gd name="T4" fmla="*/ 260350 w 186"/>
              <a:gd name="T5" fmla="*/ 150812 h 189"/>
              <a:gd name="T6" fmla="*/ 185738 w 186"/>
              <a:gd name="T7" fmla="*/ 76200 h 189"/>
              <a:gd name="T8" fmla="*/ 222250 w 186"/>
              <a:gd name="T9" fmla="*/ 76200 h 189"/>
              <a:gd name="T10" fmla="*/ 147638 w 186"/>
              <a:gd name="T11" fmla="*/ 0 h 189"/>
              <a:gd name="T12" fmla="*/ 73025 w 186"/>
              <a:gd name="T13" fmla="*/ 76200 h 189"/>
              <a:gd name="T14" fmla="*/ 109538 w 186"/>
              <a:gd name="T15" fmla="*/ 76200 h 189"/>
              <a:gd name="T16" fmla="*/ 34925 w 186"/>
              <a:gd name="T17" fmla="*/ 150812 h 189"/>
              <a:gd name="T18" fmla="*/ 92075 w 186"/>
              <a:gd name="T19" fmla="*/ 150812 h 189"/>
              <a:gd name="T20" fmla="*/ 0 w 186"/>
              <a:gd name="T21" fmla="*/ 242887 h 189"/>
              <a:gd name="T22" fmla="*/ 109538 w 186"/>
              <a:gd name="T23" fmla="*/ 242887 h 189"/>
              <a:gd name="T24" fmla="*/ 109538 w 186"/>
              <a:gd name="T25" fmla="*/ 300037 h 189"/>
              <a:gd name="T26" fmla="*/ 185738 w 186"/>
              <a:gd name="T27" fmla="*/ 300037 h 189"/>
              <a:gd name="T28" fmla="*/ 185738 w 186"/>
              <a:gd name="T29" fmla="*/ 242887 h 189"/>
              <a:gd name="T30" fmla="*/ 295275 w 186"/>
              <a:gd name="T31" fmla="*/ 242887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189">
                <a:moveTo>
                  <a:pt x="186" y="153"/>
                </a:moveTo>
                <a:lnTo>
                  <a:pt x="128" y="95"/>
                </a:lnTo>
                <a:lnTo>
                  <a:pt x="164" y="95"/>
                </a:lnTo>
                <a:lnTo>
                  <a:pt x="117" y="48"/>
                </a:lnTo>
                <a:lnTo>
                  <a:pt x="140" y="48"/>
                </a:lnTo>
                <a:lnTo>
                  <a:pt x="93" y="0"/>
                </a:lnTo>
                <a:lnTo>
                  <a:pt x="46" y="48"/>
                </a:lnTo>
                <a:lnTo>
                  <a:pt x="69" y="48"/>
                </a:lnTo>
                <a:lnTo>
                  <a:pt x="22" y="95"/>
                </a:lnTo>
                <a:lnTo>
                  <a:pt x="58" y="95"/>
                </a:lnTo>
                <a:lnTo>
                  <a:pt x="0" y="153"/>
                </a:lnTo>
                <a:lnTo>
                  <a:pt x="69" y="153"/>
                </a:lnTo>
                <a:lnTo>
                  <a:pt x="69" y="189"/>
                </a:lnTo>
                <a:lnTo>
                  <a:pt x="117" y="189"/>
                </a:lnTo>
                <a:lnTo>
                  <a:pt x="117" y="153"/>
                </a:lnTo>
                <a:lnTo>
                  <a:pt x="186"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170">
            <a:extLst>
              <a:ext uri="{FF2B5EF4-FFF2-40B4-BE49-F238E27FC236}">
                <a16:creationId xmlns:a16="http://schemas.microsoft.com/office/drawing/2014/main" id="{1C0390C9-25E1-44E1-B459-18BB71FF3E6D}"/>
              </a:ext>
            </a:extLst>
          </p:cNvPr>
          <p:cNvSpPr>
            <a:spLocks/>
          </p:cNvSpPr>
          <p:nvPr/>
        </p:nvSpPr>
        <p:spPr bwMode="auto">
          <a:xfrm>
            <a:off x="12389837" y="7918943"/>
            <a:ext cx="636341" cy="643145"/>
          </a:xfrm>
          <a:custGeom>
            <a:avLst/>
            <a:gdLst>
              <a:gd name="T0" fmla="*/ 261035 w 116"/>
              <a:gd name="T1" fmla="*/ 79497 h 117"/>
              <a:gd name="T2" fmla="*/ 261035 w 116"/>
              <a:gd name="T3" fmla="*/ 76933 h 117"/>
              <a:gd name="T4" fmla="*/ 209851 w 116"/>
              <a:gd name="T5" fmla="*/ 20515 h 117"/>
              <a:gd name="T6" fmla="*/ 168905 w 116"/>
              <a:gd name="T7" fmla="*/ 0 h 117"/>
              <a:gd name="T8" fmla="*/ 120281 w 116"/>
              <a:gd name="T9" fmla="*/ 28209 h 117"/>
              <a:gd name="T10" fmla="*/ 94689 w 116"/>
              <a:gd name="T11" fmla="*/ 20515 h 117"/>
              <a:gd name="T12" fmla="*/ 38387 w 116"/>
              <a:gd name="T13" fmla="*/ 76933 h 117"/>
              <a:gd name="T14" fmla="*/ 38387 w 116"/>
              <a:gd name="T15" fmla="*/ 79497 h 117"/>
              <a:gd name="T16" fmla="*/ 0 w 116"/>
              <a:gd name="T17" fmla="*/ 130785 h 117"/>
              <a:gd name="T18" fmla="*/ 56302 w 116"/>
              <a:gd name="T19" fmla="*/ 187203 h 117"/>
              <a:gd name="T20" fmla="*/ 84452 w 116"/>
              <a:gd name="T21" fmla="*/ 179509 h 117"/>
              <a:gd name="T22" fmla="*/ 112603 w 116"/>
              <a:gd name="T23" fmla="*/ 187203 h 117"/>
              <a:gd name="T24" fmla="*/ 130517 w 116"/>
              <a:gd name="T25" fmla="*/ 184638 h 117"/>
              <a:gd name="T26" fmla="*/ 130517 w 116"/>
              <a:gd name="T27" fmla="*/ 279522 h 117"/>
              <a:gd name="T28" fmla="*/ 112603 w 116"/>
              <a:gd name="T29" fmla="*/ 279522 h 117"/>
              <a:gd name="T30" fmla="*/ 112603 w 116"/>
              <a:gd name="T31" fmla="*/ 300037 h 117"/>
              <a:gd name="T32" fmla="*/ 186819 w 116"/>
              <a:gd name="T33" fmla="*/ 300037 h 117"/>
              <a:gd name="T34" fmla="*/ 186819 w 116"/>
              <a:gd name="T35" fmla="*/ 279522 h 117"/>
              <a:gd name="T36" fmla="*/ 168905 w 116"/>
              <a:gd name="T37" fmla="*/ 279522 h 117"/>
              <a:gd name="T38" fmla="*/ 168905 w 116"/>
              <a:gd name="T39" fmla="*/ 187203 h 117"/>
              <a:gd name="T40" fmla="*/ 176582 w 116"/>
              <a:gd name="T41" fmla="*/ 187203 h 117"/>
              <a:gd name="T42" fmla="*/ 186819 w 116"/>
              <a:gd name="T43" fmla="*/ 187203 h 117"/>
              <a:gd name="T44" fmla="*/ 214970 w 116"/>
              <a:gd name="T45" fmla="*/ 179509 h 117"/>
              <a:gd name="T46" fmla="*/ 243121 w 116"/>
              <a:gd name="T47" fmla="*/ 187203 h 117"/>
              <a:gd name="T48" fmla="*/ 296863 w 116"/>
              <a:gd name="T49" fmla="*/ 130785 h 117"/>
              <a:gd name="T50" fmla="*/ 261035 w 116"/>
              <a:gd name="T51" fmla="*/ 7949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6" h="117">
                <a:moveTo>
                  <a:pt x="102" y="31"/>
                </a:moveTo>
                <a:cubicBezTo>
                  <a:pt x="102" y="30"/>
                  <a:pt x="102" y="30"/>
                  <a:pt x="102" y="30"/>
                </a:cubicBezTo>
                <a:cubicBezTo>
                  <a:pt x="102" y="18"/>
                  <a:pt x="93" y="9"/>
                  <a:pt x="82" y="8"/>
                </a:cubicBezTo>
                <a:cubicBezTo>
                  <a:pt x="78" y="3"/>
                  <a:pt x="72" y="0"/>
                  <a:pt x="66" y="0"/>
                </a:cubicBezTo>
                <a:cubicBezTo>
                  <a:pt x="58" y="0"/>
                  <a:pt x="51" y="5"/>
                  <a:pt x="47" y="11"/>
                </a:cubicBezTo>
                <a:cubicBezTo>
                  <a:pt x="44" y="9"/>
                  <a:pt x="40" y="8"/>
                  <a:pt x="37" y="8"/>
                </a:cubicBezTo>
                <a:cubicBezTo>
                  <a:pt x="24" y="8"/>
                  <a:pt x="15" y="17"/>
                  <a:pt x="15" y="30"/>
                </a:cubicBezTo>
                <a:cubicBezTo>
                  <a:pt x="15" y="30"/>
                  <a:pt x="15" y="30"/>
                  <a:pt x="15" y="31"/>
                </a:cubicBezTo>
                <a:cubicBezTo>
                  <a:pt x="6" y="34"/>
                  <a:pt x="0" y="42"/>
                  <a:pt x="0" y="51"/>
                </a:cubicBezTo>
                <a:cubicBezTo>
                  <a:pt x="0" y="63"/>
                  <a:pt x="10" y="73"/>
                  <a:pt x="22" y="73"/>
                </a:cubicBezTo>
                <a:cubicBezTo>
                  <a:pt x="26" y="73"/>
                  <a:pt x="30" y="72"/>
                  <a:pt x="33" y="70"/>
                </a:cubicBezTo>
                <a:cubicBezTo>
                  <a:pt x="36" y="72"/>
                  <a:pt x="40" y="73"/>
                  <a:pt x="44" y="73"/>
                </a:cubicBezTo>
                <a:cubicBezTo>
                  <a:pt x="46" y="73"/>
                  <a:pt x="49" y="73"/>
                  <a:pt x="51" y="72"/>
                </a:cubicBezTo>
                <a:cubicBezTo>
                  <a:pt x="51" y="109"/>
                  <a:pt x="51" y="109"/>
                  <a:pt x="51" y="109"/>
                </a:cubicBezTo>
                <a:cubicBezTo>
                  <a:pt x="44" y="109"/>
                  <a:pt x="44" y="109"/>
                  <a:pt x="44" y="109"/>
                </a:cubicBezTo>
                <a:cubicBezTo>
                  <a:pt x="44" y="117"/>
                  <a:pt x="44" y="117"/>
                  <a:pt x="44" y="117"/>
                </a:cubicBezTo>
                <a:cubicBezTo>
                  <a:pt x="73" y="117"/>
                  <a:pt x="73" y="117"/>
                  <a:pt x="73" y="117"/>
                </a:cubicBezTo>
                <a:cubicBezTo>
                  <a:pt x="73" y="109"/>
                  <a:pt x="73" y="109"/>
                  <a:pt x="73" y="109"/>
                </a:cubicBezTo>
                <a:cubicBezTo>
                  <a:pt x="66" y="109"/>
                  <a:pt x="66" y="109"/>
                  <a:pt x="66" y="109"/>
                </a:cubicBezTo>
                <a:cubicBezTo>
                  <a:pt x="66" y="73"/>
                  <a:pt x="66" y="73"/>
                  <a:pt x="66" y="73"/>
                </a:cubicBezTo>
                <a:cubicBezTo>
                  <a:pt x="67" y="73"/>
                  <a:pt x="68" y="73"/>
                  <a:pt x="69" y="73"/>
                </a:cubicBezTo>
                <a:cubicBezTo>
                  <a:pt x="70" y="73"/>
                  <a:pt x="72" y="73"/>
                  <a:pt x="73" y="73"/>
                </a:cubicBezTo>
                <a:cubicBezTo>
                  <a:pt x="77" y="73"/>
                  <a:pt x="80" y="72"/>
                  <a:pt x="84" y="70"/>
                </a:cubicBezTo>
                <a:cubicBezTo>
                  <a:pt x="87" y="72"/>
                  <a:pt x="91" y="73"/>
                  <a:pt x="95" y="73"/>
                </a:cubicBezTo>
                <a:cubicBezTo>
                  <a:pt x="107" y="73"/>
                  <a:pt x="116" y="63"/>
                  <a:pt x="116" y="51"/>
                </a:cubicBezTo>
                <a:cubicBezTo>
                  <a:pt x="116" y="42"/>
                  <a:pt x="110" y="34"/>
                  <a:pt x="10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171">
            <a:extLst>
              <a:ext uri="{FF2B5EF4-FFF2-40B4-BE49-F238E27FC236}">
                <a16:creationId xmlns:a16="http://schemas.microsoft.com/office/drawing/2014/main" id="{F380AD22-510C-4A57-B773-56144F0B377F}"/>
              </a:ext>
            </a:extLst>
          </p:cNvPr>
          <p:cNvSpPr>
            <a:spLocks noEditPoints="1"/>
          </p:cNvSpPr>
          <p:nvPr/>
        </p:nvSpPr>
        <p:spPr bwMode="auto">
          <a:xfrm>
            <a:off x="3637386" y="6686622"/>
            <a:ext cx="619326" cy="568281"/>
          </a:xfrm>
          <a:custGeom>
            <a:avLst/>
            <a:gdLst>
              <a:gd name="T0" fmla="*/ 234950 w 182"/>
              <a:gd name="T1" fmla="*/ 69850 h 167"/>
              <a:gd name="T2" fmla="*/ 234950 w 182"/>
              <a:gd name="T3" fmla="*/ 3175 h 167"/>
              <a:gd name="T4" fmla="*/ 200025 w 182"/>
              <a:gd name="T5" fmla="*/ 3175 h 167"/>
              <a:gd name="T6" fmla="*/ 200025 w 182"/>
              <a:gd name="T7" fmla="*/ 41275 h 167"/>
              <a:gd name="T8" fmla="*/ 142875 w 182"/>
              <a:gd name="T9" fmla="*/ 0 h 167"/>
              <a:gd name="T10" fmla="*/ 0 w 182"/>
              <a:gd name="T11" fmla="*/ 111125 h 167"/>
              <a:gd name="T12" fmla="*/ 23813 w 182"/>
              <a:gd name="T13" fmla="*/ 138112 h 167"/>
              <a:gd name="T14" fmla="*/ 38100 w 182"/>
              <a:gd name="T15" fmla="*/ 128587 h 167"/>
              <a:gd name="T16" fmla="*/ 38100 w 182"/>
              <a:gd name="T17" fmla="*/ 265112 h 167"/>
              <a:gd name="T18" fmla="*/ 250825 w 182"/>
              <a:gd name="T19" fmla="*/ 265112 h 167"/>
              <a:gd name="T20" fmla="*/ 250825 w 182"/>
              <a:gd name="T21" fmla="*/ 128587 h 167"/>
              <a:gd name="T22" fmla="*/ 266700 w 182"/>
              <a:gd name="T23" fmla="*/ 138112 h 167"/>
              <a:gd name="T24" fmla="*/ 288925 w 182"/>
              <a:gd name="T25" fmla="*/ 111125 h 167"/>
              <a:gd name="T26" fmla="*/ 234950 w 182"/>
              <a:gd name="T27" fmla="*/ 69850 h 167"/>
              <a:gd name="T28" fmla="*/ 230188 w 182"/>
              <a:gd name="T29" fmla="*/ 244475 h 167"/>
              <a:gd name="T30" fmla="*/ 182563 w 182"/>
              <a:gd name="T31" fmla="*/ 244475 h 167"/>
              <a:gd name="T32" fmla="*/ 182563 w 182"/>
              <a:gd name="T33" fmla="*/ 165100 h 167"/>
              <a:gd name="T34" fmla="*/ 107950 w 182"/>
              <a:gd name="T35" fmla="*/ 165100 h 167"/>
              <a:gd name="T36" fmla="*/ 107950 w 182"/>
              <a:gd name="T37" fmla="*/ 244475 h 167"/>
              <a:gd name="T38" fmla="*/ 58738 w 182"/>
              <a:gd name="T39" fmla="*/ 244475 h 167"/>
              <a:gd name="T40" fmla="*/ 58738 w 182"/>
              <a:gd name="T41" fmla="*/ 112712 h 167"/>
              <a:gd name="T42" fmla="*/ 142875 w 182"/>
              <a:gd name="T43" fmla="*/ 49212 h 167"/>
              <a:gd name="T44" fmla="*/ 230188 w 182"/>
              <a:gd name="T45" fmla="*/ 112712 h 167"/>
              <a:gd name="T46" fmla="*/ 230188 w 182"/>
              <a:gd name="T47" fmla="*/ 244475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2" h="167">
                <a:moveTo>
                  <a:pt x="148" y="44"/>
                </a:moveTo>
                <a:lnTo>
                  <a:pt x="148" y="2"/>
                </a:lnTo>
                <a:lnTo>
                  <a:pt x="126" y="2"/>
                </a:lnTo>
                <a:lnTo>
                  <a:pt x="126" y="26"/>
                </a:lnTo>
                <a:lnTo>
                  <a:pt x="90" y="0"/>
                </a:lnTo>
                <a:lnTo>
                  <a:pt x="0" y="70"/>
                </a:lnTo>
                <a:lnTo>
                  <a:pt x="15" y="87"/>
                </a:lnTo>
                <a:lnTo>
                  <a:pt x="24" y="81"/>
                </a:lnTo>
                <a:lnTo>
                  <a:pt x="24" y="167"/>
                </a:lnTo>
                <a:lnTo>
                  <a:pt x="158" y="167"/>
                </a:lnTo>
                <a:lnTo>
                  <a:pt x="158" y="81"/>
                </a:lnTo>
                <a:lnTo>
                  <a:pt x="168" y="87"/>
                </a:lnTo>
                <a:lnTo>
                  <a:pt x="182" y="70"/>
                </a:lnTo>
                <a:lnTo>
                  <a:pt x="148" y="44"/>
                </a:lnTo>
                <a:close/>
                <a:moveTo>
                  <a:pt x="145" y="154"/>
                </a:moveTo>
                <a:lnTo>
                  <a:pt x="115" y="154"/>
                </a:lnTo>
                <a:lnTo>
                  <a:pt x="115" y="104"/>
                </a:lnTo>
                <a:lnTo>
                  <a:pt x="68" y="104"/>
                </a:lnTo>
                <a:lnTo>
                  <a:pt x="68" y="154"/>
                </a:lnTo>
                <a:lnTo>
                  <a:pt x="37" y="154"/>
                </a:lnTo>
                <a:lnTo>
                  <a:pt x="37" y="71"/>
                </a:lnTo>
                <a:lnTo>
                  <a:pt x="90" y="31"/>
                </a:lnTo>
                <a:lnTo>
                  <a:pt x="145" y="71"/>
                </a:lnTo>
                <a:lnTo>
                  <a:pt x="145"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TextBox 264">
            <a:extLst>
              <a:ext uri="{FF2B5EF4-FFF2-40B4-BE49-F238E27FC236}">
                <a16:creationId xmlns:a16="http://schemas.microsoft.com/office/drawing/2014/main" id="{B4D0E83F-774D-47C4-AB13-99F006345AD8}"/>
              </a:ext>
            </a:extLst>
          </p:cNvPr>
          <p:cNvSpPr txBox="1"/>
          <p:nvPr/>
        </p:nvSpPr>
        <p:spPr>
          <a:xfrm>
            <a:off x="2130355" y="1509823"/>
            <a:ext cx="7038472" cy="757130"/>
          </a:xfrm>
          <a:prstGeom prst="rect">
            <a:avLst/>
          </a:prstGeom>
          <a:noFill/>
        </p:spPr>
        <p:txBody>
          <a:bodyPr wrap="square" rtlCol="0">
            <a:spAutoFit/>
          </a:bodyPr>
          <a:lstStyle/>
          <a:p>
            <a:pPr>
              <a:lnSpc>
                <a:spcPct val="80000"/>
              </a:lnSpc>
            </a:pPr>
            <a:r>
              <a:rPr lang="en-US" sz="5400" dirty="0">
                <a:solidFill>
                  <a:schemeClr val="bg1"/>
                </a:solidFill>
                <a:latin typeface="Lato Black"/>
                <a:cs typeface="Lato Black"/>
              </a:rPr>
              <a:t>Community &amp; Nature</a:t>
            </a:r>
          </a:p>
        </p:txBody>
      </p:sp>
      <p:sp>
        <p:nvSpPr>
          <p:cNvPr id="266" name="Rectangle 265">
            <a:extLst>
              <a:ext uri="{FF2B5EF4-FFF2-40B4-BE49-F238E27FC236}">
                <a16:creationId xmlns:a16="http://schemas.microsoft.com/office/drawing/2014/main" id="{E17ED4D5-4EE0-481C-8D18-27A0980A7330}"/>
              </a:ext>
            </a:extLst>
          </p:cNvPr>
          <p:cNvSpPr/>
          <p:nvPr/>
        </p:nvSpPr>
        <p:spPr>
          <a:xfrm>
            <a:off x="1871813" y="1192805"/>
            <a:ext cx="141940" cy="125610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67" name="Freeform 6">
            <a:extLst>
              <a:ext uri="{FF2B5EF4-FFF2-40B4-BE49-F238E27FC236}">
                <a16:creationId xmlns:a16="http://schemas.microsoft.com/office/drawing/2014/main" id="{A42A0A50-A187-40F5-8389-02912A8E012A}"/>
              </a:ext>
            </a:extLst>
          </p:cNvPr>
          <p:cNvSpPr>
            <a:spLocks noEditPoints="1"/>
          </p:cNvSpPr>
          <p:nvPr/>
        </p:nvSpPr>
        <p:spPr bwMode="auto">
          <a:xfrm>
            <a:off x="16679610" y="6653682"/>
            <a:ext cx="474908" cy="468447"/>
          </a:xfrm>
          <a:custGeom>
            <a:avLst/>
            <a:gdLst>
              <a:gd name="T0" fmla="*/ 233362 w 68"/>
              <a:gd name="T1" fmla="*/ 199266 h 67"/>
              <a:gd name="T2" fmla="*/ 229930 w 68"/>
              <a:gd name="T3" fmla="*/ 202702 h 67"/>
              <a:gd name="T4" fmla="*/ 229930 w 68"/>
              <a:gd name="T5" fmla="*/ 202702 h 67"/>
              <a:gd name="T6" fmla="*/ 226498 w 68"/>
              <a:gd name="T7" fmla="*/ 202702 h 67"/>
              <a:gd name="T8" fmla="*/ 212771 w 68"/>
              <a:gd name="T9" fmla="*/ 188959 h 67"/>
              <a:gd name="T10" fmla="*/ 116681 w 68"/>
              <a:gd name="T11" fmla="*/ 230187 h 67"/>
              <a:gd name="T12" fmla="*/ 17159 w 68"/>
              <a:gd name="T13" fmla="*/ 188959 h 67"/>
              <a:gd name="T14" fmla="*/ 6864 w 68"/>
              <a:gd name="T15" fmla="*/ 202702 h 67"/>
              <a:gd name="T16" fmla="*/ 3432 w 68"/>
              <a:gd name="T17" fmla="*/ 202702 h 67"/>
              <a:gd name="T18" fmla="*/ 3432 w 68"/>
              <a:gd name="T19" fmla="*/ 202702 h 67"/>
              <a:gd name="T20" fmla="*/ 0 w 68"/>
              <a:gd name="T21" fmla="*/ 199266 h 67"/>
              <a:gd name="T22" fmla="*/ 0 w 68"/>
              <a:gd name="T23" fmla="*/ 154603 h 67"/>
              <a:gd name="T24" fmla="*/ 3432 w 68"/>
              <a:gd name="T25" fmla="*/ 147732 h 67"/>
              <a:gd name="T26" fmla="*/ 48045 w 68"/>
              <a:gd name="T27" fmla="*/ 147732 h 67"/>
              <a:gd name="T28" fmla="*/ 51477 w 68"/>
              <a:gd name="T29" fmla="*/ 151168 h 67"/>
              <a:gd name="T30" fmla="*/ 51477 w 68"/>
              <a:gd name="T31" fmla="*/ 158039 h 67"/>
              <a:gd name="T32" fmla="*/ 37750 w 68"/>
              <a:gd name="T33" fmla="*/ 168346 h 67"/>
              <a:gd name="T34" fmla="*/ 99522 w 68"/>
              <a:gd name="T35" fmla="*/ 199266 h 67"/>
              <a:gd name="T36" fmla="*/ 99522 w 68"/>
              <a:gd name="T37" fmla="*/ 116811 h 67"/>
              <a:gd name="T38" fmla="*/ 75499 w 68"/>
              <a:gd name="T39" fmla="*/ 116811 h 67"/>
              <a:gd name="T40" fmla="*/ 65204 w 68"/>
              <a:gd name="T41" fmla="*/ 106504 h 67"/>
              <a:gd name="T42" fmla="*/ 65204 w 68"/>
              <a:gd name="T43" fmla="*/ 89326 h 67"/>
              <a:gd name="T44" fmla="*/ 75499 w 68"/>
              <a:gd name="T45" fmla="*/ 82455 h 67"/>
              <a:gd name="T46" fmla="*/ 99522 w 68"/>
              <a:gd name="T47" fmla="*/ 82455 h 67"/>
              <a:gd name="T48" fmla="*/ 99522 w 68"/>
              <a:gd name="T49" fmla="*/ 61841 h 67"/>
              <a:gd name="T50" fmla="*/ 82363 w 68"/>
              <a:gd name="T51" fmla="*/ 30921 h 67"/>
              <a:gd name="T52" fmla="*/ 116681 w 68"/>
              <a:gd name="T53" fmla="*/ 0 h 67"/>
              <a:gd name="T54" fmla="*/ 147567 w 68"/>
              <a:gd name="T55" fmla="*/ 30921 h 67"/>
              <a:gd name="T56" fmla="*/ 133840 w 68"/>
              <a:gd name="T57" fmla="*/ 61841 h 67"/>
              <a:gd name="T58" fmla="*/ 133840 w 68"/>
              <a:gd name="T59" fmla="*/ 82455 h 67"/>
              <a:gd name="T60" fmla="*/ 157863 w 68"/>
              <a:gd name="T61" fmla="*/ 82455 h 67"/>
              <a:gd name="T62" fmla="*/ 164726 w 68"/>
              <a:gd name="T63" fmla="*/ 89326 h 67"/>
              <a:gd name="T64" fmla="*/ 164726 w 68"/>
              <a:gd name="T65" fmla="*/ 106504 h 67"/>
              <a:gd name="T66" fmla="*/ 157863 w 68"/>
              <a:gd name="T67" fmla="*/ 116811 h 67"/>
              <a:gd name="T68" fmla="*/ 133840 w 68"/>
              <a:gd name="T69" fmla="*/ 116811 h 67"/>
              <a:gd name="T70" fmla="*/ 133840 w 68"/>
              <a:gd name="T71" fmla="*/ 199266 h 67"/>
              <a:gd name="T72" fmla="*/ 192180 w 68"/>
              <a:gd name="T73" fmla="*/ 168346 h 67"/>
              <a:gd name="T74" fmla="*/ 178453 w 68"/>
              <a:gd name="T75" fmla="*/ 158039 h 67"/>
              <a:gd name="T76" fmla="*/ 178453 w 68"/>
              <a:gd name="T77" fmla="*/ 151168 h 67"/>
              <a:gd name="T78" fmla="*/ 181885 w 68"/>
              <a:gd name="T79" fmla="*/ 147732 h 67"/>
              <a:gd name="T80" fmla="*/ 229930 w 68"/>
              <a:gd name="T81" fmla="*/ 147732 h 67"/>
              <a:gd name="T82" fmla="*/ 233362 w 68"/>
              <a:gd name="T83" fmla="*/ 154603 h 67"/>
              <a:gd name="T84" fmla="*/ 233362 w 68"/>
              <a:gd name="T85" fmla="*/ 199266 h 67"/>
              <a:gd name="T86" fmla="*/ 116681 w 68"/>
              <a:gd name="T87" fmla="*/ 24049 h 67"/>
              <a:gd name="T88" fmla="*/ 106386 w 68"/>
              <a:gd name="T89" fmla="*/ 30921 h 67"/>
              <a:gd name="T90" fmla="*/ 116681 w 68"/>
              <a:gd name="T91" fmla="*/ 41228 h 67"/>
              <a:gd name="T92" fmla="*/ 123545 w 68"/>
              <a:gd name="T93" fmla="*/ 30921 h 67"/>
              <a:gd name="T94" fmla="*/ 116681 w 68"/>
              <a:gd name="T95" fmla="*/ 24049 h 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8" h="67">
                <a:moveTo>
                  <a:pt x="68" y="58"/>
                </a:moveTo>
                <a:cubicBezTo>
                  <a:pt x="68" y="58"/>
                  <a:pt x="67" y="59"/>
                  <a:pt x="67" y="59"/>
                </a:cubicBezTo>
                <a:cubicBezTo>
                  <a:pt x="67" y="59"/>
                  <a:pt x="67" y="59"/>
                  <a:pt x="67" y="59"/>
                </a:cubicBezTo>
                <a:cubicBezTo>
                  <a:pt x="66" y="59"/>
                  <a:pt x="66" y="59"/>
                  <a:pt x="66" y="59"/>
                </a:cubicBezTo>
                <a:cubicBezTo>
                  <a:pt x="62" y="55"/>
                  <a:pt x="62" y="55"/>
                  <a:pt x="62" y="55"/>
                </a:cubicBezTo>
                <a:cubicBezTo>
                  <a:pt x="56" y="63"/>
                  <a:pt x="46" y="67"/>
                  <a:pt x="34" y="67"/>
                </a:cubicBezTo>
                <a:cubicBezTo>
                  <a:pt x="22" y="67"/>
                  <a:pt x="11" y="63"/>
                  <a:pt x="5" y="55"/>
                </a:cubicBezTo>
                <a:cubicBezTo>
                  <a:pt x="2" y="59"/>
                  <a:pt x="2" y="59"/>
                  <a:pt x="2" y="59"/>
                </a:cubicBezTo>
                <a:cubicBezTo>
                  <a:pt x="2" y="59"/>
                  <a:pt x="1" y="59"/>
                  <a:pt x="1" y="59"/>
                </a:cubicBezTo>
                <a:cubicBezTo>
                  <a:pt x="1" y="59"/>
                  <a:pt x="1" y="59"/>
                  <a:pt x="1" y="59"/>
                </a:cubicBezTo>
                <a:cubicBezTo>
                  <a:pt x="0" y="59"/>
                  <a:pt x="0" y="58"/>
                  <a:pt x="0" y="58"/>
                </a:cubicBezTo>
                <a:cubicBezTo>
                  <a:pt x="0" y="45"/>
                  <a:pt x="0" y="45"/>
                  <a:pt x="0" y="45"/>
                </a:cubicBezTo>
                <a:cubicBezTo>
                  <a:pt x="0" y="44"/>
                  <a:pt x="0" y="43"/>
                  <a:pt x="1" y="43"/>
                </a:cubicBezTo>
                <a:cubicBezTo>
                  <a:pt x="14" y="43"/>
                  <a:pt x="14" y="43"/>
                  <a:pt x="14" y="43"/>
                </a:cubicBezTo>
                <a:cubicBezTo>
                  <a:pt x="15" y="43"/>
                  <a:pt x="15" y="44"/>
                  <a:pt x="15" y="44"/>
                </a:cubicBezTo>
                <a:cubicBezTo>
                  <a:pt x="16" y="45"/>
                  <a:pt x="16" y="45"/>
                  <a:pt x="15" y="46"/>
                </a:cubicBezTo>
                <a:cubicBezTo>
                  <a:pt x="11" y="49"/>
                  <a:pt x="11" y="49"/>
                  <a:pt x="11" y="49"/>
                </a:cubicBezTo>
                <a:cubicBezTo>
                  <a:pt x="15" y="54"/>
                  <a:pt x="21" y="57"/>
                  <a:pt x="29" y="58"/>
                </a:cubicBezTo>
                <a:cubicBezTo>
                  <a:pt x="29" y="34"/>
                  <a:pt x="29" y="34"/>
                  <a:pt x="29" y="34"/>
                </a:cubicBezTo>
                <a:cubicBezTo>
                  <a:pt x="22" y="34"/>
                  <a:pt x="22" y="34"/>
                  <a:pt x="22" y="34"/>
                </a:cubicBezTo>
                <a:cubicBezTo>
                  <a:pt x="20" y="34"/>
                  <a:pt x="19" y="33"/>
                  <a:pt x="19" y="31"/>
                </a:cubicBezTo>
                <a:cubicBezTo>
                  <a:pt x="19" y="26"/>
                  <a:pt x="19" y="26"/>
                  <a:pt x="19" y="26"/>
                </a:cubicBezTo>
                <a:cubicBezTo>
                  <a:pt x="19" y="25"/>
                  <a:pt x="20" y="24"/>
                  <a:pt x="22" y="24"/>
                </a:cubicBezTo>
                <a:cubicBezTo>
                  <a:pt x="29" y="24"/>
                  <a:pt x="29" y="24"/>
                  <a:pt x="29" y="24"/>
                </a:cubicBezTo>
                <a:cubicBezTo>
                  <a:pt x="29" y="18"/>
                  <a:pt x="29" y="18"/>
                  <a:pt x="29" y="18"/>
                </a:cubicBezTo>
                <a:cubicBezTo>
                  <a:pt x="26" y="16"/>
                  <a:pt x="24" y="13"/>
                  <a:pt x="24" y="9"/>
                </a:cubicBezTo>
                <a:cubicBezTo>
                  <a:pt x="24" y="4"/>
                  <a:pt x="28" y="0"/>
                  <a:pt x="34" y="0"/>
                </a:cubicBezTo>
                <a:cubicBezTo>
                  <a:pt x="39" y="0"/>
                  <a:pt x="43" y="4"/>
                  <a:pt x="43" y="9"/>
                </a:cubicBezTo>
                <a:cubicBezTo>
                  <a:pt x="43" y="13"/>
                  <a:pt x="42" y="16"/>
                  <a:pt x="39" y="18"/>
                </a:cubicBezTo>
                <a:cubicBezTo>
                  <a:pt x="39" y="24"/>
                  <a:pt x="39" y="24"/>
                  <a:pt x="39" y="24"/>
                </a:cubicBezTo>
                <a:cubicBezTo>
                  <a:pt x="46" y="24"/>
                  <a:pt x="46" y="24"/>
                  <a:pt x="46" y="24"/>
                </a:cubicBezTo>
                <a:cubicBezTo>
                  <a:pt x="47" y="24"/>
                  <a:pt x="48" y="25"/>
                  <a:pt x="48" y="26"/>
                </a:cubicBezTo>
                <a:cubicBezTo>
                  <a:pt x="48" y="31"/>
                  <a:pt x="48" y="31"/>
                  <a:pt x="48" y="31"/>
                </a:cubicBezTo>
                <a:cubicBezTo>
                  <a:pt x="48" y="33"/>
                  <a:pt x="47" y="34"/>
                  <a:pt x="46" y="34"/>
                </a:cubicBezTo>
                <a:cubicBezTo>
                  <a:pt x="39" y="34"/>
                  <a:pt x="39" y="34"/>
                  <a:pt x="39" y="34"/>
                </a:cubicBezTo>
                <a:cubicBezTo>
                  <a:pt x="39" y="58"/>
                  <a:pt x="39" y="58"/>
                  <a:pt x="39" y="58"/>
                </a:cubicBezTo>
                <a:cubicBezTo>
                  <a:pt x="46" y="57"/>
                  <a:pt x="53" y="54"/>
                  <a:pt x="56" y="49"/>
                </a:cubicBezTo>
                <a:cubicBezTo>
                  <a:pt x="52" y="46"/>
                  <a:pt x="52" y="46"/>
                  <a:pt x="52" y="46"/>
                </a:cubicBezTo>
                <a:cubicBezTo>
                  <a:pt x="52" y="45"/>
                  <a:pt x="52" y="45"/>
                  <a:pt x="52" y="44"/>
                </a:cubicBezTo>
                <a:cubicBezTo>
                  <a:pt x="52" y="44"/>
                  <a:pt x="53" y="43"/>
                  <a:pt x="53" y="43"/>
                </a:cubicBezTo>
                <a:cubicBezTo>
                  <a:pt x="67" y="43"/>
                  <a:pt x="67" y="43"/>
                  <a:pt x="67" y="43"/>
                </a:cubicBezTo>
                <a:cubicBezTo>
                  <a:pt x="67" y="43"/>
                  <a:pt x="68" y="44"/>
                  <a:pt x="68" y="45"/>
                </a:cubicBezTo>
                <a:lnTo>
                  <a:pt x="68" y="58"/>
                </a:lnTo>
                <a:close/>
                <a:moveTo>
                  <a:pt x="34" y="7"/>
                </a:moveTo>
                <a:cubicBezTo>
                  <a:pt x="32" y="7"/>
                  <a:pt x="31" y="8"/>
                  <a:pt x="31" y="9"/>
                </a:cubicBezTo>
                <a:cubicBezTo>
                  <a:pt x="31" y="11"/>
                  <a:pt x="32" y="12"/>
                  <a:pt x="34" y="12"/>
                </a:cubicBezTo>
                <a:cubicBezTo>
                  <a:pt x="35" y="12"/>
                  <a:pt x="36" y="11"/>
                  <a:pt x="36" y="9"/>
                </a:cubicBezTo>
                <a:cubicBezTo>
                  <a:pt x="36" y="8"/>
                  <a:pt x="35" y="7"/>
                  <a:pt x="3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99">
            <a:extLst>
              <a:ext uri="{FF2B5EF4-FFF2-40B4-BE49-F238E27FC236}">
                <a16:creationId xmlns:a16="http://schemas.microsoft.com/office/drawing/2014/main" id="{98DF3DF3-EE3E-4D84-AD2C-163574008C59}"/>
              </a:ext>
            </a:extLst>
          </p:cNvPr>
          <p:cNvSpPr>
            <a:spLocks noEditPoints="1"/>
          </p:cNvSpPr>
          <p:nvPr/>
        </p:nvSpPr>
        <p:spPr bwMode="auto">
          <a:xfrm>
            <a:off x="11214311" y="9039331"/>
            <a:ext cx="651970" cy="612055"/>
          </a:xfrm>
          <a:custGeom>
            <a:avLst/>
            <a:gdLst>
              <a:gd name="T0" fmla="*/ 82363 w 68"/>
              <a:gd name="T1" fmla="*/ 123230 h 64"/>
              <a:gd name="T2" fmla="*/ 61772 w 68"/>
              <a:gd name="T3" fmla="*/ 112961 h 64"/>
              <a:gd name="T4" fmla="*/ 30886 w 68"/>
              <a:gd name="T5" fmla="*/ 171152 h 64"/>
              <a:gd name="T6" fmla="*/ 6864 w 68"/>
              <a:gd name="T7" fmla="*/ 123230 h 64"/>
              <a:gd name="T8" fmla="*/ 3432 w 68"/>
              <a:gd name="T9" fmla="*/ 109538 h 64"/>
              <a:gd name="T10" fmla="*/ 20591 w 68"/>
              <a:gd name="T11" fmla="*/ 82153 h 64"/>
              <a:gd name="T12" fmla="*/ 0 w 68"/>
              <a:gd name="T13" fmla="*/ 71884 h 64"/>
              <a:gd name="T14" fmla="*/ 58341 w 68"/>
              <a:gd name="T15" fmla="*/ 75307 h 64"/>
              <a:gd name="T16" fmla="*/ 82363 w 68"/>
              <a:gd name="T17" fmla="*/ 123230 h 64"/>
              <a:gd name="T18" fmla="*/ 106386 w 68"/>
              <a:gd name="T19" fmla="*/ 198537 h 64"/>
              <a:gd name="T20" fmla="*/ 106386 w 68"/>
              <a:gd name="T21" fmla="*/ 201960 h 64"/>
              <a:gd name="T22" fmla="*/ 51477 w 68"/>
              <a:gd name="T23" fmla="*/ 198537 h 64"/>
              <a:gd name="T24" fmla="*/ 37750 w 68"/>
              <a:gd name="T25" fmla="*/ 184845 h 64"/>
              <a:gd name="T26" fmla="*/ 41182 w 68"/>
              <a:gd name="T27" fmla="*/ 147191 h 64"/>
              <a:gd name="T28" fmla="*/ 106386 w 68"/>
              <a:gd name="T29" fmla="*/ 150614 h 64"/>
              <a:gd name="T30" fmla="*/ 106386 w 68"/>
              <a:gd name="T31" fmla="*/ 198537 h 64"/>
              <a:gd name="T32" fmla="*/ 82363 w 68"/>
              <a:gd name="T33" fmla="*/ 78730 h 64"/>
              <a:gd name="T34" fmla="*/ 41182 w 68"/>
              <a:gd name="T35" fmla="*/ 54769 h 64"/>
              <a:gd name="T36" fmla="*/ 37750 w 68"/>
              <a:gd name="T37" fmla="*/ 51346 h 64"/>
              <a:gd name="T38" fmla="*/ 65204 w 68"/>
              <a:gd name="T39" fmla="*/ 6846 h 64"/>
              <a:gd name="T40" fmla="*/ 85795 w 68"/>
              <a:gd name="T41" fmla="*/ 0 h 64"/>
              <a:gd name="T42" fmla="*/ 116681 w 68"/>
              <a:gd name="T43" fmla="*/ 20538 h 64"/>
              <a:gd name="T44" fmla="*/ 82363 w 68"/>
              <a:gd name="T45" fmla="*/ 78730 h 64"/>
              <a:gd name="T46" fmla="*/ 202476 w 68"/>
              <a:gd name="T47" fmla="*/ 20538 h 64"/>
              <a:gd name="T48" fmla="*/ 171590 w 68"/>
              <a:gd name="T49" fmla="*/ 68461 h 64"/>
              <a:gd name="T50" fmla="*/ 116681 w 68"/>
              <a:gd name="T51" fmla="*/ 68461 h 64"/>
              <a:gd name="T52" fmla="*/ 137272 w 68"/>
              <a:gd name="T53" fmla="*/ 54769 h 64"/>
              <a:gd name="T54" fmla="*/ 99522 w 68"/>
              <a:gd name="T55" fmla="*/ 0 h 64"/>
              <a:gd name="T56" fmla="*/ 154431 w 68"/>
              <a:gd name="T57" fmla="*/ 0 h 64"/>
              <a:gd name="T58" fmla="*/ 168158 w 68"/>
              <a:gd name="T59" fmla="*/ 6846 h 64"/>
              <a:gd name="T60" fmla="*/ 181885 w 68"/>
              <a:gd name="T61" fmla="*/ 30807 h 64"/>
              <a:gd name="T62" fmla="*/ 202476 w 68"/>
              <a:gd name="T63" fmla="*/ 20538 h 64"/>
              <a:gd name="T64" fmla="*/ 192180 w 68"/>
              <a:gd name="T65" fmla="*/ 188268 h 64"/>
              <a:gd name="T66" fmla="*/ 181885 w 68"/>
              <a:gd name="T67" fmla="*/ 198537 h 64"/>
              <a:gd name="T68" fmla="*/ 150999 w 68"/>
              <a:gd name="T69" fmla="*/ 198537 h 64"/>
              <a:gd name="T70" fmla="*/ 154431 w 68"/>
              <a:gd name="T71" fmla="*/ 219075 h 64"/>
              <a:gd name="T72" fmla="*/ 123545 w 68"/>
              <a:gd name="T73" fmla="*/ 174575 h 64"/>
              <a:gd name="T74" fmla="*/ 150999 w 68"/>
              <a:gd name="T75" fmla="*/ 126653 h 64"/>
              <a:gd name="T76" fmla="*/ 150999 w 68"/>
              <a:gd name="T77" fmla="*/ 147191 h 64"/>
              <a:gd name="T78" fmla="*/ 219635 w 68"/>
              <a:gd name="T79" fmla="*/ 140345 h 64"/>
              <a:gd name="T80" fmla="*/ 192180 w 68"/>
              <a:gd name="T81" fmla="*/ 188268 h 64"/>
              <a:gd name="T82" fmla="*/ 229930 w 68"/>
              <a:gd name="T83" fmla="*/ 109538 h 64"/>
              <a:gd name="T84" fmla="*/ 226498 w 68"/>
              <a:gd name="T85" fmla="*/ 130076 h 64"/>
              <a:gd name="T86" fmla="*/ 192180 w 68"/>
              <a:gd name="T87" fmla="*/ 143768 h 64"/>
              <a:gd name="T88" fmla="*/ 157863 w 68"/>
              <a:gd name="T89" fmla="*/ 88999 h 64"/>
              <a:gd name="T90" fmla="*/ 199044 w 68"/>
              <a:gd name="T91" fmla="*/ 61615 h 64"/>
              <a:gd name="T92" fmla="*/ 202476 w 68"/>
              <a:gd name="T93" fmla="*/ 61615 h 64"/>
              <a:gd name="T94" fmla="*/ 229930 w 68"/>
              <a:gd name="T95" fmla="*/ 109538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8" h="64">
                <a:moveTo>
                  <a:pt x="24" y="36"/>
                </a:moveTo>
                <a:cubicBezTo>
                  <a:pt x="18" y="33"/>
                  <a:pt x="18" y="33"/>
                  <a:pt x="18" y="33"/>
                </a:cubicBezTo>
                <a:cubicBezTo>
                  <a:pt x="10" y="42"/>
                  <a:pt x="9" y="50"/>
                  <a:pt x="9" y="50"/>
                </a:cubicBezTo>
                <a:cubicBezTo>
                  <a:pt x="2" y="36"/>
                  <a:pt x="2" y="36"/>
                  <a:pt x="2" y="36"/>
                </a:cubicBezTo>
                <a:cubicBezTo>
                  <a:pt x="0" y="34"/>
                  <a:pt x="1" y="32"/>
                  <a:pt x="1" y="32"/>
                </a:cubicBezTo>
                <a:cubicBezTo>
                  <a:pt x="1" y="32"/>
                  <a:pt x="3" y="29"/>
                  <a:pt x="6" y="24"/>
                </a:cubicBezTo>
                <a:cubicBezTo>
                  <a:pt x="0" y="21"/>
                  <a:pt x="0" y="21"/>
                  <a:pt x="0" y="21"/>
                </a:cubicBezTo>
                <a:cubicBezTo>
                  <a:pt x="17" y="22"/>
                  <a:pt x="17" y="22"/>
                  <a:pt x="17" y="22"/>
                </a:cubicBezTo>
                <a:lnTo>
                  <a:pt x="24" y="36"/>
                </a:lnTo>
                <a:close/>
                <a:moveTo>
                  <a:pt x="31" y="58"/>
                </a:moveTo>
                <a:cubicBezTo>
                  <a:pt x="31" y="59"/>
                  <a:pt x="31" y="59"/>
                  <a:pt x="31" y="59"/>
                </a:cubicBezTo>
                <a:cubicBezTo>
                  <a:pt x="15" y="58"/>
                  <a:pt x="15" y="58"/>
                  <a:pt x="15" y="58"/>
                </a:cubicBezTo>
                <a:cubicBezTo>
                  <a:pt x="13" y="58"/>
                  <a:pt x="11" y="56"/>
                  <a:pt x="11" y="54"/>
                </a:cubicBezTo>
                <a:cubicBezTo>
                  <a:pt x="9" y="51"/>
                  <a:pt x="11" y="46"/>
                  <a:pt x="12" y="43"/>
                </a:cubicBezTo>
                <a:cubicBezTo>
                  <a:pt x="12" y="43"/>
                  <a:pt x="15" y="43"/>
                  <a:pt x="31" y="44"/>
                </a:cubicBezTo>
                <a:lnTo>
                  <a:pt x="31" y="58"/>
                </a:lnTo>
                <a:close/>
                <a:moveTo>
                  <a:pt x="24" y="23"/>
                </a:moveTo>
                <a:cubicBezTo>
                  <a:pt x="12" y="16"/>
                  <a:pt x="12" y="16"/>
                  <a:pt x="12" y="16"/>
                </a:cubicBezTo>
                <a:cubicBezTo>
                  <a:pt x="11" y="15"/>
                  <a:pt x="11" y="15"/>
                  <a:pt x="11" y="15"/>
                </a:cubicBezTo>
                <a:cubicBezTo>
                  <a:pt x="19" y="2"/>
                  <a:pt x="19" y="2"/>
                  <a:pt x="19" y="2"/>
                </a:cubicBezTo>
                <a:cubicBezTo>
                  <a:pt x="21" y="0"/>
                  <a:pt x="23" y="0"/>
                  <a:pt x="25" y="0"/>
                </a:cubicBezTo>
                <a:cubicBezTo>
                  <a:pt x="29" y="0"/>
                  <a:pt x="31" y="4"/>
                  <a:pt x="34" y="6"/>
                </a:cubicBezTo>
                <a:cubicBezTo>
                  <a:pt x="34" y="6"/>
                  <a:pt x="32" y="9"/>
                  <a:pt x="24" y="23"/>
                </a:cubicBezTo>
                <a:close/>
                <a:moveTo>
                  <a:pt x="59" y="6"/>
                </a:moveTo>
                <a:cubicBezTo>
                  <a:pt x="50" y="20"/>
                  <a:pt x="50" y="20"/>
                  <a:pt x="50" y="20"/>
                </a:cubicBezTo>
                <a:cubicBezTo>
                  <a:pt x="34" y="20"/>
                  <a:pt x="34" y="20"/>
                  <a:pt x="34" y="20"/>
                </a:cubicBezTo>
                <a:cubicBezTo>
                  <a:pt x="40" y="16"/>
                  <a:pt x="40" y="16"/>
                  <a:pt x="40" y="16"/>
                </a:cubicBezTo>
                <a:cubicBezTo>
                  <a:pt x="35" y="4"/>
                  <a:pt x="29" y="0"/>
                  <a:pt x="29" y="0"/>
                </a:cubicBezTo>
                <a:cubicBezTo>
                  <a:pt x="45" y="0"/>
                  <a:pt x="45" y="0"/>
                  <a:pt x="45" y="0"/>
                </a:cubicBezTo>
                <a:cubicBezTo>
                  <a:pt x="47" y="0"/>
                  <a:pt x="49" y="2"/>
                  <a:pt x="49" y="2"/>
                </a:cubicBezTo>
                <a:cubicBezTo>
                  <a:pt x="49" y="2"/>
                  <a:pt x="50" y="5"/>
                  <a:pt x="53" y="9"/>
                </a:cubicBezTo>
                <a:lnTo>
                  <a:pt x="59" y="6"/>
                </a:lnTo>
                <a:close/>
                <a:moveTo>
                  <a:pt x="56" y="55"/>
                </a:moveTo>
                <a:cubicBezTo>
                  <a:pt x="55" y="58"/>
                  <a:pt x="53" y="58"/>
                  <a:pt x="53" y="58"/>
                </a:cubicBezTo>
                <a:cubicBezTo>
                  <a:pt x="53" y="58"/>
                  <a:pt x="50" y="58"/>
                  <a:pt x="44" y="58"/>
                </a:cubicBezTo>
                <a:cubicBezTo>
                  <a:pt x="45" y="64"/>
                  <a:pt x="45" y="64"/>
                  <a:pt x="45" y="64"/>
                </a:cubicBezTo>
                <a:cubicBezTo>
                  <a:pt x="36" y="51"/>
                  <a:pt x="36" y="51"/>
                  <a:pt x="36" y="51"/>
                </a:cubicBezTo>
                <a:cubicBezTo>
                  <a:pt x="44" y="37"/>
                  <a:pt x="44" y="37"/>
                  <a:pt x="44" y="37"/>
                </a:cubicBezTo>
                <a:cubicBezTo>
                  <a:pt x="44" y="43"/>
                  <a:pt x="44" y="43"/>
                  <a:pt x="44" y="43"/>
                </a:cubicBezTo>
                <a:cubicBezTo>
                  <a:pt x="57" y="45"/>
                  <a:pt x="64" y="41"/>
                  <a:pt x="64" y="41"/>
                </a:cubicBezTo>
                <a:lnTo>
                  <a:pt x="56" y="55"/>
                </a:lnTo>
                <a:close/>
                <a:moveTo>
                  <a:pt x="67" y="32"/>
                </a:moveTo>
                <a:cubicBezTo>
                  <a:pt x="68" y="34"/>
                  <a:pt x="67" y="36"/>
                  <a:pt x="66" y="38"/>
                </a:cubicBezTo>
                <a:cubicBezTo>
                  <a:pt x="64" y="41"/>
                  <a:pt x="59" y="41"/>
                  <a:pt x="56" y="42"/>
                </a:cubicBezTo>
                <a:cubicBezTo>
                  <a:pt x="56" y="42"/>
                  <a:pt x="55" y="40"/>
                  <a:pt x="46" y="26"/>
                </a:cubicBezTo>
                <a:cubicBezTo>
                  <a:pt x="58" y="18"/>
                  <a:pt x="58" y="18"/>
                  <a:pt x="58" y="18"/>
                </a:cubicBezTo>
                <a:cubicBezTo>
                  <a:pt x="59" y="18"/>
                  <a:pt x="59" y="18"/>
                  <a:pt x="59" y="18"/>
                </a:cubicBezTo>
                <a:lnTo>
                  <a:pt x="6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129">
            <a:extLst>
              <a:ext uri="{FF2B5EF4-FFF2-40B4-BE49-F238E27FC236}">
                <a16:creationId xmlns:a16="http://schemas.microsoft.com/office/drawing/2014/main" id="{0C0E48EB-3B60-47CF-90F7-A4A88D11F5B4}"/>
              </a:ext>
            </a:extLst>
          </p:cNvPr>
          <p:cNvSpPr>
            <a:spLocks/>
          </p:cNvSpPr>
          <p:nvPr/>
        </p:nvSpPr>
        <p:spPr bwMode="auto">
          <a:xfrm>
            <a:off x="13638878" y="7882815"/>
            <a:ext cx="510016" cy="623819"/>
          </a:xfrm>
          <a:custGeom>
            <a:avLst/>
            <a:gdLst>
              <a:gd name="T0" fmla="*/ 181798 w 56"/>
              <a:gd name="T1" fmla="*/ 200399 h 68"/>
              <a:gd name="T2" fmla="*/ 123485 w 56"/>
              <a:gd name="T3" fmla="*/ 200399 h 68"/>
              <a:gd name="T4" fmla="*/ 123485 w 56"/>
              <a:gd name="T5" fmla="*/ 224585 h 68"/>
              <a:gd name="T6" fmla="*/ 116625 w 56"/>
              <a:gd name="T7" fmla="*/ 234950 h 68"/>
              <a:gd name="T8" fmla="*/ 75463 w 56"/>
              <a:gd name="T9" fmla="*/ 234950 h 68"/>
              <a:gd name="T10" fmla="*/ 68603 w 56"/>
              <a:gd name="T11" fmla="*/ 224585 h 68"/>
              <a:gd name="T12" fmla="*/ 68603 w 56"/>
              <a:gd name="T13" fmla="*/ 200399 h 68"/>
              <a:gd name="T14" fmla="*/ 6860 w 56"/>
              <a:gd name="T15" fmla="*/ 200399 h 68"/>
              <a:gd name="T16" fmla="*/ 0 w 56"/>
              <a:gd name="T17" fmla="*/ 193488 h 68"/>
              <a:gd name="T18" fmla="*/ 3430 w 56"/>
              <a:gd name="T19" fmla="*/ 186578 h 68"/>
              <a:gd name="T20" fmla="*/ 54882 w 56"/>
              <a:gd name="T21" fmla="*/ 134751 h 68"/>
              <a:gd name="T22" fmla="*/ 24011 w 56"/>
              <a:gd name="T23" fmla="*/ 134751 h 68"/>
              <a:gd name="T24" fmla="*/ 17151 w 56"/>
              <a:gd name="T25" fmla="*/ 124385 h 68"/>
              <a:gd name="T26" fmla="*/ 20581 w 56"/>
              <a:gd name="T27" fmla="*/ 117475 h 68"/>
              <a:gd name="T28" fmla="*/ 72033 w 56"/>
              <a:gd name="T29" fmla="*/ 65648 h 68"/>
              <a:gd name="T30" fmla="*/ 44592 w 56"/>
              <a:gd name="T31" fmla="*/ 65648 h 68"/>
              <a:gd name="T32" fmla="*/ 37732 w 56"/>
              <a:gd name="T33" fmla="*/ 58738 h 68"/>
              <a:gd name="T34" fmla="*/ 41162 w 56"/>
              <a:gd name="T35" fmla="*/ 51827 h 68"/>
              <a:gd name="T36" fmla="*/ 89184 w 56"/>
              <a:gd name="T37" fmla="*/ 0 h 68"/>
              <a:gd name="T38" fmla="*/ 96044 w 56"/>
              <a:gd name="T39" fmla="*/ 0 h 68"/>
              <a:gd name="T40" fmla="*/ 102904 w 56"/>
              <a:gd name="T41" fmla="*/ 0 h 68"/>
              <a:gd name="T42" fmla="*/ 150926 w 56"/>
              <a:gd name="T43" fmla="*/ 51827 h 68"/>
              <a:gd name="T44" fmla="*/ 154356 w 56"/>
              <a:gd name="T45" fmla="*/ 58738 h 68"/>
              <a:gd name="T46" fmla="*/ 144066 w 56"/>
              <a:gd name="T47" fmla="*/ 65648 h 68"/>
              <a:gd name="T48" fmla="*/ 120055 w 56"/>
              <a:gd name="T49" fmla="*/ 65648 h 68"/>
              <a:gd name="T50" fmla="*/ 171507 w 56"/>
              <a:gd name="T51" fmla="*/ 117475 h 68"/>
              <a:gd name="T52" fmla="*/ 174937 w 56"/>
              <a:gd name="T53" fmla="*/ 124385 h 68"/>
              <a:gd name="T54" fmla="*/ 168077 w 56"/>
              <a:gd name="T55" fmla="*/ 134751 h 68"/>
              <a:gd name="T56" fmla="*/ 137206 w 56"/>
              <a:gd name="T57" fmla="*/ 134751 h 68"/>
              <a:gd name="T58" fmla="*/ 188658 w 56"/>
              <a:gd name="T59" fmla="*/ 186578 h 68"/>
              <a:gd name="T60" fmla="*/ 192088 w 56"/>
              <a:gd name="T61" fmla="*/ 193488 h 68"/>
              <a:gd name="T62" fmla="*/ 181798 w 56"/>
              <a:gd name="T63" fmla="*/ 200399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68">
                <a:moveTo>
                  <a:pt x="53" y="58"/>
                </a:moveTo>
                <a:cubicBezTo>
                  <a:pt x="36" y="58"/>
                  <a:pt x="36" y="58"/>
                  <a:pt x="36" y="58"/>
                </a:cubicBezTo>
                <a:cubicBezTo>
                  <a:pt x="36" y="60"/>
                  <a:pt x="36" y="63"/>
                  <a:pt x="36" y="65"/>
                </a:cubicBezTo>
                <a:cubicBezTo>
                  <a:pt x="36" y="67"/>
                  <a:pt x="35" y="68"/>
                  <a:pt x="34" y="68"/>
                </a:cubicBezTo>
                <a:cubicBezTo>
                  <a:pt x="22" y="68"/>
                  <a:pt x="22" y="68"/>
                  <a:pt x="22" y="68"/>
                </a:cubicBezTo>
                <a:cubicBezTo>
                  <a:pt x="21" y="68"/>
                  <a:pt x="20" y="67"/>
                  <a:pt x="20" y="65"/>
                </a:cubicBezTo>
                <a:cubicBezTo>
                  <a:pt x="20" y="63"/>
                  <a:pt x="20" y="60"/>
                  <a:pt x="20" y="58"/>
                </a:cubicBezTo>
                <a:cubicBezTo>
                  <a:pt x="2" y="58"/>
                  <a:pt x="2" y="58"/>
                  <a:pt x="2" y="58"/>
                </a:cubicBezTo>
                <a:cubicBezTo>
                  <a:pt x="1" y="58"/>
                  <a:pt x="0" y="57"/>
                  <a:pt x="0" y="56"/>
                </a:cubicBezTo>
                <a:cubicBezTo>
                  <a:pt x="0" y="55"/>
                  <a:pt x="0" y="54"/>
                  <a:pt x="1" y="54"/>
                </a:cubicBezTo>
                <a:cubicBezTo>
                  <a:pt x="16" y="39"/>
                  <a:pt x="16" y="39"/>
                  <a:pt x="16" y="39"/>
                </a:cubicBezTo>
                <a:cubicBezTo>
                  <a:pt x="7" y="39"/>
                  <a:pt x="7" y="39"/>
                  <a:pt x="7" y="39"/>
                </a:cubicBezTo>
                <a:cubicBezTo>
                  <a:pt x="6" y="39"/>
                  <a:pt x="5" y="37"/>
                  <a:pt x="5" y="36"/>
                </a:cubicBezTo>
                <a:cubicBezTo>
                  <a:pt x="5" y="35"/>
                  <a:pt x="5" y="35"/>
                  <a:pt x="6" y="34"/>
                </a:cubicBezTo>
                <a:cubicBezTo>
                  <a:pt x="21" y="19"/>
                  <a:pt x="21" y="19"/>
                  <a:pt x="21" y="19"/>
                </a:cubicBezTo>
                <a:cubicBezTo>
                  <a:pt x="13" y="19"/>
                  <a:pt x="13" y="19"/>
                  <a:pt x="13" y="19"/>
                </a:cubicBezTo>
                <a:cubicBezTo>
                  <a:pt x="12" y="19"/>
                  <a:pt x="11" y="18"/>
                  <a:pt x="11" y="17"/>
                </a:cubicBezTo>
                <a:cubicBezTo>
                  <a:pt x="11" y="16"/>
                  <a:pt x="11" y="15"/>
                  <a:pt x="12" y="15"/>
                </a:cubicBezTo>
                <a:cubicBezTo>
                  <a:pt x="26" y="0"/>
                  <a:pt x="26" y="0"/>
                  <a:pt x="26" y="0"/>
                </a:cubicBezTo>
                <a:cubicBezTo>
                  <a:pt x="27" y="0"/>
                  <a:pt x="27" y="0"/>
                  <a:pt x="28" y="0"/>
                </a:cubicBezTo>
                <a:cubicBezTo>
                  <a:pt x="29" y="0"/>
                  <a:pt x="29" y="0"/>
                  <a:pt x="30" y="0"/>
                </a:cubicBezTo>
                <a:cubicBezTo>
                  <a:pt x="44" y="15"/>
                  <a:pt x="44" y="15"/>
                  <a:pt x="44" y="15"/>
                </a:cubicBezTo>
                <a:cubicBezTo>
                  <a:pt x="45" y="15"/>
                  <a:pt x="45" y="16"/>
                  <a:pt x="45" y="17"/>
                </a:cubicBezTo>
                <a:cubicBezTo>
                  <a:pt x="45" y="18"/>
                  <a:pt x="44" y="19"/>
                  <a:pt x="42" y="19"/>
                </a:cubicBezTo>
                <a:cubicBezTo>
                  <a:pt x="35" y="19"/>
                  <a:pt x="35" y="19"/>
                  <a:pt x="35" y="19"/>
                </a:cubicBezTo>
                <a:cubicBezTo>
                  <a:pt x="50" y="34"/>
                  <a:pt x="50" y="34"/>
                  <a:pt x="50" y="34"/>
                </a:cubicBezTo>
                <a:cubicBezTo>
                  <a:pt x="51" y="35"/>
                  <a:pt x="51" y="35"/>
                  <a:pt x="51" y="36"/>
                </a:cubicBezTo>
                <a:cubicBezTo>
                  <a:pt x="51" y="37"/>
                  <a:pt x="50" y="39"/>
                  <a:pt x="49" y="39"/>
                </a:cubicBezTo>
                <a:cubicBezTo>
                  <a:pt x="40" y="39"/>
                  <a:pt x="40" y="39"/>
                  <a:pt x="40" y="39"/>
                </a:cubicBezTo>
                <a:cubicBezTo>
                  <a:pt x="55" y="54"/>
                  <a:pt x="55" y="54"/>
                  <a:pt x="55" y="54"/>
                </a:cubicBezTo>
                <a:cubicBezTo>
                  <a:pt x="56" y="54"/>
                  <a:pt x="56" y="55"/>
                  <a:pt x="56" y="56"/>
                </a:cubicBezTo>
                <a:cubicBezTo>
                  <a:pt x="56" y="57"/>
                  <a:pt x="55" y="58"/>
                  <a:pt x="53"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132">
            <a:extLst>
              <a:ext uri="{FF2B5EF4-FFF2-40B4-BE49-F238E27FC236}">
                <a16:creationId xmlns:a16="http://schemas.microsoft.com/office/drawing/2014/main" id="{D4D050DB-81B9-439F-B6E7-06752BEFB23F}"/>
              </a:ext>
            </a:extLst>
          </p:cNvPr>
          <p:cNvSpPr>
            <a:spLocks noEditPoints="1"/>
          </p:cNvSpPr>
          <p:nvPr/>
        </p:nvSpPr>
        <p:spPr bwMode="auto">
          <a:xfrm>
            <a:off x="10147256" y="7873407"/>
            <a:ext cx="648265" cy="620080"/>
          </a:xfrm>
          <a:custGeom>
            <a:avLst/>
            <a:gdLst>
              <a:gd name="T0" fmla="*/ 212229 w 64"/>
              <a:gd name="T1" fmla="*/ 106493 h 61"/>
              <a:gd name="T2" fmla="*/ 212229 w 64"/>
              <a:gd name="T3" fmla="*/ 106493 h 61"/>
              <a:gd name="T4" fmla="*/ 184845 w 64"/>
              <a:gd name="T5" fmla="*/ 92752 h 61"/>
              <a:gd name="T6" fmla="*/ 154037 w 64"/>
              <a:gd name="T7" fmla="*/ 113363 h 61"/>
              <a:gd name="T8" fmla="*/ 150614 w 64"/>
              <a:gd name="T9" fmla="*/ 120234 h 61"/>
              <a:gd name="T10" fmla="*/ 147191 w 64"/>
              <a:gd name="T11" fmla="*/ 120234 h 61"/>
              <a:gd name="T12" fmla="*/ 143768 w 64"/>
              <a:gd name="T13" fmla="*/ 120234 h 61"/>
              <a:gd name="T14" fmla="*/ 140345 w 64"/>
              <a:gd name="T15" fmla="*/ 113363 h 61"/>
              <a:gd name="T16" fmla="*/ 109538 w 64"/>
              <a:gd name="T17" fmla="*/ 92752 h 61"/>
              <a:gd name="T18" fmla="*/ 78730 w 64"/>
              <a:gd name="T19" fmla="*/ 113363 h 61"/>
              <a:gd name="T20" fmla="*/ 75307 w 64"/>
              <a:gd name="T21" fmla="*/ 120234 h 61"/>
              <a:gd name="T22" fmla="*/ 71884 w 64"/>
              <a:gd name="T23" fmla="*/ 120234 h 61"/>
              <a:gd name="T24" fmla="*/ 68461 w 64"/>
              <a:gd name="T25" fmla="*/ 120234 h 61"/>
              <a:gd name="T26" fmla="*/ 65038 w 64"/>
              <a:gd name="T27" fmla="*/ 113363 h 61"/>
              <a:gd name="T28" fmla="*/ 34230 w 64"/>
              <a:gd name="T29" fmla="*/ 92752 h 61"/>
              <a:gd name="T30" fmla="*/ 10269 w 64"/>
              <a:gd name="T31" fmla="*/ 106493 h 61"/>
              <a:gd name="T32" fmla="*/ 6846 w 64"/>
              <a:gd name="T33" fmla="*/ 106493 h 61"/>
              <a:gd name="T34" fmla="*/ 0 w 64"/>
              <a:gd name="T35" fmla="*/ 103057 h 61"/>
              <a:gd name="T36" fmla="*/ 0 w 64"/>
              <a:gd name="T37" fmla="*/ 103057 h 61"/>
              <a:gd name="T38" fmla="*/ 109538 w 64"/>
              <a:gd name="T39" fmla="*/ 24047 h 61"/>
              <a:gd name="T40" fmla="*/ 219075 w 64"/>
              <a:gd name="T41" fmla="*/ 103057 h 61"/>
              <a:gd name="T42" fmla="*/ 219075 w 64"/>
              <a:gd name="T43" fmla="*/ 103057 h 61"/>
              <a:gd name="T44" fmla="*/ 212229 w 64"/>
              <a:gd name="T45" fmla="*/ 106493 h 61"/>
              <a:gd name="T46" fmla="*/ 116384 w 64"/>
              <a:gd name="T47" fmla="*/ 175198 h 61"/>
              <a:gd name="T48" fmla="*/ 85576 w 64"/>
              <a:gd name="T49" fmla="*/ 209550 h 61"/>
              <a:gd name="T50" fmla="*/ 51346 w 64"/>
              <a:gd name="T51" fmla="*/ 175198 h 61"/>
              <a:gd name="T52" fmla="*/ 58192 w 64"/>
              <a:gd name="T53" fmla="*/ 168327 h 61"/>
              <a:gd name="T54" fmla="*/ 68461 w 64"/>
              <a:gd name="T55" fmla="*/ 175198 h 61"/>
              <a:gd name="T56" fmla="*/ 85576 w 64"/>
              <a:gd name="T57" fmla="*/ 192374 h 61"/>
              <a:gd name="T58" fmla="*/ 102691 w 64"/>
              <a:gd name="T59" fmla="*/ 175198 h 61"/>
              <a:gd name="T60" fmla="*/ 102691 w 64"/>
              <a:gd name="T61" fmla="*/ 99622 h 61"/>
              <a:gd name="T62" fmla="*/ 109538 w 64"/>
              <a:gd name="T63" fmla="*/ 99622 h 61"/>
              <a:gd name="T64" fmla="*/ 116384 w 64"/>
              <a:gd name="T65" fmla="*/ 99622 h 61"/>
              <a:gd name="T66" fmla="*/ 116384 w 64"/>
              <a:gd name="T67" fmla="*/ 175198 h 61"/>
              <a:gd name="T68" fmla="*/ 116384 w 64"/>
              <a:gd name="T69" fmla="*/ 20611 h 61"/>
              <a:gd name="T70" fmla="*/ 109538 w 64"/>
              <a:gd name="T71" fmla="*/ 20611 h 61"/>
              <a:gd name="T72" fmla="*/ 102691 w 64"/>
              <a:gd name="T73" fmla="*/ 20611 h 61"/>
              <a:gd name="T74" fmla="*/ 102691 w 64"/>
              <a:gd name="T75" fmla="*/ 10306 h 61"/>
              <a:gd name="T76" fmla="*/ 109538 w 64"/>
              <a:gd name="T77" fmla="*/ 0 h 61"/>
              <a:gd name="T78" fmla="*/ 116384 w 64"/>
              <a:gd name="T79" fmla="*/ 10306 h 61"/>
              <a:gd name="T80" fmla="*/ 116384 w 64"/>
              <a:gd name="T81" fmla="*/ 20611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18">
            <a:extLst>
              <a:ext uri="{FF2B5EF4-FFF2-40B4-BE49-F238E27FC236}">
                <a16:creationId xmlns:a16="http://schemas.microsoft.com/office/drawing/2014/main" id="{32748B15-751A-46B0-9A72-D34B017407CD}"/>
              </a:ext>
            </a:extLst>
          </p:cNvPr>
          <p:cNvSpPr>
            <a:spLocks noEditPoints="1"/>
          </p:cNvSpPr>
          <p:nvPr/>
        </p:nvSpPr>
        <p:spPr bwMode="auto">
          <a:xfrm>
            <a:off x="15436960" y="6695066"/>
            <a:ext cx="474910" cy="474908"/>
          </a:xfrm>
          <a:custGeom>
            <a:avLst/>
            <a:gdLst>
              <a:gd name="T0" fmla="*/ 89227 w 68"/>
              <a:gd name="T1" fmla="*/ 140704 h 68"/>
              <a:gd name="T2" fmla="*/ 82363 w 68"/>
              <a:gd name="T3" fmla="*/ 147567 h 68"/>
              <a:gd name="T4" fmla="*/ 82363 w 68"/>
              <a:gd name="T5" fmla="*/ 223067 h 68"/>
              <a:gd name="T6" fmla="*/ 75500 w 68"/>
              <a:gd name="T7" fmla="*/ 233362 h 68"/>
              <a:gd name="T8" fmla="*/ 6864 w 68"/>
              <a:gd name="T9" fmla="*/ 233362 h 68"/>
              <a:gd name="T10" fmla="*/ 0 w 68"/>
              <a:gd name="T11" fmla="*/ 223067 h 68"/>
              <a:gd name="T12" fmla="*/ 0 w 68"/>
              <a:gd name="T13" fmla="*/ 157863 h 68"/>
              <a:gd name="T14" fmla="*/ 30886 w 68"/>
              <a:gd name="T15" fmla="*/ 44613 h 68"/>
              <a:gd name="T16" fmla="*/ 34318 w 68"/>
              <a:gd name="T17" fmla="*/ 41182 h 68"/>
              <a:gd name="T18" fmla="*/ 89227 w 68"/>
              <a:gd name="T19" fmla="*/ 41182 h 68"/>
              <a:gd name="T20" fmla="*/ 89227 w 68"/>
              <a:gd name="T21" fmla="*/ 140704 h 68"/>
              <a:gd name="T22" fmla="*/ 96091 w 68"/>
              <a:gd name="T23" fmla="*/ 30886 h 68"/>
              <a:gd name="T24" fmla="*/ 48045 w 68"/>
              <a:gd name="T25" fmla="*/ 30886 h 68"/>
              <a:gd name="T26" fmla="*/ 48045 w 68"/>
              <a:gd name="T27" fmla="*/ 3432 h 68"/>
              <a:gd name="T28" fmla="*/ 54909 w 68"/>
              <a:gd name="T29" fmla="*/ 0 h 68"/>
              <a:gd name="T30" fmla="*/ 89227 w 68"/>
              <a:gd name="T31" fmla="*/ 0 h 68"/>
              <a:gd name="T32" fmla="*/ 96091 w 68"/>
              <a:gd name="T33" fmla="*/ 3432 h 68"/>
              <a:gd name="T34" fmla="*/ 96091 w 68"/>
              <a:gd name="T35" fmla="*/ 30886 h 68"/>
              <a:gd name="T36" fmla="*/ 133841 w 68"/>
              <a:gd name="T37" fmla="*/ 133840 h 68"/>
              <a:gd name="T38" fmla="*/ 99522 w 68"/>
              <a:gd name="T39" fmla="*/ 133840 h 68"/>
              <a:gd name="T40" fmla="*/ 99522 w 68"/>
              <a:gd name="T41" fmla="*/ 41182 h 68"/>
              <a:gd name="T42" fmla="*/ 133841 w 68"/>
              <a:gd name="T43" fmla="*/ 41182 h 68"/>
              <a:gd name="T44" fmla="*/ 133841 w 68"/>
              <a:gd name="T45" fmla="*/ 133840 h 68"/>
              <a:gd name="T46" fmla="*/ 181886 w 68"/>
              <a:gd name="T47" fmla="*/ 30886 h 68"/>
              <a:gd name="T48" fmla="*/ 137272 w 68"/>
              <a:gd name="T49" fmla="*/ 30886 h 68"/>
              <a:gd name="T50" fmla="*/ 137272 w 68"/>
              <a:gd name="T51" fmla="*/ 3432 h 68"/>
              <a:gd name="T52" fmla="*/ 140704 w 68"/>
              <a:gd name="T53" fmla="*/ 0 h 68"/>
              <a:gd name="T54" fmla="*/ 178454 w 68"/>
              <a:gd name="T55" fmla="*/ 0 h 68"/>
              <a:gd name="T56" fmla="*/ 181886 w 68"/>
              <a:gd name="T57" fmla="*/ 3432 h 68"/>
              <a:gd name="T58" fmla="*/ 181886 w 68"/>
              <a:gd name="T59" fmla="*/ 30886 h 68"/>
              <a:gd name="T60" fmla="*/ 233363 w 68"/>
              <a:gd name="T61" fmla="*/ 223067 h 68"/>
              <a:gd name="T62" fmla="*/ 223068 w 68"/>
              <a:gd name="T63" fmla="*/ 233362 h 68"/>
              <a:gd name="T64" fmla="*/ 157863 w 68"/>
              <a:gd name="T65" fmla="*/ 233362 h 68"/>
              <a:gd name="T66" fmla="*/ 147568 w 68"/>
              <a:gd name="T67" fmla="*/ 223067 h 68"/>
              <a:gd name="T68" fmla="*/ 147568 w 68"/>
              <a:gd name="T69" fmla="*/ 147567 h 68"/>
              <a:gd name="T70" fmla="*/ 140704 w 68"/>
              <a:gd name="T71" fmla="*/ 140704 h 68"/>
              <a:gd name="T72" fmla="*/ 140704 w 68"/>
              <a:gd name="T73" fmla="*/ 41182 h 68"/>
              <a:gd name="T74" fmla="*/ 195613 w 68"/>
              <a:gd name="T75" fmla="*/ 41182 h 68"/>
              <a:gd name="T76" fmla="*/ 199045 w 68"/>
              <a:gd name="T77" fmla="*/ 44613 h 68"/>
              <a:gd name="T78" fmla="*/ 233363 w 68"/>
              <a:gd name="T79" fmla="*/ 157863 h 68"/>
              <a:gd name="T80" fmla="*/ 233363 w 68"/>
              <a:gd name="T81" fmla="*/ 223067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8" h="68">
                <a:moveTo>
                  <a:pt x="26" y="41"/>
                </a:moveTo>
                <a:cubicBezTo>
                  <a:pt x="26" y="42"/>
                  <a:pt x="25" y="43"/>
                  <a:pt x="24" y="43"/>
                </a:cubicBezTo>
                <a:cubicBezTo>
                  <a:pt x="24" y="65"/>
                  <a:pt x="24" y="65"/>
                  <a:pt x="24" y="65"/>
                </a:cubicBezTo>
                <a:cubicBezTo>
                  <a:pt x="24" y="67"/>
                  <a:pt x="23" y="68"/>
                  <a:pt x="22" y="68"/>
                </a:cubicBezTo>
                <a:cubicBezTo>
                  <a:pt x="2" y="68"/>
                  <a:pt x="2" y="68"/>
                  <a:pt x="2" y="68"/>
                </a:cubicBezTo>
                <a:cubicBezTo>
                  <a:pt x="1" y="68"/>
                  <a:pt x="0" y="67"/>
                  <a:pt x="0" y="65"/>
                </a:cubicBezTo>
                <a:cubicBezTo>
                  <a:pt x="0" y="46"/>
                  <a:pt x="0" y="46"/>
                  <a:pt x="0" y="46"/>
                </a:cubicBezTo>
                <a:cubicBezTo>
                  <a:pt x="9" y="13"/>
                  <a:pt x="9" y="13"/>
                  <a:pt x="9" y="13"/>
                </a:cubicBezTo>
                <a:cubicBezTo>
                  <a:pt x="9" y="12"/>
                  <a:pt x="10" y="12"/>
                  <a:pt x="10" y="12"/>
                </a:cubicBezTo>
                <a:cubicBezTo>
                  <a:pt x="26" y="12"/>
                  <a:pt x="26" y="12"/>
                  <a:pt x="26" y="12"/>
                </a:cubicBezTo>
                <a:lnTo>
                  <a:pt x="26" y="41"/>
                </a:lnTo>
                <a:close/>
                <a:moveTo>
                  <a:pt x="28" y="9"/>
                </a:moveTo>
                <a:cubicBezTo>
                  <a:pt x="14" y="9"/>
                  <a:pt x="14" y="9"/>
                  <a:pt x="14" y="9"/>
                </a:cubicBezTo>
                <a:cubicBezTo>
                  <a:pt x="14" y="1"/>
                  <a:pt x="14" y="1"/>
                  <a:pt x="14" y="1"/>
                </a:cubicBezTo>
                <a:cubicBezTo>
                  <a:pt x="14" y="0"/>
                  <a:pt x="15" y="0"/>
                  <a:pt x="16" y="0"/>
                </a:cubicBezTo>
                <a:cubicBezTo>
                  <a:pt x="26" y="0"/>
                  <a:pt x="26" y="0"/>
                  <a:pt x="26" y="0"/>
                </a:cubicBezTo>
                <a:cubicBezTo>
                  <a:pt x="27" y="0"/>
                  <a:pt x="28" y="0"/>
                  <a:pt x="28" y="1"/>
                </a:cubicBezTo>
                <a:lnTo>
                  <a:pt x="28" y="9"/>
                </a:lnTo>
                <a:close/>
                <a:moveTo>
                  <a:pt x="39" y="39"/>
                </a:moveTo>
                <a:cubicBezTo>
                  <a:pt x="29" y="39"/>
                  <a:pt x="29" y="39"/>
                  <a:pt x="29" y="39"/>
                </a:cubicBezTo>
                <a:cubicBezTo>
                  <a:pt x="29" y="12"/>
                  <a:pt x="29" y="12"/>
                  <a:pt x="29" y="12"/>
                </a:cubicBezTo>
                <a:cubicBezTo>
                  <a:pt x="39" y="12"/>
                  <a:pt x="39" y="12"/>
                  <a:pt x="39" y="12"/>
                </a:cubicBezTo>
                <a:lnTo>
                  <a:pt x="39" y="39"/>
                </a:lnTo>
                <a:close/>
                <a:moveTo>
                  <a:pt x="53" y="9"/>
                </a:moveTo>
                <a:cubicBezTo>
                  <a:pt x="40" y="9"/>
                  <a:pt x="40" y="9"/>
                  <a:pt x="40" y="9"/>
                </a:cubicBezTo>
                <a:cubicBezTo>
                  <a:pt x="40" y="1"/>
                  <a:pt x="40" y="1"/>
                  <a:pt x="40" y="1"/>
                </a:cubicBezTo>
                <a:cubicBezTo>
                  <a:pt x="40" y="0"/>
                  <a:pt x="40" y="0"/>
                  <a:pt x="41" y="0"/>
                </a:cubicBezTo>
                <a:cubicBezTo>
                  <a:pt x="52" y="0"/>
                  <a:pt x="52" y="0"/>
                  <a:pt x="52" y="0"/>
                </a:cubicBezTo>
                <a:cubicBezTo>
                  <a:pt x="53" y="0"/>
                  <a:pt x="53" y="0"/>
                  <a:pt x="53" y="1"/>
                </a:cubicBezTo>
                <a:lnTo>
                  <a:pt x="53" y="9"/>
                </a:lnTo>
                <a:close/>
                <a:moveTo>
                  <a:pt x="68" y="65"/>
                </a:moveTo>
                <a:cubicBezTo>
                  <a:pt x="68" y="67"/>
                  <a:pt x="67" y="68"/>
                  <a:pt x="65" y="68"/>
                </a:cubicBezTo>
                <a:cubicBezTo>
                  <a:pt x="46" y="68"/>
                  <a:pt x="46" y="68"/>
                  <a:pt x="46" y="68"/>
                </a:cubicBezTo>
                <a:cubicBezTo>
                  <a:pt x="45" y="68"/>
                  <a:pt x="43" y="67"/>
                  <a:pt x="43" y="65"/>
                </a:cubicBezTo>
                <a:cubicBezTo>
                  <a:pt x="43" y="43"/>
                  <a:pt x="43" y="43"/>
                  <a:pt x="43" y="43"/>
                </a:cubicBezTo>
                <a:cubicBezTo>
                  <a:pt x="42" y="43"/>
                  <a:pt x="41" y="42"/>
                  <a:pt x="41" y="41"/>
                </a:cubicBezTo>
                <a:cubicBezTo>
                  <a:pt x="41" y="12"/>
                  <a:pt x="41" y="12"/>
                  <a:pt x="41" y="12"/>
                </a:cubicBezTo>
                <a:cubicBezTo>
                  <a:pt x="57" y="12"/>
                  <a:pt x="57" y="12"/>
                  <a:pt x="57" y="12"/>
                </a:cubicBezTo>
                <a:cubicBezTo>
                  <a:pt x="58" y="12"/>
                  <a:pt x="58" y="12"/>
                  <a:pt x="58" y="13"/>
                </a:cubicBezTo>
                <a:cubicBezTo>
                  <a:pt x="68" y="46"/>
                  <a:pt x="68" y="46"/>
                  <a:pt x="68" y="46"/>
                </a:cubicBezTo>
                <a:lnTo>
                  <a:pt x="6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36">
            <a:extLst>
              <a:ext uri="{FF2B5EF4-FFF2-40B4-BE49-F238E27FC236}">
                <a16:creationId xmlns:a16="http://schemas.microsoft.com/office/drawing/2014/main" id="{38A76EC3-8E63-4587-A9EB-92F652282077}"/>
              </a:ext>
            </a:extLst>
          </p:cNvPr>
          <p:cNvSpPr>
            <a:spLocks noEditPoints="1"/>
          </p:cNvSpPr>
          <p:nvPr/>
        </p:nvSpPr>
        <p:spPr bwMode="auto">
          <a:xfrm>
            <a:off x="8683937" y="6771603"/>
            <a:ext cx="691633" cy="525460"/>
          </a:xfrm>
          <a:custGeom>
            <a:avLst/>
            <a:gdLst>
              <a:gd name="T0" fmla="*/ 234145 w 71"/>
              <a:gd name="T1" fmla="*/ 151341 h 54"/>
              <a:gd name="T2" fmla="*/ 203155 w 71"/>
              <a:gd name="T3" fmla="*/ 185737 h 54"/>
              <a:gd name="T4" fmla="*/ 34433 w 71"/>
              <a:gd name="T5" fmla="*/ 185737 h 54"/>
              <a:gd name="T6" fmla="*/ 0 w 71"/>
              <a:gd name="T7" fmla="*/ 151341 h 54"/>
              <a:gd name="T8" fmla="*/ 234145 w 71"/>
              <a:gd name="T9" fmla="*/ 151341 h 54"/>
              <a:gd name="T10" fmla="*/ 192825 w 71"/>
              <a:gd name="T11" fmla="*/ 103187 h 54"/>
              <a:gd name="T12" fmla="*/ 185939 w 71"/>
              <a:gd name="T13" fmla="*/ 103187 h 54"/>
              <a:gd name="T14" fmla="*/ 185939 w 71"/>
              <a:gd name="T15" fmla="*/ 106627 h 54"/>
              <a:gd name="T16" fmla="*/ 154949 w 71"/>
              <a:gd name="T17" fmla="*/ 134143 h 54"/>
              <a:gd name="T18" fmla="*/ 65423 w 71"/>
              <a:gd name="T19" fmla="*/ 134143 h 54"/>
              <a:gd name="T20" fmla="*/ 34433 w 71"/>
              <a:gd name="T21" fmla="*/ 106627 h 54"/>
              <a:gd name="T22" fmla="*/ 34433 w 71"/>
              <a:gd name="T23" fmla="*/ 10319 h 54"/>
              <a:gd name="T24" fmla="*/ 44763 w 71"/>
              <a:gd name="T25" fmla="*/ 0 h 54"/>
              <a:gd name="T26" fmla="*/ 192825 w 71"/>
              <a:gd name="T27" fmla="*/ 0 h 54"/>
              <a:gd name="T28" fmla="*/ 244475 w 71"/>
              <a:gd name="T29" fmla="*/ 51594 h 54"/>
              <a:gd name="T30" fmla="*/ 192825 w 71"/>
              <a:gd name="T31" fmla="*/ 103187 h 54"/>
              <a:gd name="T32" fmla="*/ 192825 w 71"/>
              <a:gd name="T33" fmla="*/ 27517 h 54"/>
              <a:gd name="T34" fmla="*/ 185939 w 71"/>
              <a:gd name="T35" fmla="*/ 27517 h 54"/>
              <a:gd name="T36" fmla="*/ 185939 w 71"/>
              <a:gd name="T37" fmla="*/ 75671 h 54"/>
              <a:gd name="T38" fmla="*/ 192825 w 71"/>
              <a:gd name="T39" fmla="*/ 75671 h 54"/>
              <a:gd name="T40" fmla="*/ 220372 w 71"/>
              <a:gd name="T41" fmla="*/ 51594 h 54"/>
              <a:gd name="T42" fmla="*/ 192825 w 71"/>
              <a:gd name="T43" fmla="*/ 27517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54">
                <a:moveTo>
                  <a:pt x="68" y="44"/>
                </a:moveTo>
                <a:cubicBezTo>
                  <a:pt x="68" y="49"/>
                  <a:pt x="64" y="54"/>
                  <a:pt x="59" y="54"/>
                </a:cubicBezTo>
                <a:cubicBezTo>
                  <a:pt x="10" y="54"/>
                  <a:pt x="10" y="54"/>
                  <a:pt x="10" y="54"/>
                </a:cubicBezTo>
                <a:cubicBezTo>
                  <a:pt x="5" y="54"/>
                  <a:pt x="0" y="49"/>
                  <a:pt x="0" y="44"/>
                </a:cubicBezTo>
                <a:lnTo>
                  <a:pt x="68" y="44"/>
                </a:lnTo>
                <a:close/>
                <a:moveTo>
                  <a:pt x="56" y="30"/>
                </a:moveTo>
                <a:cubicBezTo>
                  <a:pt x="54" y="30"/>
                  <a:pt x="54" y="30"/>
                  <a:pt x="54" y="30"/>
                </a:cubicBezTo>
                <a:cubicBezTo>
                  <a:pt x="54" y="31"/>
                  <a:pt x="54" y="31"/>
                  <a:pt x="54" y="31"/>
                </a:cubicBezTo>
                <a:cubicBezTo>
                  <a:pt x="54" y="35"/>
                  <a:pt x="50" y="39"/>
                  <a:pt x="45" y="39"/>
                </a:cubicBezTo>
                <a:cubicBezTo>
                  <a:pt x="19" y="39"/>
                  <a:pt x="19" y="39"/>
                  <a:pt x="19" y="39"/>
                </a:cubicBezTo>
                <a:cubicBezTo>
                  <a:pt x="14" y="39"/>
                  <a:pt x="10" y="35"/>
                  <a:pt x="10" y="31"/>
                </a:cubicBezTo>
                <a:cubicBezTo>
                  <a:pt x="10" y="3"/>
                  <a:pt x="10" y="3"/>
                  <a:pt x="10" y="3"/>
                </a:cubicBezTo>
                <a:cubicBezTo>
                  <a:pt x="10" y="2"/>
                  <a:pt x="11" y="0"/>
                  <a:pt x="13" y="0"/>
                </a:cubicBezTo>
                <a:cubicBezTo>
                  <a:pt x="56" y="0"/>
                  <a:pt x="56" y="0"/>
                  <a:pt x="56" y="0"/>
                </a:cubicBezTo>
                <a:cubicBezTo>
                  <a:pt x="64" y="0"/>
                  <a:pt x="71" y="7"/>
                  <a:pt x="71" y="15"/>
                </a:cubicBezTo>
                <a:cubicBezTo>
                  <a:pt x="71" y="23"/>
                  <a:pt x="64" y="30"/>
                  <a:pt x="56" y="30"/>
                </a:cubicBezTo>
                <a:close/>
                <a:moveTo>
                  <a:pt x="56" y="8"/>
                </a:moveTo>
                <a:cubicBezTo>
                  <a:pt x="54" y="8"/>
                  <a:pt x="54" y="8"/>
                  <a:pt x="54" y="8"/>
                </a:cubicBezTo>
                <a:cubicBezTo>
                  <a:pt x="54" y="22"/>
                  <a:pt x="54" y="22"/>
                  <a:pt x="54" y="22"/>
                </a:cubicBezTo>
                <a:cubicBezTo>
                  <a:pt x="56" y="22"/>
                  <a:pt x="56" y="22"/>
                  <a:pt x="56" y="22"/>
                </a:cubicBezTo>
                <a:cubicBezTo>
                  <a:pt x="60" y="22"/>
                  <a:pt x="64" y="19"/>
                  <a:pt x="64" y="15"/>
                </a:cubicBezTo>
                <a:cubicBezTo>
                  <a:pt x="64" y="11"/>
                  <a:pt x="60" y="8"/>
                  <a:pt x="5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26">
            <a:extLst>
              <a:ext uri="{FF2B5EF4-FFF2-40B4-BE49-F238E27FC236}">
                <a16:creationId xmlns:a16="http://schemas.microsoft.com/office/drawing/2014/main" id="{0A95B395-92BE-41E7-BD49-474E31C36B32}"/>
              </a:ext>
            </a:extLst>
          </p:cNvPr>
          <p:cNvSpPr>
            <a:spLocks noChangeArrowheads="1"/>
          </p:cNvSpPr>
          <p:nvPr/>
        </p:nvSpPr>
        <p:spPr bwMode="auto">
          <a:xfrm>
            <a:off x="2588549" y="9078623"/>
            <a:ext cx="524794" cy="533470"/>
          </a:xfrm>
          <a:custGeom>
            <a:avLst/>
            <a:gdLst>
              <a:gd name="T0" fmla="*/ 115327 w 426"/>
              <a:gd name="T1" fmla="*/ 119292 h 435"/>
              <a:gd name="T2" fmla="*/ 115327 w 426"/>
              <a:gd name="T3" fmla="*/ 119292 h 435"/>
              <a:gd name="T4" fmla="*/ 0 w 426"/>
              <a:gd name="T5" fmla="*/ 135498 h 435"/>
              <a:gd name="T6" fmla="*/ 15767 w 426"/>
              <a:gd name="T7" fmla="*/ 155305 h 435"/>
              <a:gd name="T8" fmla="*/ 155872 w 426"/>
              <a:gd name="T9" fmla="*/ 155305 h 435"/>
              <a:gd name="T10" fmla="*/ 155872 w 426"/>
              <a:gd name="T11" fmla="*/ 15756 h 435"/>
              <a:gd name="T12" fmla="*/ 131545 w 426"/>
              <a:gd name="T13" fmla="*/ 0 h 435"/>
              <a:gd name="T14" fmla="*/ 115327 w 426"/>
              <a:gd name="T15" fmla="*/ 119292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78" name="Freeform 27">
            <a:extLst>
              <a:ext uri="{FF2B5EF4-FFF2-40B4-BE49-F238E27FC236}">
                <a16:creationId xmlns:a16="http://schemas.microsoft.com/office/drawing/2014/main" id="{E498663B-662F-42C5-8099-A12A436E5786}"/>
              </a:ext>
            </a:extLst>
          </p:cNvPr>
          <p:cNvSpPr>
            <a:spLocks noChangeArrowheads="1"/>
          </p:cNvSpPr>
          <p:nvPr/>
        </p:nvSpPr>
        <p:spPr bwMode="auto">
          <a:xfrm>
            <a:off x="6387557" y="5697613"/>
            <a:ext cx="563645" cy="441457"/>
          </a:xfrm>
          <a:custGeom>
            <a:avLst/>
            <a:gdLst>
              <a:gd name="T0" fmla="*/ 195151 w 506"/>
              <a:gd name="T1" fmla="*/ 31231 h 399"/>
              <a:gd name="T2" fmla="*/ 195151 w 506"/>
              <a:gd name="T3" fmla="*/ 31231 h 399"/>
              <a:gd name="T4" fmla="*/ 75542 w 506"/>
              <a:gd name="T5" fmla="*/ 15616 h 399"/>
              <a:gd name="T6" fmla="*/ 4047 w 506"/>
              <a:gd name="T7" fmla="*/ 98601 h 399"/>
              <a:gd name="T8" fmla="*/ 87683 w 506"/>
              <a:gd name="T9" fmla="*/ 177572 h 399"/>
              <a:gd name="T10" fmla="*/ 171319 w 506"/>
              <a:gd name="T11" fmla="*/ 138310 h 399"/>
              <a:gd name="T12" fmla="*/ 163225 w 506"/>
              <a:gd name="T13" fmla="*/ 94586 h 399"/>
              <a:gd name="T14" fmla="*/ 210889 w 506"/>
              <a:gd name="T15" fmla="*/ 90571 h 399"/>
              <a:gd name="T16" fmla="*/ 195151 w 506"/>
              <a:gd name="T17" fmla="*/ 31231 h 399"/>
              <a:gd name="T18" fmla="*/ 123206 w 506"/>
              <a:gd name="T19" fmla="*/ 134294 h 399"/>
              <a:gd name="T20" fmla="*/ 123206 w 506"/>
              <a:gd name="T21" fmla="*/ 134294 h 399"/>
              <a:gd name="T22" fmla="*/ 107468 w 506"/>
              <a:gd name="T23" fmla="*/ 118233 h 399"/>
              <a:gd name="T24" fmla="*/ 123206 w 506"/>
              <a:gd name="T25" fmla="*/ 102617 h 399"/>
              <a:gd name="T26" fmla="*/ 138944 w 506"/>
              <a:gd name="T27" fmla="*/ 118233 h 399"/>
              <a:gd name="T28" fmla="*/ 123206 w 506"/>
              <a:gd name="T29" fmla="*/ 134294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79" name="Freeform 28">
            <a:extLst>
              <a:ext uri="{FF2B5EF4-FFF2-40B4-BE49-F238E27FC236}">
                <a16:creationId xmlns:a16="http://schemas.microsoft.com/office/drawing/2014/main" id="{973E2EE5-F32F-447E-8157-7B04F85A7AAC}"/>
              </a:ext>
            </a:extLst>
          </p:cNvPr>
          <p:cNvSpPr>
            <a:spLocks noChangeArrowheads="1"/>
          </p:cNvSpPr>
          <p:nvPr/>
        </p:nvSpPr>
        <p:spPr bwMode="auto">
          <a:xfrm>
            <a:off x="7546517" y="9112805"/>
            <a:ext cx="555765" cy="465107"/>
          </a:xfrm>
          <a:custGeom>
            <a:avLst/>
            <a:gdLst>
              <a:gd name="T0" fmla="*/ 55668 w 498"/>
              <a:gd name="T1" fmla="*/ 36413 h 418"/>
              <a:gd name="T2" fmla="*/ 55668 w 498"/>
              <a:gd name="T3" fmla="*/ 36413 h 418"/>
              <a:gd name="T4" fmla="*/ 16162 w 498"/>
              <a:gd name="T5" fmla="*/ 115981 h 418"/>
              <a:gd name="T6" fmla="*/ 155330 w 498"/>
              <a:gd name="T7" fmla="*/ 52146 h 418"/>
              <a:gd name="T8" fmla="*/ 4040 w 498"/>
              <a:gd name="T9" fmla="*/ 171724 h 418"/>
              <a:gd name="T10" fmla="*/ 19753 w 498"/>
              <a:gd name="T11" fmla="*/ 179815 h 418"/>
              <a:gd name="T12" fmla="*/ 43546 w 498"/>
              <a:gd name="T13" fmla="*/ 139806 h 418"/>
              <a:gd name="T14" fmla="*/ 131537 w 498"/>
              <a:gd name="T15" fmla="*/ 139806 h 418"/>
              <a:gd name="T16" fmla="*/ 210549 w 498"/>
              <a:gd name="T17" fmla="*/ 32367 h 418"/>
              <a:gd name="T18" fmla="*/ 55668 w 498"/>
              <a:gd name="T19" fmla="*/ 3641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83" name="Freeform 27">
            <a:extLst>
              <a:ext uri="{FF2B5EF4-FFF2-40B4-BE49-F238E27FC236}">
                <a16:creationId xmlns:a16="http://schemas.microsoft.com/office/drawing/2014/main" id="{703D411A-4338-4933-84AC-6DD5BED5AA5F}"/>
              </a:ext>
            </a:extLst>
          </p:cNvPr>
          <p:cNvSpPr>
            <a:spLocks noEditPoints="1"/>
          </p:cNvSpPr>
          <p:nvPr/>
        </p:nvSpPr>
        <p:spPr bwMode="auto">
          <a:xfrm>
            <a:off x="12699725" y="6707213"/>
            <a:ext cx="491621" cy="491623"/>
          </a:xfrm>
          <a:custGeom>
            <a:avLst/>
            <a:gdLst>
              <a:gd name="T0" fmla="*/ 220662 w 64"/>
              <a:gd name="T1" fmla="*/ 155154 h 64"/>
              <a:gd name="T2" fmla="*/ 206871 w 64"/>
              <a:gd name="T3" fmla="*/ 151706 h 64"/>
              <a:gd name="T4" fmla="*/ 182736 w 64"/>
              <a:gd name="T5" fmla="*/ 141362 h 64"/>
              <a:gd name="T6" fmla="*/ 158601 w 64"/>
              <a:gd name="T7" fmla="*/ 151706 h 64"/>
              <a:gd name="T8" fmla="*/ 144809 w 64"/>
              <a:gd name="T9" fmla="*/ 155154 h 64"/>
              <a:gd name="T10" fmla="*/ 134466 w 64"/>
              <a:gd name="T11" fmla="*/ 151706 h 64"/>
              <a:gd name="T12" fmla="*/ 110331 w 64"/>
              <a:gd name="T13" fmla="*/ 141362 h 64"/>
              <a:gd name="T14" fmla="*/ 86196 w 64"/>
              <a:gd name="T15" fmla="*/ 151706 h 64"/>
              <a:gd name="T16" fmla="*/ 72405 w 64"/>
              <a:gd name="T17" fmla="*/ 155154 h 64"/>
              <a:gd name="T18" fmla="*/ 58613 w 64"/>
              <a:gd name="T19" fmla="*/ 151706 h 64"/>
              <a:gd name="T20" fmla="*/ 34478 w 64"/>
              <a:gd name="T21" fmla="*/ 141362 h 64"/>
              <a:gd name="T22" fmla="*/ 13791 w 64"/>
              <a:gd name="T23" fmla="*/ 151706 h 64"/>
              <a:gd name="T24" fmla="*/ 0 w 64"/>
              <a:gd name="T25" fmla="*/ 155154 h 64"/>
              <a:gd name="T26" fmla="*/ 0 w 64"/>
              <a:gd name="T27" fmla="*/ 134467 h 64"/>
              <a:gd name="T28" fmla="*/ 24135 w 64"/>
              <a:gd name="T29" fmla="*/ 110332 h 64"/>
              <a:gd name="T30" fmla="*/ 31031 w 64"/>
              <a:gd name="T31" fmla="*/ 110332 h 64"/>
              <a:gd name="T32" fmla="*/ 31031 w 64"/>
              <a:gd name="T33" fmla="*/ 55166 h 64"/>
              <a:gd name="T34" fmla="*/ 62061 w 64"/>
              <a:gd name="T35" fmla="*/ 55166 h 64"/>
              <a:gd name="T36" fmla="*/ 62061 w 64"/>
              <a:gd name="T37" fmla="*/ 110332 h 64"/>
              <a:gd name="T38" fmla="*/ 93092 w 64"/>
              <a:gd name="T39" fmla="*/ 110332 h 64"/>
              <a:gd name="T40" fmla="*/ 93092 w 64"/>
              <a:gd name="T41" fmla="*/ 55166 h 64"/>
              <a:gd name="T42" fmla="*/ 124122 w 64"/>
              <a:gd name="T43" fmla="*/ 55166 h 64"/>
              <a:gd name="T44" fmla="*/ 124122 w 64"/>
              <a:gd name="T45" fmla="*/ 110332 h 64"/>
              <a:gd name="T46" fmla="*/ 155153 w 64"/>
              <a:gd name="T47" fmla="*/ 110332 h 64"/>
              <a:gd name="T48" fmla="*/ 155153 w 64"/>
              <a:gd name="T49" fmla="*/ 55166 h 64"/>
              <a:gd name="T50" fmla="*/ 189631 w 64"/>
              <a:gd name="T51" fmla="*/ 55166 h 64"/>
              <a:gd name="T52" fmla="*/ 189631 w 64"/>
              <a:gd name="T53" fmla="*/ 110332 h 64"/>
              <a:gd name="T54" fmla="*/ 196527 w 64"/>
              <a:gd name="T55" fmla="*/ 110332 h 64"/>
              <a:gd name="T56" fmla="*/ 220662 w 64"/>
              <a:gd name="T57" fmla="*/ 134467 h 64"/>
              <a:gd name="T58" fmla="*/ 220662 w 64"/>
              <a:gd name="T59" fmla="*/ 155154 h 64"/>
              <a:gd name="T60" fmla="*/ 220662 w 64"/>
              <a:gd name="T61" fmla="*/ 220663 h 64"/>
              <a:gd name="T62" fmla="*/ 0 w 64"/>
              <a:gd name="T63" fmla="*/ 220663 h 64"/>
              <a:gd name="T64" fmla="*/ 0 w 64"/>
              <a:gd name="T65" fmla="*/ 172393 h 64"/>
              <a:gd name="T66" fmla="*/ 24135 w 64"/>
              <a:gd name="T67" fmla="*/ 162049 h 64"/>
              <a:gd name="T68" fmla="*/ 34478 w 64"/>
              <a:gd name="T69" fmla="*/ 155154 h 64"/>
              <a:gd name="T70" fmla="*/ 48270 w 64"/>
              <a:gd name="T71" fmla="*/ 162049 h 64"/>
              <a:gd name="T72" fmla="*/ 72405 w 64"/>
              <a:gd name="T73" fmla="*/ 172393 h 64"/>
              <a:gd name="T74" fmla="*/ 96540 w 64"/>
              <a:gd name="T75" fmla="*/ 162049 h 64"/>
              <a:gd name="T76" fmla="*/ 110331 w 64"/>
              <a:gd name="T77" fmla="*/ 155154 h 64"/>
              <a:gd name="T78" fmla="*/ 124122 w 64"/>
              <a:gd name="T79" fmla="*/ 162049 h 64"/>
              <a:gd name="T80" fmla="*/ 144809 w 64"/>
              <a:gd name="T81" fmla="*/ 172393 h 64"/>
              <a:gd name="T82" fmla="*/ 168944 w 64"/>
              <a:gd name="T83" fmla="*/ 162049 h 64"/>
              <a:gd name="T84" fmla="*/ 182736 w 64"/>
              <a:gd name="T85" fmla="*/ 155154 h 64"/>
              <a:gd name="T86" fmla="*/ 196527 w 64"/>
              <a:gd name="T87" fmla="*/ 162049 h 64"/>
              <a:gd name="T88" fmla="*/ 220662 w 64"/>
              <a:gd name="T89" fmla="*/ 172393 h 64"/>
              <a:gd name="T90" fmla="*/ 220662 w 64"/>
              <a:gd name="T91" fmla="*/ 220663 h 64"/>
              <a:gd name="T92" fmla="*/ 44822 w 64"/>
              <a:gd name="T93" fmla="*/ 44822 h 64"/>
              <a:gd name="T94" fmla="*/ 31031 w 64"/>
              <a:gd name="T95" fmla="*/ 31031 h 64"/>
              <a:gd name="T96" fmla="*/ 44822 w 64"/>
              <a:gd name="T97" fmla="*/ 0 h 64"/>
              <a:gd name="T98" fmla="*/ 62061 w 64"/>
              <a:gd name="T99" fmla="*/ 27583 h 64"/>
              <a:gd name="T100" fmla="*/ 44822 w 64"/>
              <a:gd name="T101" fmla="*/ 44822 h 64"/>
              <a:gd name="T102" fmla="*/ 110331 w 64"/>
              <a:gd name="T103" fmla="*/ 44822 h 64"/>
              <a:gd name="T104" fmla="*/ 93092 w 64"/>
              <a:gd name="T105" fmla="*/ 31031 h 64"/>
              <a:gd name="T106" fmla="*/ 110331 w 64"/>
              <a:gd name="T107" fmla="*/ 0 h 64"/>
              <a:gd name="T108" fmla="*/ 124122 w 64"/>
              <a:gd name="T109" fmla="*/ 27583 h 64"/>
              <a:gd name="T110" fmla="*/ 110331 w 64"/>
              <a:gd name="T111" fmla="*/ 44822 h 64"/>
              <a:gd name="T112" fmla="*/ 172392 w 64"/>
              <a:gd name="T113" fmla="*/ 44822 h 64"/>
              <a:gd name="T114" fmla="*/ 155153 w 64"/>
              <a:gd name="T115" fmla="*/ 31031 h 64"/>
              <a:gd name="T116" fmla="*/ 172392 w 64"/>
              <a:gd name="T117" fmla="*/ 0 h 64"/>
              <a:gd name="T118" fmla="*/ 189631 w 64"/>
              <a:gd name="T119" fmla="*/ 27583 h 64"/>
              <a:gd name="T120" fmla="*/ 172392 w 64"/>
              <a:gd name="T121" fmla="*/ 44822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 h="64">
                <a:moveTo>
                  <a:pt x="64" y="45"/>
                </a:moveTo>
                <a:cubicBezTo>
                  <a:pt x="62" y="45"/>
                  <a:pt x="61" y="45"/>
                  <a:pt x="60" y="44"/>
                </a:cubicBezTo>
                <a:cubicBezTo>
                  <a:pt x="58" y="42"/>
                  <a:pt x="57" y="41"/>
                  <a:pt x="53" y="41"/>
                </a:cubicBezTo>
                <a:cubicBezTo>
                  <a:pt x="50" y="41"/>
                  <a:pt x="48" y="42"/>
                  <a:pt x="46" y="44"/>
                </a:cubicBezTo>
                <a:cubicBezTo>
                  <a:pt x="45" y="45"/>
                  <a:pt x="44" y="45"/>
                  <a:pt x="42" y="45"/>
                </a:cubicBezTo>
                <a:cubicBezTo>
                  <a:pt x="41" y="45"/>
                  <a:pt x="40" y="45"/>
                  <a:pt x="39" y="44"/>
                </a:cubicBezTo>
                <a:cubicBezTo>
                  <a:pt x="37" y="42"/>
                  <a:pt x="35" y="41"/>
                  <a:pt x="32" y="41"/>
                </a:cubicBezTo>
                <a:cubicBezTo>
                  <a:pt x="28" y="41"/>
                  <a:pt x="26" y="42"/>
                  <a:pt x="25" y="44"/>
                </a:cubicBezTo>
                <a:cubicBezTo>
                  <a:pt x="24" y="45"/>
                  <a:pt x="23" y="45"/>
                  <a:pt x="21" y="45"/>
                </a:cubicBezTo>
                <a:cubicBezTo>
                  <a:pt x="19" y="45"/>
                  <a:pt x="18" y="45"/>
                  <a:pt x="17" y="44"/>
                </a:cubicBezTo>
                <a:cubicBezTo>
                  <a:pt x="16" y="42"/>
                  <a:pt x="14" y="41"/>
                  <a:pt x="10" y="41"/>
                </a:cubicBezTo>
                <a:cubicBezTo>
                  <a:pt x="7" y="41"/>
                  <a:pt x="5" y="42"/>
                  <a:pt x="4" y="44"/>
                </a:cubicBezTo>
                <a:cubicBezTo>
                  <a:pt x="2" y="45"/>
                  <a:pt x="2" y="45"/>
                  <a:pt x="0" y="45"/>
                </a:cubicBezTo>
                <a:cubicBezTo>
                  <a:pt x="0" y="39"/>
                  <a:pt x="0" y="39"/>
                  <a:pt x="0" y="39"/>
                </a:cubicBezTo>
                <a:cubicBezTo>
                  <a:pt x="0" y="35"/>
                  <a:pt x="3" y="32"/>
                  <a:pt x="7" y="32"/>
                </a:cubicBezTo>
                <a:cubicBezTo>
                  <a:pt x="9" y="32"/>
                  <a:pt x="9" y="32"/>
                  <a:pt x="9" y="32"/>
                </a:cubicBezTo>
                <a:cubicBezTo>
                  <a:pt x="9" y="16"/>
                  <a:pt x="9" y="16"/>
                  <a:pt x="9" y="16"/>
                </a:cubicBezTo>
                <a:cubicBezTo>
                  <a:pt x="18" y="16"/>
                  <a:pt x="18" y="16"/>
                  <a:pt x="18" y="16"/>
                </a:cubicBezTo>
                <a:cubicBezTo>
                  <a:pt x="18" y="32"/>
                  <a:pt x="18" y="32"/>
                  <a:pt x="18" y="32"/>
                </a:cubicBezTo>
                <a:cubicBezTo>
                  <a:pt x="27" y="32"/>
                  <a:pt x="27" y="32"/>
                  <a:pt x="27" y="32"/>
                </a:cubicBezTo>
                <a:cubicBezTo>
                  <a:pt x="27" y="16"/>
                  <a:pt x="27" y="16"/>
                  <a:pt x="27" y="16"/>
                </a:cubicBezTo>
                <a:cubicBezTo>
                  <a:pt x="36" y="16"/>
                  <a:pt x="36" y="16"/>
                  <a:pt x="36" y="16"/>
                </a:cubicBezTo>
                <a:cubicBezTo>
                  <a:pt x="36" y="32"/>
                  <a:pt x="36" y="32"/>
                  <a:pt x="36" y="32"/>
                </a:cubicBezTo>
                <a:cubicBezTo>
                  <a:pt x="45" y="32"/>
                  <a:pt x="45" y="32"/>
                  <a:pt x="45" y="32"/>
                </a:cubicBezTo>
                <a:cubicBezTo>
                  <a:pt x="45" y="16"/>
                  <a:pt x="45" y="16"/>
                  <a:pt x="45" y="16"/>
                </a:cubicBezTo>
                <a:cubicBezTo>
                  <a:pt x="55" y="16"/>
                  <a:pt x="55" y="16"/>
                  <a:pt x="55" y="16"/>
                </a:cubicBezTo>
                <a:cubicBezTo>
                  <a:pt x="55" y="32"/>
                  <a:pt x="55" y="32"/>
                  <a:pt x="55" y="32"/>
                </a:cubicBezTo>
                <a:cubicBezTo>
                  <a:pt x="57" y="32"/>
                  <a:pt x="57" y="32"/>
                  <a:pt x="57" y="32"/>
                </a:cubicBezTo>
                <a:cubicBezTo>
                  <a:pt x="61" y="32"/>
                  <a:pt x="64" y="35"/>
                  <a:pt x="64" y="39"/>
                </a:cubicBezTo>
                <a:lnTo>
                  <a:pt x="64" y="45"/>
                </a:lnTo>
                <a:close/>
                <a:moveTo>
                  <a:pt x="64" y="64"/>
                </a:moveTo>
                <a:cubicBezTo>
                  <a:pt x="0" y="64"/>
                  <a:pt x="0" y="64"/>
                  <a:pt x="0" y="64"/>
                </a:cubicBezTo>
                <a:cubicBezTo>
                  <a:pt x="0" y="50"/>
                  <a:pt x="0" y="50"/>
                  <a:pt x="0" y="50"/>
                </a:cubicBezTo>
                <a:cubicBezTo>
                  <a:pt x="3" y="50"/>
                  <a:pt x="5" y="48"/>
                  <a:pt x="7" y="47"/>
                </a:cubicBezTo>
                <a:cubicBezTo>
                  <a:pt x="8" y="46"/>
                  <a:pt x="9" y="45"/>
                  <a:pt x="10" y="45"/>
                </a:cubicBezTo>
                <a:cubicBezTo>
                  <a:pt x="12" y="45"/>
                  <a:pt x="13" y="46"/>
                  <a:pt x="14" y="47"/>
                </a:cubicBezTo>
                <a:cubicBezTo>
                  <a:pt x="16" y="48"/>
                  <a:pt x="18" y="50"/>
                  <a:pt x="21" y="50"/>
                </a:cubicBezTo>
                <a:cubicBezTo>
                  <a:pt x="25" y="50"/>
                  <a:pt x="26" y="48"/>
                  <a:pt x="28" y="47"/>
                </a:cubicBezTo>
                <a:cubicBezTo>
                  <a:pt x="29" y="46"/>
                  <a:pt x="30" y="45"/>
                  <a:pt x="32" y="45"/>
                </a:cubicBezTo>
                <a:cubicBezTo>
                  <a:pt x="34" y="45"/>
                  <a:pt x="34" y="46"/>
                  <a:pt x="36" y="47"/>
                </a:cubicBezTo>
                <a:cubicBezTo>
                  <a:pt x="37" y="48"/>
                  <a:pt x="39" y="50"/>
                  <a:pt x="42" y="50"/>
                </a:cubicBezTo>
                <a:cubicBezTo>
                  <a:pt x="46" y="50"/>
                  <a:pt x="48" y="48"/>
                  <a:pt x="49" y="47"/>
                </a:cubicBezTo>
                <a:cubicBezTo>
                  <a:pt x="50" y="46"/>
                  <a:pt x="51" y="45"/>
                  <a:pt x="53" y="45"/>
                </a:cubicBezTo>
                <a:cubicBezTo>
                  <a:pt x="55" y="45"/>
                  <a:pt x="56" y="46"/>
                  <a:pt x="57" y="47"/>
                </a:cubicBezTo>
                <a:cubicBezTo>
                  <a:pt x="58" y="48"/>
                  <a:pt x="60" y="50"/>
                  <a:pt x="64" y="50"/>
                </a:cubicBezTo>
                <a:lnTo>
                  <a:pt x="64" y="64"/>
                </a:lnTo>
                <a:close/>
                <a:moveTo>
                  <a:pt x="13" y="13"/>
                </a:moveTo>
                <a:cubicBezTo>
                  <a:pt x="11" y="13"/>
                  <a:pt x="9" y="11"/>
                  <a:pt x="9" y="9"/>
                </a:cubicBezTo>
                <a:cubicBezTo>
                  <a:pt x="9" y="4"/>
                  <a:pt x="13" y="6"/>
                  <a:pt x="13" y="0"/>
                </a:cubicBezTo>
                <a:cubicBezTo>
                  <a:pt x="15" y="0"/>
                  <a:pt x="18" y="4"/>
                  <a:pt x="18" y="8"/>
                </a:cubicBezTo>
                <a:cubicBezTo>
                  <a:pt x="18" y="12"/>
                  <a:pt x="16" y="13"/>
                  <a:pt x="13" y="13"/>
                </a:cubicBezTo>
                <a:close/>
                <a:moveTo>
                  <a:pt x="32" y="13"/>
                </a:moveTo>
                <a:cubicBezTo>
                  <a:pt x="29" y="13"/>
                  <a:pt x="27" y="11"/>
                  <a:pt x="27" y="9"/>
                </a:cubicBezTo>
                <a:cubicBezTo>
                  <a:pt x="27" y="4"/>
                  <a:pt x="32" y="6"/>
                  <a:pt x="32" y="0"/>
                </a:cubicBezTo>
                <a:cubicBezTo>
                  <a:pt x="33" y="0"/>
                  <a:pt x="36" y="4"/>
                  <a:pt x="36" y="8"/>
                </a:cubicBezTo>
                <a:cubicBezTo>
                  <a:pt x="36" y="12"/>
                  <a:pt x="34" y="13"/>
                  <a:pt x="32" y="13"/>
                </a:cubicBezTo>
                <a:close/>
                <a:moveTo>
                  <a:pt x="50" y="13"/>
                </a:moveTo>
                <a:cubicBezTo>
                  <a:pt x="47" y="13"/>
                  <a:pt x="45" y="11"/>
                  <a:pt x="45" y="9"/>
                </a:cubicBezTo>
                <a:cubicBezTo>
                  <a:pt x="45" y="4"/>
                  <a:pt x="50" y="6"/>
                  <a:pt x="50" y="0"/>
                </a:cubicBezTo>
                <a:cubicBezTo>
                  <a:pt x="52" y="0"/>
                  <a:pt x="55" y="4"/>
                  <a:pt x="55" y="8"/>
                </a:cubicBezTo>
                <a:cubicBezTo>
                  <a:pt x="55" y="12"/>
                  <a:pt x="53" y="13"/>
                  <a:pt x="5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65">
            <a:extLst>
              <a:ext uri="{FF2B5EF4-FFF2-40B4-BE49-F238E27FC236}">
                <a16:creationId xmlns:a16="http://schemas.microsoft.com/office/drawing/2014/main" id="{B0B64CD6-AFDB-44B3-997C-733CEADC5D1D}"/>
              </a:ext>
            </a:extLst>
          </p:cNvPr>
          <p:cNvSpPr>
            <a:spLocks noEditPoints="1"/>
          </p:cNvSpPr>
          <p:nvPr/>
        </p:nvSpPr>
        <p:spPr bwMode="auto">
          <a:xfrm>
            <a:off x="10279261" y="6756773"/>
            <a:ext cx="381979" cy="491623"/>
          </a:xfrm>
          <a:custGeom>
            <a:avLst/>
            <a:gdLst>
              <a:gd name="T0" fmla="*/ 78867 w 50"/>
              <a:gd name="T1" fmla="*/ 86196 h 64"/>
              <a:gd name="T2" fmla="*/ 61722 w 50"/>
              <a:gd name="T3" fmla="*/ 110332 h 64"/>
              <a:gd name="T4" fmla="*/ 61722 w 50"/>
              <a:gd name="T5" fmla="*/ 203424 h 64"/>
              <a:gd name="T6" fmla="*/ 44577 w 50"/>
              <a:gd name="T7" fmla="*/ 220663 h 64"/>
              <a:gd name="T8" fmla="*/ 30861 w 50"/>
              <a:gd name="T9" fmla="*/ 220663 h 64"/>
              <a:gd name="T10" fmla="*/ 13716 w 50"/>
              <a:gd name="T11" fmla="*/ 203424 h 64"/>
              <a:gd name="T12" fmla="*/ 13716 w 50"/>
              <a:gd name="T13" fmla="*/ 110332 h 64"/>
              <a:gd name="T14" fmla="*/ 0 w 50"/>
              <a:gd name="T15" fmla="*/ 86196 h 64"/>
              <a:gd name="T16" fmla="*/ 0 w 50"/>
              <a:gd name="T17" fmla="*/ 6896 h 64"/>
              <a:gd name="T18" fmla="*/ 6858 w 50"/>
              <a:gd name="T19" fmla="*/ 0 h 64"/>
              <a:gd name="T20" fmla="*/ 13716 w 50"/>
              <a:gd name="T21" fmla="*/ 6896 h 64"/>
              <a:gd name="T22" fmla="*/ 13716 w 50"/>
              <a:gd name="T23" fmla="*/ 58614 h 64"/>
              <a:gd name="T24" fmla="*/ 24003 w 50"/>
              <a:gd name="T25" fmla="*/ 65509 h 64"/>
              <a:gd name="T26" fmla="*/ 30861 w 50"/>
              <a:gd name="T27" fmla="*/ 58614 h 64"/>
              <a:gd name="T28" fmla="*/ 30861 w 50"/>
              <a:gd name="T29" fmla="*/ 6896 h 64"/>
              <a:gd name="T30" fmla="*/ 37719 w 50"/>
              <a:gd name="T31" fmla="*/ 0 h 64"/>
              <a:gd name="T32" fmla="*/ 44577 w 50"/>
              <a:gd name="T33" fmla="*/ 6896 h 64"/>
              <a:gd name="T34" fmla="*/ 44577 w 50"/>
              <a:gd name="T35" fmla="*/ 58614 h 64"/>
              <a:gd name="T36" fmla="*/ 54864 w 50"/>
              <a:gd name="T37" fmla="*/ 65509 h 64"/>
              <a:gd name="T38" fmla="*/ 61722 w 50"/>
              <a:gd name="T39" fmla="*/ 58614 h 64"/>
              <a:gd name="T40" fmla="*/ 61722 w 50"/>
              <a:gd name="T41" fmla="*/ 6896 h 64"/>
              <a:gd name="T42" fmla="*/ 68580 w 50"/>
              <a:gd name="T43" fmla="*/ 0 h 64"/>
              <a:gd name="T44" fmla="*/ 78867 w 50"/>
              <a:gd name="T45" fmla="*/ 6896 h 64"/>
              <a:gd name="T46" fmla="*/ 78867 w 50"/>
              <a:gd name="T47" fmla="*/ 86196 h 64"/>
              <a:gd name="T48" fmla="*/ 171450 w 50"/>
              <a:gd name="T49" fmla="*/ 203424 h 64"/>
              <a:gd name="T50" fmla="*/ 154305 w 50"/>
              <a:gd name="T51" fmla="*/ 220663 h 64"/>
              <a:gd name="T52" fmla="*/ 140589 w 50"/>
              <a:gd name="T53" fmla="*/ 220663 h 64"/>
              <a:gd name="T54" fmla="*/ 123444 w 50"/>
              <a:gd name="T55" fmla="*/ 203424 h 64"/>
              <a:gd name="T56" fmla="*/ 123444 w 50"/>
              <a:gd name="T57" fmla="*/ 141362 h 64"/>
              <a:gd name="T58" fmla="*/ 96012 w 50"/>
              <a:gd name="T59" fmla="*/ 141362 h 64"/>
              <a:gd name="T60" fmla="*/ 92583 w 50"/>
              <a:gd name="T61" fmla="*/ 137914 h 64"/>
              <a:gd name="T62" fmla="*/ 92583 w 50"/>
              <a:gd name="T63" fmla="*/ 37926 h 64"/>
              <a:gd name="T64" fmla="*/ 133731 w 50"/>
              <a:gd name="T65" fmla="*/ 0 h 64"/>
              <a:gd name="T66" fmla="*/ 164592 w 50"/>
              <a:gd name="T67" fmla="*/ 0 h 64"/>
              <a:gd name="T68" fmla="*/ 171450 w 50"/>
              <a:gd name="T69" fmla="*/ 6896 h 64"/>
              <a:gd name="T70" fmla="*/ 171450 w 50"/>
              <a:gd name="T71" fmla="*/ 203424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 h="64">
                <a:moveTo>
                  <a:pt x="23" y="25"/>
                </a:moveTo>
                <a:cubicBezTo>
                  <a:pt x="23" y="28"/>
                  <a:pt x="21" y="31"/>
                  <a:pt x="18" y="32"/>
                </a:cubicBezTo>
                <a:cubicBezTo>
                  <a:pt x="18" y="59"/>
                  <a:pt x="18" y="59"/>
                  <a:pt x="18" y="59"/>
                </a:cubicBezTo>
                <a:cubicBezTo>
                  <a:pt x="18" y="62"/>
                  <a:pt x="16" y="64"/>
                  <a:pt x="13" y="64"/>
                </a:cubicBezTo>
                <a:cubicBezTo>
                  <a:pt x="9" y="64"/>
                  <a:pt x="9" y="64"/>
                  <a:pt x="9" y="64"/>
                </a:cubicBezTo>
                <a:cubicBezTo>
                  <a:pt x="6" y="64"/>
                  <a:pt x="4" y="62"/>
                  <a:pt x="4" y="59"/>
                </a:cubicBezTo>
                <a:cubicBezTo>
                  <a:pt x="4" y="32"/>
                  <a:pt x="4" y="32"/>
                  <a:pt x="4" y="32"/>
                </a:cubicBezTo>
                <a:cubicBezTo>
                  <a:pt x="2" y="31"/>
                  <a:pt x="0" y="28"/>
                  <a:pt x="0" y="25"/>
                </a:cubicBezTo>
                <a:cubicBezTo>
                  <a:pt x="0" y="2"/>
                  <a:pt x="0" y="2"/>
                  <a:pt x="0" y="2"/>
                </a:cubicBezTo>
                <a:cubicBezTo>
                  <a:pt x="0" y="1"/>
                  <a:pt x="1" y="0"/>
                  <a:pt x="2" y="0"/>
                </a:cubicBezTo>
                <a:cubicBezTo>
                  <a:pt x="3" y="0"/>
                  <a:pt x="4" y="1"/>
                  <a:pt x="4" y="2"/>
                </a:cubicBezTo>
                <a:cubicBezTo>
                  <a:pt x="4" y="17"/>
                  <a:pt x="4" y="17"/>
                  <a:pt x="4" y="17"/>
                </a:cubicBezTo>
                <a:cubicBezTo>
                  <a:pt x="4" y="18"/>
                  <a:pt x="5" y="19"/>
                  <a:pt x="7" y="19"/>
                </a:cubicBezTo>
                <a:cubicBezTo>
                  <a:pt x="8" y="19"/>
                  <a:pt x="9" y="18"/>
                  <a:pt x="9" y="17"/>
                </a:cubicBezTo>
                <a:cubicBezTo>
                  <a:pt x="9" y="2"/>
                  <a:pt x="9" y="2"/>
                  <a:pt x="9" y="2"/>
                </a:cubicBezTo>
                <a:cubicBezTo>
                  <a:pt x="9" y="1"/>
                  <a:pt x="10" y="0"/>
                  <a:pt x="11" y="0"/>
                </a:cubicBezTo>
                <a:cubicBezTo>
                  <a:pt x="12" y="0"/>
                  <a:pt x="13" y="1"/>
                  <a:pt x="13" y="2"/>
                </a:cubicBezTo>
                <a:cubicBezTo>
                  <a:pt x="13" y="17"/>
                  <a:pt x="13" y="17"/>
                  <a:pt x="13" y="17"/>
                </a:cubicBezTo>
                <a:cubicBezTo>
                  <a:pt x="13" y="18"/>
                  <a:pt x="15" y="19"/>
                  <a:pt x="16" y="19"/>
                </a:cubicBezTo>
                <a:cubicBezTo>
                  <a:pt x="17" y="19"/>
                  <a:pt x="18" y="18"/>
                  <a:pt x="18" y="17"/>
                </a:cubicBezTo>
                <a:cubicBezTo>
                  <a:pt x="18" y="2"/>
                  <a:pt x="18" y="2"/>
                  <a:pt x="18" y="2"/>
                </a:cubicBezTo>
                <a:cubicBezTo>
                  <a:pt x="18" y="1"/>
                  <a:pt x="19" y="0"/>
                  <a:pt x="20" y="0"/>
                </a:cubicBezTo>
                <a:cubicBezTo>
                  <a:pt x="22" y="0"/>
                  <a:pt x="23" y="1"/>
                  <a:pt x="23" y="2"/>
                </a:cubicBezTo>
                <a:lnTo>
                  <a:pt x="23" y="25"/>
                </a:lnTo>
                <a:close/>
                <a:moveTo>
                  <a:pt x="50" y="59"/>
                </a:moveTo>
                <a:cubicBezTo>
                  <a:pt x="50" y="62"/>
                  <a:pt x="48" y="64"/>
                  <a:pt x="45" y="64"/>
                </a:cubicBezTo>
                <a:cubicBezTo>
                  <a:pt x="41" y="64"/>
                  <a:pt x="41" y="64"/>
                  <a:pt x="41" y="64"/>
                </a:cubicBezTo>
                <a:cubicBezTo>
                  <a:pt x="38" y="64"/>
                  <a:pt x="36" y="62"/>
                  <a:pt x="36" y="59"/>
                </a:cubicBezTo>
                <a:cubicBezTo>
                  <a:pt x="36" y="41"/>
                  <a:pt x="36" y="41"/>
                  <a:pt x="36" y="41"/>
                </a:cubicBezTo>
                <a:cubicBezTo>
                  <a:pt x="28" y="41"/>
                  <a:pt x="28" y="41"/>
                  <a:pt x="28" y="41"/>
                </a:cubicBezTo>
                <a:cubicBezTo>
                  <a:pt x="28" y="41"/>
                  <a:pt x="27" y="41"/>
                  <a:pt x="27" y="40"/>
                </a:cubicBezTo>
                <a:cubicBezTo>
                  <a:pt x="27" y="11"/>
                  <a:pt x="27" y="11"/>
                  <a:pt x="27" y="11"/>
                </a:cubicBezTo>
                <a:cubicBezTo>
                  <a:pt x="27" y="5"/>
                  <a:pt x="32" y="0"/>
                  <a:pt x="39" y="0"/>
                </a:cubicBezTo>
                <a:cubicBezTo>
                  <a:pt x="48" y="0"/>
                  <a:pt x="48" y="0"/>
                  <a:pt x="48" y="0"/>
                </a:cubicBezTo>
                <a:cubicBezTo>
                  <a:pt x="49" y="0"/>
                  <a:pt x="50" y="1"/>
                  <a:pt x="50" y="2"/>
                </a:cubicBezTo>
                <a:lnTo>
                  <a:pt x="5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113">
            <a:extLst>
              <a:ext uri="{FF2B5EF4-FFF2-40B4-BE49-F238E27FC236}">
                <a16:creationId xmlns:a16="http://schemas.microsoft.com/office/drawing/2014/main" id="{71B6A8E1-B3A9-4A6C-B5F5-8412B4952312}"/>
              </a:ext>
            </a:extLst>
          </p:cNvPr>
          <p:cNvSpPr>
            <a:spLocks noEditPoints="1"/>
          </p:cNvSpPr>
          <p:nvPr/>
        </p:nvSpPr>
        <p:spPr bwMode="auto">
          <a:xfrm>
            <a:off x="8772863" y="9152601"/>
            <a:ext cx="491623" cy="385515"/>
          </a:xfrm>
          <a:custGeom>
            <a:avLst/>
            <a:gdLst>
              <a:gd name="T0" fmla="*/ 217215 w 64"/>
              <a:gd name="T1" fmla="*/ 69215 h 50"/>
              <a:gd name="T2" fmla="*/ 151706 w 64"/>
              <a:gd name="T3" fmla="*/ 148812 h 50"/>
              <a:gd name="T4" fmla="*/ 96540 w 64"/>
              <a:gd name="T5" fmla="*/ 162655 h 50"/>
              <a:gd name="T6" fmla="*/ 62061 w 64"/>
              <a:gd name="T7" fmla="*/ 159194 h 50"/>
              <a:gd name="T8" fmla="*/ 37926 w 64"/>
              <a:gd name="T9" fmla="*/ 148812 h 50"/>
              <a:gd name="T10" fmla="*/ 13791 w 64"/>
              <a:gd name="T11" fmla="*/ 173037 h 50"/>
              <a:gd name="T12" fmla="*/ 0 w 64"/>
              <a:gd name="T13" fmla="*/ 162655 h 50"/>
              <a:gd name="T14" fmla="*/ 0 w 64"/>
              <a:gd name="T15" fmla="*/ 159194 h 50"/>
              <a:gd name="T16" fmla="*/ 24135 w 64"/>
              <a:gd name="T17" fmla="*/ 128047 h 50"/>
              <a:gd name="T18" fmla="*/ 20687 w 64"/>
              <a:gd name="T19" fmla="*/ 117665 h 50"/>
              <a:gd name="T20" fmla="*/ 17239 w 64"/>
              <a:gd name="T21" fmla="*/ 103822 h 50"/>
              <a:gd name="T22" fmla="*/ 86196 w 64"/>
              <a:gd name="T23" fmla="*/ 27686 h 50"/>
              <a:gd name="T24" fmla="*/ 179289 w 64"/>
              <a:gd name="T25" fmla="*/ 10382 h 50"/>
              <a:gd name="T26" fmla="*/ 199976 w 64"/>
              <a:gd name="T27" fmla="*/ 0 h 50"/>
              <a:gd name="T28" fmla="*/ 220663 w 64"/>
              <a:gd name="T29" fmla="*/ 44990 h 50"/>
              <a:gd name="T30" fmla="*/ 217215 w 64"/>
              <a:gd name="T31" fmla="*/ 69215 h 50"/>
              <a:gd name="T32" fmla="*/ 148258 w 64"/>
              <a:gd name="T33" fmla="*/ 62293 h 50"/>
              <a:gd name="T34" fmla="*/ 48270 w 64"/>
              <a:gd name="T35" fmla="*/ 110744 h 50"/>
              <a:gd name="T36" fmla="*/ 44822 w 64"/>
              <a:gd name="T37" fmla="*/ 117665 h 50"/>
              <a:gd name="T38" fmla="*/ 55166 w 64"/>
              <a:gd name="T39" fmla="*/ 124587 h 50"/>
              <a:gd name="T40" fmla="*/ 58614 w 64"/>
              <a:gd name="T41" fmla="*/ 124587 h 50"/>
              <a:gd name="T42" fmla="*/ 75853 w 64"/>
              <a:gd name="T43" fmla="*/ 107283 h 50"/>
              <a:gd name="T44" fmla="*/ 148258 w 64"/>
              <a:gd name="T45" fmla="*/ 79597 h 50"/>
              <a:gd name="T46" fmla="*/ 155154 w 64"/>
              <a:gd name="T47" fmla="*/ 69215 h 50"/>
              <a:gd name="T48" fmla="*/ 148258 w 64"/>
              <a:gd name="T49" fmla="*/ 62293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126">
            <a:extLst>
              <a:ext uri="{FF2B5EF4-FFF2-40B4-BE49-F238E27FC236}">
                <a16:creationId xmlns:a16="http://schemas.microsoft.com/office/drawing/2014/main" id="{1197FF6D-215B-44A1-AEF8-1E451CC04693}"/>
              </a:ext>
            </a:extLst>
          </p:cNvPr>
          <p:cNvSpPr>
            <a:spLocks/>
          </p:cNvSpPr>
          <p:nvPr/>
        </p:nvSpPr>
        <p:spPr bwMode="auto">
          <a:xfrm>
            <a:off x="10196969" y="9038730"/>
            <a:ext cx="476486" cy="613257"/>
          </a:xfrm>
          <a:custGeom>
            <a:avLst/>
            <a:gdLst>
              <a:gd name="T0" fmla="*/ 85725 w 50"/>
              <a:gd name="T1" fmla="*/ 158602 h 64"/>
              <a:gd name="T2" fmla="*/ 3429 w 50"/>
              <a:gd name="T3" fmla="*/ 220663 h 64"/>
              <a:gd name="T4" fmla="*/ 0 w 50"/>
              <a:gd name="T5" fmla="*/ 213767 h 64"/>
              <a:gd name="T6" fmla="*/ 3429 w 50"/>
              <a:gd name="T7" fmla="*/ 210319 h 64"/>
              <a:gd name="T8" fmla="*/ 75438 w 50"/>
              <a:gd name="T9" fmla="*/ 158602 h 64"/>
              <a:gd name="T10" fmla="*/ 3429 w 50"/>
              <a:gd name="T11" fmla="*/ 124123 h 64"/>
              <a:gd name="T12" fmla="*/ 82296 w 50"/>
              <a:gd name="T13" fmla="*/ 141362 h 64"/>
              <a:gd name="T14" fmla="*/ 92583 w 50"/>
              <a:gd name="T15" fmla="*/ 106884 h 64"/>
              <a:gd name="T16" fmla="*/ 24003 w 50"/>
              <a:gd name="T17" fmla="*/ 62061 h 64"/>
              <a:gd name="T18" fmla="*/ 92583 w 50"/>
              <a:gd name="T19" fmla="*/ 96540 h 64"/>
              <a:gd name="T20" fmla="*/ 96012 w 50"/>
              <a:gd name="T21" fmla="*/ 72405 h 64"/>
              <a:gd name="T22" fmla="*/ 78867 w 50"/>
              <a:gd name="T23" fmla="*/ 0 h 64"/>
              <a:gd name="T24" fmla="*/ 106299 w 50"/>
              <a:gd name="T25" fmla="*/ 72405 h 64"/>
              <a:gd name="T26" fmla="*/ 106299 w 50"/>
              <a:gd name="T27" fmla="*/ 86196 h 64"/>
              <a:gd name="T28" fmla="*/ 164592 w 50"/>
              <a:gd name="T29" fmla="*/ 62061 h 64"/>
              <a:gd name="T30" fmla="*/ 102870 w 50"/>
              <a:gd name="T31" fmla="*/ 110332 h 64"/>
              <a:gd name="T32" fmla="*/ 92583 w 50"/>
              <a:gd name="T33" fmla="*/ 144810 h 64"/>
              <a:gd name="T34" fmla="*/ 171450 w 50"/>
              <a:gd name="T35" fmla="*/ 134467 h 64"/>
              <a:gd name="T36" fmla="*/ 85725 w 50"/>
              <a:gd name="T37" fmla="*/ 158602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128">
            <a:extLst>
              <a:ext uri="{FF2B5EF4-FFF2-40B4-BE49-F238E27FC236}">
                <a16:creationId xmlns:a16="http://schemas.microsoft.com/office/drawing/2014/main" id="{36DB3066-94EB-48F0-8A9C-D8E5007BE362}"/>
              </a:ext>
            </a:extLst>
          </p:cNvPr>
          <p:cNvSpPr>
            <a:spLocks noEditPoints="1"/>
          </p:cNvSpPr>
          <p:nvPr/>
        </p:nvSpPr>
        <p:spPr bwMode="auto">
          <a:xfrm>
            <a:off x="16369743" y="8024291"/>
            <a:ext cx="452716" cy="420884"/>
          </a:xfrm>
          <a:custGeom>
            <a:avLst/>
            <a:gdLst>
              <a:gd name="T0" fmla="*/ 34441 w 59"/>
              <a:gd name="T1" fmla="*/ 127086 h 55"/>
              <a:gd name="T2" fmla="*/ 0 w 59"/>
              <a:gd name="T3" fmla="*/ 85869 h 55"/>
              <a:gd name="T4" fmla="*/ 20664 w 59"/>
              <a:gd name="T5" fmla="*/ 61826 h 55"/>
              <a:gd name="T6" fmla="*/ 51661 w 59"/>
              <a:gd name="T7" fmla="*/ 103043 h 55"/>
              <a:gd name="T8" fmla="*/ 34441 w 59"/>
              <a:gd name="T9" fmla="*/ 127086 h 55"/>
              <a:gd name="T10" fmla="*/ 172203 w 59"/>
              <a:gd name="T11" fmla="*/ 171738 h 55"/>
              <a:gd name="T12" fmla="*/ 148095 w 59"/>
              <a:gd name="T13" fmla="*/ 188912 h 55"/>
              <a:gd name="T14" fmla="*/ 99878 w 59"/>
              <a:gd name="T15" fmla="*/ 178608 h 55"/>
              <a:gd name="T16" fmla="*/ 51661 w 59"/>
              <a:gd name="T17" fmla="*/ 188912 h 55"/>
              <a:gd name="T18" fmla="*/ 30997 w 59"/>
              <a:gd name="T19" fmla="*/ 171738 h 55"/>
              <a:gd name="T20" fmla="*/ 99878 w 59"/>
              <a:gd name="T21" fmla="*/ 99608 h 55"/>
              <a:gd name="T22" fmla="*/ 172203 w 59"/>
              <a:gd name="T23" fmla="*/ 171738 h 55"/>
              <a:gd name="T24" fmla="*/ 72325 w 59"/>
              <a:gd name="T25" fmla="*/ 72130 h 55"/>
              <a:gd name="T26" fmla="*/ 41329 w 59"/>
              <a:gd name="T27" fmla="*/ 30913 h 55"/>
              <a:gd name="T28" fmla="*/ 61993 w 59"/>
              <a:gd name="T29" fmla="*/ 0 h 55"/>
              <a:gd name="T30" fmla="*/ 96434 w 59"/>
              <a:gd name="T31" fmla="*/ 44652 h 55"/>
              <a:gd name="T32" fmla="*/ 72325 w 59"/>
              <a:gd name="T33" fmla="*/ 72130 h 55"/>
              <a:gd name="T34" fmla="*/ 106766 w 59"/>
              <a:gd name="T35" fmla="*/ 44652 h 55"/>
              <a:gd name="T36" fmla="*/ 141207 w 59"/>
              <a:gd name="T37" fmla="*/ 0 h 55"/>
              <a:gd name="T38" fmla="*/ 161871 w 59"/>
              <a:gd name="T39" fmla="*/ 30913 h 55"/>
              <a:gd name="T40" fmla="*/ 130875 w 59"/>
              <a:gd name="T41" fmla="*/ 72130 h 55"/>
              <a:gd name="T42" fmla="*/ 106766 w 59"/>
              <a:gd name="T43" fmla="*/ 44652 h 55"/>
              <a:gd name="T44" fmla="*/ 203200 w 59"/>
              <a:gd name="T45" fmla="*/ 85869 h 55"/>
              <a:gd name="T46" fmla="*/ 168759 w 59"/>
              <a:gd name="T47" fmla="*/ 127086 h 55"/>
              <a:gd name="T48" fmla="*/ 151539 w 59"/>
              <a:gd name="T49" fmla="*/ 103043 h 55"/>
              <a:gd name="T50" fmla="*/ 182536 w 59"/>
              <a:gd name="T51" fmla="*/ 61826 h 55"/>
              <a:gd name="T52" fmla="*/ 203200 w 59"/>
              <a:gd name="T53" fmla="*/ 85869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 h="55">
                <a:moveTo>
                  <a:pt x="10" y="37"/>
                </a:moveTo>
                <a:cubicBezTo>
                  <a:pt x="4" y="37"/>
                  <a:pt x="0" y="30"/>
                  <a:pt x="0" y="25"/>
                </a:cubicBezTo>
                <a:cubicBezTo>
                  <a:pt x="0" y="21"/>
                  <a:pt x="2" y="18"/>
                  <a:pt x="6" y="18"/>
                </a:cubicBezTo>
                <a:cubicBezTo>
                  <a:pt x="11" y="18"/>
                  <a:pt x="15" y="25"/>
                  <a:pt x="15" y="30"/>
                </a:cubicBezTo>
                <a:cubicBezTo>
                  <a:pt x="15" y="33"/>
                  <a:pt x="14" y="37"/>
                  <a:pt x="10" y="37"/>
                </a:cubicBezTo>
                <a:close/>
                <a:moveTo>
                  <a:pt x="50" y="50"/>
                </a:moveTo>
                <a:cubicBezTo>
                  <a:pt x="50" y="54"/>
                  <a:pt x="46" y="55"/>
                  <a:pt x="43" y="55"/>
                </a:cubicBezTo>
                <a:cubicBezTo>
                  <a:pt x="38" y="55"/>
                  <a:pt x="34" y="52"/>
                  <a:pt x="29" y="52"/>
                </a:cubicBezTo>
                <a:cubicBezTo>
                  <a:pt x="25" y="52"/>
                  <a:pt x="21" y="55"/>
                  <a:pt x="15" y="55"/>
                </a:cubicBezTo>
                <a:cubicBezTo>
                  <a:pt x="12" y="55"/>
                  <a:pt x="9" y="54"/>
                  <a:pt x="9" y="50"/>
                </a:cubicBezTo>
                <a:cubicBezTo>
                  <a:pt x="9" y="41"/>
                  <a:pt x="21" y="29"/>
                  <a:pt x="29" y="29"/>
                </a:cubicBezTo>
                <a:cubicBezTo>
                  <a:pt x="38" y="29"/>
                  <a:pt x="50" y="41"/>
                  <a:pt x="50" y="50"/>
                </a:cubicBezTo>
                <a:close/>
                <a:moveTo>
                  <a:pt x="21" y="21"/>
                </a:moveTo>
                <a:cubicBezTo>
                  <a:pt x="15" y="21"/>
                  <a:pt x="12" y="14"/>
                  <a:pt x="12" y="9"/>
                </a:cubicBezTo>
                <a:cubicBezTo>
                  <a:pt x="12" y="5"/>
                  <a:pt x="14" y="0"/>
                  <a:pt x="18" y="0"/>
                </a:cubicBezTo>
                <a:cubicBezTo>
                  <a:pt x="24" y="0"/>
                  <a:pt x="28" y="8"/>
                  <a:pt x="28" y="13"/>
                </a:cubicBezTo>
                <a:cubicBezTo>
                  <a:pt x="28" y="17"/>
                  <a:pt x="26" y="21"/>
                  <a:pt x="21" y="21"/>
                </a:cubicBezTo>
                <a:close/>
                <a:moveTo>
                  <a:pt x="31" y="13"/>
                </a:moveTo>
                <a:cubicBezTo>
                  <a:pt x="31" y="8"/>
                  <a:pt x="35" y="0"/>
                  <a:pt x="41" y="0"/>
                </a:cubicBezTo>
                <a:cubicBezTo>
                  <a:pt x="45" y="0"/>
                  <a:pt x="47" y="5"/>
                  <a:pt x="47" y="9"/>
                </a:cubicBezTo>
                <a:cubicBezTo>
                  <a:pt x="47" y="14"/>
                  <a:pt x="44" y="21"/>
                  <a:pt x="38" y="21"/>
                </a:cubicBezTo>
                <a:cubicBezTo>
                  <a:pt x="33" y="21"/>
                  <a:pt x="31" y="17"/>
                  <a:pt x="31" y="13"/>
                </a:cubicBezTo>
                <a:close/>
                <a:moveTo>
                  <a:pt x="59" y="25"/>
                </a:moveTo>
                <a:cubicBezTo>
                  <a:pt x="59" y="30"/>
                  <a:pt x="55" y="37"/>
                  <a:pt x="49" y="37"/>
                </a:cubicBezTo>
                <a:cubicBezTo>
                  <a:pt x="45" y="37"/>
                  <a:pt x="44" y="33"/>
                  <a:pt x="44" y="30"/>
                </a:cubicBezTo>
                <a:cubicBezTo>
                  <a:pt x="44" y="25"/>
                  <a:pt x="48" y="18"/>
                  <a:pt x="53" y="18"/>
                </a:cubicBezTo>
                <a:cubicBezTo>
                  <a:pt x="57" y="18"/>
                  <a:pt x="59" y="21"/>
                  <a:pt x="5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128">
            <a:extLst>
              <a:ext uri="{FF2B5EF4-FFF2-40B4-BE49-F238E27FC236}">
                <a16:creationId xmlns:a16="http://schemas.microsoft.com/office/drawing/2014/main" id="{7819059C-33B0-44F9-94B3-1B98121EE638}"/>
              </a:ext>
            </a:extLst>
          </p:cNvPr>
          <p:cNvSpPr>
            <a:spLocks noChangeArrowheads="1"/>
          </p:cNvSpPr>
          <p:nvPr/>
        </p:nvSpPr>
        <p:spPr bwMode="auto">
          <a:xfrm>
            <a:off x="8759276" y="5486003"/>
            <a:ext cx="689591" cy="679298"/>
          </a:xfrm>
          <a:custGeom>
            <a:avLst/>
            <a:gdLst>
              <a:gd name="T0" fmla="*/ 51096 w 479"/>
              <a:gd name="T1" fmla="*/ 121948 h 471"/>
              <a:gd name="T2" fmla="*/ 51096 w 479"/>
              <a:gd name="T3" fmla="*/ 121948 h 471"/>
              <a:gd name="T4" fmla="*/ 90195 w 479"/>
              <a:gd name="T5" fmla="*/ 161414 h 471"/>
              <a:gd name="T6" fmla="*/ 161284 w 479"/>
              <a:gd name="T7" fmla="*/ 86915 h 471"/>
              <a:gd name="T8" fmla="*/ 121741 w 479"/>
              <a:gd name="T9" fmla="*/ 47449 h 471"/>
              <a:gd name="T10" fmla="*/ 51096 w 479"/>
              <a:gd name="T11" fmla="*/ 121948 h 471"/>
              <a:gd name="T12" fmla="*/ 204826 w 479"/>
              <a:gd name="T13" fmla="*/ 66960 h 471"/>
              <a:gd name="T14" fmla="*/ 204826 w 479"/>
              <a:gd name="T15" fmla="*/ 66960 h 471"/>
              <a:gd name="T16" fmla="*/ 188831 w 479"/>
              <a:gd name="T17" fmla="*/ 51440 h 471"/>
              <a:gd name="T18" fmla="*/ 177279 w 479"/>
              <a:gd name="T19" fmla="*/ 51440 h 471"/>
              <a:gd name="T20" fmla="*/ 157730 w 479"/>
              <a:gd name="T21" fmla="*/ 31928 h 471"/>
              <a:gd name="T22" fmla="*/ 161284 w 479"/>
              <a:gd name="T23" fmla="*/ 19955 h 471"/>
              <a:gd name="T24" fmla="*/ 141735 w 479"/>
              <a:gd name="T25" fmla="*/ 3991 h 471"/>
              <a:gd name="T26" fmla="*/ 126184 w 479"/>
              <a:gd name="T27" fmla="*/ 3991 h 471"/>
              <a:gd name="T28" fmla="*/ 3999 w 479"/>
              <a:gd name="T29" fmla="*/ 125939 h 471"/>
              <a:gd name="T30" fmla="*/ 3999 w 479"/>
              <a:gd name="T31" fmla="*/ 141459 h 471"/>
              <a:gd name="T32" fmla="*/ 23548 w 479"/>
              <a:gd name="T33" fmla="*/ 157423 h 471"/>
              <a:gd name="T34" fmla="*/ 31546 w 479"/>
              <a:gd name="T35" fmla="*/ 153876 h 471"/>
              <a:gd name="T36" fmla="*/ 55094 w 479"/>
              <a:gd name="T37" fmla="*/ 177378 h 471"/>
              <a:gd name="T38" fmla="*/ 51096 w 479"/>
              <a:gd name="T39" fmla="*/ 188908 h 471"/>
              <a:gd name="T40" fmla="*/ 70645 w 479"/>
              <a:gd name="T41" fmla="*/ 204872 h 471"/>
              <a:gd name="T42" fmla="*/ 86640 w 479"/>
              <a:gd name="T43" fmla="*/ 204872 h 471"/>
              <a:gd name="T44" fmla="*/ 204826 w 479"/>
              <a:gd name="T45" fmla="*/ 82924 h 471"/>
              <a:gd name="T46" fmla="*/ 204826 w 479"/>
              <a:gd name="T47" fmla="*/ 66960 h 471"/>
              <a:gd name="T48" fmla="*/ 90195 w 479"/>
              <a:gd name="T49" fmla="*/ 177378 h 471"/>
              <a:gd name="T50" fmla="*/ 90195 w 479"/>
              <a:gd name="T51" fmla="*/ 177378 h 471"/>
              <a:gd name="T52" fmla="*/ 31546 w 479"/>
              <a:gd name="T53" fmla="*/ 121948 h 471"/>
              <a:gd name="T54" fmla="*/ 121741 w 479"/>
              <a:gd name="T55" fmla="*/ 31928 h 471"/>
              <a:gd name="T56" fmla="*/ 177279 w 479"/>
              <a:gd name="T57" fmla="*/ 86915 h 471"/>
              <a:gd name="T58" fmla="*/ 90195 w 479"/>
              <a:gd name="T59" fmla="*/ 177378 h 4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93" name="Freeform 106">
            <a:extLst>
              <a:ext uri="{FF2B5EF4-FFF2-40B4-BE49-F238E27FC236}">
                <a16:creationId xmlns:a16="http://schemas.microsoft.com/office/drawing/2014/main" id="{C7E80DE4-6351-4422-AD0E-8DC088D7BFE2}"/>
              </a:ext>
            </a:extLst>
          </p:cNvPr>
          <p:cNvSpPr>
            <a:spLocks noChangeArrowheads="1"/>
          </p:cNvSpPr>
          <p:nvPr/>
        </p:nvSpPr>
        <p:spPr bwMode="auto">
          <a:xfrm>
            <a:off x="17751455" y="7956390"/>
            <a:ext cx="398099" cy="563645"/>
          </a:xfrm>
          <a:custGeom>
            <a:avLst/>
            <a:gdLst>
              <a:gd name="T0" fmla="*/ 15800 w 355"/>
              <a:gd name="T1" fmla="*/ 223422 h 506"/>
              <a:gd name="T2" fmla="*/ 15800 w 355"/>
              <a:gd name="T3" fmla="*/ 223422 h 506"/>
              <a:gd name="T4" fmla="*/ 31600 w 355"/>
              <a:gd name="T5" fmla="*/ 171275 h 506"/>
              <a:gd name="T6" fmla="*/ 91640 w 355"/>
              <a:gd name="T7" fmla="*/ 139358 h 506"/>
              <a:gd name="T8" fmla="*/ 59589 w 355"/>
              <a:gd name="T9" fmla="*/ 127670 h 506"/>
              <a:gd name="T10" fmla="*/ 131817 w 355"/>
              <a:gd name="T11" fmla="*/ 87211 h 506"/>
              <a:gd name="T12" fmla="*/ 87577 w 355"/>
              <a:gd name="T13" fmla="*/ 75523 h 506"/>
              <a:gd name="T14" fmla="*/ 147617 w 355"/>
              <a:gd name="T15" fmla="*/ 59789 h 506"/>
              <a:gd name="T16" fmla="*/ 155743 w 355"/>
              <a:gd name="T17" fmla="*/ 19780 h 506"/>
              <a:gd name="T18" fmla="*/ 111954 w 355"/>
              <a:gd name="T19" fmla="*/ 0 h 506"/>
              <a:gd name="T20" fmla="*/ 71777 w 355"/>
              <a:gd name="T21" fmla="*/ 55743 h 506"/>
              <a:gd name="T22" fmla="*/ 75840 w 355"/>
              <a:gd name="T23" fmla="*/ 8092 h 506"/>
              <a:gd name="T24" fmla="*/ 31600 w 355"/>
              <a:gd name="T25" fmla="*/ 47651 h 506"/>
              <a:gd name="T26" fmla="*/ 27537 w 355"/>
              <a:gd name="T27" fmla="*/ 135312 h 506"/>
              <a:gd name="T28" fmla="*/ 3611 w 355"/>
              <a:gd name="T29" fmla="*/ 95752 h 506"/>
              <a:gd name="T30" fmla="*/ 15800 w 355"/>
              <a:gd name="T31" fmla="*/ 163184 h 506"/>
              <a:gd name="T32" fmla="*/ 3611 w 355"/>
              <a:gd name="T33" fmla="*/ 214881 h 506"/>
              <a:gd name="T34" fmla="*/ 15800 w 355"/>
              <a:gd name="T35" fmla="*/ 223422 h 5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95" name="Freeform 222">
            <a:extLst>
              <a:ext uri="{FF2B5EF4-FFF2-40B4-BE49-F238E27FC236}">
                <a16:creationId xmlns:a16="http://schemas.microsoft.com/office/drawing/2014/main" id="{B8E51044-FBDD-49A1-B8B8-CE4D311AFDEA}"/>
              </a:ext>
            </a:extLst>
          </p:cNvPr>
          <p:cNvSpPr>
            <a:spLocks noEditPoints="1"/>
          </p:cNvSpPr>
          <p:nvPr/>
        </p:nvSpPr>
        <p:spPr bwMode="auto">
          <a:xfrm>
            <a:off x="7632639" y="2953300"/>
            <a:ext cx="400796" cy="691852"/>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138">
            <a:extLst>
              <a:ext uri="{FF2B5EF4-FFF2-40B4-BE49-F238E27FC236}">
                <a16:creationId xmlns:a16="http://schemas.microsoft.com/office/drawing/2014/main" id="{1BBDD46A-F0D3-48B9-8D9E-FA89A8391DB3}"/>
              </a:ext>
            </a:extLst>
          </p:cNvPr>
          <p:cNvSpPr>
            <a:spLocks noChangeArrowheads="1"/>
          </p:cNvSpPr>
          <p:nvPr/>
        </p:nvSpPr>
        <p:spPr bwMode="auto">
          <a:xfrm>
            <a:off x="14013385" y="5461708"/>
            <a:ext cx="627962" cy="614010"/>
          </a:xfrm>
          <a:custGeom>
            <a:avLst/>
            <a:gdLst>
              <a:gd name="T0" fmla="*/ 203850 w 594"/>
              <a:gd name="T1" fmla="*/ 122628 h 581"/>
              <a:gd name="T2" fmla="*/ 201324 w 594"/>
              <a:gd name="T3" fmla="*/ 122628 h 581"/>
              <a:gd name="T4" fmla="*/ 196273 w 594"/>
              <a:gd name="T5" fmla="*/ 140301 h 581"/>
              <a:gd name="T6" fmla="*/ 196273 w 594"/>
              <a:gd name="T7" fmla="*/ 142826 h 581"/>
              <a:gd name="T8" fmla="*/ 196273 w 594"/>
              <a:gd name="T9" fmla="*/ 145351 h 581"/>
              <a:gd name="T10" fmla="*/ 196273 w 594"/>
              <a:gd name="T11" fmla="*/ 145351 h 581"/>
              <a:gd name="T12" fmla="*/ 193748 w 594"/>
              <a:gd name="T13" fmla="*/ 147875 h 581"/>
              <a:gd name="T14" fmla="*/ 185810 w 594"/>
              <a:gd name="T15" fmla="*/ 150400 h 581"/>
              <a:gd name="T16" fmla="*/ 185810 w 594"/>
              <a:gd name="T17" fmla="*/ 150400 h 581"/>
              <a:gd name="T18" fmla="*/ 155503 w 594"/>
              <a:gd name="T19" fmla="*/ 122628 h 581"/>
              <a:gd name="T20" fmla="*/ 155503 w 594"/>
              <a:gd name="T21" fmla="*/ 122628 h 581"/>
              <a:gd name="T22" fmla="*/ 50872 w 594"/>
              <a:gd name="T23" fmla="*/ 112169 h 581"/>
              <a:gd name="T24" fmla="*/ 60975 w 594"/>
              <a:gd name="T25" fmla="*/ 0 h 581"/>
              <a:gd name="T26" fmla="*/ 213952 w 594"/>
              <a:gd name="T27" fmla="*/ 10459 h 581"/>
              <a:gd name="T28" fmla="*/ 203850 w 594"/>
              <a:gd name="T29" fmla="*/ 122628 h 581"/>
              <a:gd name="T30" fmla="*/ 150452 w 594"/>
              <a:gd name="T31" fmla="*/ 132727 h 581"/>
              <a:gd name="T32" fmla="*/ 173182 w 594"/>
              <a:gd name="T33" fmla="*/ 155810 h 581"/>
              <a:gd name="T34" fmla="*/ 185810 w 594"/>
              <a:gd name="T35" fmla="*/ 168433 h 581"/>
              <a:gd name="T36" fmla="*/ 175708 w 594"/>
              <a:gd name="T37" fmla="*/ 178532 h 581"/>
              <a:gd name="T38" fmla="*/ 104270 w 594"/>
              <a:gd name="T39" fmla="*/ 178532 h 581"/>
              <a:gd name="T40" fmla="*/ 81540 w 594"/>
              <a:gd name="T41" fmla="*/ 178532 h 581"/>
              <a:gd name="T42" fmla="*/ 71077 w 594"/>
              <a:gd name="T43" fmla="*/ 178532 h 581"/>
              <a:gd name="T44" fmla="*/ 40770 w 594"/>
              <a:gd name="T45" fmla="*/ 204140 h 581"/>
              <a:gd name="T46" fmla="*/ 32832 w 594"/>
              <a:gd name="T47" fmla="*/ 209189 h 581"/>
              <a:gd name="T48" fmla="*/ 32832 w 594"/>
              <a:gd name="T49" fmla="*/ 209189 h 581"/>
              <a:gd name="T50" fmla="*/ 25256 w 594"/>
              <a:gd name="T51" fmla="*/ 204140 h 581"/>
              <a:gd name="T52" fmla="*/ 25256 w 594"/>
              <a:gd name="T53" fmla="*/ 204140 h 581"/>
              <a:gd name="T54" fmla="*/ 25256 w 594"/>
              <a:gd name="T55" fmla="*/ 201615 h 581"/>
              <a:gd name="T56" fmla="*/ 22730 w 594"/>
              <a:gd name="T57" fmla="*/ 199091 h 581"/>
              <a:gd name="T58" fmla="*/ 22730 w 594"/>
              <a:gd name="T59" fmla="*/ 178532 h 581"/>
              <a:gd name="T60" fmla="*/ 22730 w 594"/>
              <a:gd name="T61" fmla="*/ 178532 h 581"/>
              <a:gd name="T62" fmla="*/ 0 w 594"/>
              <a:gd name="T63" fmla="*/ 168433 h 581"/>
              <a:gd name="T64" fmla="*/ 0 w 594"/>
              <a:gd name="T65" fmla="*/ 51215 h 581"/>
              <a:gd name="T66" fmla="*/ 40770 w 594"/>
              <a:gd name="T67" fmla="*/ 40756 h 581"/>
              <a:gd name="T68" fmla="*/ 60975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97" name="Freeform 139">
            <a:extLst>
              <a:ext uri="{FF2B5EF4-FFF2-40B4-BE49-F238E27FC236}">
                <a16:creationId xmlns:a16="http://schemas.microsoft.com/office/drawing/2014/main" id="{CD3205D4-0073-4933-9617-383FE349B599}"/>
              </a:ext>
            </a:extLst>
          </p:cNvPr>
          <p:cNvSpPr>
            <a:spLocks noChangeArrowheads="1"/>
          </p:cNvSpPr>
          <p:nvPr/>
        </p:nvSpPr>
        <p:spPr bwMode="auto">
          <a:xfrm>
            <a:off x="12700262" y="5475661"/>
            <a:ext cx="632616" cy="576797"/>
          </a:xfrm>
          <a:custGeom>
            <a:avLst/>
            <a:gdLst>
              <a:gd name="T0" fmla="*/ 205482 w 601"/>
              <a:gd name="T1" fmla="*/ 165844 h 546"/>
              <a:gd name="T2" fmla="*/ 205482 w 601"/>
              <a:gd name="T3" fmla="*/ 165844 h 546"/>
              <a:gd name="T4" fmla="*/ 157345 w 601"/>
              <a:gd name="T5" fmla="*/ 165844 h 546"/>
              <a:gd name="T6" fmla="*/ 157345 w 601"/>
              <a:gd name="T7" fmla="*/ 165844 h 546"/>
              <a:gd name="T8" fmla="*/ 81187 w 601"/>
              <a:gd name="T9" fmla="*/ 165844 h 546"/>
              <a:gd name="T10" fmla="*/ 81187 w 601"/>
              <a:gd name="T11" fmla="*/ 165844 h 546"/>
              <a:gd name="T12" fmla="*/ 70769 w 601"/>
              <a:gd name="T13" fmla="*/ 165844 h 546"/>
              <a:gd name="T14" fmla="*/ 70769 w 601"/>
              <a:gd name="T15" fmla="*/ 165844 h 546"/>
              <a:gd name="T16" fmla="*/ 68255 w 601"/>
              <a:gd name="T17" fmla="*/ 165844 h 546"/>
              <a:gd name="T18" fmla="*/ 40594 w 601"/>
              <a:gd name="T19" fmla="*/ 193966 h 546"/>
              <a:gd name="T20" fmla="*/ 32690 w 601"/>
              <a:gd name="T21" fmla="*/ 196489 h 546"/>
              <a:gd name="T22" fmla="*/ 32690 w 601"/>
              <a:gd name="T23" fmla="*/ 196489 h 546"/>
              <a:gd name="T24" fmla="*/ 32690 w 601"/>
              <a:gd name="T25" fmla="*/ 196489 h 546"/>
              <a:gd name="T26" fmla="*/ 32690 w 601"/>
              <a:gd name="T27" fmla="*/ 196489 h 546"/>
              <a:gd name="T28" fmla="*/ 25146 w 601"/>
              <a:gd name="T29" fmla="*/ 193966 h 546"/>
              <a:gd name="T30" fmla="*/ 25146 w 601"/>
              <a:gd name="T31" fmla="*/ 193966 h 546"/>
              <a:gd name="T32" fmla="*/ 25146 w 601"/>
              <a:gd name="T33" fmla="*/ 191442 h 546"/>
              <a:gd name="T34" fmla="*/ 25146 w 601"/>
              <a:gd name="T35" fmla="*/ 191442 h 546"/>
              <a:gd name="T36" fmla="*/ 22632 w 601"/>
              <a:gd name="T37" fmla="*/ 191442 h 546"/>
              <a:gd name="T38" fmla="*/ 22632 w 601"/>
              <a:gd name="T39" fmla="*/ 188558 h 546"/>
              <a:gd name="T40" fmla="*/ 22632 w 601"/>
              <a:gd name="T41" fmla="*/ 188558 h 546"/>
              <a:gd name="T42" fmla="*/ 22632 w 601"/>
              <a:gd name="T43" fmla="*/ 186034 h 546"/>
              <a:gd name="T44" fmla="*/ 22632 w 601"/>
              <a:gd name="T45" fmla="*/ 186034 h 546"/>
              <a:gd name="T46" fmla="*/ 22632 w 601"/>
              <a:gd name="T47" fmla="*/ 165844 h 546"/>
              <a:gd name="T48" fmla="*/ 20117 w 601"/>
              <a:gd name="T49" fmla="*/ 165844 h 546"/>
              <a:gd name="T50" fmla="*/ 20117 w 601"/>
              <a:gd name="T51" fmla="*/ 165844 h 546"/>
              <a:gd name="T52" fmla="*/ 10059 w 601"/>
              <a:gd name="T53" fmla="*/ 165844 h 546"/>
              <a:gd name="T54" fmla="*/ 0 w 601"/>
              <a:gd name="T55" fmla="*/ 155749 h 546"/>
              <a:gd name="T56" fmla="*/ 0 w 601"/>
              <a:gd name="T57" fmla="*/ 10455 h 546"/>
              <a:gd name="T58" fmla="*/ 10059 w 601"/>
              <a:gd name="T59" fmla="*/ 0 h 546"/>
              <a:gd name="T60" fmla="*/ 205482 w 601"/>
              <a:gd name="T61" fmla="*/ 0 h 546"/>
              <a:gd name="T62" fmla="*/ 215541 w 601"/>
              <a:gd name="T63" fmla="*/ 10455 h 546"/>
              <a:gd name="T64" fmla="*/ 215541 w 601"/>
              <a:gd name="T65" fmla="*/ 155749 h 546"/>
              <a:gd name="T66" fmla="*/ 205482 w 601"/>
              <a:gd name="T67" fmla="*/ 165844 h 546"/>
              <a:gd name="T68" fmla="*/ 55681 w 601"/>
              <a:gd name="T69" fmla="*/ 63814 h 546"/>
              <a:gd name="T70" fmla="*/ 55681 w 601"/>
              <a:gd name="T71" fmla="*/ 63814 h 546"/>
              <a:gd name="T72" fmla="*/ 35205 w 601"/>
              <a:gd name="T73" fmla="*/ 84364 h 546"/>
              <a:gd name="T74" fmla="*/ 55681 w 601"/>
              <a:gd name="T75" fmla="*/ 104554 h 546"/>
              <a:gd name="T76" fmla="*/ 75799 w 601"/>
              <a:gd name="T77" fmla="*/ 84364 h 546"/>
              <a:gd name="T78" fmla="*/ 55681 w 601"/>
              <a:gd name="T79" fmla="*/ 63814 h 546"/>
              <a:gd name="T80" fmla="*/ 106333 w 601"/>
              <a:gd name="T81" fmla="*/ 63814 h 546"/>
              <a:gd name="T82" fmla="*/ 106333 w 601"/>
              <a:gd name="T83" fmla="*/ 63814 h 546"/>
              <a:gd name="T84" fmla="*/ 86216 w 601"/>
              <a:gd name="T85" fmla="*/ 84364 h 546"/>
              <a:gd name="T86" fmla="*/ 106333 w 601"/>
              <a:gd name="T87" fmla="*/ 104554 h 546"/>
              <a:gd name="T88" fmla="*/ 126810 w 601"/>
              <a:gd name="T89" fmla="*/ 84364 h 546"/>
              <a:gd name="T90" fmla="*/ 106333 w 601"/>
              <a:gd name="T91" fmla="*/ 63814 h 546"/>
              <a:gd name="T92" fmla="*/ 157345 w 601"/>
              <a:gd name="T93" fmla="*/ 63814 h 546"/>
              <a:gd name="T94" fmla="*/ 157345 w 601"/>
              <a:gd name="T95" fmla="*/ 63814 h 546"/>
              <a:gd name="T96" fmla="*/ 136868 w 601"/>
              <a:gd name="T97" fmla="*/ 84364 h 546"/>
              <a:gd name="T98" fmla="*/ 157345 w 601"/>
              <a:gd name="T99" fmla="*/ 104554 h 546"/>
              <a:gd name="T100" fmla="*/ 177462 w 601"/>
              <a:gd name="T101" fmla="*/ 84364 h 546"/>
              <a:gd name="T102" fmla="*/ 157345 w 601"/>
              <a:gd name="T103" fmla="*/ 63814 h 5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1" h="546">
                <a:moveTo>
                  <a:pt x="572" y="460"/>
                </a:moveTo>
                <a:lnTo>
                  <a:pt x="572" y="460"/>
                </a:lnTo>
                <a:cubicBezTo>
                  <a:pt x="438" y="460"/>
                  <a:pt x="438" y="460"/>
                  <a:pt x="438" y="460"/>
                </a:cubicBezTo>
                <a:cubicBezTo>
                  <a:pt x="226" y="460"/>
                  <a:pt x="226" y="460"/>
                  <a:pt x="226" y="460"/>
                </a:cubicBezTo>
                <a:cubicBezTo>
                  <a:pt x="197" y="460"/>
                  <a:pt x="197" y="460"/>
                  <a:pt x="197" y="460"/>
                </a:cubicBezTo>
                <a:cubicBezTo>
                  <a:pt x="190" y="460"/>
                  <a:pt x="190" y="460"/>
                  <a:pt x="190" y="460"/>
                </a:cubicBezTo>
                <a:cubicBezTo>
                  <a:pt x="113" y="538"/>
                  <a:pt x="113" y="538"/>
                  <a:pt x="113" y="538"/>
                </a:cubicBezTo>
                <a:cubicBezTo>
                  <a:pt x="106" y="545"/>
                  <a:pt x="98" y="545"/>
                  <a:pt x="91" y="545"/>
                </a:cubicBezTo>
                <a:cubicBezTo>
                  <a:pt x="84" y="545"/>
                  <a:pt x="77" y="545"/>
                  <a:pt x="70" y="538"/>
                </a:cubicBezTo>
                <a:lnTo>
                  <a:pt x="70" y="531"/>
                </a:lnTo>
                <a:cubicBezTo>
                  <a:pt x="63" y="531"/>
                  <a:pt x="63" y="531"/>
                  <a:pt x="63" y="531"/>
                </a:cubicBezTo>
                <a:cubicBezTo>
                  <a:pt x="63" y="523"/>
                  <a:pt x="63" y="523"/>
                  <a:pt x="63" y="523"/>
                </a:cubicBezTo>
                <a:lnTo>
                  <a:pt x="63" y="516"/>
                </a:lnTo>
                <a:cubicBezTo>
                  <a:pt x="63" y="460"/>
                  <a:pt x="63" y="460"/>
                  <a:pt x="63" y="460"/>
                </a:cubicBezTo>
                <a:cubicBezTo>
                  <a:pt x="56" y="460"/>
                  <a:pt x="56" y="460"/>
                  <a:pt x="56" y="460"/>
                </a:cubicBezTo>
                <a:cubicBezTo>
                  <a:pt x="28" y="460"/>
                  <a:pt x="28" y="460"/>
                  <a:pt x="28" y="460"/>
                </a:cubicBezTo>
                <a:cubicBezTo>
                  <a:pt x="7" y="460"/>
                  <a:pt x="0" y="446"/>
                  <a:pt x="0" y="432"/>
                </a:cubicBezTo>
                <a:cubicBezTo>
                  <a:pt x="0" y="29"/>
                  <a:pt x="0" y="29"/>
                  <a:pt x="0" y="29"/>
                </a:cubicBezTo>
                <a:cubicBezTo>
                  <a:pt x="0" y="8"/>
                  <a:pt x="7" y="0"/>
                  <a:pt x="28" y="0"/>
                </a:cubicBezTo>
                <a:cubicBezTo>
                  <a:pt x="572" y="0"/>
                  <a:pt x="572" y="0"/>
                  <a:pt x="572" y="0"/>
                </a:cubicBezTo>
                <a:cubicBezTo>
                  <a:pt x="586" y="0"/>
                  <a:pt x="600" y="8"/>
                  <a:pt x="600" y="29"/>
                </a:cubicBezTo>
                <a:cubicBezTo>
                  <a:pt x="600" y="432"/>
                  <a:pt x="600" y="432"/>
                  <a:pt x="600" y="432"/>
                </a:cubicBezTo>
                <a:cubicBezTo>
                  <a:pt x="600" y="446"/>
                  <a:pt x="586" y="460"/>
                  <a:pt x="572" y="460"/>
                </a:cubicBezTo>
                <a:close/>
                <a:moveTo>
                  <a:pt x="155" y="177"/>
                </a:moveTo>
                <a:lnTo>
                  <a:pt x="155" y="177"/>
                </a:lnTo>
                <a:cubicBezTo>
                  <a:pt x="127" y="177"/>
                  <a:pt x="98" y="205"/>
                  <a:pt x="98" y="234"/>
                </a:cubicBezTo>
                <a:cubicBezTo>
                  <a:pt x="98" y="262"/>
                  <a:pt x="127" y="290"/>
                  <a:pt x="155" y="290"/>
                </a:cubicBezTo>
                <a:cubicBezTo>
                  <a:pt x="190" y="290"/>
                  <a:pt x="211" y="262"/>
                  <a:pt x="211" y="234"/>
                </a:cubicBezTo>
                <a:cubicBezTo>
                  <a:pt x="211" y="205"/>
                  <a:pt x="190" y="177"/>
                  <a:pt x="155" y="177"/>
                </a:cubicBezTo>
                <a:close/>
                <a:moveTo>
                  <a:pt x="296" y="177"/>
                </a:moveTo>
                <a:lnTo>
                  <a:pt x="296" y="177"/>
                </a:lnTo>
                <a:cubicBezTo>
                  <a:pt x="268" y="177"/>
                  <a:pt x="240" y="205"/>
                  <a:pt x="240" y="234"/>
                </a:cubicBezTo>
                <a:cubicBezTo>
                  <a:pt x="240" y="262"/>
                  <a:pt x="268" y="290"/>
                  <a:pt x="296" y="290"/>
                </a:cubicBezTo>
                <a:cubicBezTo>
                  <a:pt x="332" y="290"/>
                  <a:pt x="353" y="262"/>
                  <a:pt x="353" y="234"/>
                </a:cubicBezTo>
                <a:cubicBezTo>
                  <a:pt x="353" y="205"/>
                  <a:pt x="332" y="177"/>
                  <a:pt x="296" y="177"/>
                </a:cubicBezTo>
                <a:close/>
                <a:moveTo>
                  <a:pt x="438" y="177"/>
                </a:moveTo>
                <a:lnTo>
                  <a:pt x="438" y="177"/>
                </a:lnTo>
                <a:cubicBezTo>
                  <a:pt x="409" y="177"/>
                  <a:pt x="381" y="205"/>
                  <a:pt x="381" y="234"/>
                </a:cubicBezTo>
                <a:cubicBezTo>
                  <a:pt x="381" y="262"/>
                  <a:pt x="409" y="290"/>
                  <a:pt x="438" y="290"/>
                </a:cubicBezTo>
                <a:cubicBezTo>
                  <a:pt x="473" y="290"/>
                  <a:pt x="494" y="262"/>
                  <a:pt x="494" y="234"/>
                </a:cubicBezTo>
                <a:cubicBezTo>
                  <a:pt x="494" y="205"/>
                  <a:pt x="473" y="177"/>
                  <a:pt x="438" y="17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98" name="Freeform 140">
            <a:extLst>
              <a:ext uri="{FF2B5EF4-FFF2-40B4-BE49-F238E27FC236}">
                <a16:creationId xmlns:a16="http://schemas.microsoft.com/office/drawing/2014/main" id="{1CFA84ED-099E-4114-85A2-BCADFFCE8159}"/>
              </a:ext>
            </a:extLst>
          </p:cNvPr>
          <p:cNvSpPr>
            <a:spLocks noChangeArrowheads="1"/>
          </p:cNvSpPr>
          <p:nvPr/>
        </p:nvSpPr>
        <p:spPr bwMode="auto">
          <a:xfrm>
            <a:off x="11496346" y="5475661"/>
            <a:ext cx="641919" cy="576797"/>
          </a:xfrm>
          <a:custGeom>
            <a:avLst/>
            <a:gdLst>
              <a:gd name="T0" fmla="*/ 208643 w 609"/>
              <a:gd name="T1" fmla="*/ 165844 h 546"/>
              <a:gd name="T2" fmla="*/ 208643 w 609"/>
              <a:gd name="T3" fmla="*/ 165844 h 546"/>
              <a:gd name="T4" fmla="*/ 122308 w 609"/>
              <a:gd name="T5" fmla="*/ 165844 h 546"/>
              <a:gd name="T6" fmla="*/ 122308 w 609"/>
              <a:gd name="T7" fmla="*/ 165844 h 546"/>
              <a:gd name="T8" fmla="*/ 81299 w 609"/>
              <a:gd name="T9" fmla="*/ 165844 h 546"/>
              <a:gd name="T10" fmla="*/ 81299 w 609"/>
              <a:gd name="T11" fmla="*/ 165844 h 546"/>
              <a:gd name="T12" fmla="*/ 71226 w 609"/>
              <a:gd name="T13" fmla="*/ 165844 h 546"/>
              <a:gd name="T14" fmla="*/ 71226 w 609"/>
              <a:gd name="T15" fmla="*/ 165844 h 546"/>
              <a:gd name="T16" fmla="*/ 68708 w 609"/>
              <a:gd name="T17" fmla="*/ 165844 h 546"/>
              <a:gd name="T18" fmla="*/ 40649 w 609"/>
              <a:gd name="T19" fmla="*/ 193966 h 546"/>
              <a:gd name="T20" fmla="*/ 35613 w 609"/>
              <a:gd name="T21" fmla="*/ 196489 h 546"/>
              <a:gd name="T22" fmla="*/ 35613 w 609"/>
              <a:gd name="T23" fmla="*/ 196489 h 546"/>
              <a:gd name="T24" fmla="*/ 35613 w 609"/>
              <a:gd name="T25" fmla="*/ 196489 h 546"/>
              <a:gd name="T26" fmla="*/ 35613 w 609"/>
              <a:gd name="T27" fmla="*/ 196489 h 546"/>
              <a:gd name="T28" fmla="*/ 28059 w 609"/>
              <a:gd name="T29" fmla="*/ 193966 h 546"/>
              <a:gd name="T30" fmla="*/ 28059 w 609"/>
              <a:gd name="T31" fmla="*/ 193966 h 546"/>
              <a:gd name="T32" fmla="*/ 25541 w 609"/>
              <a:gd name="T33" fmla="*/ 191442 h 546"/>
              <a:gd name="T34" fmla="*/ 25541 w 609"/>
              <a:gd name="T35" fmla="*/ 191442 h 546"/>
              <a:gd name="T36" fmla="*/ 25541 w 609"/>
              <a:gd name="T37" fmla="*/ 191442 h 546"/>
              <a:gd name="T38" fmla="*/ 25541 w 609"/>
              <a:gd name="T39" fmla="*/ 188558 h 546"/>
              <a:gd name="T40" fmla="*/ 25541 w 609"/>
              <a:gd name="T41" fmla="*/ 188558 h 546"/>
              <a:gd name="T42" fmla="*/ 25541 w 609"/>
              <a:gd name="T43" fmla="*/ 186034 h 546"/>
              <a:gd name="T44" fmla="*/ 25541 w 609"/>
              <a:gd name="T45" fmla="*/ 186034 h 546"/>
              <a:gd name="T46" fmla="*/ 25541 w 609"/>
              <a:gd name="T47" fmla="*/ 165844 h 546"/>
              <a:gd name="T48" fmla="*/ 23023 w 609"/>
              <a:gd name="T49" fmla="*/ 165844 h 546"/>
              <a:gd name="T50" fmla="*/ 23023 w 609"/>
              <a:gd name="T51" fmla="*/ 165844 h 546"/>
              <a:gd name="T52" fmla="*/ 10432 w 609"/>
              <a:gd name="T53" fmla="*/ 165844 h 546"/>
              <a:gd name="T54" fmla="*/ 0 w 609"/>
              <a:gd name="T55" fmla="*/ 155749 h 546"/>
              <a:gd name="T56" fmla="*/ 0 w 609"/>
              <a:gd name="T57" fmla="*/ 10455 h 546"/>
              <a:gd name="T58" fmla="*/ 10432 w 609"/>
              <a:gd name="T59" fmla="*/ 0 h 546"/>
              <a:gd name="T60" fmla="*/ 208643 w 609"/>
              <a:gd name="T61" fmla="*/ 0 h 546"/>
              <a:gd name="T62" fmla="*/ 218715 w 609"/>
              <a:gd name="T63" fmla="*/ 10455 h 546"/>
              <a:gd name="T64" fmla="*/ 218715 w 609"/>
              <a:gd name="T65" fmla="*/ 155749 h 546"/>
              <a:gd name="T66" fmla="*/ 208643 w 609"/>
              <a:gd name="T67" fmla="*/ 165844 h 5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9" h="546">
                <a:moveTo>
                  <a:pt x="580" y="460"/>
                </a:moveTo>
                <a:lnTo>
                  <a:pt x="580" y="460"/>
                </a:lnTo>
                <a:cubicBezTo>
                  <a:pt x="340" y="460"/>
                  <a:pt x="340" y="460"/>
                  <a:pt x="340" y="460"/>
                </a:cubicBezTo>
                <a:cubicBezTo>
                  <a:pt x="226" y="460"/>
                  <a:pt x="226" y="460"/>
                  <a:pt x="226" y="460"/>
                </a:cubicBezTo>
                <a:cubicBezTo>
                  <a:pt x="198" y="460"/>
                  <a:pt x="198" y="460"/>
                  <a:pt x="198" y="460"/>
                </a:cubicBezTo>
                <a:cubicBezTo>
                  <a:pt x="191" y="460"/>
                  <a:pt x="191" y="460"/>
                  <a:pt x="191" y="460"/>
                </a:cubicBezTo>
                <a:cubicBezTo>
                  <a:pt x="113" y="538"/>
                  <a:pt x="113" y="538"/>
                  <a:pt x="113" y="538"/>
                </a:cubicBezTo>
                <a:cubicBezTo>
                  <a:pt x="113" y="545"/>
                  <a:pt x="106" y="545"/>
                  <a:pt x="99" y="545"/>
                </a:cubicBezTo>
                <a:cubicBezTo>
                  <a:pt x="92" y="545"/>
                  <a:pt x="85" y="545"/>
                  <a:pt x="78" y="538"/>
                </a:cubicBezTo>
                <a:lnTo>
                  <a:pt x="71" y="531"/>
                </a:lnTo>
                <a:cubicBezTo>
                  <a:pt x="71" y="523"/>
                  <a:pt x="71" y="523"/>
                  <a:pt x="71" y="523"/>
                </a:cubicBezTo>
                <a:lnTo>
                  <a:pt x="71" y="516"/>
                </a:lnTo>
                <a:cubicBezTo>
                  <a:pt x="71" y="460"/>
                  <a:pt x="71" y="460"/>
                  <a:pt x="71" y="460"/>
                </a:cubicBezTo>
                <a:cubicBezTo>
                  <a:pt x="64" y="460"/>
                  <a:pt x="64" y="460"/>
                  <a:pt x="64" y="460"/>
                </a:cubicBezTo>
                <a:cubicBezTo>
                  <a:pt x="29" y="460"/>
                  <a:pt x="29" y="460"/>
                  <a:pt x="29" y="460"/>
                </a:cubicBezTo>
                <a:cubicBezTo>
                  <a:pt x="15" y="460"/>
                  <a:pt x="0" y="446"/>
                  <a:pt x="0" y="432"/>
                </a:cubicBezTo>
                <a:cubicBezTo>
                  <a:pt x="0" y="29"/>
                  <a:pt x="0" y="29"/>
                  <a:pt x="0" y="29"/>
                </a:cubicBezTo>
                <a:cubicBezTo>
                  <a:pt x="0" y="8"/>
                  <a:pt x="15" y="0"/>
                  <a:pt x="29" y="0"/>
                </a:cubicBezTo>
                <a:cubicBezTo>
                  <a:pt x="580" y="0"/>
                  <a:pt x="580" y="0"/>
                  <a:pt x="580" y="0"/>
                </a:cubicBezTo>
                <a:cubicBezTo>
                  <a:pt x="594" y="0"/>
                  <a:pt x="608" y="8"/>
                  <a:pt x="608" y="29"/>
                </a:cubicBezTo>
                <a:cubicBezTo>
                  <a:pt x="608" y="432"/>
                  <a:pt x="608" y="432"/>
                  <a:pt x="608" y="432"/>
                </a:cubicBezTo>
                <a:cubicBezTo>
                  <a:pt x="608" y="446"/>
                  <a:pt x="594" y="460"/>
                  <a:pt x="580" y="46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99" name="Freeform 141">
            <a:extLst>
              <a:ext uri="{FF2B5EF4-FFF2-40B4-BE49-F238E27FC236}">
                <a16:creationId xmlns:a16="http://schemas.microsoft.com/office/drawing/2014/main" id="{4B435CD9-BFF5-4BCC-ADED-4D33906FFA79}"/>
              </a:ext>
            </a:extLst>
          </p:cNvPr>
          <p:cNvSpPr>
            <a:spLocks noChangeArrowheads="1"/>
          </p:cNvSpPr>
          <p:nvPr/>
        </p:nvSpPr>
        <p:spPr bwMode="auto">
          <a:xfrm>
            <a:off x="10193318" y="5475661"/>
            <a:ext cx="637266" cy="576797"/>
          </a:xfrm>
          <a:custGeom>
            <a:avLst/>
            <a:gdLst>
              <a:gd name="T0" fmla="*/ 207011 w 602"/>
              <a:gd name="T1" fmla="*/ 165844 h 546"/>
              <a:gd name="T2" fmla="*/ 207011 w 602"/>
              <a:gd name="T3" fmla="*/ 165844 h 546"/>
              <a:gd name="T4" fmla="*/ 71533 w 602"/>
              <a:gd name="T5" fmla="*/ 165844 h 546"/>
              <a:gd name="T6" fmla="*/ 71533 w 602"/>
              <a:gd name="T7" fmla="*/ 165844 h 546"/>
              <a:gd name="T8" fmla="*/ 69004 w 602"/>
              <a:gd name="T9" fmla="*/ 165844 h 546"/>
              <a:gd name="T10" fmla="*/ 40824 w 602"/>
              <a:gd name="T11" fmla="*/ 193966 h 546"/>
              <a:gd name="T12" fmla="*/ 33237 w 602"/>
              <a:gd name="T13" fmla="*/ 196489 h 546"/>
              <a:gd name="T14" fmla="*/ 33237 w 602"/>
              <a:gd name="T15" fmla="*/ 196489 h 546"/>
              <a:gd name="T16" fmla="*/ 33237 w 602"/>
              <a:gd name="T17" fmla="*/ 196489 h 546"/>
              <a:gd name="T18" fmla="*/ 33237 w 602"/>
              <a:gd name="T19" fmla="*/ 196489 h 546"/>
              <a:gd name="T20" fmla="*/ 28180 w 602"/>
              <a:gd name="T21" fmla="*/ 193966 h 546"/>
              <a:gd name="T22" fmla="*/ 25651 w 602"/>
              <a:gd name="T23" fmla="*/ 193966 h 546"/>
              <a:gd name="T24" fmla="*/ 25651 w 602"/>
              <a:gd name="T25" fmla="*/ 191442 h 546"/>
              <a:gd name="T26" fmla="*/ 25651 w 602"/>
              <a:gd name="T27" fmla="*/ 191442 h 546"/>
              <a:gd name="T28" fmla="*/ 25651 w 602"/>
              <a:gd name="T29" fmla="*/ 191442 h 546"/>
              <a:gd name="T30" fmla="*/ 25651 w 602"/>
              <a:gd name="T31" fmla="*/ 188558 h 546"/>
              <a:gd name="T32" fmla="*/ 23122 w 602"/>
              <a:gd name="T33" fmla="*/ 188558 h 546"/>
              <a:gd name="T34" fmla="*/ 23122 w 602"/>
              <a:gd name="T35" fmla="*/ 186034 h 546"/>
              <a:gd name="T36" fmla="*/ 23122 w 602"/>
              <a:gd name="T37" fmla="*/ 186034 h 546"/>
              <a:gd name="T38" fmla="*/ 23122 w 602"/>
              <a:gd name="T39" fmla="*/ 165844 h 546"/>
              <a:gd name="T40" fmla="*/ 10477 w 602"/>
              <a:gd name="T41" fmla="*/ 165844 h 546"/>
              <a:gd name="T42" fmla="*/ 0 w 602"/>
              <a:gd name="T43" fmla="*/ 155749 h 546"/>
              <a:gd name="T44" fmla="*/ 0 w 602"/>
              <a:gd name="T45" fmla="*/ 10455 h 546"/>
              <a:gd name="T46" fmla="*/ 10477 w 602"/>
              <a:gd name="T47" fmla="*/ 0 h 546"/>
              <a:gd name="T48" fmla="*/ 207011 w 602"/>
              <a:gd name="T49" fmla="*/ 0 h 546"/>
              <a:gd name="T50" fmla="*/ 217127 w 602"/>
              <a:gd name="T51" fmla="*/ 10455 h 546"/>
              <a:gd name="T52" fmla="*/ 217127 w 602"/>
              <a:gd name="T53" fmla="*/ 155749 h 546"/>
              <a:gd name="T54" fmla="*/ 207011 w 602"/>
              <a:gd name="T55" fmla="*/ 165844 h 546"/>
              <a:gd name="T56" fmla="*/ 196534 w 602"/>
              <a:gd name="T57" fmla="*/ 20550 h 546"/>
              <a:gd name="T58" fmla="*/ 196534 w 602"/>
              <a:gd name="T59" fmla="*/ 20550 h 546"/>
              <a:gd name="T60" fmla="*/ 20593 w 602"/>
              <a:gd name="T61" fmla="*/ 20550 h 546"/>
              <a:gd name="T62" fmla="*/ 20593 w 602"/>
              <a:gd name="T63" fmla="*/ 145294 h 546"/>
              <a:gd name="T64" fmla="*/ 33237 w 602"/>
              <a:gd name="T65" fmla="*/ 145294 h 546"/>
              <a:gd name="T66" fmla="*/ 33237 w 602"/>
              <a:gd name="T67" fmla="*/ 145294 h 546"/>
              <a:gd name="T68" fmla="*/ 43353 w 602"/>
              <a:gd name="T69" fmla="*/ 145294 h 546"/>
              <a:gd name="T70" fmla="*/ 43353 w 602"/>
              <a:gd name="T71" fmla="*/ 160797 h 546"/>
              <a:gd name="T72" fmla="*/ 61417 w 602"/>
              <a:gd name="T73" fmla="*/ 145294 h 546"/>
              <a:gd name="T74" fmla="*/ 89596 w 602"/>
              <a:gd name="T75" fmla="*/ 145294 h 546"/>
              <a:gd name="T76" fmla="*/ 89596 w 602"/>
              <a:gd name="T77" fmla="*/ 145294 h 546"/>
              <a:gd name="T78" fmla="*/ 196534 w 602"/>
              <a:gd name="T79" fmla="*/ 145294 h 546"/>
              <a:gd name="T80" fmla="*/ 196534 w 602"/>
              <a:gd name="T81" fmla="*/ 20550 h 5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2" h="546">
                <a:moveTo>
                  <a:pt x="573" y="460"/>
                </a:moveTo>
                <a:lnTo>
                  <a:pt x="573" y="460"/>
                </a:lnTo>
                <a:cubicBezTo>
                  <a:pt x="198" y="460"/>
                  <a:pt x="198" y="460"/>
                  <a:pt x="198" y="460"/>
                </a:cubicBezTo>
                <a:cubicBezTo>
                  <a:pt x="191" y="460"/>
                  <a:pt x="191" y="460"/>
                  <a:pt x="191" y="460"/>
                </a:cubicBezTo>
                <a:cubicBezTo>
                  <a:pt x="113" y="538"/>
                  <a:pt x="113" y="538"/>
                  <a:pt x="113" y="538"/>
                </a:cubicBezTo>
                <a:cubicBezTo>
                  <a:pt x="106" y="545"/>
                  <a:pt x="99" y="545"/>
                  <a:pt x="92" y="545"/>
                </a:cubicBezTo>
                <a:cubicBezTo>
                  <a:pt x="85" y="545"/>
                  <a:pt x="78" y="545"/>
                  <a:pt x="78" y="538"/>
                </a:cubicBezTo>
                <a:cubicBezTo>
                  <a:pt x="71" y="538"/>
                  <a:pt x="71" y="538"/>
                  <a:pt x="71" y="538"/>
                </a:cubicBezTo>
                <a:lnTo>
                  <a:pt x="71" y="531"/>
                </a:lnTo>
                <a:cubicBezTo>
                  <a:pt x="71" y="523"/>
                  <a:pt x="71" y="523"/>
                  <a:pt x="71" y="523"/>
                </a:cubicBezTo>
                <a:lnTo>
                  <a:pt x="64" y="523"/>
                </a:lnTo>
                <a:lnTo>
                  <a:pt x="64" y="516"/>
                </a:lnTo>
                <a:cubicBezTo>
                  <a:pt x="64" y="460"/>
                  <a:pt x="64" y="460"/>
                  <a:pt x="64" y="460"/>
                </a:cubicBezTo>
                <a:cubicBezTo>
                  <a:pt x="29" y="460"/>
                  <a:pt x="29" y="460"/>
                  <a:pt x="29" y="460"/>
                </a:cubicBezTo>
                <a:cubicBezTo>
                  <a:pt x="15" y="460"/>
                  <a:pt x="0" y="446"/>
                  <a:pt x="0" y="432"/>
                </a:cubicBezTo>
                <a:cubicBezTo>
                  <a:pt x="0" y="29"/>
                  <a:pt x="0" y="29"/>
                  <a:pt x="0" y="29"/>
                </a:cubicBezTo>
                <a:cubicBezTo>
                  <a:pt x="0" y="8"/>
                  <a:pt x="15" y="0"/>
                  <a:pt x="29" y="0"/>
                </a:cubicBezTo>
                <a:cubicBezTo>
                  <a:pt x="573" y="0"/>
                  <a:pt x="573" y="0"/>
                  <a:pt x="573" y="0"/>
                </a:cubicBezTo>
                <a:cubicBezTo>
                  <a:pt x="594" y="0"/>
                  <a:pt x="601" y="8"/>
                  <a:pt x="601" y="29"/>
                </a:cubicBezTo>
                <a:cubicBezTo>
                  <a:pt x="601" y="432"/>
                  <a:pt x="601" y="432"/>
                  <a:pt x="601" y="432"/>
                </a:cubicBezTo>
                <a:cubicBezTo>
                  <a:pt x="601" y="446"/>
                  <a:pt x="594" y="460"/>
                  <a:pt x="573" y="460"/>
                </a:cubicBezTo>
                <a:close/>
                <a:moveTo>
                  <a:pt x="544" y="57"/>
                </a:moveTo>
                <a:lnTo>
                  <a:pt x="544" y="57"/>
                </a:lnTo>
                <a:cubicBezTo>
                  <a:pt x="57" y="57"/>
                  <a:pt x="57" y="57"/>
                  <a:pt x="57" y="57"/>
                </a:cubicBezTo>
                <a:cubicBezTo>
                  <a:pt x="57" y="403"/>
                  <a:pt x="57" y="403"/>
                  <a:pt x="57" y="403"/>
                </a:cubicBezTo>
                <a:cubicBezTo>
                  <a:pt x="92" y="403"/>
                  <a:pt x="92" y="403"/>
                  <a:pt x="92" y="403"/>
                </a:cubicBezTo>
                <a:cubicBezTo>
                  <a:pt x="120" y="403"/>
                  <a:pt x="120" y="403"/>
                  <a:pt x="120" y="403"/>
                </a:cubicBezTo>
                <a:cubicBezTo>
                  <a:pt x="120" y="446"/>
                  <a:pt x="120" y="446"/>
                  <a:pt x="120" y="446"/>
                </a:cubicBezTo>
                <a:cubicBezTo>
                  <a:pt x="170" y="403"/>
                  <a:pt x="170" y="403"/>
                  <a:pt x="170" y="403"/>
                </a:cubicBezTo>
                <a:cubicBezTo>
                  <a:pt x="248" y="403"/>
                  <a:pt x="248" y="403"/>
                  <a:pt x="248" y="403"/>
                </a:cubicBezTo>
                <a:cubicBezTo>
                  <a:pt x="544" y="403"/>
                  <a:pt x="544" y="403"/>
                  <a:pt x="544" y="403"/>
                </a:cubicBezTo>
                <a:lnTo>
                  <a:pt x="544" y="57"/>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00" name="Freeform 142">
            <a:extLst>
              <a:ext uri="{FF2B5EF4-FFF2-40B4-BE49-F238E27FC236}">
                <a16:creationId xmlns:a16="http://schemas.microsoft.com/office/drawing/2014/main" id="{1EE07E63-6A8F-4B26-B152-E2A71DFCC535}"/>
              </a:ext>
            </a:extLst>
          </p:cNvPr>
          <p:cNvSpPr>
            <a:spLocks noChangeArrowheads="1"/>
          </p:cNvSpPr>
          <p:nvPr/>
        </p:nvSpPr>
        <p:spPr bwMode="auto">
          <a:xfrm>
            <a:off x="14000149" y="4242514"/>
            <a:ext cx="637269" cy="627963"/>
          </a:xfrm>
          <a:custGeom>
            <a:avLst/>
            <a:gdLst>
              <a:gd name="T0" fmla="*/ 191475 w 602"/>
              <a:gd name="T1" fmla="*/ 86805 h 595"/>
              <a:gd name="T2" fmla="*/ 191475 w 602"/>
              <a:gd name="T3" fmla="*/ 86805 h 595"/>
              <a:gd name="T4" fmla="*/ 207010 w 602"/>
              <a:gd name="T5" fmla="*/ 114540 h 595"/>
              <a:gd name="T6" fmla="*/ 163657 w 602"/>
              <a:gd name="T7" fmla="*/ 96891 h 595"/>
              <a:gd name="T8" fmla="*/ 148122 w 602"/>
              <a:gd name="T9" fmla="*/ 99412 h 595"/>
              <a:gd name="T10" fmla="*/ 86706 w 602"/>
              <a:gd name="T11" fmla="*/ 48625 h 595"/>
              <a:gd name="T12" fmla="*/ 148122 w 602"/>
              <a:gd name="T13" fmla="*/ 0 h 595"/>
              <a:gd name="T14" fmla="*/ 217126 w 602"/>
              <a:gd name="T15" fmla="*/ 48625 h 595"/>
              <a:gd name="T16" fmla="*/ 191475 w 602"/>
              <a:gd name="T17" fmla="*/ 86805 h 595"/>
              <a:gd name="T18" fmla="*/ 74061 w 602"/>
              <a:gd name="T19" fmla="*/ 53668 h 595"/>
              <a:gd name="T20" fmla="*/ 74061 w 602"/>
              <a:gd name="T21" fmla="*/ 53668 h 595"/>
              <a:gd name="T22" fmla="*/ 143065 w 602"/>
              <a:gd name="T23" fmla="*/ 112019 h 595"/>
              <a:gd name="T24" fmla="*/ 158238 w 602"/>
              <a:gd name="T25" fmla="*/ 109497 h 595"/>
              <a:gd name="T26" fmla="*/ 158238 w 602"/>
              <a:gd name="T27" fmla="*/ 109497 h 595"/>
              <a:gd name="T28" fmla="*/ 158238 w 602"/>
              <a:gd name="T29" fmla="*/ 109497 h 595"/>
              <a:gd name="T30" fmla="*/ 194004 w 602"/>
              <a:gd name="T31" fmla="*/ 124985 h 595"/>
              <a:gd name="T32" fmla="*/ 102241 w 602"/>
              <a:gd name="T33" fmla="*/ 183336 h 595"/>
              <a:gd name="T34" fmla="*/ 81648 w 602"/>
              <a:gd name="T35" fmla="*/ 178293 h 595"/>
              <a:gd name="T36" fmla="*/ 13006 w 602"/>
              <a:gd name="T37" fmla="*/ 206388 h 595"/>
              <a:gd name="T38" fmla="*/ 35766 w 602"/>
              <a:gd name="T39" fmla="*/ 165687 h 595"/>
              <a:gd name="T40" fmla="*/ 0 w 602"/>
              <a:gd name="T41" fmla="*/ 106976 h 595"/>
              <a:gd name="T42" fmla="*/ 79119 w 602"/>
              <a:gd name="T43" fmla="*/ 33137 h 595"/>
              <a:gd name="T44" fmla="*/ 74061 w 602"/>
              <a:gd name="T45" fmla="*/ 53668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2" h="595">
                <a:moveTo>
                  <a:pt x="530" y="241"/>
                </a:moveTo>
                <a:lnTo>
                  <a:pt x="530" y="241"/>
                </a:lnTo>
                <a:cubicBezTo>
                  <a:pt x="523" y="248"/>
                  <a:pt x="523" y="290"/>
                  <a:pt x="573" y="318"/>
                </a:cubicBezTo>
                <a:cubicBezTo>
                  <a:pt x="573" y="318"/>
                  <a:pt x="502" y="332"/>
                  <a:pt x="453" y="269"/>
                </a:cubicBezTo>
                <a:cubicBezTo>
                  <a:pt x="438" y="269"/>
                  <a:pt x="424" y="276"/>
                  <a:pt x="410" y="276"/>
                </a:cubicBezTo>
                <a:cubicBezTo>
                  <a:pt x="304" y="276"/>
                  <a:pt x="240" y="212"/>
                  <a:pt x="240" y="135"/>
                </a:cubicBezTo>
                <a:cubicBezTo>
                  <a:pt x="240" y="64"/>
                  <a:pt x="304" y="0"/>
                  <a:pt x="410" y="0"/>
                </a:cubicBezTo>
                <a:cubicBezTo>
                  <a:pt x="516" y="0"/>
                  <a:pt x="601" y="64"/>
                  <a:pt x="601" y="135"/>
                </a:cubicBezTo>
                <a:cubicBezTo>
                  <a:pt x="601" y="177"/>
                  <a:pt x="573" y="219"/>
                  <a:pt x="530" y="241"/>
                </a:cubicBezTo>
                <a:close/>
                <a:moveTo>
                  <a:pt x="205" y="149"/>
                </a:moveTo>
                <a:lnTo>
                  <a:pt x="205" y="149"/>
                </a:lnTo>
                <a:cubicBezTo>
                  <a:pt x="212" y="233"/>
                  <a:pt x="283" y="304"/>
                  <a:pt x="396" y="311"/>
                </a:cubicBezTo>
                <a:cubicBezTo>
                  <a:pt x="410" y="311"/>
                  <a:pt x="424" y="311"/>
                  <a:pt x="438" y="304"/>
                </a:cubicBezTo>
                <a:cubicBezTo>
                  <a:pt x="474" y="339"/>
                  <a:pt x="516" y="347"/>
                  <a:pt x="537" y="347"/>
                </a:cubicBezTo>
                <a:cubicBezTo>
                  <a:pt x="516" y="439"/>
                  <a:pt x="424" y="509"/>
                  <a:pt x="283" y="509"/>
                </a:cubicBezTo>
                <a:cubicBezTo>
                  <a:pt x="269" y="509"/>
                  <a:pt x="248" y="502"/>
                  <a:pt x="226" y="495"/>
                </a:cubicBezTo>
                <a:cubicBezTo>
                  <a:pt x="156" y="594"/>
                  <a:pt x="36" y="573"/>
                  <a:pt x="36" y="573"/>
                </a:cubicBezTo>
                <a:cubicBezTo>
                  <a:pt x="120" y="537"/>
                  <a:pt x="120" y="467"/>
                  <a:pt x="99" y="460"/>
                </a:cubicBezTo>
                <a:cubicBezTo>
                  <a:pt x="36" y="424"/>
                  <a:pt x="0" y="361"/>
                  <a:pt x="0" y="297"/>
                </a:cubicBezTo>
                <a:cubicBezTo>
                  <a:pt x="0" y="198"/>
                  <a:pt x="92" y="113"/>
                  <a:pt x="219" y="92"/>
                </a:cubicBezTo>
                <a:cubicBezTo>
                  <a:pt x="212" y="113"/>
                  <a:pt x="205" y="128"/>
                  <a:pt x="205" y="14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dirty="0"/>
          </a:p>
        </p:txBody>
      </p:sp>
      <p:sp>
        <p:nvSpPr>
          <p:cNvPr id="301" name="Freeform 143">
            <a:extLst>
              <a:ext uri="{FF2B5EF4-FFF2-40B4-BE49-F238E27FC236}">
                <a16:creationId xmlns:a16="http://schemas.microsoft.com/office/drawing/2014/main" id="{F77D0EBC-3505-4D2B-B4E9-AC411DEE3472}"/>
              </a:ext>
            </a:extLst>
          </p:cNvPr>
          <p:cNvSpPr>
            <a:spLocks noChangeArrowheads="1"/>
          </p:cNvSpPr>
          <p:nvPr/>
        </p:nvSpPr>
        <p:spPr bwMode="auto">
          <a:xfrm>
            <a:off x="12734684" y="4275074"/>
            <a:ext cx="641919" cy="590753"/>
          </a:xfrm>
          <a:custGeom>
            <a:avLst/>
            <a:gdLst>
              <a:gd name="T0" fmla="*/ 114394 w 609"/>
              <a:gd name="T1" fmla="*/ 165546 h 559"/>
              <a:gd name="T2" fmla="*/ 114394 w 609"/>
              <a:gd name="T3" fmla="*/ 165546 h 559"/>
              <a:gd name="T4" fmla="*/ 91371 w 609"/>
              <a:gd name="T5" fmla="*/ 163022 h 559"/>
              <a:gd name="T6" fmla="*/ 15468 w 609"/>
              <a:gd name="T7" fmla="*/ 193678 h 559"/>
              <a:gd name="T8" fmla="*/ 43167 w 609"/>
              <a:gd name="T9" fmla="*/ 147874 h 559"/>
              <a:gd name="T10" fmla="*/ 0 w 609"/>
              <a:gd name="T11" fmla="*/ 84035 h 559"/>
              <a:gd name="T12" fmla="*/ 114394 w 609"/>
              <a:gd name="T13" fmla="*/ 0 h 559"/>
              <a:gd name="T14" fmla="*/ 218715 w 609"/>
              <a:gd name="T15" fmla="*/ 84035 h 559"/>
              <a:gd name="T16" fmla="*/ 114394 w 609"/>
              <a:gd name="T17" fmla="*/ 165546 h 559"/>
              <a:gd name="T18" fmla="*/ 58636 w 609"/>
              <a:gd name="T19" fmla="*/ 63477 h 559"/>
              <a:gd name="T20" fmla="*/ 58636 w 609"/>
              <a:gd name="T21" fmla="*/ 63477 h 559"/>
              <a:gd name="T22" fmla="*/ 38131 w 609"/>
              <a:gd name="T23" fmla="*/ 84035 h 559"/>
              <a:gd name="T24" fmla="*/ 58636 w 609"/>
              <a:gd name="T25" fmla="*/ 104233 h 559"/>
              <a:gd name="T26" fmla="*/ 78781 w 609"/>
              <a:gd name="T27" fmla="*/ 84035 h 559"/>
              <a:gd name="T28" fmla="*/ 58636 w 609"/>
              <a:gd name="T29" fmla="*/ 63477 h 559"/>
              <a:gd name="T30" fmla="*/ 109358 w 609"/>
              <a:gd name="T31" fmla="*/ 63477 h 559"/>
              <a:gd name="T32" fmla="*/ 109358 w 609"/>
              <a:gd name="T33" fmla="*/ 63477 h 559"/>
              <a:gd name="T34" fmla="*/ 88853 w 609"/>
              <a:gd name="T35" fmla="*/ 84035 h 559"/>
              <a:gd name="T36" fmla="*/ 109358 w 609"/>
              <a:gd name="T37" fmla="*/ 104233 h 559"/>
              <a:gd name="T38" fmla="*/ 129862 w 609"/>
              <a:gd name="T39" fmla="*/ 84035 h 559"/>
              <a:gd name="T40" fmla="*/ 109358 w 609"/>
              <a:gd name="T41" fmla="*/ 63477 h 559"/>
              <a:gd name="T42" fmla="*/ 160079 w 609"/>
              <a:gd name="T43" fmla="*/ 63477 h 559"/>
              <a:gd name="T44" fmla="*/ 160079 w 609"/>
              <a:gd name="T45" fmla="*/ 63477 h 559"/>
              <a:gd name="T46" fmla="*/ 139935 w 609"/>
              <a:gd name="T47" fmla="*/ 84035 h 559"/>
              <a:gd name="T48" fmla="*/ 160079 w 609"/>
              <a:gd name="T49" fmla="*/ 104233 h 559"/>
              <a:gd name="T50" fmla="*/ 180584 w 609"/>
              <a:gd name="T51" fmla="*/ 84035 h 559"/>
              <a:gd name="T52" fmla="*/ 160079 w 609"/>
              <a:gd name="T53" fmla="*/ 63477 h 5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9" h="559">
                <a:moveTo>
                  <a:pt x="318" y="459"/>
                </a:moveTo>
                <a:lnTo>
                  <a:pt x="318" y="459"/>
                </a:lnTo>
                <a:cubicBezTo>
                  <a:pt x="297" y="459"/>
                  <a:pt x="276" y="452"/>
                  <a:pt x="254" y="452"/>
                </a:cubicBezTo>
                <a:cubicBezTo>
                  <a:pt x="177" y="558"/>
                  <a:pt x="43" y="537"/>
                  <a:pt x="43" y="537"/>
                </a:cubicBezTo>
                <a:cubicBezTo>
                  <a:pt x="134" y="494"/>
                  <a:pt x="134" y="417"/>
                  <a:pt x="120" y="410"/>
                </a:cubicBezTo>
                <a:cubicBezTo>
                  <a:pt x="43" y="367"/>
                  <a:pt x="0" y="303"/>
                  <a:pt x="0" y="233"/>
                </a:cubicBezTo>
                <a:cubicBezTo>
                  <a:pt x="0" y="106"/>
                  <a:pt x="141" y="0"/>
                  <a:pt x="318" y="0"/>
                </a:cubicBezTo>
                <a:cubicBezTo>
                  <a:pt x="495" y="0"/>
                  <a:pt x="608" y="106"/>
                  <a:pt x="608" y="233"/>
                </a:cubicBezTo>
                <a:cubicBezTo>
                  <a:pt x="608" y="360"/>
                  <a:pt x="495" y="459"/>
                  <a:pt x="318" y="459"/>
                </a:cubicBezTo>
                <a:close/>
                <a:moveTo>
                  <a:pt x="163" y="176"/>
                </a:moveTo>
                <a:lnTo>
                  <a:pt x="163" y="176"/>
                </a:lnTo>
                <a:cubicBezTo>
                  <a:pt x="134" y="176"/>
                  <a:pt x="106" y="204"/>
                  <a:pt x="106" y="233"/>
                </a:cubicBezTo>
                <a:cubicBezTo>
                  <a:pt x="106" y="268"/>
                  <a:pt x="134" y="289"/>
                  <a:pt x="163" y="289"/>
                </a:cubicBezTo>
                <a:cubicBezTo>
                  <a:pt x="191" y="289"/>
                  <a:pt x="219" y="268"/>
                  <a:pt x="219" y="233"/>
                </a:cubicBezTo>
                <a:cubicBezTo>
                  <a:pt x="219" y="204"/>
                  <a:pt x="191" y="176"/>
                  <a:pt x="163" y="176"/>
                </a:cubicBezTo>
                <a:close/>
                <a:moveTo>
                  <a:pt x="304" y="176"/>
                </a:moveTo>
                <a:lnTo>
                  <a:pt x="304" y="176"/>
                </a:lnTo>
                <a:cubicBezTo>
                  <a:pt x="276" y="176"/>
                  <a:pt x="247" y="204"/>
                  <a:pt x="247" y="233"/>
                </a:cubicBezTo>
                <a:cubicBezTo>
                  <a:pt x="247" y="268"/>
                  <a:pt x="276" y="289"/>
                  <a:pt x="304" y="289"/>
                </a:cubicBezTo>
                <a:cubicBezTo>
                  <a:pt x="332" y="289"/>
                  <a:pt x="361" y="268"/>
                  <a:pt x="361" y="233"/>
                </a:cubicBezTo>
                <a:cubicBezTo>
                  <a:pt x="361" y="204"/>
                  <a:pt x="332" y="176"/>
                  <a:pt x="304" y="176"/>
                </a:cubicBezTo>
                <a:close/>
                <a:moveTo>
                  <a:pt x="445" y="176"/>
                </a:moveTo>
                <a:lnTo>
                  <a:pt x="445" y="176"/>
                </a:lnTo>
                <a:cubicBezTo>
                  <a:pt x="417" y="176"/>
                  <a:pt x="389" y="204"/>
                  <a:pt x="389" y="233"/>
                </a:cubicBezTo>
                <a:cubicBezTo>
                  <a:pt x="389" y="268"/>
                  <a:pt x="417" y="289"/>
                  <a:pt x="445" y="289"/>
                </a:cubicBezTo>
                <a:cubicBezTo>
                  <a:pt x="474" y="289"/>
                  <a:pt x="502" y="268"/>
                  <a:pt x="502" y="233"/>
                </a:cubicBezTo>
                <a:cubicBezTo>
                  <a:pt x="502" y="204"/>
                  <a:pt x="474" y="176"/>
                  <a:pt x="445" y="17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02" name="Freeform 144">
            <a:extLst>
              <a:ext uri="{FF2B5EF4-FFF2-40B4-BE49-F238E27FC236}">
                <a16:creationId xmlns:a16="http://schemas.microsoft.com/office/drawing/2014/main" id="{35359250-03C5-4B8A-AC87-742A351D17B1}"/>
              </a:ext>
            </a:extLst>
          </p:cNvPr>
          <p:cNvSpPr>
            <a:spLocks noChangeArrowheads="1"/>
          </p:cNvSpPr>
          <p:nvPr/>
        </p:nvSpPr>
        <p:spPr bwMode="auto">
          <a:xfrm>
            <a:off x="10207977" y="4275074"/>
            <a:ext cx="637266" cy="590753"/>
          </a:xfrm>
          <a:custGeom>
            <a:avLst/>
            <a:gdLst>
              <a:gd name="T0" fmla="*/ 114886 w 602"/>
              <a:gd name="T1" fmla="*/ 0 h 559"/>
              <a:gd name="T2" fmla="*/ 114886 w 602"/>
              <a:gd name="T3" fmla="*/ 0 h 559"/>
              <a:gd name="T4" fmla="*/ 217127 w 602"/>
              <a:gd name="T5" fmla="*/ 84035 h 559"/>
              <a:gd name="T6" fmla="*/ 114886 w 602"/>
              <a:gd name="T7" fmla="*/ 165546 h 559"/>
              <a:gd name="T8" fmla="*/ 91764 w 602"/>
              <a:gd name="T9" fmla="*/ 163022 h 559"/>
              <a:gd name="T10" fmla="*/ 15174 w 602"/>
              <a:gd name="T11" fmla="*/ 193678 h 559"/>
              <a:gd name="T12" fmla="*/ 40824 w 602"/>
              <a:gd name="T13" fmla="*/ 147874 h 559"/>
              <a:gd name="T14" fmla="*/ 0 w 602"/>
              <a:gd name="T15" fmla="*/ 84035 h 559"/>
              <a:gd name="T16" fmla="*/ 114886 w 602"/>
              <a:gd name="T17" fmla="*/ 0 h 5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559">
                <a:moveTo>
                  <a:pt x="318" y="0"/>
                </a:moveTo>
                <a:lnTo>
                  <a:pt x="318" y="0"/>
                </a:lnTo>
                <a:cubicBezTo>
                  <a:pt x="495" y="0"/>
                  <a:pt x="601" y="106"/>
                  <a:pt x="601" y="233"/>
                </a:cubicBezTo>
                <a:cubicBezTo>
                  <a:pt x="601" y="360"/>
                  <a:pt x="495" y="459"/>
                  <a:pt x="318" y="459"/>
                </a:cubicBezTo>
                <a:cubicBezTo>
                  <a:pt x="297" y="459"/>
                  <a:pt x="276" y="452"/>
                  <a:pt x="254" y="452"/>
                </a:cubicBezTo>
                <a:cubicBezTo>
                  <a:pt x="170" y="558"/>
                  <a:pt x="42" y="537"/>
                  <a:pt x="42" y="537"/>
                </a:cubicBezTo>
                <a:cubicBezTo>
                  <a:pt x="134" y="494"/>
                  <a:pt x="134" y="417"/>
                  <a:pt x="113" y="410"/>
                </a:cubicBezTo>
                <a:cubicBezTo>
                  <a:pt x="42" y="367"/>
                  <a:pt x="0" y="303"/>
                  <a:pt x="0" y="233"/>
                </a:cubicBezTo>
                <a:cubicBezTo>
                  <a:pt x="0" y="106"/>
                  <a:pt x="141" y="0"/>
                  <a:pt x="318"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04" name="Freeform 8">
            <a:extLst>
              <a:ext uri="{FF2B5EF4-FFF2-40B4-BE49-F238E27FC236}">
                <a16:creationId xmlns:a16="http://schemas.microsoft.com/office/drawing/2014/main" id="{FB4D5C9C-D5FA-49E2-BA32-C145C6AFB338}"/>
              </a:ext>
            </a:extLst>
          </p:cNvPr>
          <p:cNvSpPr>
            <a:spLocks noChangeArrowheads="1"/>
          </p:cNvSpPr>
          <p:nvPr/>
        </p:nvSpPr>
        <p:spPr bwMode="auto">
          <a:xfrm>
            <a:off x="3711396" y="2997404"/>
            <a:ext cx="718200" cy="641795"/>
          </a:xfrm>
          <a:custGeom>
            <a:avLst/>
            <a:gdLst>
              <a:gd name="T0" fmla="*/ 139450 w 497"/>
              <a:gd name="T1" fmla="*/ 151181 h 444"/>
              <a:gd name="T2" fmla="*/ 139450 w 497"/>
              <a:gd name="T3" fmla="*/ 151181 h 444"/>
              <a:gd name="T4" fmla="*/ 99414 w 497"/>
              <a:gd name="T5" fmla="*/ 115636 h 444"/>
              <a:gd name="T6" fmla="*/ 111560 w 497"/>
              <a:gd name="T7" fmla="*/ 87739 h 444"/>
              <a:gd name="T8" fmla="*/ 123256 w 497"/>
              <a:gd name="T9" fmla="*/ 67941 h 444"/>
              <a:gd name="T10" fmla="*/ 119657 w 497"/>
              <a:gd name="T11" fmla="*/ 59843 h 444"/>
              <a:gd name="T12" fmla="*/ 123256 w 497"/>
              <a:gd name="T13" fmla="*/ 40045 h 444"/>
              <a:gd name="T14" fmla="*/ 79622 w 497"/>
              <a:gd name="T15" fmla="*/ 0 h 444"/>
              <a:gd name="T16" fmla="*/ 31489 w 497"/>
              <a:gd name="T17" fmla="*/ 40045 h 444"/>
              <a:gd name="T18" fmla="*/ 35537 w 497"/>
              <a:gd name="T19" fmla="*/ 59843 h 444"/>
              <a:gd name="T20" fmla="*/ 31489 w 497"/>
              <a:gd name="T21" fmla="*/ 67941 h 444"/>
              <a:gd name="T22" fmla="*/ 43634 w 497"/>
              <a:gd name="T23" fmla="*/ 87739 h 444"/>
              <a:gd name="T24" fmla="*/ 55330 w 497"/>
              <a:gd name="T25" fmla="*/ 115636 h 444"/>
              <a:gd name="T26" fmla="*/ 15744 w 497"/>
              <a:gd name="T27" fmla="*/ 151181 h 444"/>
              <a:gd name="T28" fmla="*/ 0 w 497"/>
              <a:gd name="T29" fmla="*/ 155231 h 444"/>
              <a:gd name="T30" fmla="*/ 0 w 497"/>
              <a:gd name="T31" fmla="*/ 199325 h 444"/>
              <a:gd name="T32" fmla="*/ 179036 w 497"/>
              <a:gd name="T33" fmla="*/ 199325 h 444"/>
              <a:gd name="T34" fmla="*/ 179036 w 497"/>
              <a:gd name="T35" fmla="*/ 179528 h 444"/>
              <a:gd name="T36" fmla="*/ 139450 w 497"/>
              <a:gd name="T37" fmla="*/ 151181 h 444"/>
              <a:gd name="T38" fmla="*/ 191182 w 497"/>
              <a:gd name="T39" fmla="*/ 87739 h 444"/>
              <a:gd name="T40" fmla="*/ 191182 w 497"/>
              <a:gd name="T41" fmla="*/ 87739 h 444"/>
              <a:gd name="T42" fmla="*/ 191182 w 497"/>
              <a:gd name="T43" fmla="*/ 55793 h 444"/>
              <a:gd name="T44" fmla="*/ 167340 w 497"/>
              <a:gd name="T45" fmla="*/ 55793 h 444"/>
              <a:gd name="T46" fmla="*/ 167340 w 497"/>
              <a:gd name="T47" fmla="*/ 87739 h 444"/>
              <a:gd name="T48" fmla="*/ 135402 w 497"/>
              <a:gd name="T49" fmla="*/ 87739 h 444"/>
              <a:gd name="T50" fmla="*/ 135402 w 497"/>
              <a:gd name="T51" fmla="*/ 111586 h 444"/>
              <a:gd name="T52" fmla="*/ 167340 w 497"/>
              <a:gd name="T53" fmla="*/ 111586 h 444"/>
              <a:gd name="T54" fmla="*/ 167340 w 497"/>
              <a:gd name="T55" fmla="*/ 143532 h 444"/>
              <a:gd name="T56" fmla="*/ 191182 w 497"/>
              <a:gd name="T57" fmla="*/ 143532 h 444"/>
              <a:gd name="T58" fmla="*/ 191182 w 497"/>
              <a:gd name="T59" fmla="*/ 111586 h 444"/>
              <a:gd name="T60" fmla="*/ 223120 w 497"/>
              <a:gd name="T61" fmla="*/ 111586 h 444"/>
              <a:gd name="T62" fmla="*/ 223120 w 497"/>
              <a:gd name="T63" fmla="*/ 87739 h 444"/>
              <a:gd name="T64" fmla="*/ 191182 w 497"/>
              <a:gd name="T65" fmla="*/ 87739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6" name="Freeform 47">
            <a:extLst>
              <a:ext uri="{FF2B5EF4-FFF2-40B4-BE49-F238E27FC236}">
                <a16:creationId xmlns:a16="http://schemas.microsoft.com/office/drawing/2014/main" id="{4F04D95F-D1D9-4433-9B92-EBAF29AA02E0}"/>
              </a:ext>
            </a:extLst>
          </p:cNvPr>
          <p:cNvSpPr>
            <a:spLocks noChangeArrowheads="1"/>
          </p:cNvSpPr>
          <p:nvPr/>
        </p:nvSpPr>
        <p:spPr bwMode="auto">
          <a:xfrm>
            <a:off x="4953350" y="3048088"/>
            <a:ext cx="771900" cy="601568"/>
          </a:xfrm>
          <a:custGeom>
            <a:avLst/>
            <a:gdLst>
              <a:gd name="T0" fmla="*/ 223121 w 498"/>
              <a:gd name="T1" fmla="*/ 195370 h 435"/>
              <a:gd name="T2" fmla="*/ 223121 w 498"/>
              <a:gd name="T3" fmla="*/ 195370 h 435"/>
              <a:gd name="T4" fmla="*/ 218632 w 498"/>
              <a:gd name="T5" fmla="*/ 147653 h 435"/>
              <a:gd name="T6" fmla="*/ 190798 w 498"/>
              <a:gd name="T7" fmla="*/ 131897 h 435"/>
              <a:gd name="T8" fmla="*/ 167004 w 498"/>
              <a:gd name="T9" fmla="*/ 103987 h 435"/>
              <a:gd name="T10" fmla="*/ 175085 w 498"/>
              <a:gd name="T11" fmla="*/ 88232 h 435"/>
              <a:gd name="T12" fmla="*/ 183166 w 498"/>
              <a:gd name="T13" fmla="*/ 71576 h 435"/>
              <a:gd name="T14" fmla="*/ 179125 w 498"/>
              <a:gd name="T15" fmla="*/ 67974 h 435"/>
              <a:gd name="T16" fmla="*/ 183166 w 498"/>
              <a:gd name="T17" fmla="*/ 51769 h 435"/>
              <a:gd name="T18" fmla="*/ 155332 w 498"/>
              <a:gd name="T19" fmla="*/ 27910 h 435"/>
              <a:gd name="T20" fmla="*/ 127498 w 498"/>
              <a:gd name="T21" fmla="*/ 51769 h 435"/>
              <a:gd name="T22" fmla="*/ 131538 w 498"/>
              <a:gd name="T23" fmla="*/ 67974 h 435"/>
              <a:gd name="T24" fmla="*/ 127498 w 498"/>
              <a:gd name="T25" fmla="*/ 71576 h 435"/>
              <a:gd name="T26" fmla="*/ 135579 w 498"/>
              <a:gd name="T27" fmla="*/ 88232 h 435"/>
              <a:gd name="T28" fmla="*/ 139619 w 498"/>
              <a:gd name="T29" fmla="*/ 103987 h 435"/>
              <a:gd name="T30" fmla="*/ 131538 w 498"/>
              <a:gd name="T31" fmla="*/ 123794 h 435"/>
              <a:gd name="T32" fmla="*/ 171045 w 498"/>
              <a:gd name="T33" fmla="*/ 163859 h 435"/>
              <a:gd name="T34" fmla="*/ 171045 w 498"/>
              <a:gd name="T35" fmla="*/ 195370 h 435"/>
              <a:gd name="T36" fmla="*/ 223121 w 498"/>
              <a:gd name="T37" fmla="*/ 195370 h 435"/>
              <a:gd name="T38" fmla="*/ 115825 w 498"/>
              <a:gd name="T39" fmla="*/ 135949 h 435"/>
              <a:gd name="T40" fmla="*/ 115825 w 498"/>
              <a:gd name="T41" fmla="*/ 135949 h 435"/>
              <a:gd name="T42" fmla="*/ 83951 w 498"/>
              <a:gd name="T43" fmla="*/ 103987 h 435"/>
              <a:gd name="T44" fmla="*/ 95623 w 498"/>
              <a:gd name="T45" fmla="*/ 75627 h 435"/>
              <a:gd name="T46" fmla="*/ 103704 w 498"/>
              <a:gd name="T47" fmla="*/ 59871 h 435"/>
              <a:gd name="T48" fmla="*/ 99664 w 498"/>
              <a:gd name="T49" fmla="*/ 51769 h 435"/>
              <a:gd name="T50" fmla="*/ 103704 w 498"/>
              <a:gd name="T51" fmla="*/ 31961 h 435"/>
              <a:gd name="T52" fmla="*/ 67789 w 498"/>
              <a:gd name="T53" fmla="*/ 0 h 435"/>
              <a:gd name="T54" fmla="*/ 31874 w 498"/>
              <a:gd name="T55" fmla="*/ 31961 h 435"/>
              <a:gd name="T56" fmla="*/ 31874 w 498"/>
              <a:gd name="T57" fmla="*/ 51769 h 435"/>
              <a:gd name="T58" fmla="*/ 31874 w 498"/>
              <a:gd name="T59" fmla="*/ 59871 h 435"/>
              <a:gd name="T60" fmla="*/ 39955 w 498"/>
              <a:gd name="T61" fmla="*/ 75627 h 435"/>
              <a:gd name="T62" fmla="*/ 48036 w 498"/>
              <a:gd name="T63" fmla="*/ 103987 h 435"/>
              <a:gd name="T64" fmla="*/ 20202 w 498"/>
              <a:gd name="T65" fmla="*/ 135949 h 435"/>
              <a:gd name="T66" fmla="*/ 0 w 498"/>
              <a:gd name="T67" fmla="*/ 155756 h 435"/>
              <a:gd name="T68" fmla="*/ 0 w 498"/>
              <a:gd name="T69" fmla="*/ 195370 h 435"/>
              <a:gd name="T70" fmla="*/ 155332 w 498"/>
              <a:gd name="T71" fmla="*/ 195370 h 435"/>
              <a:gd name="T72" fmla="*/ 155332 w 498"/>
              <a:gd name="T73" fmla="*/ 163859 h 435"/>
              <a:gd name="T74" fmla="*/ 115825 w 498"/>
              <a:gd name="T75" fmla="*/ 135949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8" name="Freeform 41">
            <a:extLst>
              <a:ext uri="{FF2B5EF4-FFF2-40B4-BE49-F238E27FC236}">
                <a16:creationId xmlns:a16="http://schemas.microsoft.com/office/drawing/2014/main" id="{30E3945C-055E-458D-A721-76CE72389D4C}"/>
              </a:ext>
            </a:extLst>
          </p:cNvPr>
          <p:cNvSpPr>
            <a:spLocks noChangeArrowheads="1"/>
          </p:cNvSpPr>
          <p:nvPr/>
        </p:nvSpPr>
        <p:spPr bwMode="auto">
          <a:xfrm>
            <a:off x="6249004" y="2981597"/>
            <a:ext cx="641919" cy="641919"/>
          </a:xfrm>
          <a:custGeom>
            <a:avLst/>
            <a:gdLst>
              <a:gd name="T0" fmla="*/ 208626 w 608"/>
              <a:gd name="T1" fmla="*/ 218715 h 609"/>
              <a:gd name="T2" fmla="*/ 208626 w 608"/>
              <a:gd name="T3" fmla="*/ 218715 h 609"/>
              <a:gd name="T4" fmla="*/ 10089 w 608"/>
              <a:gd name="T5" fmla="*/ 218715 h 609"/>
              <a:gd name="T6" fmla="*/ 0 w 608"/>
              <a:gd name="T7" fmla="*/ 208643 h 609"/>
              <a:gd name="T8" fmla="*/ 0 w 608"/>
              <a:gd name="T9" fmla="*/ 10432 h 609"/>
              <a:gd name="T10" fmla="*/ 10089 w 608"/>
              <a:gd name="T11" fmla="*/ 0 h 609"/>
              <a:gd name="T12" fmla="*/ 208626 w 608"/>
              <a:gd name="T13" fmla="*/ 0 h 609"/>
              <a:gd name="T14" fmla="*/ 218715 w 608"/>
              <a:gd name="T15" fmla="*/ 10432 h 609"/>
              <a:gd name="T16" fmla="*/ 218715 w 608"/>
              <a:gd name="T17" fmla="*/ 208643 h 609"/>
              <a:gd name="T18" fmla="*/ 208626 w 608"/>
              <a:gd name="T19" fmla="*/ 218715 h 609"/>
              <a:gd name="T20" fmla="*/ 20178 w 608"/>
              <a:gd name="T21" fmla="*/ 20505 h 609"/>
              <a:gd name="T22" fmla="*/ 20178 w 608"/>
              <a:gd name="T23" fmla="*/ 20505 h 609"/>
              <a:gd name="T24" fmla="*/ 20178 w 608"/>
              <a:gd name="T25" fmla="*/ 193534 h 609"/>
              <a:gd name="T26" fmla="*/ 40716 w 608"/>
              <a:gd name="T27" fmla="*/ 170512 h 609"/>
              <a:gd name="T28" fmla="*/ 65939 w 608"/>
              <a:gd name="T29" fmla="*/ 160439 h 609"/>
              <a:gd name="T30" fmla="*/ 88999 w 608"/>
              <a:gd name="T31" fmla="*/ 150007 h 609"/>
              <a:gd name="T32" fmla="*/ 88999 w 608"/>
              <a:gd name="T33" fmla="*/ 132380 h 609"/>
              <a:gd name="T34" fmla="*/ 81432 w 608"/>
              <a:gd name="T35" fmla="*/ 111876 h 609"/>
              <a:gd name="T36" fmla="*/ 73866 w 608"/>
              <a:gd name="T37" fmla="*/ 104321 h 609"/>
              <a:gd name="T38" fmla="*/ 78910 w 608"/>
              <a:gd name="T39" fmla="*/ 89213 h 609"/>
              <a:gd name="T40" fmla="*/ 76388 w 608"/>
              <a:gd name="T41" fmla="*/ 68708 h 609"/>
              <a:gd name="T42" fmla="*/ 109538 w 608"/>
              <a:gd name="T43" fmla="*/ 40649 h 609"/>
              <a:gd name="T44" fmla="*/ 142327 w 608"/>
              <a:gd name="T45" fmla="*/ 68708 h 609"/>
              <a:gd name="T46" fmla="*/ 142327 w 608"/>
              <a:gd name="T47" fmla="*/ 89213 h 609"/>
              <a:gd name="T48" fmla="*/ 145209 w 608"/>
              <a:gd name="T49" fmla="*/ 104321 h 609"/>
              <a:gd name="T50" fmla="*/ 137282 w 608"/>
              <a:gd name="T51" fmla="*/ 111876 h 609"/>
              <a:gd name="T52" fmla="*/ 129715 w 608"/>
              <a:gd name="T53" fmla="*/ 132380 h 609"/>
              <a:gd name="T54" fmla="*/ 129715 w 608"/>
              <a:gd name="T55" fmla="*/ 150007 h 609"/>
              <a:gd name="T56" fmla="*/ 152776 w 608"/>
              <a:gd name="T57" fmla="*/ 160439 h 609"/>
              <a:gd name="T58" fmla="*/ 177998 w 608"/>
              <a:gd name="T59" fmla="*/ 170512 h 609"/>
              <a:gd name="T60" fmla="*/ 198537 w 608"/>
              <a:gd name="T61" fmla="*/ 193534 h 609"/>
              <a:gd name="T62" fmla="*/ 198537 w 608"/>
              <a:gd name="T63" fmla="*/ 20505 h 609"/>
              <a:gd name="T64" fmla="*/ 20178 w 608"/>
              <a:gd name="T65" fmla="*/ 20505 h 6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609">
                <a:moveTo>
                  <a:pt x="579" y="608"/>
                </a:moveTo>
                <a:lnTo>
                  <a:pt x="579" y="608"/>
                </a:lnTo>
                <a:cubicBezTo>
                  <a:pt x="28" y="608"/>
                  <a:pt x="28" y="608"/>
                  <a:pt x="28" y="608"/>
                </a:cubicBezTo>
                <a:cubicBezTo>
                  <a:pt x="14" y="608"/>
                  <a:pt x="0" y="594"/>
                  <a:pt x="0" y="580"/>
                </a:cubicBezTo>
                <a:cubicBezTo>
                  <a:pt x="0" y="29"/>
                  <a:pt x="0" y="29"/>
                  <a:pt x="0" y="29"/>
                </a:cubicBezTo>
                <a:cubicBezTo>
                  <a:pt x="0" y="15"/>
                  <a:pt x="14" y="0"/>
                  <a:pt x="28" y="0"/>
                </a:cubicBezTo>
                <a:cubicBezTo>
                  <a:pt x="579" y="0"/>
                  <a:pt x="579" y="0"/>
                  <a:pt x="579" y="0"/>
                </a:cubicBezTo>
                <a:cubicBezTo>
                  <a:pt x="593" y="0"/>
                  <a:pt x="607" y="15"/>
                  <a:pt x="607" y="29"/>
                </a:cubicBezTo>
                <a:cubicBezTo>
                  <a:pt x="607" y="580"/>
                  <a:pt x="607" y="580"/>
                  <a:pt x="607" y="580"/>
                </a:cubicBezTo>
                <a:cubicBezTo>
                  <a:pt x="607" y="594"/>
                  <a:pt x="593" y="608"/>
                  <a:pt x="579" y="608"/>
                </a:cubicBezTo>
                <a:close/>
                <a:moveTo>
                  <a:pt x="56" y="57"/>
                </a:moveTo>
                <a:lnTo>
                  <a:pt x="56" y="57"/>
                </a:lnTo>
                <a:cubicBezTo>
                  <a:pt x="56" y="538"/>
                  <a:pt x="56" y="538"/>
                  <a:pt x="56" y="538"/>
                </a:cubicBezTo>
                <a:cubicBezTo>
                  <a:pt x="70" y="516"/>
                  <a:pt x="84" y="488"/>
                  <a:pt x="113" y="474"/>
                </a:cubicBezTo>
                <a:cubicBezTo>
                  <a:pt x="155" y="453"/>
                  <a:pt x="134" y="467"/>
                  <a:pt x="183" y="446"/>
                </a:cubicBezTo>
                <a:cubicBezTo>
                  <a:pt x="233" y="424"/>
                  <a:pt x="247" y="417"/>
                  <a:pt x="247" y="417"/>
                </a:cubicBezTo>
                <a:cubicBezTo>
                  <a:pt x="247" y="368"/>
                  <a:pt x="247" y="368"/>
                  <a:pt x="247" y="368"/>
                </a:cubicBezTo>
                <a:cubicBezTo>
                  <a:pt x="247" y="368"/>
                  <a:pt x="233" y="354"/>
                  <a:pt x="226" y="311"/>
                </a:cubicBezTo>
                <a:cubicBezTo>
                  <a:pt x="212" y="319"/>
                  <a:pt x="212" y="297"/>
                  <a:pt x="205" y="290"/>
                </a:cubicBezTo>
                <a:cubicBezTo>
                  <a:pt x="205" y="276"/>
                  <a:pt x="205" y="241"/>
                  <a:pt x="219" y="248"/>
                </a:cubicBezTo>
                <a:cubicBezTo>
                  <a:pt x="212" y="227"/>
                  <a:pt x="212" y="205"/>
                  <a:pt x="212" y="191"/>
                </a:cubicBezTo>
                <a:cubicBezTo>
                  <a:pt x="212" y="156"/>
                  <a:pt x="247" y="121"/>
                  <a:pt x="304" y="113"/>
                </a:cubicBezTo>
                <a:cubicBezTo>
                  <a:pt x="367" y="121"/>
                  <a:pt x="395" y="156"/>
                  <a:pt x="395" y="191"/>
                </a:cubicBezTo>
                <a:cubicBezTo>
                  <a:pt x="395" y="205"/>
                  <a:pt x="395" y="227"/>
                  <a:pt x="395" y="248"/>
                </a:cubicBezTo>
                <a:cubicBezTo>
                  <a:pt x="410" y="241"/>
                  <a:pt x="403" y="276"/>
                  <a:pt x="403" y="290"/>
                </a:cubicBezTo>
                <a:cubicBezTo>
                  <a:pt x="395" y="297"/>
                  <a:pt x="395" y="311"/>
                  <a:pt x="381" y="311"/>
                </a:cubicBezTo>
                <a:cubicBezTo>
                  <a:pt x="374" y="354"/>
                  <a:pt x="360" y="368"/>
                  <a:pt x="360" y="368"/>
                </a:cubicBezTo>
                <a:cubicBezTo>
                  <a:pt x="360" y="417"/>
                  <a:pt x="360" y="417"/>
                  <a:pt x="360" y="417"/>
                </a:cubicBezTo>
                <a:cubicBezTo>
                  <a:pt x="360" y="417"/>
                  <a:pt x="374" y="424"/>
                  <a:pt x="424" y="446"/>
                </a:cubicBezTo>
                <a:cubicBezTo>
                  <a:pt x="473" y="467"/>
                  <a:pt x="452" y="453"/>
                  <a:pt x="494" y="474"/>
                </a:cubicBezTo>
                <a:cubicBezTo>
                  <a:pt x="523" y="488"/>
                  <a:pt x="537" y="516"/>
                  <a:pt x="551" y="538"/>
                </a:cubicBezTo>
                <a:cubicBezTo>
                  <a:pt x="551" y="57"/>
                  <a:pt x="551" y="57"/>
                  <a:pt x="551" y="57"/>
                </a:cubicBezTo>
                <a:lnTo>
                  <a:pt x="56" y="57"/>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09" name="Freeform 51">
            <a:extLst>
              <a:ext uri="{FF2B5EF4-FFF2-40B4-BE49-F238E27FC236}">
                <a16:creationId xmlns:a16="http://schemas.microsoft.com/office/drawing/2014/main" id="{7C67B2F6-53CB-4A45-9F72-12A5C49AEB1E}"/>
              </a:ext>
            </a:extLst>
          </p:cNvPr>
          <p:cNvSpPr>
            <a:spLocks noEditPoints="1"/>
          </p:cNvSpPr>
          <p:nvPr/>
        </p:nvSpPr>
        <p:spPr bwMode="auto">
          <a:xfrm>
            <a:off x="10234909" y="2977667"/>
            <a:ext cx="454266" cy="643117"/>
          </a:xfrm>
          <a:custGeom>
            <a:avLst/>
            <a:gdLst>
              <a:gd name="T0" fmla="*/ 103381 w 41"/>
              <a:gd name="T1" fmla="*/ 82769 h 58"/>
              <a:gd name="T2" fmla="*/ 103381 w 41"/>
              <a:gd name="T3" fmla="*/ 186230 h 58"/>
              <a:gd name="T4" fmla="*/ 89597 w 41"/>
              <a:gd name="T5" fmla="*/ 200025 h 58"/>
              <a:gd name="T6" fmla="*/ 75813 w 41"/>
              <a:gd name="T7" fmla="*/ 186230 h 58"/>
              <a:gd name="T8" fmla="*/ 75813 w 41"/>
              <a:gd name="T9" fmla="*/ 137948 h 58"/>
              <a:gd name="T10" fmla="*/ 65475 w 41"/>
              <a:gd name="T11" fmla="*/ 137948 h 58"/>
              <a:gd name="T12" fmla="*/ 65475 w 41"/>
              <a:gd name="T13" fmla="*/ 186230 h 58"/>
              <a:gd name="T14" fmla="*/ 51691 w 41"/>
              <a:gd name="T15" fmla="*/ 200025 h 58"/>
              <a:gd name="T16" fmla="*/ 37907 w 41"/>
              <a:gd name="T17" fmla="*/ 186230 h 58"/>
              <a:gd name="T18" fmla="*/ 37907 w 41"/>
              <a:gd name="T19" fmla="*/ 82769 h 58"/>
              <a:gd name="T20" fmla="*/ 3446 w 41"/>
              <a:gd name="T21" fmla="*/ 48282 h 58"/>
              <a:gd name="T22" fmla="*/ 3446 w 41"/>
              <a:gd name="T23" fmla="*/ 31038 h 58"/>
              <a:gd name="T24" fmla="*/ 20676 w 41"/>
              <a:gd name="T25" fmla="*/ 31038 h 58"/>
              <a:gd name="T26" fmla="*/ 48245 w 41"/>
              <a:gd name="T27" fmla="*/ 58628 h 58"/>
              <a:gd name="T28" fmla="*/ 93043 w 41"/>
              <a:gd name="T29" fmla="*/ 58628 h 58"/>
              <a:gd name="T30" fmla="*/ 120612 w 41"/>
              <a:gd name="T31" fmla="*/ 31038 h 58"/>
              <a:gd name="T32" fmla="*/ 137842 w 41"/>
              <a:gd name="T33" fmla="*/ 31038 h 58"/>
              <a:gd name="T34" fmla="*/ 137842 w 41"/>
              <a:gd name="T35" fmla="*/ 48282 h 58"/>
              <a:gd name="T36" fmla="*/ 103381 w 41"/>
              <a:gd name="T37" fmla="*/ 82769 h 58"/>
              <a:gd name="T38" fmla="*/ 72367 w 41"/>
              <a:gd name="T39" fmla="*/ 55179 h 58"/>
              <a:gd name="T40" fmla="*/ 44799 w 41"/>
              <a:gd name="T41" fmla="*/ 27590 h 58"/>
              <a:gd name="T42" fmla="*/ 72367 w 41"/>
              <a:gd name="T43" fmla="*/ 0 h 58"/>
              <a:gd name="T44" fmla="*/ 99935 w 41"/>
              <a:gd name="T45" fmla="*/ 27590 h 58"/>
              <a:gd name="T46" fmla="*/ 72367 w 41"/>
              <a:gd name="T47" fmla="*/ 55179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0" name="Freeform 85">
            <a:extLst>
              <a:ext uri="{FF2B5EF4-FFF2-40B4-BE49-F238E27FC236}">
                <a16:creationId xmlns:a16="http://schemas.microsoft.com/office/drawing/2014/main" id="{FB59FD36-16E4-4C8D-9560-BB044A43AB6B}"/>
              </a:ext>
            </a:extLst>
          </p:cNvPr>
          <p:cNvSpPr>
            <a:spLocks noEditPoints="1"/>
          </p:cNvSpPr>
          <p:nvPr/>
        </p:nvSpPr>
        <p:spPr bwMode="auto">
          <a:xfrm>
            <a:off x="8840412" y="2936659"/>
            <a:ext cx="494794" cy="69883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55">
            <a:extLst>
              <a:ext uri="{FF2B5EF4-FFF2-40B4-BE49-F238E27FC236}">
                <a16:creationId xmlns:a16="http://schemas.microsoft.com/office/drawing/2014/main" id="{7C83AA71-9081-4A0C-A833-54FD98EE6F17}"/>
              </a:ext>
            </a:extLst>
          </p:cNvPr>
          <p:cNvSpPr>
            <a:spLocks noChangeArrowheads="1"/>
          </p:cNvSpPr>
          <p:nvPr/>
        </p:nvSpPr>
        <p:spPr bwMode="auto">
          <a:xfrm>
            <a:off x="13999882" y="6653739"/>
            <a:ext cx="590751" cy="590753"/>
          </a:xfrm>
          <a:custGeom>
            <a:avLst/>
            <a:gdLst>
              <a:gd name="T0" fmla="*/ 25247 w 559"/>
              <a:gd name="T1" fmla="*/ 178170 h 559"/>
              <a:gd name="T2" fmla="*/ 25247 w 559"/>
              <a:gd name="T3" fmla="*/ 178170 h 559"/>
              <a:gd name="T4" fmla="*/ 22722 w 559"/>
              <a:gd name="T5" fmla="*/ 175645 h 559"/>
              <a:gd name="T6" fmla="*/ 22722 w 559"/>
              <a:gd name="T7" fmla="*/ 91609 h 559"/>
              <a:gd name="T8" fmla="*/ 91609 w 559"/>
              <a:gd name="T9" fmla="*/ 22722 h 559"/>
              <a:gd name="T10" fmla="*/ 175645 w 559"/>
              <a:gd name="T11" fmla="*/ 22722 h 559"/>
              <a:gd name="T12" fmla="*/ 178170 w 559"/>
              <a:gd name="T13" fmla="*/ 25247 h 559"/>
              <a:gd name="T14" fmla="*/ 178170 w 559"/>
              <a:gd name="T15" fmla="*/ 109282 h 559"/>
              <a:gd name="T16" fmla="*/ 109643 w 559"/>
              <a:gd name="T17" fmla="*/ 178170 h 559"/>
              <a:gd name="T18" fmla="*/ 25247 w 559"/>
              <a:gd name="T19" fmla="*/ 178170 h 559"/>
              <a:gd name="T20" fmla="*/ 129840 w 559"/>
              <a:gd name="T21" fmla="*/ 129840 h 559"/>
              <a:gd name="T22" fmla="*/ 129840 w 559"/>
              <a:gd name="T23" fmla="*/ 129840 h 559"/>
              <a:gd name="T24" fmla="*/ 71412 w 559"/>
              <a:gd name="T25" fmla="*/ 71051 h 559"/>
              <a:gd name="T26" fmla="*/ 35706 w 559"/>
              <a:gd name="T27" fmla="*/ 106758 h 559"/>
              <a:gd name="T28" fmla="*/ 35706 w 559"/>
              <a:gd name="T29" fmla="*/ 163022 h 559"/>
              <a:gd name="T30" fmla="*/ 38231 w 559"/>
              <a:gd name="T31" fmla="*/ 165546 h 559"/>
              <a:gd name="T32" fmla="*/ 94134 w 559"/>
              <a:gd name="T33" fmla="*/ 165546 h 559"/>
              <a:gd name="T34" fmla="*/ 129840 w 559"/>
              <a:gd name="T35" fmla="*/ 129840 h 5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9" h="559">
                <a:moveTo>
                  <a:pt x="70" y="494"/>
                </a:moveTo>
                <a:lnTo>
                  <a:pt x="70" y="494"/>
                </a:lnTo>
                <a:cubicBezTo>
                  <a:pt x="63" y="487"/>
                  <a:pt x="63" y="487"/>
                  <a:pt x="63" y="487"/>
                </a:cubicBezTo>
                <a:cubicBezTo>
                  <a:pt x="0" y="424"/>
                  <a:pt x="0" y="318"/>
                  <a:pt x="63" y="254"/>
                </a:cubicBezTo>
                <a:cubicBezTo>
                  <a:pt x="254" y="63"/>
                  <a:pt x="254" y="63"/>
                  <a:pt x="254" y="63"/>
                </a:cubicBezTo>
                <a:cubicBezTo>
                  <a:pt x="318" y="0"/>
                  <a:pt x="424" y="0"/>
                  <a:pt x="487" y="63"/>
                </a:cubicBezTo>
                <a:cubicBezTo>
                  <a:pt x="494" y="70"/>
                  <a:pt x="494" y="70"/>
                  <a:pt x="494" y="70"/>
                </a:cubicBezTo>
                <a:cubicBezTo>
                  <a:pt x="558" y="134"/>
                  <a:pt x="558" y="240"/>
                  <a:pt x="494" y="303"/>
                </a:cubicBezTo>
                <a:cubicBezTo>
                  <a:pt x="304" y="494"/>
                  <a:pt x="304" y="494"/>
                  <a:pt x="304" y="494"/>
                </a:cubicBezTo>
                <a:cubicBezTo>
                  <a:pt x="240" y="558"/>
                  <a:pt x="134" y="558"/>
                  <a:pt x="70" y="494"/>
                </a:cubicBezTo>
                <a:close/>
                <a:moveTo>
                  <a:pt x="360" y="360"/>
                </a:moveTo>
                <a:lnTo>
                  <a:pt x="360" y="360"/>
                </a:lnTo>
                <a:cubicBezTo>
                  <a:pt x="198" y="197"/>
                  <a:pt x="198" y="197"/>
                  <a:pt x="198" y="197"/>
                </a:cubicBezTo>
                <a:cubicBezTo>
                  <a:pt x="99" y="296"/>
                  <a:pt x="99" y="296"/>
                  <a:pt x="99" y="296"/>
                </a:cubicBezTo>
                <a:cubicBezTo>
                  <a:pt x="56" y="339"/>
                  <a:pt x="56" y="409"/>
                  <a:pt x="99" y="452"/>
                </a:cubicBezTo>
                <a:cubicBezTo>
                  <a:pt x="106" y="459"/>
                  <a:pt x="106" y="459"/>
                  <a:pt x="106" y="459"/>
                </a:cubicBezTo>
                <a:cubicBezTo>
                  <a:pt x="148" y="501"/>
                  <a:pt x="219" y="501"/>
                  <a:pt x="261" y="459"/>
                </a:cubicBezTo>
                <a:lnTo>
                  <a:pt x="360" y="36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12" name="Freeform 56">
            <a:extLst>
              <a:ext uri="{FF2B5EF4-FFF2-40B4-BE49-F238E27FC236}">
                <a16:creationId xmlns:a16="http://schemas.microsoft.com/office/drawing/2014/main" id="{15129750-57EC-4848-8068-19ACF6E8B5C0}"/>
              </a:ext>
            </a:extLst>
          </p:cNvPr>
          <p:cNvSpPr>
            <a:spLocks noChangeArrowheads="1"/>
          </p:cNvSpPr>
          <p:nvPr/>
        </p:nvSpPr>
        <p:spPr bwMode="auto">
          <a:xfrm>
            <a:off x="8813573" y="7956390"/>
            <a:ext cx="404687" cy="558191"/>
          </a:xfrm>
          <a:custGeom>
            <a:avLst/>
            <a:gdLst>
              <a:gd name="T0" fmla="*/ 68876 w 383"/>
              <a:gd name="T1" fmla="*/ 190141 h 531"/>
              <a:gd name="T2" fmla="*/ 68876 w 383"/>
              <a:gd name="T3" fmla="*/ 190141 h 531"/>
              <a:gd name="T4" fmla="*/ 0 w 383"/>
              <a:gd name="T5" fmla="*/ 121619 h 531"/>
              <a:gd name="T6" fmla="*/ 66352 w 383"/>
              <a:gd name="T7" fmla="*/ 0 h 531"/>
              <a:gd name="T8" fmla="*/ 137752 w 383"/>
              <a:gd name="T9" fmla="*/ 121619 h 531"/>
              <a:gd name="T10" fmla="*/ 68876 w 383"/>
              <a:gd name="T11" fmla="*/ 190141 h 5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3" h="531">
                <a:moveTo>
                  <a:pt x="191" y="530"/>
                </a:moveTo>
                <a:lnTo>
                  <a:pt x="191" y="530"/>
                </a:lnTo>
                <a:cubicBezTo>
                  <a:pt x="92" y="530"/>
                  <a:pt x="0" y="445"/>
                  <a:pt x="0" y="339"/>
                </a:cubicBezTo>
                <a:cubicBezTo>
                  <a:pt x="0" y="240"/>
                  <a:pt x="184" y="0"/>
                  <a:pt x="184" y="0"/>
                </a:cubicBezTo>
                <a:cubicBezTo>
                  <a:pt x="184" y="0"/>
                  <a:pt x="382" y="233"/>
                  <a:pt x="382" y="339"/>
                </a:cubicBezTo>
                <a:cubicBezTo>
                  <a:pt x="382" y="445"/>
                  <a:pt x="290" y="530"/>
                  <a:pt x="191" y="53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13" name="Freeform 40">
            <a:extLst>
              <a:ext uri="{FF2B5EF4-FFF2-40B4-BE49-F238E27FC236}">
                <a16:creationId xmlns:a16="http://schemas.microsoft.com/office/drawing/2014/main" id="{B9164B56-EFA8-47BF-BF6F-D296A33C654B}"/>
              </a:ext>
            </a:extLst>
          </p:cNvPr>
          <p:cNvSpPr>
            <a:spLocks noChangeArrowheads="1"/>
          </p:cNvSpPr>
          <p:nvPr/>
        </p:nvSpPr>
        <p:spPr bwMode="auto">
          <a:xfrm>
            <a:off x="4953350" y="6716162"/>
            <a:ext cx="632616" cy="581447"/>
          </a:xfrm>
          <a:custGeom>
            <a:avLst/>
            <a:gdLst>
              <a:gd name="T0" fmla="*/ 205482 w 601"/>
              <a:gd name="T1" fmla="*/ 198079 h 552"/>
              <a:gd name="T2" fmla="*/ 205482 w 601"/>
              <a:gd name="T3" fmla="*/ 198079 h 552"/>
              <a:gd name="T4" fmla="*/ 187880 w 601"/>
              <a:gd name="T5" fmla="*/ 198079 h 552"/>
              <a:gd name="T6" fmla="*/ 187880 w 601"/>
              <a:gd name="T7" fmla="*/ 198079 h 552"/>
              <a:gd name="T8" fmla="*/ 177462 w 601"/>
              <a:gd name="T9" fmla="*/ 198079 h 552"/>
              <a:gd name="T10" fmla="*/ 177462 w 601"/>
              <a:gd name="T11" fmla="*/ 198079 h 552"/>
              <a:gd name="T12" fmla="*/ 35564 w 601"/>
              <a:gd name="T13" fmla="*/ 198079 h 552"/>
              <a:gd name="T14" fmla="*/ 35564 w 601"/>
              <a:gd name="T15" fmla="*/ 198079 h 552"/>
              <a:gd name="T16" fmla="*/ 25146 w 601"/>
              <a:gd name="T17" fmla="*/ 198079 h 552"/>
              <a:gd name="T18" fmla="*/ 25146 w 601"/>
              <a:gd name="T19" fmla="*/ 198079 h 552"/>
              <a:gd name="T20" fmla="*/ 10059 w 601"/>
              <a:gd name="T21" fmla="*/ 198079 h 552"/>
              <a:gd name="T22" fmla="*/ 0 w 601"/>
              <a:gd name="T23" fmla="*/ 188013 h 552"/>
              <a:gd name="T24" fmla="*/ 0 w 601"/>
              <a:gd name="T25" fmla="*/ 167522 h 552"/>
              <a:gd name="T26" fmla="*/ 0 w 601"/>
              <a:gd name="T27" fmla="*/ 126900 h 552"/>
              <a:gd name="T28" fmla="*/ 0 w 601"/>
              <a:gd name="T29" fmla="*/ 60754 h 552"/>
              <a:gd name="T30" fmla="*/ 10059 w 601"/>
              <a:gd name="T31" fmla="*/ 50688 h 552"/>
              <a:gd name="T32" fmla="*/ 22632 w 601"/>
              <a:gd name="T33" fmla="*/ 50688 h 552"/>
              <a:gd name="T34" fmla="*/ 43108 w 601"/>
              <a:gd name="T35" fmla="*/ 50688 h 552"/>
              <a:gd name="T36" fmla="*/ 55681 w 601"/>
              <a:gd name="T37" fmla="*/ 50688 h 552"/>
              <a:gd name="T38" fmla="*/ 106693 w 601"/>
              <a:gd name="T39" fmla="*/ 0 h 552"/>
              <a:gd name="T40" fmla="*/ 157345 w 601"/>
              <a:gd name="T41" fmla="*/ 50688 h 552"/>
              <a:gd name="T42" fmla="*/ 174947 w 601"/>
              <a:gd name="T43" fmla="*/ 50688 h 552"/>
              <a:gd name="T44" fmla="*/ 195424 w 601"/>
              <a:gd name="T45" fmla="*/ 50688 h 552"/>
              <a:gd name="T46" fmla="*/ 205482 w 601"/>
              <a:gd name="T47" fmla="*/ 50688 h 552"/>
              <a:gd name="T48" fmla="*/ 215541 w 601"/>
              <a:gd name="T49" fmla="*/ 60754 h 552"/>
              <a:gd name="T50" fmla="*/ 215541 w 601"/>
              <a:gd name="T51" fmla="*/ 126900 h 552"/>
              <a:gd name="T52" fmla="*/ 215541 w 601"/>
              <a:gd name="T53" fmla="*/ 167522 h 552"/>
              <a:gd name="T54" fmla="*/ 215541 w 601"/>
              <a:gd name="T55" fmla="*/ 188013 h 552"/>
              <a:gd name="T56" fmla="*/ 205482 w 601"/>
              <a:gd name="T57" fmla="*/ 198079 h 552"/>
              <a:gd name="T58" fmla="*/ 106693 w 601"/>
              <a:gd name="T59" fmla="*/ 20131 h 552"/>
              <a:gd name="T60" fmla="*/ 106693 w 601"/>
              <a:gd name="T61" fmla="*/ 20131 h 552"/>
              <a:gd name="T62" fmla="*/ 76158 w 601"/>
              <a:gd name="T63" fmla="*/ 50688 h 552"/>
              <a:gd name="T64" fmla="*/ 136868 w 601"/>
              <a:gd name="T65" fmla="*/ 50688 h 552"/>
              <a:gd name="T66" fmla="*/ 106693 w 601"/>
              <a:gd name="T67" fmla="*/ 20131 h 552"/>
              <a:gd name="T68" fmla="*/ 144772 w 601"/>
              <a:gd name="T69" fmla="*/ 111801 h 552"/>
              <a:gd name="T70" fmla="*/ 144772 w 601"/>
              <a:gd name="T71" fmla="*/ 111801 h 552"/>
              <a:gd name="T72" fmla="*/ 116751 w 601"/>
              <a:gd name="T73" fmla="*/ 111801 h 552"/>
              <a:gd name="T74" fmla="*/ 116751 w 601"/>
              <a:gd name="T75" fmla="*/ 86277 h 552"/>
              <a:gd name="T76" fmla="*/ 106693 w 601"/>
              <a:gd name="T77" fmla="*/ 76212 h 552"/>
              <a:gd name="T78" fmla="*/ 96275 w 601"/>
              <a:gd name="T79" fmla="*/ 86277 h 552"/>
              <a:gd name="T80" fmla="*/ 96275 w 601"/>
              <a:gd name="T81" fmla="*/ 111801 h 552"/>
              <a:gd name="T82" fmla="*/ 71128 w 601"/>
              <a:gd name="T83" fmla="*/ 111801 h 552"/>
              <a:gd name="T84" fmla="*/ 60711 w 601"/>
              <a:gd name="T85" fmla="*/ 121867 h 552"/>
              <a:gd name="T86" fmla="*/ 71128 w 601"/>
              <a:gd name="T87" fmla="*/ 131933 h 552"/>
              <a:gd name="T88" fmla="*/ 96275 w 601"/>
              <a:gd name="T89" fmla="*/ 131933 h 552"/>
              <a:gd name="T90" fmla="*/ 96275 w 601"/>
              <a:gd name="T91" fmla="*/ 159973 h 552"/>
              <a:gd name="T92" fmla="*/ 106693 w 601"/>
              <a:gd name="T93" fmla="*/ 170038 h 552"/>
              <a:gd name="T94" fmla="*/ 116751 w 601"/>
              <a:gd name="T95" fmla="*/ 159973 h 552"/>
              <a:gd name="T96" fmla="*/ 116751 w 601"/>
              <a:gd name="T97" fmla="*/ 131933 h 552"/>
              <a:gd name="T98" fmla="*/ 144772 w 601"/>
              <a:gd name="T99" fmla="*/ 131933 h 552"/>
              <a:gd name="T100" fmla="*/ 154830 w 601"/>
              <a:gd name="T101" fmla="*/ 121867 h 552"/>
              <a:gd name="T102" fmla="*/ 144772 w 601"/>
              <a:gd name="T103" fmla="*/ 111801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1" h="552">
                <a:moveTo>
                  <a:pt x="572" y="551"/>
                </a:moveTo>
                <a:lnTo>
                  <a:pt x="572" y="551"/>
                </a:lnTo>
                <a:cubicBezTo>
                  <a:pt x="523" y="551"/>
                  <a:pt x="523" y="551"/>
                  <a:pt x="523" y="551"/>
                </a:cubicBezTo>
                <a:cubicBezTo>
                  <a:pt x="494" y="551"/>
                  <a:pt x="494" y="551"/>
                  <a:pt x="494" y="551"/>
                </a:cubicBezTo>
                <a:cubicBezTo>
                  <a:pt x="99" y="551"/>
                  <a:pt x="99" y="551"/>
                  <a:pt x="99" y="551"/>
                </a:cubicBezTo>
                <a:cubicBezTo>
                  <a:pt x="70" y="551"/>
                  <a:pt x="70" y="551"/>
                  <a:pt x="70" y="551"/>
                </a:cubicBezTo>
                <a:cubicBezTo>
                  <a:pt x="28" y="551"/>
                  <a:pt x="28" y="551"/>
                  <a:pt x="28" y="551"/>
                </a:cubicBezTo>
                <a:cubicBezTo>
                  <a:pt x="7" y="551"/>
                  <a:pt x="0" y="537"/>
                  <a:pt x="0" y="523"/>
                </a:cubicBezTo>
                <a:cubicBezTo>
                  <a:pt x="0" y="466"/>
                  <a:pt x="0" y="466"/>
                  <a:pt x="0" y="466"/>
                </a:cubicBezTo>
                <a:cubicBezTo>
                  <a:pt x="0" y="353"/>
                  <a:pt x="0" y="353"/>
                  <a:pt x="0" y="353"/>
                </a:cubicBezTo>
                <a:cubicBezTo>
                  <a:pt x="0" y="169"/>
                  <a:pt x="0" y="169"/>
                  <a:pt x="0" y="169"/>
                </a:cubicBezTo>
                <a:cubicBezTo>
                  <a:pt x="0" y="155"/>
                  <a:pt x="7" y="141"/>
                  <a:pt x="28" y="141"/>
                </a:cubicBezTo>
                <a:cubicBezTo>
                  <a:pt x="63" y="141"/>
                  <a:pt x="63" y="141"/>
                  <a:pt x="63" y="141"/>
                </a:cubicBezTo>
                <a:cubicBezTo>
                  <a:pt x="120" y="141"/>
                  <a:pt x="120" y="141"/>
                  <a:pt x="120" y="141"/>
                </a:cubicBezTo>
                <a:cubicBezTo>
                  <a:pt x="155" y="141"/>
                  <a:pt x="155" y="141"/>
                  <a:pt x="155" y="141"/>
                </a:cubicBezTo>
                <a:cubicBezTo>
                  <a:pt x="155" y="63"/>
                  <a:pt x="219" y="0"/>
                  <a:pt x="297" y="0"/>
                </a:cubicBezTo>
                <a:cubicBezTo>
                  <a:pt x="374" y="0"/>
                  <a:pt x="438" y="63"/>
                  <a:pt x="438" y="141"/>
                </a:cubicBezTo>
                <a:cubicBezTo>
                  <a:pt x="487" y="141"/>
                  <a:pt x="487" y="141"/>
                  <a:pt x="487" y="141"/>
                </a:cubicBezTo>
                <a:cubicBezTo>
                  <a:pt x="544" y="141"/>
                  <a:pt x="544" y="141"/>
                  <a:pt x="544" y="141"/>
                </a:cubicBezTo>
                <a:cubicBezTo>
                  <a:pt x="572" y="141"/>
                  <a:pt x="572" y="141"/>
                  <a:pt x="572" y="141"/>
                </a:cubicBezTo>
                <a:cubicBezTo>
                  <a:pt x="586" y="141"/>
                  <a:pt x="600" y="155"/>
                  <a:pt x="600" y="169"/>
                </a:cubicBezTo>
                <a:cubicBezTo>
                  <a:pt x="600" y="353"/>
                  <a:pt x="600" y="353"/>
                  <a:pt x="600" y="353"/>
                </a:cubicBezTo>
                <a:cubicBezTo>
                  <a:pt x="600" y="466"/>
                  <a:pt x="600" y="466"/>
                  <a:pt x="600" y="466"/>
                </a:cubicBezTo>
                <a:cubicBezTo>
                  <a:pt x="600" y="523"/>
                  <a:pt x="600" y="523"/>
                  <a:pt x="600" y="523"/>
                </a:cubicBezTo>
                <a:cubicBezTo>
                  <a:pt x="600" y="537"/>
                  <a:pt x="586" y="551"/>
                  <a:pt x="572" y="551"/>
                </a:cubicBezTo>
                <a:close/>
                <a:moveTo>
                  <a:pt x="297" y="56"/>
                </a:moveTo>
                <a:lnTo>
                  <a:pt x="297" y="56"/>
                </a:lnTo>
                <a:cubicBezTo>
                  <a:pt x="254" y="56"/>
                  <a:pt x="212" y="99"/>
                  <a:pt x="212" y="141"/>
                </a:cubicBezTo>
                <a:cubicBezTo>
                  <a:pt x="381" y="141"/>
                  <a:pt x="381" y="141"/>
                  <a:pt x="381" y="141"/>
                </a:cubicBezTo>
                <a:cubicBezTo>
                  <a:pt x="381" y="99"/>
                  <a:pt x="346" y="56"/>
                  <a:pt x="297" y="56"/>
                </a:cubicBezTo>
                <a:close/>
                <a:moveTo>
                  <a:pt x="403" y="311"/>
                </a:moveTo>
                <a:lnTo>
                  <a:pt x="403" y="311"/>
                </a:lnTo>
                <a:cubicBezTo>
                  <a:pt x="325" y="311"/>
                  <a:pt x="325" y="311"/>
                  <a:pt x="325" y="311"/>
                </a:cubicBezTo>
                <a:cubicBezTo>
                  <a:pt x="325" y="240"/>
                  <a:pt x="325" y="240"/>
                  <a:pt x="325" y="240"/>
                </a:cubicBezTo>
                <a:cubicBezTo>
                  <a:pt x="325" y="219"/>
                  <a:pt x="318" y="212"/>
                  <a:pt x="297" y="212"/>
                </a:cubicBezTo>
                <a:cubicBezTo>
                  <a:pt x="283" y="212"/>
                  <a:pt x="268" y="219"/>
                  <a:pt x="268" y="240"/>
                </a:cubicBezTo>
                <a:cubicBezTo>
                  <a:pt x="268" y="311"/>
                  <a:pt x="268" y="311"/>
                  <a:pt x="268" y="311"/>
                </a:cubicBezTo>
                <a:cubicBezTo>
                  <a:pt x="198" y="311"/>
                  <a:pt x="198" y="311"/>
                  <a:pt x="198" y="311"/>
                </a:cubicBezTo>
                <a:cubicBezTo>
                  <a:pt x="176" y="311"/>
                  <a:pt x="169" y="325"/>
                  <a:pt x="169" y="339"/>
                </a:cubicBezTo>
                <a:cubicBezTo>
                  <a:pt x="169" y="360"/>
                  <a:pt x="176" y="367"/>
                  <a:pt x="198" y="367"/>
                </a:cubicBezTo>
                <a:cubicBezTo>
                  <a:pt x="268" y="367"/>
                  <a:pt x="268" y="367"/>
                  <a:pt x="268" y="367"/>
                </a:cubicBezTo>
                <a:cubicBezTo>
                  <a:pt x="268" y="445"/>
                  <a:pt x="268" y="445"/>
                  <a:pt x="268" y="445"/>
                </a:cubicBezTo>
                <a:cubicBezTo>
                  <a:pt x="268" y="459"/>
                  <a:pt x="283" y="473"/>
                  <a:pt x="297" y="473"/>
                </a:cubicBezTo>
                <a:cubicBezTo>
                  <a:pt x="318" y="473"/>
                  <a:pt x="325" y="459"/>
                  <a:pt x="325" y="445"/>
                </a:cubicBezTo>
                <a:cubicBezTo>
                  <a:pt x="325" y="367"/>
                  <a:pt x="325" y="367"/>
                  <a:pt x="325" y="367"/>
                </a:cubicBezTo>
                <a:cubicBezTo>
                  <a:pt x="403" y="367"/>
                  <a:pt x="403" y="367"/>
                  <a:pt x="403" y="367"/>
                </a:cubicBezTo>
                <a:cubicBezTo>
                  <a:pt x="417" y="367"/>
                  <a:pt x="431" y="360"/>
                  <a:pt x="431" y="339"/>
                </a:cubicBezTo>
                <a:cubicBezTo>
                  <a:pt x="431" y="325"/>
                  <a:pt x="417" y="311"/>
                  <a:pt x="403" y="311"/>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14" name="Freeform 100">
            <a:extLst>
              <a:ext uri="{FF2B5EF4-FFF2-40B4-BE49-F238E27FC236}">
                <a16:creationId xmlns:a16="http://schemas.microsoft.com/office/drawing/2014/main" id="{D8459124-0A4B-4F8F-8B57-58AA9A80C870}"/>
              </a:ext>
            </a:extLst>
          </p:cNvPr>
          <p:cNvSpPr>
            <a:spLocks/>
          </p:cNvSpPr>
          <p:nvPr/>
        </p:nvSpPr>
        <p:spPr bwMode="auto">
          <a:xfrm>
            <a:off x="17728039" y="3135719"/>
            <a:ext cx="473937" cy="466864"/>
          </a:xfrm>
          <a:custGeom>
            <a:avLst/>
            <a:gdLst>
              <a:gd name="T0" fmla="*/ 209294 w 62"/>
              <a:gd name="T1" fmla="*/ 192374 h 61"/>
              <a:gd name="T2" fmla="*/ 195570 w 62"/>
              <a:gd name="T3" fmla="*/ 206115 h 61"/>
              <a:gd name="T4" fmla="*/ 185277 w 62"/>
              <a:gd name="T5" fmla="*/ 209550 h 61"/>
              <a:gd name="T6" fmla="*/ 171552 w 62"/>
              <a:gd name="T7" fmla="*/ 206115 h 61"/>
              <a:gd name="T8" fmla="*/ 126949 w 62"/>
              <a:gd name="T9" fmla="*/ 161457 h 61"/>
              <a:gd name="T10" fmla="*/ 123518 w 62"/>
              <a:gd name="T11" fmla="*/ 151151 h 61"/>
              <a:gd name="T12" fmla="*/ 130380 w 62"/>
              <a:gd name="T13" fmla="*/ 137410 h 61"/>
              <a:gd name="T14" fmla="*/ 96069 w 62"/>
              <a:gd name="T15" fmla="*/ 106493 h 61"/>
              <a:gd name="T16" fmla="*/ 82345 w 62"/>
              <a:gd name="T17" fmla="*/ 123669 h 61"/>
              <a:gd name="T18" fmla="*/ 78914 w 62"/>
              <a:gd name="T19" fmla="*/ 123669 h 61"/>
              <a:gd name="T20" fmla="*/ 75483 w 62"/>
              <a:gd name="T21" fmla="*/ 123669 h 61"/>
              <a:gd name="T22" fmla="*/ 82345 w 62"/>
              <a:gd name="T23" fmla="*/ 133975 h 61"/>
              <a:gd name="T24" fmla="*/ 78914 w 62"/>
              <a:gd name="T25" fmla="*/ 144280 h 61"/>
              <a:gd name="T26" fmla="*/ 61759 w 62"/>
              <a:gd name="T27" fmla="*/ 154586 h 61"/>
              <a:gd name="T28" fmla="*/ 54897 w 62"/>
              <a:gd name="T29" fmla="*/ 151151 h 61"/>
              <a:gd name="T30" fmla="*/ 3431 w 62"/>
              <a:gd name="T31" fmla="*/ 99622 h 61"/>
              <a:gd name="T32" fmla="*/ 0 w 62"/>
              <a:gd name="T33" fmla="*/ 92752 h 61"/>
              <a:gd name="T34" fmla="*/ 10293 w 62"/>
              <a:gd name="T35" fmla="*/ 75575 h 61"/>
              <a:gd name="T36" fmla="*/ 20586 w 62"/>
              <a:gd name="T37" fmla="*/ 72140 h 61"/>
              <a:gd name="T38" fmla="*/ 30879 w 62"/>
              <a:gd name="T39" fmla="*/ 79011 h 61"/>
              <a:gd name="T40" fmla="*/ 30879 w 62"/>
              <a:gd name="T41" fmla="*/ 75575 h 61"/>
              <a:gd name="T42" fmla="*/ 30879 w 62"/>
              <a:gd name="T43" fmla="*/ 72140 h 61"/>
              <a:gd name="T44" fmla="*/ 75483 w 62"/>
              <a:gd name="T45" fmla="*/ 30917 h 61"/>
              <a:gd name="T46" fmla="*/ 78914 w 62"/>
              <a:gd name="T47" fmla="*/ 27482 h 61"/>
              <a:gd name="T48" fmla="*/ 82345 w 62"/>
              <a:gd name="T49" fmla="*/ 30917 h 61"/>
              <a:gd name="T50" fmla="*/ 75483 w 62"/>
              <a:gd name="T51" fmla="*/ 17176 h 61"/>
              <a:gd name="T52" fmla="*/ 78914 w 62"/>
              <a:gd name="T53" fmla="*/ 10306 h 61"/>
              <a:gd name="T54" fmla="*/ 92638 w 62"/>
              <a:gd name="T55" fmla="*/ 0 h 61"/>
              <a:gd name="T56" fmla="*/ 102931 w 62"/>
              <a:gd name="T57" fmla="*/ 3435 h 61"/>
              <a:gd name="T58" fmla="*/ 150966 w 62"/>
              <a:gd name="T59" fmla="*/ 51529 h 61"/>
              <a:gd name="T60" fmla="*/ 154397 w 62"/>
              <a:gd name="T61" fmla="*/ 61834 h 61"/>
              <a:gd name="T62" fmla="*/ 144104 w 62"/>
              <a:gd name="T63" fmla="*/ 75575 h 61"/>
              <a:gd name="T64" fmla="*/ 137242 w 62"/>
              <a:gd name="T65" fmla="*/ 79011 h 61"/>
              <a:gd name="T66" fmla="*/ 123518 w 62"/>
              <a:gd name="T67" fmla="*/ 72140 h 61"/>
              <a:gd name="T68" fmla="*/ 126949 w 62"/>
              <a:gd name="T69" fmla="*/ 75575 h 61"/>
              <a:gd name="T70" fmla="*/ 123518 w 62"/>
              <a:gd name="T71" fmla="*/ 79011 h 61"/>
              <a:gd name="T72" fmla="*/ 109794 w 62"/>
              <a:gd name="T73" fmla="*/ 96187 h 61"/>
              <a:gd name="T74" fmla="*/ 140673 w 62"/>
              <a:gd name="T75" fmla="*/ 127104 h 61"/>
              <a:gd name="T76" fmla="*/ 150966 w 62"/>
              <a:gd name="T77" fmla="*/ 120234 h 61"/>
              <a:gd name="T78" fmla="*/ 164690 w 62"/>
              <a:gd name="T79" fmla="*/ 127104 h 61"/>
              <a:gd name="T80" fmla="*/ 209294 w 62"/>
              <a:gd name="T81" fmla="*/ 171762 h 61"/>
              <a:gd name="T82" fmla="*/ 212725 w 62"/>
              <a:gd name="T83" fmla="*/ 182068 h 61"/>
              <a:gd name="T84" fmla="*/ 209294 w 62"/>
              <a:gd name="T85" fmla="*/ 192374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 h="61">
                <a:moveTo>
                  <a:pt x="61" y="56"/>
                </a:moveTo>
                <a:cubicBezTo>
                  <a:pt x="57" y="60"/>
                  <a:pt x="57" y="60"/>
                  <a:pt x="57" y="60"/>
                </a:cubicBezTo>
                <a:cubicBezTo>
                  <a:pt x="56" y="61"/>
                  <a:pt x="55" y="61"/>
                  <a:pt x="54" y="61"/>
                </a:cubicBezTo>
                <a:cubicBezTo>
                  <a:pt x="52" y="61"/>
                  <a:pt x="51" y="61"/>
                  <a:pt x="50" y="60"/>
                </a:cubicBezTo>
                <a:cubicBezTo>
                  <a:pt x="37" y="47"/>
                  <a:pt x="37" y="47"/>
                  <a:pt x="37" y="47"/>
                </a:cubicBezTo>
                <a:cubicBezTo>
                  <a:pt x="37" y="46"/>
                  <a:pt x="36" y="45"/>
                  <a:pt x="36" y="44"/>
                </a:cubicBezTo>
                <a:cubicBezTo>
                  <a:pt x="36" y="43"/>
                  <a:pt x="37" y="41"/>
                  <a:pt x="38" y="40"/>
                </a:cubicBezTo>
                <a:cubicBezTo>
                  <a:pt x="28" y="31"/>
                  <a:pt x="28" y="31"/>
                  <a:pt x="28" y="31"/>
                </a:cubicBezTo>
                <a:cubicBezTo>
                  <a:pt x="24" y="36"/>
                  <a:pt x="24" y="36"/>
                  <a:pt x="24" y="36"/>
                </a:cubicBezTo>
                <a:cubicBezTo>
                  <a:pt x="24" y="36"/>
                  <a:pt x="23" y="36"/>
                  <a:pt x="23" y="36"/>
                </a:cubicBezTo>
                <a:cubicBezTo>
                  <a:pt x="22" y="36"/>
                  <a:pt x="22" y="36"/>
                  <a:pt x="22" y="36"/>
                </a:cubicBezTo>
                <a:cubicBezTo>
                  <a:pt x="23" y="37"/>
                  <a:pt x="24" y="38"/>
                  <a:pt x="24" y="39"/>
                </a:cubicBezTo>
                <a:cubicBezTo>
                  <a:pt x="24" y="40"/>
                  <a:pt x="23" y="41"/>
                  <a:pt x="23" y="42"/>
                </a:cubicBezTo>
                <a:cubicBezTo>
                  <a:pt x="21" y="43"/>
                  <a:pt x="20" y="45"/>
                  <a:pt x="18" y="45"/>
                </a:cubicBezTo>
                <a:cubicBezTo>
                  <a:pt x="17" y="45"/>
                  <a:pt x="16" y="44"/>
                  <a:pt x="16" y="44"/>
                </a:cubicBezTo>
                <a:cubicBezTo>
                  <a:pt x="1" y="29"/>
                  <a:pt x="1" y="29"/>
                  <a:pt x="1" y="29"/>
                </a:cubicBezTo>
                <a:cubicBezTo>
                  <a:pt x="1" y="29"/>
                  <a:pt x="0" y="28"/>
                  <a:pt x="0" y="27"/>
                </a:cubicBezTo>
                <a:cubicBezTo>
                  <a:pt x="0" y="25"/>
                  <a:pt x="2" y="24"/>
                  <a:pt x="3" y="22"/>
                </a:cubicBezTo>
                <a:cubicBezTo>
                  <a:pt x="4" y="22"/>
                  <a:pt x="5" y="21"/>
                  <a:pt x="6" y="21"/>
                </a:cubicBezTo>
                <a:cubicBezTo>
                  <a:pt x="7" y="21"/>
                  <a:pt x="8" y="22"/>
                  <a:pt x="9" y="23"/>
                </a:cubicBezTo>
                <a:cubicBezTo>
                  <a:pt x="9" y="23"/>
                  <a:pt x="9" y="23"/>
                  <a:pt x="9" y="22"/>
                </a:cubicBezTo>
                <a:cubicBezTo>
                  <a:pt x="9" y="22"/>
                  <a:pt x="9" y="21"/>
                  <a:pt x="9" y="21"/>
                </a:cubicBezTo>
                <a:cubicBezTo>
                  <a:pt x="22" y="9"/>
                  <a:pt x="22" y="9"/>
                  <a:pt x="22" y="9"/>
                </a:cubicBezTo>
                <a:cubicBezTo>
                  <a:pt x="22" y="8"/>
                  <a:pt x="22" y="8"/>
                  <a:pt x="23" y="8"/>
                </a:cubicBezTo>
                <a:cubicBezTo>
                  <a:pt x="23" y="8"/>
                  <a:pt x="24" y="8"/>
                  <a:pt x="24" y="9"/>
                </a:cubicBezTo>
                <a:cubicBezTo>
                  <a:pt x="23" y="7"/>
                  <a:pt x="22" y="7"/>
                  <a:pt x="22" y="5"/>
                </a:cubicBezTo>
                <a:cubicBezTo>
                  <a:pt x="22" y="4"/>
                  <a:pt x="22" y="3"/>
                  <a:pt x="23" y="3"/>
                </a:cubicBezTo>
                <a:cubicBezTo>
                  <a:pt x="24" y="1"/>
                  <a:pt x="25" y="0"/>
                  <a:pt x="27" y="0"/>
                </a:cubicBezTo>
                <a:cubicBezTo>
                  <a:pt x="28" y="0"/>
                  <a:pt x="29" y="0"/>
                  <a:pt x="30" y="1"/>
                </a:cubicBezTo>
                <a:cubicBezTo>
                  <a:pt x="44" y="15"/>
                  <a:pt x="44" y="15"/>
                  <a:pt x="44" y="15"/>
                </a:cubicBezTo>
                <a:cubicBezTo>
                  <a:pt x="45" y="16"/>
                  <a:pt x="45" y="17"/>
                  <a:pt x="45" y="18"/>
                </a:cubicBezTo>
                <a:cubicBezTo>
                  <a:pt x="45" y="20"/>
                  <a:pt x="44" y="21"/>
                  <a:pt x="42" y="22"/>
                </a:cubicBezTo>
                <a:cubicBezTo>
                  <a:pt x="42" y="23"/>
                  <a:pt x="41" y="23"/>
                  <a:pt x="40" y="23"/>
                </a:cubicBezTo>
                <a:cubicBezTo>
                  <a:pt x="38" y="23"/>
                  <a:pt x="37" y="22"/>
                  <a:pt x="36" y="21"/>
                </a:cubicBezTo>
                <a:cubicBezTo>
                  <a:pt x="37" y="21"/>
                  <a:pt x="37" y="22"/>
                  <a:pt x="37" y="22"/>
                </a:cubicBezTo>
                <a:cubicBezTo>
                  <a:pt x="37" y="23"/>
                  <a:pt x="37" y="23"/>
                  <a:pt x="36" y="23"/>
                </a:cubicBezTo>
                <a:cubicBezTo>
                  <a:pt x="32" y="28"/>
                  <a:pt x="32" y="28"/>
                  <a:pt x="32" y="28"/>
                </a:cubicBezTo>
                <a:cubicBezTo>
                  <a:pt x="41" y="37"/>
                  <a:pt x="41" y="37"/>
                  <a:pt x="41" y="37"/>
                </a:cubicBezTo>
                <a:cubicBezTo>
                  <a:pt x="42" y="36"/>
                  <a:pt x="43" y="35"/>
                  <a:pt x="44" y="35"/>
                </a:cubicBezTo>
                <a:cubicBezTo>
                  <a:pt x="46" y="35"/>
                  <a:pt x="47" y="36"/>
                  <a:pt x="48" y="37"/>
                </a:cubicBezTo>
                <a:cubicBezTo>
                  <a:pt x="61" y="50"/>
                  <a:pt x="61" y="50"/>
                  <a:pt x="61" y="50"/>
                </a:cubicBezTo>
                <a:cubicBezTo>
                  <a:pt x="61" y="51"/>
                  <a:pt x="62" y="52"/>
                  <a:pt x="62" y="53"/>
                </a:cubicBezTo>
                <a:cubicBezTo>
                  <a:pt x="62" y="54"/>
                  <a:pt x="61" y="55"/>
                  <a:pt x="61"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138">
            <a:extLst>
              <a:ext uri="{FF2B5EF4-FFF2-40B4-BE49-F238E27FC236}">
                <a16:creationId xmlns:a16="http://schemas.microsoft.com/office/drawing/2014/main" id="{AD5066B6-827F-4FD7-B81E-E8F6976D77CE}"/>
              </a:ext>
            </a:extLst>
          </p:cNvPr>
          <p:cNvSpPr>
            <a:spLocks noEditPoints="1"/>
          </p:cNvSpPr>
          <p:nvPr/>
        </p:nvSpPr>
        <p:spPr bwMode="auto">
          <a:xfrm>
            <a:off x="12686192" y="3040462"/>
            <a:ext cx="562979" cy="609194"/>
          </a:xfrm>
          <a:custGeom>
            <a:avLst/>
            <a:gdLst>
              <a:gd name="T0" fmla="*/ 144104 w 62"/>
              <a:gd name="T1" fmla="*/ 175218 h 67"/>
              <a:gd name="T2" fmla="*/ 75483 w 62"/>
              <a:gd name="T3" fmla="*/ 230188 h 67"/>
              <a:gd name="T4" fmla="*/ 0 w 62"/>
              <a:gd name="T5" fmla="*/ 154604 h 67"/>
              <a:gd name="T6" fmla="*/ 48035 w 62"/>
              <a:gd name="T7" fmla="*/ 82455 h 67"/>
              <a:gd name="T8" fmla="*/ 51466 w 62"/>
              <a:gd name="T9" fmla="*/ 99634 h 67"/>
              <a:gd name="T10" fmla="*/ 17155 w 62"/>
              <a:gd name="T11" fmla="*/ 154604 h 67"/>
              <a:gd name="T12" fmla="*/ 75483 w 62"/>
              <a:gd name="T13" fmla="*/ 213010 h 67"/>
              <a:gd name="T14" fmla="*/ 133811 w 62"/>
              <a:gd name="T15" fmla="*/ 151168 h 67"/>
              <a:gd name="T16" fmla="*/ 144104 w 62"/>
              <a:gd name="T17" fmla="*/ 175218 h 67"/>
              <a:gd name="T18" fmla="*/ 212725 w 62"/>
              <a:gd name="T19" fmla="*/ 178653 h 67"/>
              <a:gd name="T20" fmla="*/ 178415 w 62"/>
              <a:gd name="T21" fmla="*/ 195832 h 67"/>
              <a:gd name="T22" fmla="*/ 174983 w 62"/>
              <a:gd name="T23" fmla="*/ 195832 h 67"/>
              <a:gd name="T24" fmla="*/ 168121 w 62"/>
              <a:gd name="T25" fmla="*/ 192396 h 67"/>
              <a:gd name="T26" fmla="*/ 137242 w 62"/>
              <a:gd name="T27" fmla="*/ 130554 h 67"/>
              <a:gd name="T28" fmla="*/ 75483 w 62"/>
              <a:gd name="T29" fmla="*/ 130554 h 67"/>
              <a:gd name="T30" fmla="*/ 65190 w 62"/>
              <a:gd name="T31" fmla="*/ 120247 h 67"/>
              <a:gd name="T32" fmla="*/ 54897 w 62"/>
              <a:gd name="T33" fmla="*/ 20614 h 67"/>
              <a:gd name="T34" fmla="*/ 54897 w 62"/>
              <a:gd name="T35" fmla="*/ 13743 h 67"/>
              <a:gd name="T36" fmla="*/ 75483 w 62"/>
              <a:gd name="T37" fmla="*/ 0 h 67"/>
              <a:gd name="T38" fmla="*/ 96069 w 62"/>
              <a:gd name="T39" fmla="*/ 20614 h 67"/>
              <a:gd name="T40" fmla="*/ 72052 w 62"/>
              <a:gd name="T41" fmla="*/ 41228 h 67"/>
              <a:gd name="T42" fmla="*/ 78914 w 62"/>
              <a:gd name="T43" fmla="*/ 79020 h 67"/>
              <a:gd name="T44" fmla="*/ 133811 w 62"/>
              <a:gd name="T45" fmla="*/ 79020 h 67"/>
              <a:gd name="T46" fmla="*/ 133811 w 62"/>
              <a:gd name="T47" fmla="*/ 96198 h 67"/>
              <a:gd name="T48" fmla="*/ 78914 w 62"/>
              <a:gd name="T49" fmla="*/ 96198 h 67"/>
              <a:gd name="T50" fmla="*/ 82345 w 62"/>
              <a:gd name="T51" fmla="*/ 113376 h 67"/>
              <a:gd name="T52" fmla="*/ 140673 w 62"/>
              <a:gd name="T53" fmla="*/ 113376 h 67"/>
              <a:gd name="T54" fmla="*/ 147535 w 62"/>
              <a:gd name="T55" fmla="*/ 116812 h 67"/>
              <a:gd name="T56" fmla="*/ 178415 w 62"/>
              <a:gd name="T57" fmla="*/ 175218 h 67"/>
              <a:gd name="T58" fmla="*/ 202432 w 62"/>
              <a:gd name="T59" fmla="*/ 164911 h 67"/>
              <a:gd name="T60" fmla="*/ 212725 w 62"/>
              <a:gd name="T61" fmla="*/ 178653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 h="67">
                <a:moveTo>
                  <a:pt x="42" y="51"/>
                </a:moveTo>
                <a:cubicBezTo>
                  <a:pt x="40" y="61"/>
                  <a:pt x="31" y="67"/>
                  <a:pt x="22" y="67"/>
                </a:cubicBezTo>
                <a:cubicBezTo>
                  <a:pt x="10" y="67"/>
                  <a:pt x="0" y="57"/>
                  <a:pt x="0" y="45"/>
                </a:cubicBezTo>
                <a:cubicBezTo>
                  <a:pt x="0" y="36"/>
                  <a:pt x="6" y="27"/>
                  <a:pt x="14" y="24"/>
                </a:cubicBezTo>
                <a:cubicBezTo>
                  <a:pt x="15" y="29"/>
                  <a:pt x="15" y="29"/>
                  <a:pt x="15" y="29"/>
                </a:cubicBezTo>
                <a:cubicBezTo>
                  <a:pt x="9" y="32"/>
                  <a:pt x="5" y="38"/>
                  <a:pt x="5" y="45"/>
                </a:cubicBezTo>
                <a:cubicBezTo>
                  <a:pt x="5" y="54"/>
                  <a:pt x="12" y="62"/>
                  <a:pt x="22" y="62"/>
                </a:cubicBezTo>
                <a:cubicBezTo>
                  <a:pt x="31" y="62"/>
                  <a:pt x="39" y="54"/>
                  <a:pt x="39" y="44"/>
                </a:cubicBezTo>
                <a:lnTo>
                  <a:pt x="42" y="51"/>
                </a:lnTo>
                <a:close/>
                <a:moveTo>
                  <a:pt x="62" y="52"/>
                </a:moveTo>
                <a:cubicBezTo>
                  <a:pt x="52" y="57"/>
                  <a:pt x="52" y="57"/>
                  <a:pt x="52" y="57"/>
                </a:cubicBezTo>
                <a:cubicBezTo>
                  <a:pt x="52" y="57"/>
                  <a:pt x="51" y="57"/>
                  <a:pt x="51" y="57"/>
                </a:cubicBezTo>
                <a:cubicBezTo>
                  <a:pt x="50" y="57"/>
                  <a:pt x="49" y="56"/>
                  <a:pt x="49" y="56"/>
                </a:cubicBezTo>
                <a:cubicBezTo>
                  <a:pt x="40" y="38"/>
                  <a:pt x="40" y="38"/>
                  <a:pt x="40" y="38"/>
                </a:cubicBezTo>
                <a:cubicBezTo>
                  <a:pt x="22" y="38"/>
                  <a:pt x="22" y="38"/>
                  <a:pt x="22" y="38"/>
                </a:cubicBezTo>
                <a:cubicBezTo>
                  <a:pt x="20" y="38"/>
                  <a:pt x="19" y="37"/>
                  <a:pt x="19" y="35"/>
                </a:cubicBezTo>
                <a:cubicBezTo>
                  <a:pt x="16" y="6"/>
                  <a:pt x="16" y="6"/>
                  <a:pt x="16" y="6"/>
                </a:cubicBezTo>
                <a:cubicBezTo>
                  <a:pt x="16" y="5"/>
                  <a:pt x="16" y="5"/>
                  <a:pt x="16" y="4"/>
                </a:cubicBezTo>
                <a:cubicBezTo>
                  <a:pt x="17" y="2"/>
                  <a:pt x="19" y="0"/>
                  <a:pt x="22" y="0"/>
                </a:cubicBezTo>
                <a:cubicBezTo>
                  <a:pt x="25" y="0"/>
                  <a:pt x="28" y="3"/>
                  <a:pt x="28" y="6"/>
                </a:cubicBezTo>
                <a:cubicBezTo>
                  <a:pt x="28" y="9"/>
                  <a:pt x="25" y="12"/>
                  <a:pt x="21" y="12"/>
                </a:cubicBezTo>
                <a:cubicBezTo>
                  <a:pt x="23" y="23"/>
                  <a:pt x="23" y="23"/>
                  <a:pt x="23" y="23"/>
                </a:cubicBezTo>
                <a:cubicBezTo>
                  <a:pt x="39" y="23"/>
                  <a:pt x="39" y="23"/>
                  <a:pt x="39" y="23"/>
                </a:cubicBezTo>
                <a:cubicBezTo>
                  <a:pt x="39" y="28"/>
                  <a:pt x="39" y="28"/>
                  <a:pt x="39" y="28"/>
                </a:cubicBezTo>
                <a:cubicBezTo>
                  <a:pt x="23" y="28"/>
                  <a:pt x="23" y="28"/>
                  <a:pt x="23" y="28"/>
                </a:cubicBezTo>
                <a:cubicBezTo>
                  <a:pt x="24" y="33"/>
                  <a:pt x="24" y="33"/>
                  <a:pt x="24" y="33"/>
                </a:cubicBezTo>
                <a:cubicBezTo>
                  <a:pt x="41" y="33"/>
                  <a:pt x="41" y="33"/>
                  <a:pt x="41" y="33"/>
                </a:cubicBezTo>
                <a:cubicBezTo>
                  <a:pt x="42" y="33"/>
                  <a:pt x="43" y="33"/>
                  <a:pt x="43" y="34"/>
                </a:cubicBezTo>
                <a:cubicBezTo>
                  <a:pt x="52" y="51"/>
                  <a:pt x="52" y="51"/>
                  <a:pt x="52" y="51"/>
                </a:cubicBezTo>
                <a:cubicBezTo>
                  <a:pt x="59" y="48"/>
                  <a:pt x="59" y="48"/>
                  <a:pt x="59" y="48"/>
                </a:cubicBezTo>
                <a:lnTo>
                  <a:pt x="6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98">
            <a:extLst>
              <a:ext uri="{FF2B5EF4-FFF2-40B4-BE49-F238E27FC236}">
                <a16:creationId xmlns:a16="http://schemas.microsoft.com/office/drawing/2014/main" id="{66FB1B50-36CE-414D-8193-2FA219073E23}"/>
              </a:ext>
            </a:extLst>
          </p:cNvPr>
          <p:cNvSpPr>
            <a:spLocks noEditPoints="1"/>
          </p:cNvSpPr>
          <p:nvPr/>
        </p:nvSpPr>
        <p:spPr bwMode="auto">
          <a:xfrm>
            <a:off x="17781481" y="4352618"/>
            <a:ext cx="439372" cy="371527"/>
          </a:xfrm>
          <a:custGeom>
            <a:avLst/>
            <a:gdLst>
              <a:gd name="T0" fmla="*/ 99383 w 63"/>
              <a:gd name="T1" fmla="*/ 117115 h 53"/>
              <a:gd name="T2" fmla="*/ 30843 w 63"/>
              <a:gd name="T3" fmla="*/ 182562 h 53"/>
              <a:gd name="T4" fmla="*/ 23989 w 63"/>
              <a:gd name="T5" fmla="*/ 182562 h 53"/>
              <a:gd name="T6" fmla="*/ 17135 w 63"/>
              <a:gd name="T7" fmla="*/ 175673 h 53"/>
              <a:gd name="T8" fmla="*/ 17135 w 63"/>
              <a:gd name="T9" fmla="*/ 158450 h 53"/>
              <a:gd name="T10" fmla="*/ 23989 w 63"/>
              <a:gd name="T11" fmla="*/ 148116 h 53"/>
              <a:gd name="T12" fmla="*/ 30843 w 63"/>
              <a:gd name="T13" fmla="*/ 148116 h 53"/>
              <a:gd name="T14" fmla="*/ 65113 w 63"/>
              <a:gd name="T15" fmla="*/ 117115 h 53"/>
              <a:gd name="T16" fmla="*/ 65113 w 63"/>
              <a:gd name="T17" fmla="*/ 110226 h 53"/>
              <a:gd name="T18" fmla="*/ 54832 w 63"/>
              <a:gd name="T19" fmla="*/ 99892 h 53"/>
              <a:gd name="T20" fmla="*/ 23989 w 63"/>
              <a:gd name="T21" fmla="*/ 99892 h 53"/>
              <a:gd name="T22" fmla="*/ 0 w 63"/>
              <a:gd name="T23" fmla="*/ 72336 h 53"/>
              <a:gd name="T24" fmla="*/ 0 w 63"/>
              <a:gd name="T25" fmla="*/ 24112 h 53"/>
              <a:gd name="T26" fmla="*/ 23989 w 63"/>
              <a:gd name="T27" fmla="*/ 0 h 53"/>
              <a:gd name="T28" fmla="*/ 75394 w 63"/>
              <a:gd name="T29" fmla="*/ 0 h 53"/>
              <a:gd name="T30" fmla="*/ 99383 w 63"/>
              <a:gd name="T31" fmla="*/ 24112 h 53"/>
              <a:gd name="T32" fmla="*/ 99383 w 63"/>
              <a:gd name="T33" fmla="*/ 117115 h 53"/>
              <a:gd name="T34" fmla="*/ 215900 w 63"/>
              <a:gd name="T35" fmla="*/ 117115 h 53"/>
              <a:gd name="T36" fmla="*/ 147360 w 63"/>
              <a:gd name="T37" fmla="*/ 182562 h 53"/>
              <a:gd name="T38" fmla="*/ 140506 w 63"/>
              <a:gd name="T39" fmla="*/ 182562 h 53"/>
              <a:gd name="T40" fmla="*/ 133652 w 63"/>
              <a:gd name="T41" fmla="*/ 175673 h 53"/>
              <a:gd name="T42" fmla="*/ 133652 w 63"/>
              <a:gd name="T43" fmla="*/ 158450 h 53"/>
              <a:gd name="T44" fmla="*/ 140506 w 63"/>
              <a:gd name="T45" fmla="*/ 148116 h 53"/>
              <a:gd name="T46" fmla="*/ 147360 w 63"/>
              <a:gd name="T47" fmla="*/ 148116 h 53"/>
              <a:gd name="T48" fmla="*/ 181630 w 63"/>
              <a:gd name="T49" fmla="*/ 117115 h 53"/>
              <a:gd name="T50" fmla="*/ 181630 w 63"/>
              <a:gd name="T51" fmla="*/ 110226 h 53"/>
              <a:gd name="T52" fmla="*/ 171349 w 63"/>
              <a:gd name="T53" fmla="*/ 99892 h 53"/>
              <a:gd name="T54" fmla="*/ 140506 w 63"/>
              <a:gd name="T55" fmla="*/ 99892 h 53"/>
              <a:gd name="T56" fmla="*/ 116517 w 63"/>
              <a:gd name="T57" fmla="*/ 72336 h 53"/>
              <a:gd name="T58" fmla="*/ 116517 w 63"/>
              <a:gd name="T59" fmla="*/ 24112 h 53"/>
              <a:gd name="T60" fmla="*/ 140506 w 63"/>
              <a:gd name="T61" fmla="*/ 0 h 53"/>
              <a:gd name="T62" fmla="*/ 191911 w 63"/>
              <a:gd name="T63" fmla="*/ 0 h 53"/>
              <a:gd name="T64" fmla="*/ 215900 w 63"/>
              <a:gd name="T65" fmla="*/ 24112 h 53"/>
              <a:gd name="T66" fmla="*/ 215900 w 63"/>
              <a:gd name="T67" fmla="*/ 117115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3">
                <a:moveTo>
                  <a:pt x="29" y="34"/>
                </a:moveTo>
                <a:cubicBezTo>
                  <a:pt x="29" y="44"/>
                  <a:pt x="20" y="53"/>
                  <a:pt x="9" y="53"/>
                </a:cubicBezTo>
                <a:cubicBezTo>
                  <a:pt x="7" y="53"/>
                  <a:pt x="7" y="53"/>
                  <a:pt x="7" y="53"/>
                </a:cubicBezTo>
                <a:cubicBezTo>
                  <a:pt x="6" y="53"/>
                  <a:pt x="5" y="52"/>
                  <a:pt x="5" y="51"/>
                </a:cubicBezTo>
                <a:cubicBezTo>
                  <a:pt x="5" y="46"/>
                  <a:pt x="5" y="46"/>
                  <a:pt x="5" y="46"/>
                </a:cubicBezTo>
                <a:cubicBezTo>
                  <a:pt x="5" y="44"/>
                  <a:pt x="6" y="43"/>
                  <a:pt x="7" y="43"/>
                </a:cubicBezTo>
                <a:cubicBezTo>
                  <a:pt x="9" y="43"/>
                  <a:pt x="9" y="43"/>
                  <a:pt x="9" y="43"/>
                </a:cubicBezTo>
                <a:cubicBezTo>
                  <a:pt x="15" y="43"/>
                  <a:pt x="19" y="39"/>
                  <a:pt x="19" y="34"/>
                </a:cubicBezTo>
                <a:cubicBezTo>
                  <a:pt x="19" y="32"/>
                  <a:pt x="19" y="32"/>
                  <a:pt x="19" y="32"/>
                </a:cubicBezTo>
                <a:cubicBezTo>
                  <a:pt x="19" y="30"/>
                  <a:pt x="18" y="29"/>
                  <a:pt x="16" y="29"/>
                </a:cubicBezTo>
                <a:cubicBezTo>
                  <a:pt x="7" y="29"/>
                  <a:pt x="7" y="29"/>
                  <a:pt x="7" y="29"/>
                </a:cubicBezTo>
                <a:cubicBezTo>
                  <a:pt x="3" y="29"/>
                  <a:pt x="0" y="25"/>
                  <a:pt x="0" y="21"/>
                </a:cubicBezTo>
                <a:cubicBezTo>
                  <a:pt x="0" y="7"/>
                  <a:pt x="0" y="7"/>
                  <a:pt x="0" y="7"/>
                </a:cubicBezTo>
                <a:cubicBezTo>
                  <a:pt x="0" y="3"/>
                  <a:pt x="3" y="0"/>
                  <a:pt x="7" y="0"/>
                </a:cubicBezTo>
                <a:cubicBezTo>
                  <a:pt x="22" y="0"/>
                  <a:pt x="22" y="0"/>
                  <a:pt x="22" y="0"/>
                </a:cubicBezTo>
                <a:cubicBezTo>
                  <a:pt x="26" y="0"/>
                  <a:pt x="29" y="3"/>
                  <a:pt x="29" y="7"/>
                </a:cubicBezTo>
                <a:lnTo>
                  <a:pt x="29" y="34"/>
                </a:lnTo>
                <a:close/>
                <a:moveTo>
                  <a:pt x="63" y="34"/>
                </a:moveTo>
                <a:cubicBezTo>
                  <a:pt x="63" y="44"/>
                  <a:pt x="54" y="53"/>
                  <a:pt x="43" y="53"/>
                </a:cubicBezTo>
                <a:cubicBezTo>
                  <a:pt x="41" y="53"/>
                  <a:pt x="41" y="53"/>
                  <a:pt x="41" y="53"/>
                </a:cubicBezTo>
                <a:cubicBezTo>
                  <a:pt x="40" y="53"/>
                  <a:pt x="39" y="52"/>
                  <a:pt x="39" y="51"/>
                </a:cubicBezTo>
                <a:cubicBezTo>
                  <a:pt x="39" y="46"/>
                  <a:pt x="39" y="46"/>
                  <a:pt x="39" y="46"/>
                </a:cubicBezTo>
                <a:cubicBezTo>
                  <a:pt x="39" y="44"/>
                  <a:pt x="40" y="43"/>
                  <a:pt x="41" y="43"/>
                </a:cubicBezTo>
                <a:cubicBezTo>
                  <a:pt x="43" y="43"/>
                  <a:pt x="43" y="43"/>
                  <a:pt x="43" y="43"/>
                </a:cubicBezTo>
                <a:cubicBezTo>
                  <a:pt x="49" y="43"/>
                  <a:pt x="53" y="39"/>
                  <a:pt x="53" y="34"/>
                </a:cubicBezTo>
                <a:cubicBezTo>
                  <a:pt x="53" y="32"/>
                  <a:pt x="53" y="32"/>
                  <a:pt x="53" y="32"/>
                </a:cubicBezTo>
                <a:cubicBezTo>
                  <a:pt x="53" y="30"/>
                  <a:pt x="52" y="29"/>
                  <a:pt x="50" y="29"/>
                </a:cubicBezTo>
                <a:cubicBezTo>
                  <a:pt x="41" y="29"/>
                  <a:pt x="41" y="29"/>
                  <a:pt x="41" y="29"/>
                </a:cubicBezTo>
                <a:cubicBezTo>
                  <a:pt x="37" y="29"/>
                  <a:pt x="34" y="25"/>
                  <a:pt x="34" y="21"/>
                </a:cubicBezTo>
                <a:cubicBezTo>
                  <a:pt x="34" y="7"/>
                  <a:pt x="34" y="7"/>
                  <a:pt x="34" y="7"/>
                </a:cubicBezTo>
                <a:cubicBezTo>
                  <a:pt x="34" y="3"/>
                  <a:pt x="37" y="0"/>
                  <a:pt x="41" y="0"/>
                </a:cubicBezTo>
                <a:cubicBezTo>
                  <a:pt x="56" y="0"/>
                  <a:pt x="56" y="0"/>
                  <a:pt x="56" y="0"/>
                </a:cubicBezTo>
                <a:cubicBezTo>
                  <a:pt x="60" y="0"/>
                  <a:pt x="63" y="3"/>
                  <a:pt x="63" y="7"/>
                </a:cubicBezTo>
                <a:lnTo>
                  <a:pt x="6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237">
            <a:extLst>
              <a:ext uri="{FF2B5EF4-FFF2-40B4-BE49-F238E27FC236}">
                <a16:creationId xmlns:a16="http://schemas.microsoft.com/office/drawing/2014/main" id="{6B218D32-2C8A-4971-B6CF-CA9F469B1C9F}"/>
              </a:ext>
            </a:extLst>
          </p:cNvPr>
          <p:cNvSpPr>
            <a:spLocks noEditPoints="1"/>
          </p:cNvSpPr>
          <p:nvPr/>
        </p:nvSpPr>
        <p:spPr bwMode="auto">
          <a:xfrm>
            <a:off x="16665529" y="4336534"/>
            <a:ext cx="439372" cy="368297"/>
          </a:xfrm>
          <a:custGeom>
            <a:avLst/>
            <a:gdLst>
              <a:gd name="T0" fmla="*/ 99383 w 63"/>
              <a:gd name="T1" fmla="*/ 157073 h 53"/>
              <a:gd name="T2" fmla="*/ 75394 w 63"/>
              <a:gd name="T3" fmla="*/ 180975 h 53"/>
              <a:gd name="T4" fmla="*/ 23989 w 63"/>
              <a:gd name="T5" fmla="*/ 180975 h 53"/>
              <a:gd name="T6" fmla="*/ 0 w 63"/>
              <a:gd name="T7" fmla="*/ 157073 h 53"/>
              <a:gd name="T8" fmla="*/ 0 w 63"/>
              <a:gd name="T9" fmla="*/ 64878 h 53"/>
              <a:gd name="T10" fmla="*/ 65113 w 63"/>
              <a:gd name="T11" fmla="*/ 0 h 53"/>
              <a:gd name="T12" fmla="*/ 75394 w 63"/>
              <a:gd name="T13" fmla="*/ 0 h 53"/>
              <a:gd name="T14" fmla="*/ 82248 w 63"/>
              <a:gd name="T15" fmla="*/ 6829 h 53"/>
              <a:gd name="T16" fmla="*/ 82248 w 63"/>
              <a:gd name="T17" fmla="*/ 23902 h 53"/>
              <a:gd name="T18" fmla="*/ 75394 w 63"/>
              <a:gd name="T19" fmla="*/ 30732 h 53"/>
              <a:gd name="T20" fmla="*/ 65113 w 63"/>
              <a:gd name="T21" fmla="*/ 30732 h 53"/>
              <a:gd name="T22" fmla="*/ 30843 w 63"/>
              <a:gd name="T23" fmla="*/ 64878 h 53"/>
              <a:gd name="T24" fmla="*/ 30843 w 63"/>
              <a:gd name="T25" fmla="*/ 68292 h 53"/>
              <a:gd name="T26" fmla="*/ 44551 w 63"/>
              <a:gd name="T27" fmla="*/ 81951 h 53"/>
              <a:gd name="T28" fmla="*/ 75394 w 63"/>
              <a:gd name="T29" fmla="*/ 81951 h 53"/>
              <a:gd name="T30" fmla="*/ 99383 w 63"/>
              <a:gd name="T31" fmla="*/ 105853 h 53"/>
              <a:gd name="T32" fmla="*/ 99383 w 63"/>
              <a:gd name="T33" fmla="*/ 157073 h 53"/>
              <a:gd name="T34" fmla="*/ 215900 w 63"/>
              <a:gd name="T35" fmla="*/ 157073 h 53"/>
              <a:gd name="T36" fmla="*/ 191911 w 63"/>
              <a:gd name="T37" fmla="*/ 180975 h 53"/>
              <a:gd name="T38" fmla="*/ 140506 w 63"/>
              <a:gd name="T39" fmla="*/ 180975 h 53"/>
              <a:gd name="T40" fmla="*/ 116517 w 63"/>
              <a:gd name="T41" fmla="*/ 157073 h 53"/>
              <a:gd name="T42" fmla="*/ 116517 w 63"/>
              <a:gd name="T43" fmla="*/ 64878 h 53"/>
              <a:gd name="T44" fmla="*/ 181630 w 63"/>
              <a:gd name="T45" fmla="*/ 0 h 53"/>
              <a:gd name="T46" fmla="*/ 191911 w 63"/>
              <a:gd name="T47" fmla="*/ 0 h 53"/>
              <a:gd name="T48" fmla="*/ 198765 w 63"/>
              <a:gd name="T49" fmla="*/ 6829 h 53"/>
              <a:gd name="T50" fmla="*/ 198765 w 63"/>
              <a:gd name="T51" fmla="*/ 23902 h 53"/>
              <a:gd name="T52" fmla="*/ 191911 w 63"/>
              <a:gd name="T53" fmla="*/ 30732 h 53"/>
              <a:gd name="T54" fmla="*/ 181630 w 63"/>
              <a:gd name="T55" fmla="*/ 30732 h 53"/>
              <a:gd name="T56" fmla="*/ 147360 w 63"/>
              <a:gd name="T57" fmla="*/ 64878 h 53"/>
              <a:gd name="T58" fmla="*/ 147360 w 63"/>
              <a:gd name="T59" fmla="*/ 68292 h 53"/>
              <a:gd name="T60" fmla="*/ 161068 w 63"/>
              <a:gd name="T61" fmla="*/ 81951 h 53"/>
              <a:gd name="T62" fmla="*/ 191911 w 63"/>
              <a:gd name="T63" fmla="*/ 81951 h 53"/>
              <a:gd name="T64" fmla="*/ 215900 w 63"/>
              <a:gd name="T65" fmla="*/ 105853 h 53"/>
              <a:gd name="T66" fmla="*/ 215900 w 63"/>
              <a:gd name="T67" fmla="*/ 15707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3">
                <a:moveTo>
                  <a:pt x="29" y="46"/>
                </a:moveTo>
                <a:cubicBezTo>
                  <a:pt x="29" y="50"/>
                  <a:pt x="26" y="53"/>
                  <a:pt x="22" y="53"/>
                </a:cubicBezTo>
                <a:cubicBezTo>
                  <a:pt x="7" y="53"/>
                  <a:pt x="7" y="53"/>
                  <a:pt x="7" y="53"/>
                </a:cubicBezTo>
                <a:cubicBezTo>
                  <a:pt x="3" y="53"/>
                  <a:pt x="0" y="50"/>
                  <a:pt x="0" y="46"/>
                </a:cubicBezTo>
                <a:cubicBezTo>
                  <a:pt x="0" y="19"/>
                  <a:pt x="0" y="19"/>
                  <a:pt x="0" y="19"/>
                </a:cubicBezTo>
                <a:cubicBezTo>
                  <a:pt x="0" y="8"/>
                  <a:pt x="8" y="0"/>
                  <a:pt x="19" y="0"/>
                </a:cubicBezTo>
                <a:cubicBezTo>
                  <a:pt x="22" y="0"/>
                  <a:pt x="22" y="0"/>
                  <a:pt x="22" y="0"/>
                </a:cubicBezTo>
                <a:cubicBezTo>
                  <a:pt x="23" y="0"/>
                  <a:pt x="24" y="1"/>
                  <a:pt x="24" y="2"/>
                </a:cubicBezTo>
                <a:cubicBezTo>
                  <a:pt x="24" y="7"/>
                  <a:pt x="24" y="7"/>
                  <a:pt x="24" y="7"/>
                </a:cubicBezTo>
                <a:cubicBezTo>
                  <a:pt x="24" y="8"/>
                  <a:pt x="23" y="9"/>
                  <a:pt x="22" y="9"/>
                </a:cubicBezTo>
                <a:cubicBezTo>
                  <a:pt x="19" y="9"/>
                  <a:pt x="19" y="9"/>
                  <a:pt x="19" y="9"/>
                </a:cubicBezTo>
                <a:cubicBezTo>
                  <a:pt x="14" y="9"/>
                  <a:pt x="9" y="14"/>
                  <a:pt x="9" y="19"/>
                </a:cubicBezTo>
                <a:cubicBezTo>
                  <a:pt x="9" y="20"/>
                  <a:pt x="9" y="20"/>
                  <a:pt x="9" y="20"/>
                </a:cubicBezTo>
                <a:cubicBezTo>
                  <a:pt x="9" y="22"/>
                  <a:pt x="11" y="24"/>
                  <a:pt x="13" y="24"/>
                </a:cubicBezTo>
                <a:cubicBezTo>
                  <a:pt x="22" y="24"/>
                  <a:pt x="22" y="24"/>
                  <a:pt x="22" y="24"/>
                </a:cubicBezTo>
                <a:cubicBezTo>
                  <a:pt x="26" y="24"/>
                  <a:pt x="29" y="27"/>
                  <a:pt x="29" y="31"/>
                </a:cubicBezTo>
                <a:lnTo>
                  <a:pt x="29" y="46"/>
                </a:lnTo>
                <a:close/>
                <a:moveTo>
                  <a:pt x="63" y="46"/>
                </a:moveTo>
                <a:cubicBezTo>
                  <a:pt x="63" y="50"/>
                  <a:pt x="60" y="53"/>
                  <a:pt x="56" y="53"/>
                </a:cubicBezTo>
                <a:cubicBezTo>
                  <a:pt x="41" y="53"/>
                  <a:pt x="41" y="53"/>
                  <a:pt x="41" y="53"/>
                </a:cubicBezTo>
                <a:cubicBezTo>
                  <a:pt x="37" y="53"/>
                  <a:pt x="34" y="50"/>
                  <a:pt x="34" y="46"/>
                </a:cubicBezTo>
                <a:cubicBezTo>
                  <a:pt x="34" y="19"/>
                  <a:pt x="34" y="19"/>
                  <a:pt x="34" y="19"/>
                </a:cubicBezTo>
                <a:cubicBezTo>
                  <a:pt x="34" y="8"/>
                  <a:pt x="43" y="0"/>
                  <a:pt x="53" y="0"/>
                </a:cubicBezTo>
                <a:cubicBezTo>
                  <a:pt x="56" y="0"/>
                  <a:pt x="56" y="0"/>
                  <a:pt x="56" y="0"/>
                </a:cubicBezTo>
                <a:cubicBezTo>
                  <a:pt x="57" y="0"/>
                  <a:pt x="58" y="1"/>
                  <a:pt x="58" y="2"/>
                </a:cubicBezTo>
                <a:cubicBezTo>
                  <a:pt x="58" y="7"/>
                  <a:pt x="58" y="7"/>
                  <a:pt x="58" y="7"/>
                </a:cubicBezTo>
                <a:cubicBezTo>
                  <a:pt x="58" y="8"/>
                  <a:pt x="57" y="9"/>
                  <a:pt x="56" y="9"/>
                </a:cubicBezTo>
                <a:cubicBezTo>
                  <a:pt x="53" y="9"/>
                  <a:pt x="53" y="9"/>
                  <a:pt x="53" y="9"/>
                </a:cubicBezTo>
                <a:cubicBezTo>
                  <a:pt x="48" y="9"/>
                  <a:pt x="43" y="14"/>
                  <a:pt x="43" y="19"/>
                </a:cubicBezTo>
                <a:cubicBezTo>
                  <a:pt x="43" y="20"/>
                  <a:pt x="43" y="20"/>
                  <a:pt x="43" y="20"/>
                </a:cubicBezTo>
                <a:cubicBezTo>
                  <a:pt x="43" y="22"/>
                  <a:pt x="45" y="24"/>
                  <a:pt x="47" y="24"/>
                </a:cubicBezTo>
                <a:cubicBezTo>
                  <a:pt x="56" y="24"/>
                  <a:pt x="56" y="24"/>
                  <a:pt x="56" y="24"/>
                </a:cubicBezTo>
                <a:cubicBezTo>
                  <a:pt x="60" y="24"/>
                  <a:pt x="63" y="27"/>
                  <a:pt x="63" y="31"/>
                </a:cubicBezTo>
                <a:lnTo>
                  <a:pt x="6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195">
            <a:extLst>
              <a:ext uri="{FF2B5EF4-FFF2-40B4-BE49-F238E27FC236}">
                <a16:creationId xmlns:a16="http://schemas.microsoft.com/office/drawing/2014/main" id="{F0F7175F-4EAF-44F3-A7DA-CF6193FA526B}"/>
              </a:ext>
            </a:extLst>
          </p:cNvPr>
          <p:cNvSpPr>
            <a:spLocks noEditPoints="1"/>
          </p:cNvSpPr>
          <p:nvPr/>
        </p:nvSpPr>
        <p:spPr bwMode="auto">
          <a:xfrm>
            <a:off x="7620785" y="6848234"/>
            <a:ext cx="377988" cy="432911"/>
          </a:xfrm>
          <a:custGeom>
            <a:avLst/>
            <a:gdLst>
              <a:gd name="T0" fmla="*/ 185737 w 54"/>
              <a:gd name="T1" fmla="*/ 58328 h 62"/>
              <a:gd name="T2" fmla="*/ 185737 w 54"/>
              <a:gd name="T3" fmla="*/ 61759 h 62"/>
              <a:gd name="T4" fmla="*/ 182297 w 54"/>
              <a:gd name="T5" fmla="*/ 61759 h 62"/>
              <a:gd name="T6" fmla="*/ 182297 w 54"/>
              <a:gd name="T7" fmla="*/ 61759 h 62"/>
              <a:gd name="T8" fmla="*/ 123825 w 54"/>
              <a:gd name="T9" fmla="*/ 48035 h 62"/>
              <a:gd name="T10" fmla="*/ 120385 w 54"/>
              <a:gd name="T11" fmla="*/ 44604 h 62"/>
              <a:gd name="T12" fmla="*/ 85989 w 54"/>
              <a:gd name="T13" fmla="*/ 44604 h 62"/>
              <a:gd name="T14" fmla="*/ 85989 w 54"/>
              <a:gd name="T15" fmla="*/ 58328 h 62"/>
              <a:gd name="T16" fmla="*/ 120385 w 54"/>
              <a:gd name="T17" fmla="*/ 99500 h 62"/>
              <a:gd name="T18" fmla="*/ 120385 w 54"/>
              <a:gd name="T19" fmla="*/ 202432 h 62"/>
              <a:gd name="T20" fmla="*/ 110066 w 54"/>
              <a:gd name="T21" fmla="*/ 212725 h 62"/>
              <a:gd name="T22" fmla="*/ 44714 w 54"/>
              <a:gd name="T23" fmla="*/ 212725 h 62"/>
              <a:gd name="T24" fmla="*/ 34396 w 54"/>
              <a:gd name="T25" fmla="*/ 202432 h 62"/>
              <a:gd name="T26" fmla="*/ 34396 w 54"/>
              <a:gd name="T27" fmla="*/ 99500 h 62"/>
              <a:gd name="T28" fmla="*/ 65352 w 54"/>
              <a:gd name="T29" fmla="*/ 58328 h 62"/>
              <a:gd name="T30" fmla="*/ 65352 w 54"/>
              <a:gd name="T31" fmla="*/ 44604 h 62"/>
              <a:gd name="T32" fmla="*/ 61912 w 54"/>
              <a:gd name="T33" fmla="*/ 44604 h 62"/>
              <a:gd name="T34" fmla="*/ 17198 w 54"/>
              <a:gd name="T35" fmla="*/ 75483 h 62"/>
              <a:gd name="T36" fmla="*/ 10319 w 54"/>
              <a:gd name="T37" fmla="*/ 78914 h 62"/>
              <a:gd name="T38" fmla="*/ 6879 w 54"/>
              <a:gd name="T39" fmla="*/ 78914 h 62"/>
              <a:gd name="T40" fmla="*/ 3440 w 54"/>
              <a:gd name="T41" fmla="*/ 65190 h 62"/>
              <a:gd name="T42" fmla="*/ 44714 w 54"/>
              <a:gd name="T43" fmla="*/ 30879 h 62"/>
              <a:gd name="T44" fmla="*/ 41275 w 54"/>
              <a:gd name="T45" fmla="*/ 20586 h 62"/>
              <a:gd name="T46" fmla="*/ 61912 w 54"/>
              <a:gd name="T47" fmla="*/ 0 h 62"/>
              <a:gd name="T48" fmla="*/ 82550 w 54"/>
              <a:gd name="T49" fmla="*/ 20586 h 62"/>
              <a:gd name="T50" fmla="*/ 79110 w 54"/>
              <a:gd name="T51" fmla="*/ 27448 h 62"/>
              <a:gd name="T52" fmla="*/ 120385 w 54"/>
              <a:gd name="T53" fmla="*/ 27448 h 62"/>
              <a:gd name="T54" fmla="*/ 123825 w 54"/>
              <a:gd name="T55" fmla="*/ 24017 h 62"/>
              <a:gd name="T56" fmla="*/ 182297 w 54"/>
              <a:gd name="T57" fmla="*/ 13724 h 62"/>
              <a:gd name="T58" fmla="*/ 182297 w 54"/>
              <a:gd name="T59" fmla="*/ 13724 h 62"/>
              <a:gd name="T60" fmla="*/ 185737 w 54"/>
              <a:gd name="T61" fmla="*/ 13724 h 62"/>
              <a:gd name="T62" fmla="*/ 185737 w 54"/>
              <a:gd name="T63" fmla="*/ 17155 h 62"/>
              <a:gd name="T64" fmla="*/ 185737 w 54"/>
              <a:gd name="T65" fmla="*/ 58328 h 62"/>
              <a:gd name="T66" fmla="*/ 61912 w 54"/>
              <a:gd name="T67" fmla="*/ 13724 h 62"/>
              <a:gd name="T68" fmla="*/ 51594 w 54"/>
              <a:gd name="T69" fmla="*/ 20586 h 62"/>
              <a:gd name="T70" fmla="*/ 61912 w 54"/>
              <a:gd name="T71" fmla="*/ 27448 h 62"/>
              <a:gd name="T72" fmla="*/ 68791 w 54"/>
              <a:gd name="T73" fmla="*/ 20586 h 62"/>
              <a:gd name="T74" fmla="*/ 61912 w 54"/>
              <a:gd name="T75" fmla="*/ 13724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 h="62">
                <a:moveTo>
                  <a:pt x="54" y="17"/>
                </a:moveTo>
                <a:cubicBezTo>
                  <a:pt x="54" y="17"/>
                  <a:pt x="54" y="18"/>
                  <a:pt x="54" y="18"/>
                </a:cubicBezTo>
                <a:cubicBezTo>
                  <a:pt x="54" y="18"/>
                  <a:pt x="53" y="18"/>
                  <a:pt x="53" y="18"/>
                </a:cubicBezTo>
                <a:cubicBezTo>
                  <a:pt x="53" y="18"/>
                  <a:pt x="53" y="18"/>
                  <a:pt x="53" y="18"/>
                </a:cubicBezTo>
                <a:cubicBezTo>
                  <a:pt x="36" y="14"/>
                  <a:pt x="36" y="14"/>
                  <a:pt x="36" y="14"/>
                </a:cubicBezTo>
                <a:cubicBezTo>
                  <a:pt x="35" y="14"/>
                  <a:pt x="35" y="14"/>
                  <a:pt x="35" y="13"/>
                </a:cubicBezTo>
                <a:cubicBezTo>
                  <a:pt x="25" y="13"/>
                  <a:pt x="25" y="13"/>
                  <a:pt x="25" y="13"/>
                </a:cubicBezTo>
                <a:cubicBezTo>
                  <a:pt x="25" y="17"/>
                  <a:pt x="25" y="17"/>
                  <a:pt x="25" y="17"/>
                </a:cubicBezTo>
                <a:cubicBezTo>
                  <a:pt x="31" y="18"/>
                  <a:pt x="35" y="23"/>
                  <a:pt x="35" y="29"/>
                </a:cubicBezTo>
                <a:cubicBezTo>
                  <a:pt x="35" y="59"/>
                  <a:pt x="35" y="59"/>
                  <a:pt x="35" y="59"/>
                </a:cubicBezTo>
                <a:cubicBezTo>
                  <a:pt x="35" y="61"/>
                  <a:pt x="34" y="62"/>
                  <a:pt x="32" y="62"/>
                </a:cubicBezTo>
                <a:cubicBezTo>
                  <a:pt x="13" y="62"/>
                  <a:pt x="13" y="62"/>
                  <a:pt x="13" y="62"/>
                </a:cubicBezTo>
                <a:cubicBezTo>
                  <a:pt x="12" y="62"/>
                  <a:pt x="10" y="61"/>
                  <a:pt x="10" y="59"/>
                </a:cubicBezTo>
                <a:cubicBezTo>
                  <a:pt x="10" y="29"/>
                  <a:pt x="10" y="29"/>
                  <a:pt x="10" y="29"/>
                </a:cubicBezTo>
                <a:cubicBezTo>
                  <a:pt x="10" y="24"/>
                  <a:pt x="14" y="19"/>
                  <a:pt x="19" y="17"/>
                </a:cubicBezTo>
                <a:cubicBezTo>
                  <a:pt x="19" y="13"/>
                  <a:pt x="19" y="13"/>
                  <a:pt x="19" y="13"/>
                </a:cubicBezTo>
                <a:cubicBezTo>
                  <a:pt x="18" y="13"/>
                  <a:pt x="18" y="13"/>
                  <a:pt x="18" y="13"/>
                </a:cubicBezTo>
                <a:cubicBezTo>
                  <a:pt x="10" y="13"/>
                  <a:pt x="5" y="22"/>
                  <a:pt x="5" y="22"/>
                </a:cubicBezTo>
                <a:cubicBezTo>
                  <a:pt x="5" y="22"/>
                  <a:pt x="4" y="23"/>
                  <a:pt x="3" y="23"/>
                </a:cubicBezTo>
                <a:cubicBezTo>
                  <a:pt x="3" y="23"/>
                  <a:pt x="2" y="23"/>
                  <a:pt x="2" y="23"/>
                </a:cubicBezTo>
                <a:cubicBezTo>
                  <a:pt x="1" y="22"/>
                  <a:pt x="0" y="21"/>
                  <a:pt x="1" y="19"/>
                </a:cubicBezTo>
                <a:cubicBezTo>
                  <a:pt x="1" y="19"/>
                  <a:pt x="5" y="12"/>
                  <a:pt x="13" y="9"/>
                </a:cubicBezTo>
                <a:cubicBezTo>
                  <a:pt x="12" y="8"/>
                  <a:pt x="12" y="7"/>
                  <a:pt x="12" y="6"/>
                </a:cubicBezTo>
                <a:cubicBezTo>
                  <a:pt x="12" y="3"/>
                  <a:pt x="14" y="0"/>
                  <a:pt x="18" y="0"/>
                </a:cubicBezTo>
                <a:cubicBezTo>
                  <a:pt x="21" y="0"/>
                  <a:pt x="24" y="3"/>
                  <a:pt x="24" y="6"/>
                </a:cubicBezTo>
                <a:cubicBezTo>
                  <a:pt x="24" y="7"/>
                  <a:pt x="24" y="8"/>
                  <a:pt x="23" y="8"/>
                </a:cubicBezTo>
                <a:cubicBezTo>
                  <a:pt x="35" y="8"/>
                  <a:pt x="35" y="8"/>
                  <a:pt x="35" y="8"/>
                </a:cubicBezTo>
                <a:cubicBezTo>
                  <a:pt x="35" y="8"/>
                  <a:pt x="35" y="7"/>
                  <a:pt x="36" y="7"/>
                </a:cubicBezTo>
                <a:cubicBezTo>
                  <a:pt x="53" y="4"/>
                  <a:pt x="53" y="4"/>
                  <a:pt x="53" y="4"/>
                </a:cubicBezTo>
                <a:cubicBezTo>
                  <a:pt x="53" y="4"/>
                  <a:pt x="53" y="4"/>
                  <a:pt x="53" y="4"/>
                </a:cubicBezTo>
                <a:cubicBezTo>
                  <a:pt x="53" y="4"/>
                  <a:pt x="54" y="4"/>
                  <a:pt x="54" y="4"/>
                </a:cubicBezTo>
                <a:cubicBezTo>
                  <a:pt x="54" y="4"/>
                  <a:pt x="54" y="4"/>
                  <a:pt x="54" y="5"/>
                </a:cubicBezTo>
                <a:lnTo>
                  <a:pt x="54" y="17"/>
                </a:lnTo>
                <a:close/>
                <a:moveTo>
                  <a:pt x="18" y="4"/>
                </a:moveTo>
                <a:cubicBezTo>
                  <a:pt x="16" y="4"/>
                  <a:pt x="15" y="5"/>
                  <a:pt x="15" y="6"/>
                </a:cubicBezTo>
                <a:cubicBezTo>
                  <a:pt x="15" y="7"/>
                  <a:pt x="16" y="8"/>
                  <a:pt x="18" y="8"/>
                </a:cubicBezTo>
                <a:cubicBezTo>
                  <a:pt x="19" y="8"/>
                  <a:pt x="20" y="7"/>
                  <a:pt x="20" y="6"/>
                </a:cubicBezTo>
                <a:cubicBezTo>
                  <a:pt x="20" y="5"/>
                  <a:pt x="19" y="4"/>
                  <a:pt x="1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215">
            <a:extLst>
              <a:ext uri="{FF2B5EF4-FFF2-40B4-BE49-F238E27FC236}">
                <a16:creationId xmlns:a16="http://schemas.microsoft.com/office/drawing/2014/main" id="{944FBDF4-CF19-4FAD-9023-EA90679BE4CF}"/>
              </a:ext>
            </a:extLst>
          </p:cNvPr>
          <p:cNvSpPr>
            <a:spLocks noEditPoints="1"/>
          </p:cNvSpPr>
          <p:nvPr/>
        </p:nvSpPr>
        <p:spPr bwMode="auto">
          <a:xfrm>
            <a:off x="11408950" y="6684869"/>
            <a:ext cx="524300" cy="528495"/>
          </a:xfrm>
          <a:custGeom>
            <a:avLst/>
            <a:gdLst>
              <a:gd name="T0" fmla="*/ 126589 w 58"/>
              <a:gd name="T1" fmla="*/ 193128 h 58"/>
              <a:gd name="T2" fmla="*/ 85533 w 58"/>
              <a:gd name="T3" fmla="*/ 200025 h 58"/>
              <a:gd name="T4" fmla="*/ 41056 w 58"/>
              <a:gd name="T5" fmla="*/ 196576 h 58"/>
              <a:gd name="T6" fmla="*/ 20528 w 58"/>
              <a:gd name="T7" fmla="*/ 200025 h 58"/>
              <a:gd name="T8" fmla="*/ 0 w 58"/>
              <a:gd name="T9" fmla="*/ 175884 h 58"/>
              <a:gd name="T10" fmla="*/ 3421 w 58"/>
              <a:gd name="T11" fmla="*/ 158641 h 58"/>
              <a:gd name="T12" fmla="*/ 0 w 58"/>
              <a:gd name="T13" fmla="*/ 127602 h 58"/>
              <a:gd name="T14" fmla="*/ 41056 w 58"/>
              <a:gd name="T15" fmla="*/ 24141 h 58"/>
              <a:gd name="T16" fmla="*/ 71848 w 58"/>
              <a:gd name="T17" fmla="*/ 10346 h 58"/>
              <a:gd name="T18" fmla="*/ 112904 w 58"/>
              <a:gd name="T19" fmla="*/ 0 h 58"/>
              <a:gd name="T20" fmla="*/ 157381 w 58"/>
              <a:gd name="T21" fmla="*/ 3449 h 58"/>
              <a:gd name="T22" fmla="*/ 171066 w 58"/>
              <a:gd name="T23" fmla="*/ 3449 h 58"/>
              <a:gd name="T24" fmla="*/ 191594 w 58"/>
              <a:gd name="T25" fmla="*/ 27590 h 58"/>
              <a:gd name="T26" fmla="*/ 191594 w 58"/>
              <a:gd name="T27" fmla="*/ 44833 h 58"/>
              <a:gd name="T28" fmla="*/ 195016 w 58"/>
              <a:gd name="T29" fmla="*/ 55179 h 58"/>
              <a:gd name="T30" fmla="*/ 198437 w 58"/>
              <a:gd name="T31" fmla="*/ 89666 h 58"/>
              <a:gd name="T32" fmla="*/ 126589 w 58"/>
              <a:gd name="T33" fmla="*/ 193128 h 58"/>
              <a:gd name="T34" fmla="*/ 177909 w 58"/>
              <a:gd name="T35" fmla="*/ 62077 h 58"/>
              <a:gd name="T36" fmla="*/ 174488 w 58"/>
              <a:gd name="T37" fmla="*/ 44833 h 58"/>
              <a:gd name="T38" fmla="*/ 174488 w 58"/>
              <a:gd name="T39" fmla="*/ 27590 h 58"/>
              <a:gd name="T40" fmla="*/ 174488 w 58"/>
              <a:gd name="T41" fmla="*/ 20692 h 58"/>
              <a:gd name="T42" fmla="*/ 174488 w 58"/>
              <a:gd name="T43" fmla="*/ 20692 h 58"/>
              <a:gd name="T44" fmla="*/ 157381 w 58"/>
              <a:gd name="T45" fmla="*/ 20692 h 58"/>
              <a:gd name="T46" fmla="*/ 112904 w 58"/>
              <a:gd name="T47" fmla="*/ 13795 h 58"/>
              <a:gd name="T48" fmla="*/ 78691 w 58"/>
              <a:gd name="T49" fmla="*/ 24141 h 58"/>
              <a:gd name="T50" fmla="*/ 51320 w 58"/>
              <a:gd name="T51" fmla="*/ 37936 h 58"/>
              <a:gd name="T52" fmla="*/ 17107 w 58"/>
              <a:gd name="T53" fmla="*/ 127602 h 58"/>
              <a:gd name="T54" fmla="*/ 20528 w 58"/>
              <a:gd name="T55" fmla="*/ 158641 h 58"/>
              <a:gd name="T56" fmla="*/ 17107 w 58"/>
              <a:gd name="T57" fmla="*/ 175884 h 58"/>
              <a:gd name="T58" fmla="*/ 20528 w 58"/>
              <a:gd name="T59" fmla="*/ 182781 h 58"/>
              <a:gd name="T60" fmla="*/ 41056 w 58"/>
              <a:gd name="T61" fmla="*/ 179333 h 58"/>
              <a:gd name="T62" fmla="*/ 85533 w 58"/>
              <a:gd name="T63" fmla="*/ 182781 h 58"/>
              <a:gd name="T64" fmla="*/ 123168 w 58"/>
              <a:gd name="T65" fmla="*/ 179333 h 58"/>
              <a:gd name="T66" fmla="*/ 181330 w 58"/>
              <a:gd name="T67" fmla="*/ 89666 h 58"/>
              <a:gd name="T68" fmla="*/ 177909 w 58"/>
              <a:gd name="T69" fmla="*/ 62077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58">
                <a:moveTo>
                  <a:pt x="37" y="56"/>
                </a:moveTo>
                <a:cubicBezTo>
                  <a:pt x="34" y="58"/>
                  <a:pt x="29" y="58"/>
                  <a:pt x="25" y="58"/>
                </a:cubicBezTo>
                <a:cubicBezTo>
                  <a:pt x="21" y="58"/>
                  <a:pt x="16" y="57"/>
                  <a:pt x="12" y="57"/>
                </a:cubicBezTo>
                <a:cubicBezTo>
                  <a:pt x="10" y="57"/>
                  <a:pt x="8" y="58"/>
                  <a:pt x="6" y="58"/>
                </a:cubicBezTo>
                <a:cubicBezTo>
                  <a:pt x="3" y="58"/>
                  <a:pt x="0" y="54"/>
                  <a:pt x="0" y="51"/>
                </a:cubicBezTo>
                <a:cubicBezTo>
                  <a:pt x="0" y="49"/>
                  <a:pt x="1" y="47"/>
                  <a:pt x="1" y="46"/>
                </a:cubicBezTo>
                <a:cubicBezTo>
                  <a:pt x="1" y="43"/>
                  <a:pt x="0" y="40"/>
                  <a:pt x="0" y="37"/>
                </a:cubicBezTo>
                <a:cubicBezTo>
                  <a:pt x="0" y="26"/>
                  <a:pt x="3" y="14"/>
                  <a:pt x="12" y="7"/>
                </a:cubicBezTo>
                <a:cubicBezTo>
                  <a:pt x="15" y="5"/>
                  <a:pt x="18" y="4"/>
                  <a:pt x="21" y="3"/>
                </a:cubicBezTo>
                <a:cubicBezTo>
                  <a:pt x="25" y="1"/>
                  <a:pt x="29" y="0"/>
                  <a:pt x="33" y="0"/>
                </a:cubicBezTo>
                <a:cubicBezTo>
                  <a:pt x="37" y="0"/>
                  <a:pt x="42" y="1"/>
                  <a:pt x="46" y="1"/>
                </a:cubicBezTo>
                <a:cubicBezTo>
                  <a:pt x="48" y="1"/>
                  <a:pt x="49" y="1"/>
                  <a:pt x="50" y="1"/>
                </a:cubicBezTo>
                <a:cubicBezTo>
                  <a:pt x="55" y="1"/>
                  <a:pt x="56" y="4"/>
                  <a:pt x="56" y="8"/>
                </a:cubicBezTo>
                <a:cubicBezTo>
                  <a:pt x="56" y="10"/>
                  <a:pt x="56" y="11"/>
                  <a:pt x="56" y="13"/>
                </a:cubicBezTo>
                <a:cubicBezTo>
                  <a:pt x="56" y="15"/>
                  <a:pt x="56" y="15"/>
                  <a:pt x="57" y="16"/>
                </a:cubicBezTo>
                <a:cubicBezTo>
                  <a:pt x="58" y="18"/>
                  <a:pt x="58" y="24"/>
                  <a:pt x="58" y="26"/>
                </a:cubicBezTo>
                <a:cubicBezTo>
                  <a:pt x="58" y="39"/>
                  <a:pt x="49" y="52"/>
                  <a:pt x="37" y="56"/>
                </a:cubicBezTo>
                <a:close/>
                <a:moveTo>
                  <a:pt x="52" y="18"/>
                </a:moveTo>
                <a:cubicBezTo>
                  <a:pt x="52" y="16"/>
                  <a:pt x="51" y="15"/>
                  <a:pt x="51" y="13"/>
                </a:cubicBezTo>
                <a:cubicBezTo>
                  <a:pt x="51" y="11"/>
                  <a:pt x="51" y="10"/>
                  <a:pt x="51" y="8"/>
                </a:cubicBezTo>
                <a:cubicBezTo>
                  <a:pt x="51" y="7"/>
                  <a:pt x="51" y="7"/>
                  <a:pt x="51" y="6"/>
                </a:cubicBezTo>
                <a:cubicBezTo>
                  <a:pt x="51" y="6"/>
                  <a:pt x="51" y="6"/>
                  <a:pt x="51" y="6"/>
                </a:cubicBezTo>
                <a:cubicBezTo>
                  <a:pt x="49" y="6"/>
                  <a:pt x="48" y="6"/>
                  <a:pt x="46" y="6"/>
                </a:cubicBezTo>
                <a:cubicBezTo>
                  <a:pt x="42" y="6"/>
                  <a:pt x="37" y="4"/>
                  <a:pt x="33" y="4"/>
                </a:cubicBezTo>
                <a:cubicBezTo>
                  <a:pt x="29" y="4"/>
                  <a:pt x="26" y="6"/>
                  <a:pt x="23" y="7"/>
                </a:cubicBezTo>
                <a:cubicBezTo>
                  <a:pt x="20" y="8"/>
                  <a:pt x="17" y="9"/>
                  <a:pt x="15" y="11"/>
                </a:cubicBezTo>
                <a:cubicBezTo>
                  <a:pt x="7" y="17"/>
                  <a:pt x="5" y="27"/>
                  <a:pt x="5" y="37"/>
                </a:cubicBezTo>
                <a:cubicBezTo>
                  <a:pt x="5" y="40"/>
                  <a:pt x="6" y="43"/>
                  <a:pt x="6" y="46"/>
                </a:cubicBezTo>
                <a:cubicBezTo>
                  <a:pt x="6" y="47"/>
                  <a:pt x="5" y="49"/>
                  <a:pt x="5" y="51"/>
                </a:cubicBezTo>
                <a:cubicBezTo>
                  <a:pt x="5" y="52"/>
                  <a:pt x="5" y="53"/>
                  <a:pt x="6" y="53"/>
                </a:cubicBezTo>
                <a:cubicBezTo>
                  <a:pt x="8" y="53"/>
                  <a:pt x="10" y="52"/>
                  <a:pt x="12" y="52"/>
                </a:cubicBezTo>
                <a:cubicBezTo>
                  <a:pt x="16" y="52"/>
                  <a:pt x="21" y="53"/>
                  <a:pt x="25" y="53"/>
                </a:cubicBezTo>
                <a:cubicBezTo>
                  <a:pt x="28" y="53"/>
                  <a:pt x="33" y="53"/>
                  <a:pt x="36" y="52"/>
                </a:cubicBezTo>
                <a:cubicBezTo>
                  <a:pt x="46" y="48"/>
                  <a:pt x="53" y="37"/>
                  <a:pt x="53" y="26"/>
                </a:cubicBezTo>
                <a:cubicBezTo>
                  <a:pt x="53" y="24"/>
                  <a:pt x="53" y="20"/>
                  <a:pt x="52"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108">
            <a:extLst>
              <a:ext uri="{FF2B5EF4-FFF2-40B4-BE49-F238E27FC236}">
                <a16:creationId xmlns:a16="http://schemas.microsoft.com/office/drawing/2014/main" id="{730AE85F-9BFF-46CA-927F-5AD063F4C87A}"/>
              </a:ext>
            </a:extLst>
          </p:cNvPr>
          <p:cNvSpPr>
            <a:spLocks noEditPoints="1"/>
          </p:cNvSpPr>
          <p:nvPr/>
        </p:nvSpPr>
        <p:spPr bwMode="auto">
          <a:xfrm>
            <a:off x="17766376" y="5450797"/>
            <a:ext cx="474909" cy="570807"/>
          </a:xfrm>
          <a:custGeom>
            <a:avLst/>
            <a:gdLst>
              <a:gd name="T0" fmla="*/ 165100 w 48"/>
              <a:gd name="T1" fmla="*/ 106062 h 58"/>
              <a:gd name="T2" fmla="*/ 85990 w 48"/>
              <a:gd name="T3" fmla="*/ 198438 h 58"/>
              <a:gd name="T4" fmla="*/ 82550 w 48"/>
              <a:gd name="T5" fmla="*/ 198438 h 58"/>
              <a:gd name="T6" fmla="*/ 79110 w 48"/>
              <a:gd name="T7" fmla="*/ 198438 h 58"/>
              <a:gd name="T8" fmla="*/ 0 w 48"/>
              <a:gd name="T9" fmla="*/ 106062 h 58"/>
              <a:gd name="T10" fmla="*/ 0 w 48"/>
              <a:gd name="T11" fmla="*/ 6843 h 58"/>
              <a:gd name="T12" fmla="*/ 6879 w 48"/>
              <a:gd name="T13" fmla="*/ 0 h 58"/>
              <a:gd name="T14" fmla="*/ 158221 w 48"/>
              <a:gd name="T15" fmla="*/ 0 h 58"/>
              <a:gd name="T16" fmla="*/ 165100 w 48"/>
              <a:gd name="T17" fmla="*/ 6843 h 58"/>
              <a:gd name="T18" fmla="*/ 165100 w 48"/>
              <a:gd name="T19" fmla="*/ 106062 h 58"/>
              <a:gd name="T20" fmla="*/ 141023 w 48"/>
              <a:gd name="T21" fmla="*/ 23949 h 58"/>
              <a:gd name="T22" fmla="*/ 82550 w 48"/>
              <a:gd name="T23" fmla="*/ 23949 h 58"/>
              <a:gd name="T24" fmla="*/ 82550 w 48"/>
              <a:gd name="T25" fmla="*/ 171067 h 58"/>
              <a:gd name="T26" fmla="*/ 110067 w 48"/>
              <a:gd name="T27" fmla="*/ 153961 h 58"/>
              <a:gd name="T28" fmla="*/ 141023 w 48"/>
              <a:gd name="T29" fmla="*/ 106062 h 58"/>
              <a:gd name="T30" fmla="*/ 141023 w 48"/>
              <a:gd name="T31" fmla="*/ 23949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 h="58">
                <a:moveTo>
                  <a:pt x="48" y="31"/>
                </a:moveTo>
                <a:cubicBezTo>
                  <a:pt x="48" y="47"/>
                  <a:pt x="26" y="57"/>
                  <a:pt x="25" y="58"/>
                </a:cubicBezTo>
                <a:cubicBezTo>
                  <a:pt x="25" y="58"/>
                  <a:pt x="24" y="58"/>
                  <a:pt x="24" y="58"/>
                </a:cubicBezTo>
                <a:cubicBezTo>
                  <a:pt x="24" y="58"/>
                  <a:pt x="23" y="58"/>
                  <a:pt x="23" y="58"/>
                </a:cubicBezTo>
                <a:cubicBezTo>
                  <a:pt x="22" y="57"/>
                  <a:pt x="0" y="47"/>
                  <a:pt x="0" y="31"/>
                </a:cubicBezTo>
                <a:cubicBezTo>
                  <a:pt x="0" y="2"/>
                  <a:pt x="0" y="2"/>
                  <a:pt x="0" y="2"/>
                </a:cubicBezTo>
                <a:cubicBezTo>
                  <a:pt x="0" y="1"/>
                  <a:pt x="1" y="0"/>
                  <a:pt x="2" y="0"/>
                </a:cubicBezTo>
                <a:cubicBezTo>
                  <a:pt x="46" y="0"/>
                  <a:pt x="46" y="0"/>
                  <a:pt x="46" y="0"/>
                </a:cubicBezTo>
                <a:cubicBezTo>
                  <a:pt x="47" y="0"/>
                  <a:pt x="48" y="1"/>
                  <a:pt x="48" y="2"/>
                </a:cubicBezTo>
                <a:lnTo>
                  <a:pt x="48" y="31"/>
                </a:lnTo>
                <a:close/>
                <a:moveTo>
                  <a:pt x="41" y="7"/>
                </a:moveTo>
                <a:cubicBezTo>
                  <a:pt x="24" y="7"/>
                  <a:pt x="24" y="7"/>
                  <a:pt x="24" y="7"/>
                </a:cubicBezTo>
                <a:cubicBezTo>
                  <a:pt x="24" y="50"/>
                  <a:pt x="24" y="50"/>
                  <a:pt x="24" y="50"/>
                </a:cubicBezTo>
                <a:cubicBezTo>
                  <a:pt x="26" y="49"/>
                  <a:pt x="29" y="47"/>
                  <a:pt x="32" y="45"/>
                </a:cubicBezTo>
                <a:cubicBezTo>
                  <a:pt x="36" y="42"/>
                  <a:pt x="41" y="37"/>
                  <a:pt x="41" y="31"/>
                </a:cubicBezTo>
                <a:lnTo>
                  <a:pt x="4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77">
            <a:extLst>
              <a:ext uri="{FF2B5EF4-FFF2-40B4-BE49-F238E27FC236}">
                <a16:creationId xmlns:a16="http://schemas.microsoft.com/office/drawing/2014/main" id="{35BC735F-4111-49EB-AE5F-E6D1EA04776D}"/>
              </a:ext>
            </a:extLst>
          </p:cNvPr>
          <p:cNvSpPr>
            <a:spLocks noEditPoints="1"/>
          </p:cNvSpPr>
          <p:nvPr/>
        </p:nvSpPr>
        <p:spPr bwMode="auto">
          <a:xfrm>
            <a:off x="17741943" y="6580880"/>
            <a:ext cx="568280" cy="568280"/>
          </a:xfrm>
          <a:custGeom>
            <a:avLst/>
            <a:gdLst>
              <a:gd name="T0" fmla="*/ 233363 w 68"/>
              <a:gd name="T1" fmla="*/ 116682 h 68"/>
              <a:gd name="T2" fmla="*/ 116682 w 68"/>
              <a:gd name="T3" fmla="*/ 233363 h 68"/>
              <a:gd name="T4" fmla="*/ 0 w 68"/>
              <a:gd name="T5" fmla="*/ 116682 h 68"/>
              <a:gd name="T6" fmla="*/ 116682 w 68"/>
              <a:gd name="T7" fmla="*/ 0 h 68"/>
              <a:gd name="T8" fmla="*/ 233363 w 68"/>
              <a:gd name="T9" fmla="*/ 116682 h 68"/>
              <a:gd name="T10" fmla="*/ 51477 w 68"/>
              <a:gd name="T11" fmla="*/ 137272 h 68"/>
              <a:gd name="T12" fmla="*/ 48045 w 68"/>
              <a:gd name="T13" fmla="*/ 116682 h 68"/>
              <a:gd name="T14" fmla="*/ 51477 w 68"/>
              <a:gd name="T15" fmla="*/ 92659 h 68"/>
              <a:gd name="T16" fmla="*/ 27454 w 68"/>
              <a:gd name="T17" fmla="*/ 68636 h 68"/>
              <a:gd name="T18" fmla="*/ 17159 w 68"/>
              <a:gd name="T19" fmla="*/ 116682 h 68"/>
              <a:gd name="T20" fmla="*/ 27454 w 68"/>
              <a:gd name="T21" fmla="*/ 161295 h 68"/>
              <a:gd name="T22" fmla="*/ 51477 w 68"/>
              <a:gd name="T23" fmla="*/ 137272 h 68"/>
              <a:gd name="T24" fmla="*/ 164727 w 68"/>
              <a:gd name="T25" fmla="*/ 116682 h 68"/>
              <a:gd name="T26" fmla="*/ 116682 w 68"/>
              <a:gd name="T27" fmla="*/ 65204 h 68"/>
              <a:gd name="T28" fmla="*/ 65204 w 68"/>
              <a:gd name="T29" fmla="*/ 116682 h 68"/>
              <a:gd name="T30" fmla="*/ 116682 w 68"/>
              <a:gd name="T31" fmla="*/ 164727 h 68"/>
              <a:gd name="T32" fmla="*/ 164727 w 68"/>
              <a:gd name="T33" fmla="*/ 116682 h 68"/>
              <a:gd name="T34" fmla="*/ 68636 w 68"/>
              <a:gd name="T35" fmla="*/ 27454 h 68"/>
              <a:gd name="T36" fmla="*/ 92659 w 68"/>
              <a:gd name="T37" fmla="*/ 51477 h 68"/>
              <a:gd name="T38" fmla="*/ 116682 w 68"/>
              <a:gd name="T39" fmla="*/ 48045 h 68"/>
              <a:gd name="T40" fmla="*/ 137272 w 68"/>
              <a:gd name="T41" fmla="*/ 51477 h 68"/>
              <a:gd name="T42" fmla="*/ 161295 w 68"/>
              <a:gd name="T43" fmla="*/ 27454 h 68"/>
              <a:gd name="T44" fmla="*/ 116682 w 68"/>
              <a:gd name="T45" fmla="*/ 17159 h 68"/>
              <a:gd name="T46" fmla="*/ 68636 w 68"/>
              <a:gd name="T47" fmla="*/ 27454 h 68"/>
              <a:gd name="T48" fmla="*/ 161295 w 68"/>
              <a:gd name="T49" fmla="*/ 202477 h 68"/>
              <a:gd name="T50" fmla="*/ 137272 w 68"/>
              <a:gd name="T51" fmla="*/ 178454 h 68"/>
              <a:gd name="T52" fmla="*/ 116682 w 68"/>
              <a:gd name="T53" fmla="*/ 181886 h 68"/>
              <a:gd name="T54" fmla="*/ 92659 w 68"/>
              <a:gd name="T55" fmla="*/ 178454 h 68"/>
              <a:gd name="T56" fmla="*/ 68636 w 68"/>
              <a:gd name="T57" fmla="*/ 202477 h 68"/>
              <a:gd name="T58" fmla="*/ 116682 w 68"/>
              <a:gd name="T59" fmla="*/ 216204 h 68"/>
              <a:gd name="T60" fmla="*/ 161295 w 68"/>
              <a:gd name="T61" fmla="*/ 202477 h 68"/>
              <a:gd name="T62" fmla="*/ 205909 w 68"/>
              <a:gd name="T63" fmla="*/ 161295 h 68"/>
              <a:gd name="T64" fmla="*/ 216204 w 68"/>
              <a:gd name="T65" fmla="*/ 116682 h 68"/>
              <a:gd name="T66" fmla="*/ 205909 w 68"/>
              <a:gd name="T67" fmla="*/ 68636 h 68"/>
              <a:gd name="T68" fmla="*/ 178454 w 68"/>
              <a:gd name="T69" fmla="*/ 92659 h 68"/>
              <a:gd name="T70" fmla="*/ 181886 w 68"/>
              <a:gd name="T71" fmla="*/ 116682 h 68"/>
              <a:gd name="T72" fmla="*/ 178454 w 68"/>
              <a:gd name="T73" fmla="*/ 137272 h 68"/>
              <a:gd name="T74" fmla="*/ 205909 w 68"/>
              <a:gd name="T75" fmla="*/ 161295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96">
            <a:extLst>
              <a:ext uri="{FF2B5EF4-FFF2-40B4-BE49-F238E27FC236}">
                <a16:creationId xmlns:a16="http://schemas.microsoft.com/office/drawing/2014/main" id="{EB502F7B-9CD8-417F-82CE-34107B2EF812}"/>
              </a:ext>
            </a:extLst>
          </p:cNvPr>
          <p:cNvSpPr>
            <a:spLocks/>
          </p:cNvSpPr>
          <p:nvPr/>
        </p:nvSpPr>
        <p:spPr bwMode="auto">
          <a:xfrm>
            <a:off x="5099396" y="9014626"/>
            <a:ext cx="369641" cy="661464"/>
          </a:xfrm>
          <a:custGeom>
            <a:avLst/>
            <a:gdLst>
              <a:gd name="T0" fmla="*/ 117203 w 35"/>
              <a:gd name="T1" fmla="*/ 61686 h 63"/>
              <a:gd name="T2" fmla="*/ 48260 w 35"/>
              <a:gd name="T3" fmla="*/ 212473 h 63"/>
              <a:gd name="T4" fmla="*/ 41366 w 35"/>
              <a:gd name="T5" fmla="*/ 215900 h 63"/>
              <a:gd name="T6" fmla="*/ 41366 w 35"/>
              <a:gd name="T7" fmla="*/ 215900 h 63"/>
              <a:gd name="T8" fmla="*/ 37919 w 35"/>
              <a:gd name="T9" fmla="*/ 209046 h 63"/>
              <a:gd name="T10" fmla="*/ 62049 w 35"/>
              <a:gd name="T11" fmla="*/ 102810 h 63"/>
              <a:gd name="T12" fmla="*/ 10341 w 35"/>
              <a:gd name="T13" fmla="*/ 116517 h 63"/>
              <a:gd name="T14" fmla="*/ 6894 w 35"/>
              <a:gd name="T15" fmla="*/ 116517 h 63"/>
              <a:gd name="T16" fmla="*/ 3447 w 35"/>
              <a:gd name="T17" fmla="*/ 116517 h 63"/>
              <a:gd name="T18" fmla="*/ 0 w 35"/>
              <a:gd name="T19" fmla="*/ 109663 h 63"/>
              <a:gd name="T20" fmla="*/ 27577 w 35"/>
              <a:gd name="T21" fmla="*/ 3427 h 63"/>
              <a:gd name="T22" fmla="*/ 34471 w 35"/>
              <a:gd name="T23" fmla="*/ 0 h 63"/>
              <a:gd name="T24" fmla="*/ 75837 w 35"/>
              <a:gd name="T25" fmla="*/ 0 h 63"/>
              <a:gd name="T26" fmla="*/ 82731 w 35"/>
              <a:gd name="T27" fmla="*/ 3427 h 63"/>
              <a:gd name="T28" fmla="*/ 82731 w 35"/>
              <a:gd name="T29" fmla="*/ 6854 h 63"/>
              <a:gd name="T30" fmla="*/ 58601 w 35"/>
              <a:gd name="T31" fmla="*/ 65113 h 63"/>
              <a:gd name="T32" fmla="*/ 110309 w 35"/>
              <a:gd name="T33" fmla="*/ 54832 h 63"/>
              <a:gd name="T34" fmla="*/ 113756 w 35"/>
              <a:gd name="T35" fmla="*/ 54832 h 63"/>
              <a:gd name="T36" fmla="*/ 117203 w 35"/>
              <a:gd name="T37" fmla="*/ 54832 h 63"/>
              <a:gd name="T38" fmla="*/ 117203 w 35"/>
              <a:gd name="T39" fmla="*/ 61686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 h="63">
                <a:moveTo>
                  <a:pt x="34" y="18"/>
                </a:moveTo>
                <a:cubicBezTo>
                  <a:pt x="14" y="62"/>
                  <a:pt x="14" y="62"/>
                  <a:pt x="14" y="62"/>
                </a:cubicBezTo>
                <a:cubicBezTo>
                  <a:pt x="13" y="62"/>
                  <a:pt x="13" y="63"/>
                  <a:pt x="12" y="63"/>
                </a:cubicBezTo>
                <a:cubicBezTo>
                  <a:pt x="12" y="63"/>
                  <a:pt x="12" y="63"/>
                  <a:pt x="12" y="63"/>
                </a:cubicBezTo>
                <a:cubicBezTo>
                  <a:pt x="11" y="62"/>
                  <a:pt x="10" y="62"/>
                  <a:pt x="11" y="61"/>
                </a:cubicBezTo>
                <a:cubicBezTo>
                  <a:pt x="18" y="30"/>
                  <a:pt x="18" y="30"/>
                  <a:pt x="18" y="30"/>
                </a:cubicBezTo>
                <a:cubicBezTo>
                  <a:pt x="3" y="34"/>
                  <a:pt x="3" y="34"/>
                  <a:pt x="3" y="34"/>
                </a:cubicBezTo>
                <a:cubicBezTo>
                  <a:pt x="2" y="34"/>
                  <a:pt x="2" y="34"/>
                  <a:pt x="2" y="34"/>
                </a:cubicBezTo>
                <a:cubicBezTo>
                  <a:pt x="2" y="34"/>
                  <a:pt x="1" y="34"/>
                  <a:pt x="1" y="34"/>
                </a:cubicBezTo>
                <a:cubicBezTo>
                  <a:pt x="1" y="33"/>
                  <a:pt x="0" y="33"/>
                  <a:pt x="0" y="32"/>
                </a:cubicBezTo>
                <a:cubicBezTo>
                  <a:pt x="8" y="1"/>
                  <a:pt x="8" y="1"/>
                  <a:pt x="8" y="1"/>
                </a:cubicBezTo>
                <a:cubicBezTo>
                  <a:pt x="8" y="0"/>
                  <a:pt x="9" y="0"/>
                  <a:pt x="10" y="0"/>
                </a:cubicBezTo>
                <a:cubicBezTo>
                  <a:pt x="22" y="0"/>
                  <a:pt x="22" y="0"/>
                  <a:pt x="22" y="0"/>
                </a:cubicBezTo>
                <a:cubicBezTo>
                  <a:pt x="23" y="0"/>
                  <a:pt x="24" y="0"/>
                  <a:pt x="24" y="1"/>
                </a:cubicBezTo>
                <a:cubicBezTo>
                  <a:pt x="24" y="1"/>
                  <a:pt x="24" y="2"/>
                  <a:pt x="24" y="2"/>
                </a:cubicBezTo>
                <a:cubicBezTo>
                  <a:pt x="17" y="19"/>
                  <a:pt x="17" y="19"/>
                  <a:pt x="17" y="19"/>
                </a:cubicBezTo>
                <a:cubicBezTo>
                  <a:pt x="32" y="16"/>
                  <a:pt x="32" y="16"/>
                  <a:pt x="32" y="16"/>
                </a:cubicBezTo>
                <a:cubicBezTo>
                  <a:pt x="32" y="16"/>
                  <a:pt x="33" y="16"/>
                  <a:pt x="33" y="16"/>
                </a:cubicBezTo>
                <a:cubicBezTo>
                  <a:pt x="33" y="16"/>
                  <a:pt x="34" y="16"/>
                  <a:pt x="34" y="16"/>
                </a:cubicBezTo>
                <a:cubicBezTo>
                  <a:pt x="34" y="17"/>
                  <a:pt x="35" y="17"/>
                  <a:pt x="34"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59">
            <a:extLst>
              <a:ext uri="{FF2B5EF4-FFF2-40B4-BE49-F238E27FC236}">
                <a16:creationId xmlns:a16="http://schemas.microsoft.com/office/drawing/2014/main" id="{C494A425-FD26-4228-B30F-63256CC90A68}"/>
              </a:ext>
            </a:extLst>
          </p:cNvPr>
          <p:cNvSpPr>
            <a:spLocks noEditPoints="1"/>
          </p:cNvSpPr>
          <p:nvPr/>
        </p:nvSpPr>
        <p:spPr bwMode="auto">
          <a:xfrm>
            <a:off x="11505422" y="4312053"/>
            <a:ext cx="719081" cy="615619"/>
          </a:xfrm>
          <a:custGeom>
            <a:avLst/>
            <a:gdLst>
              <a:gd name="T0" fmla="*/ 110331 w 64"/>
              <a:gd name="T1" fmla="*/ 158000 h 55"/>
              <a:gd name="T2" fmla="*/ 93092 w 64"/>
              <a:gd name="T3" fmla="*/ 158000 h 55"/>
              <a:gd name="T4" fmla="*/ 34478 w 64"/>
              <a:gd name="T5" fmla="*/ 188913 h 55"/>
              <a:gd name="T6" fmla="*/ 20687 w 64"/>
              <a:gd name="T7" fmla="*/ 188913 h 55"/>
              <a:gd name="T8" fmla="*/ 20687 w 64"/>
              <a:gd name="T9" fmla="*/ 188913 h 55"/>
              <a:gd name="T10" fmla="*/ 13791 w 64"/>
              <a:gd name="T11" fmla="*/ 185478 h 55"/>
              <a:gd name="T12" fmla="*/ 13791 w 64"/>
              <a:gd name="T13" fmla="*/ 185478 h 55"/>
              <a:gd name="T14" fmla="*/ 17239 w 64"/>
              <a:gd name="T15" fmla="*/ 178609 h 55"/>
              <a:gd name="T16" fmla="*/ 41374 w 64"/>
              <a:gd name="T17" fmla="*/ 140826 h 55"/>
              <a:gd name="T18" fmla="*/ 0 w 64"/>
              <a:gd name="T19" fmla="*/ 79000 h 55"/>
              <a:gd name="T20" fmla="*/ 110331 w 64"/>
              <a:gd name="T21" fmla="*/ 0 h 55"/>
              <a:gd name="T22" fmla="*/ 220662 w 64"/>
              <a:gd name="T23" fmla="*/ 79000 h 55"/>
              <a:gd name="T24" fmla="*/ 110331 w 64"/>
              <a:gd name="T25" fmla="*/ 158000 h 55"/>
              <a:gd name="T26" fmla="*/ 13791 w 64"/>
              <a:gd name="T27" fmla="*/ 79000 h 55"/>
              <a:gd name="T28" fmla="*/ 48270 w 64"/>
              <a:gd name="T29" fmla="*/ 127087 h 55"/>
              <a:gd name="T30" fmla="*/ 58613 w 64"/>
              <a:gd name="T31" fmla="*/ 133956 h 55"/>
              <a:gd name="T32" fmla="*/ 55166 w 64"/>
              <a:gd name="T33" fmla="*/ 144261 h 55"/>
              <a:gd name="T34" fmla="*/ 48270 w 64"/>
              <a:gd name="T35" fmla="*/ 168304 h 55"/>
              <a:gd name="T36" fmla="*/ 82748 w 64"/>
              <a:gd name="T37" fmla="*/ 144261 h 55"/>
              <a:gd name="T38" fmla="*/ 86196 w 64"/>
              <a:gd name="T39" fmla="*/ 140826 h 55"/>
              <a:gd name="T40" fmla="*/ 93092 w 64"/>
              <a:gd name="T41" fmla="*/ 140826 h 55"/>
              <a:gd name="T42" fmla="*/ 110331 w 64"/>
              <a:gd name="T43" fmla="*/ 144261 h 55"/>
              <a:gd name="T44" fmla="*/ 203423 w 64"/>
              <a:gd name="T45" fmla="*/ 79000 h 55"/>
              <a:gd name="T46" fmla="*/ 110331 w 64"/>
              <a:gd name="T47" fmla="*/ 17174 h 55"/>
              <a:gd name="T48" fmla="*/ 13791 w 64"/>
              <a:gd name="T49" fmla="*/ 79000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55">
                <a:moveTo>
                  <a:pt x="32" y="46"/>
                </a:moveTo>
                <a:cubicBezTo>
                  <a:pt x="30" y="46"/>
                  <a:pt x="28" y="46"/>
                  <a:pt x="27" y="46"/>
                </a:cubicBezTo>
                <a:cubicBezTo>
                  <a:pt x="22" y="50"/>
                  <a:pt x="16" y="53"/>
                  <a:pt x="10" y="55"/>
                </a:cubicBezTo>
                <a:cubicBezTo>
                  <a:pt x="9" y="55"/>
                  <a:pt x="7" y="55"/>
                  <a:pt x="6" y="55"/>
                </a:cubicBezTo>
                <a:cubicBezTo>
                  <a:pt x="6" y="55"/>
                  <a:pt x="6" y="55"/>
                  <a:pt x="6" y="55"/>
                </a:cubicBezTo>
                <a:cubicBezTo>
                  <a:pt x="5" y="55"/>
                  <a:pt x="5" y="55"/>
                  <a:pt x="4" y="54"/>
                </a:cubicBezTo>
                <a:cubicBezTo>
                  <a:pt x="4" y="54"/>
                  <a:pt x="4" y="54"/>
                  <a:pt x="4" y="54"/>
                </a:cubicBezTo>
                <a:cubicBezTo>
                  <a:pt x="4" y="53"/>
                  <a:pt x="5" y="53"/>
                  <a:pt x="5" y="52"/>
                </a:cubicBezTo>
                <a:cubicBezTo>
                  <a:pt x="8" y="49"/>
                  <a:pt x="10" y="47"/>
                  <a:pt x="12" y="41"/>
                </a:cubicBezTo>
                <a:cubicBezTo>
                  <a:pt x="4" y="37"/>
                  <a:pt x="0" y="31"/>
                  <a:pt x="0" y="23"/>
                </a:cubicBezTo>
                <a:cubicBezTo>
                  <a:pt x="0" y="11"/>
                  <a:pt x="14" y="0"/>
                  <a:pt x="32" y="0"/>
                </a:cubicBezTo>
                <a:cubicBezTo>
                  <a:pt x="49" y="0"/>
                  <a:pt x="64" y="11"/>
                  <a:pt x="64" y="23"/>
                </a:cubicBezTo>
                <a:cubicBezTo>
                  <a:pt x="64" y="36"/>
                  <a:pt x="49" y="46"/>
                  <a:pt x="32" y="46"/>
                </a:cubicBezTo>
                <a:close/>
                <a:moveTo>
                  <a:pt x="4" y="23"/>
                </a:moveTo>
                <a:cubicBezTo>
                  <a:pt x="4" y="29"/>
                  <a:pt x="8" y="34"/>
                  <a:pt x="14" y="37"/>
                </a:cubicBezTo>
                <a:cubicBezTo>
                  <a:pt x="17" y="39"/>
                  <a:pt x="17" y="39"/>
                  <a:pt x="17" y="39"/>
                </a:cubicBezTo>
                <a:cubicBezTo>
                  <a:pt x="16" y="42"/>
                  <a:pt x="16" y="42"/>
                  <a:pt x="16" y="42"/>
                </a:cubicBezTo>
                <a:cubicBezTo>
                  <a:pt x="16" y="45"/>
                  <a:pt x="15" y="47"/>
                  <a:pt x="14" y="49"/>
                </a:cubicBezTo>
                <a:cubicBezTo>
                  <a:pt x="17" y="47"/>
                  <a:pt x="21" y="45"/>
                  <a:pt x="24" y="42"/>
                </a:cubicBezTo>
                <a:cubicBezTo>
                  <a:pt x="25" y="41"/>
                  <a:pt x="25" y="41"/>
                  <a:pt x="25" y="41"/>
                </a:cubicBezTo>
                <a:cubicBezTo>
                  <a:pt x="27" y="41"/>
                  <a:pt x="27" y="41"/>
                  <a:pt x="27" y="41"/>
                </a:cubicBezTo>
                <a:cubicBezTo>
                  <a:pt x="29" y="42"/>
                  <a:pt x="30" y="42"/>
                  <a:pt x="32" y="42"/>
                </a:cubicBezTo>
                <a:cubicBezTo>
                  <a:pt x="47" y="42"/>
                  <a:pt x="59" y="33"/>
                  <a:pt x="59" y="23"/>
                </a:cubicBezTo>
                <a:cubicBezTo>
                  <a:pt x="59" y="13"/>
                  <a:pt x="47" y="5"/>
                  <a:pt x="32" y="5"/>
                </a:cubicBezTo>
                <a:cubicBezTo>
                  <a:pt x="17" y="5"/>
                  <a:pt x="4" y="13"/>
                  <a:pt x="4"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60">
            <a:extLst>
              <a:ext uri="{FF2B5EF4-FFF2-40B4-BE49-F238E27FC236}">
                <a16:creationId xmlns:a16="http://schemas.microsoft.com/office/drawing/2014/main" id="{0B70D747-F77E-4A86-A355-E086B4F3EB83}"/>
              </a:ext>
            </a:extLst>
          </p:cNvPr>
          <p:cNvSpPr>
            <a:spLocks noEditPoints="1"/>
          </p:cNvSpPr>
          <p:nvPr/>
        </p:nvSpPr>
        <p:spPr bwMode="auto">
          <a:xfrm>
            <a:off x="15252314" y="4252279"/>
            <a:ext cx="798319" cy="636341"/>
          </a:xfrm>
          <a:custGeom>
            <a:avLst/>
            <a:gdLst>
              <a:gd name="T0" fmla="*/ 171152 w 64"/>
              <a:gd name="T1" fmla="*/ 65056 h 51"/>
              <a:gd name="T2" fmla="*/ 85576 w 64"/>
              <a:gd name="T3" fmla="*/ 126689 h 51"/>
              <a:gd name="T4" fmla="*/ 65038 w 64"/>
              <a:gd name="T5" fmla="*/ 123265 h 51"/>
              <a:gd name="T6" fmla="*/ 30807 w 64"/>
              <a:gd name="T7" fmla="*/ 140385 h 51"/>
              <a:gd name="T8" fmla="*/ 20538 w 64"/>
              <a:gd name="T9" fmla="*/ 143809 h 51"/>
              <a:gd name="T10" fmla="*/ 20538 w 64"/>
              <a:gd name="T11" fmla="*/ 143809 h 51"/>
              <a:gd name="T12" fmla="*/ 13692 w 64"/>
              <a:gd name="T13" fmla="*/ 140385 h 51"/>
              <a:gd name="T14" fmla="*/ 17115 w 64"/>
              <a:gd name="T15" fmla="*/ 133537 h 51"/>
              <a:gd name="T16" fmla="*/ 30807 w 64"/>
              <a:gd name="T17" fmla="*/ 112993 h 51"/>
              <a:gd name="T18" fmla="*/ 0 w 64"/>
              <a:gd name="T19" fmla="*/ 65056 h 51"/>
              <a:gd name="T20" fmla="*/ 85576 w 64"/>
              <a:gd name="T21" fmla="*/ 0 h 51"/>
              <a:gd name="T22" fmla="*/ 171152 w 64"/>
              <a:gd name="T23" fmla="*/ 65056 h 51"/>
              <a:gd name="T24" fmla="*/ 13692 w 64"/>
              <a:gd name="T25" fmla="*/ 65056 h 51"/>
              <a:gd name="T26" fmla="*/ 41077 w 64"/>
              <a:gd name="T27" fmla="*/ 99297 h 51"/>
              <a:gd name="T28" fmla="*/ 51346 w 64"/>
              <a:gd name="T29" fmla="*/ 106145 h 51"/>
              <a:gd name="T30" fmla="*/ 47923 w 64"/>
              <a:gd name="T31" fmla="*/ 116417 h 51"/>
              <a:gd name="T32" fmla="*/ 54769 w 64"/>
              <a:gd name="T33" fmla="*/ 112993 h 51"/>
              <a:gd name="T34" fmla="*/ 61615 w 64"/>
              <a:gd name="T35" fmla="*/ 109569 h 51"/>
              <a:gd name="T36" fmla="*/ 65038 w 64"/>
              <a:gd name="T37" fmla="*/ 109569 h 51"/>
              <a:gd name="T38" fmla="*/ 85576 w 64"/>
              <a:gd name="T39" fmla="*/ 109569 h 51"/>
              <a:gd name="T40" fmla="*/ 154037 w 64"/>
              <a:gd name="T41" fmla="*/ 65056 h 51"/>
              <a:gd name="T42" fmla="*/ 85576 w 64"/>
              <a:gd name="T43" fmla="*/ 17120 h 51"/>
              <a:gd name="T44" fmla="*/ 13692 w 64"/>
              <a:gd name="T45" fmla="*/ 65056 h 51"/>
              <a:gd name="T46" fmla="*/ 198537 w 64"/>
              <a:gd name="T47" fmla="*/ 164353 h 51"/>
              <a:gd name="T48" fmla="*/ 201960 w 64"/>
              <a:gd name="T49" fmla="*/ 171201 h 51"/>
              <a:gd name="T50" fmla="*/ 198537 w 64"/>
              <a:gd name="T51" fmla="*/ 174625 h 51"/>
              <a:gd name="T52" fmla="*/ 188268 w 64"/>
              <a:gd name="T53" fmla="*/ 171201 h 51"/>
              <a:gd name="T54" fmla="*/ 154037 w 64"/>
              <a:gd name="T55" fmla="*/ 157505 h 51"/>
              <a:gd name="T56" fmla="*/ 133499 w 64"/>
              <a:gd name="T57" fmla="*/ 157505 h 51"/>
              <a:gd name="T58" fmla="*/ 75307 w 64"/>
              <a:gd name="T59" fmla="*/ 140385 h 51"/>
              <a:gd name="T60" fmla="*/ 85576 w 64"/>
              <a:gd name="T61" fmla="*/ 143809 h 51"/>
              <a:gd name="T62" fmla="*/ 154037 w 64"/>
              <a:gd name="T63" fmla="*/ 119841 h 51"/>
              <a:gd name="T64" fmla="*/ 188268 w 64"/>
              <a:gd name="T65" fmla="*/ 65056 h 51"/>
              <a:gd name="T66" fmla="*/ 184845 w 64"/>
              <a:gd name="T67" fmla="*/ 44512 h 51"/>
              <a:gd name="T68" fmla="*/ 219075 w 64"/>
              <a:gd name="T69" fmla="*/ 95873 h 51"/>
              <a:gd name="T70" fmla="*/ 184845 w 64"/>
              <a:gd name="T71" fmla="*/ 143809 h 51"/>
              <a:gd name="T72" fmla="*/ 198537 w 64"/>
              <a:gd name="T73" fmla="*/ 164353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66">
            <a:extLst>
              <a:ext uri="{FF2B5EF4-FFF2-40B4-BE49-F238E27FC236}">
                <a16:creationId xmlns:a16="http://schemas.microsoft.com/office/drawing/2014/main" id="{C8CBA9A9-A947-408B-B7BF-E6784EB06DD1}"/>
              </a:ext>
            </a:extLst>
          </p:cNvPr>
          <p:cNvSpPr>
            <a:spLocks noEditPoints="1"/>
          </p:cNvSpPr>
          <p:nvPr/>
        </p:nvSpPr>
        <p:spPr bwMode="auto">
          <a:xfrm>
            <a:off x="11315356" y="2983773"/>
            <a:ext cx="711487" cy="661954"/>
          </a:xfrm>
          <a:custGeom>
            <a:avLst/>
            <a:gdLst>
              <a:gd name="T0" fmla="*/ 44667 w 73"/>
              <a:gd name="T1" fmla="*/ 133841 h 68"/>
              <a:gd name="T2" fmla="*/ 27488 w 73"/>
              <a:gd name="T3" fmla="*/ 133841 h 68"/>
              <a:gd name="T4" fmla="*/ 0 w 73"/>
              <a:gd name="T5" fmla="*/ 113250 h 68"/>
              <a:gd name="T6" fmla="*/ 17180 w 73"/>
              <a:gd name="T7" fmla="*/ 65204 h 68"/>
              <a:gd name="T8" fmla="*/ 51539 w 73"/>
              <a:gd name="T9" fmla="*/ 75500 h 68"/>
              <a:gd name="T10" fmla="*/ 68719 w 73"/>
              <a:gd name="T11" fmla="*/ 72068 h 68"/>
              <a:gd name="T12" fmla="*/ 68719 w 73"/>
              <a:gd name="T13" fmla="*/ 82363 h 68"/>
              <a:gd name="T14" fmla="*/ 79027 w 73"/>
              <a:gd name="T15" fmla="*/ 116682 h 68"/>
              <a:gd name="T16" fmla="*/ 44667 w 73"/>
              <a:gd name="T17" fmla="*/ 133841 h 68"/>
              <a:gd name="T18" fmla="*/ 51539 w 73"/>
              <a:gd name="T19" fmla="*/ 65204 h 68"/>
              <a:gd name="T20" fmla="*/ 17180 w 73"/>
              <a:gd name="T21" fmla="*/ 30886 h 68"/>
              <a:gd name="T22" fmla="*/ 51539 w 73"/>
              <a:gd name="T23" fmla="*/ 0 h 68"/>
              <a:gd name="T24" fmla="*/ 85899 w 73"/>
              <a:gd name="T25" fmla="*/ 30886 h 68"/>
              <a:gd name="T26" fmla="*/ 51539 w 73"/>
              <a:gd name="T27" fmla="*/ 65204 h 68"/>
              <a:gd name="T28" fmla="*/ 182106 w 73"/>
              <a:gd name="T29" fmla="*/ 233363 h 68"/>
              <a:gd name="T30" fmla="*/ 68719 w 73"/>
              <a:gd name="T31" fmla="*/ 233363 h 68"/>
              <a:gd name="T32" fmla="*/ 34360 w 73"/>
              <a:gd name="T33" fmla="*/ 199045 h 68"/>
              <a:gd name="T34" fmla="*/ 79027 w 73"/>
              <a:gd name="T35" fmla="*/ 123545 h 68"/>
              <a:gd name="T36" fmla="*/ 127130 w 73"/>
              <a:gd name="T37" fmla="*/ 140704 h 68"/>
              <a:gd name="T38" fmla="*/ 171798 w 73"/>
              <a:gd name="T39" fmla="*/ 123545 h 68"/>
              <a:gd name="T40" fmla="*/ 219901 w 73"/>
              <a:gd name="T41" fmla="*/ 199045 h 68"/>
              <a:gd name="T42" fmla="*/ 182106 w 73"/>
              <a:gd name="T43" fmla="*/ 233363 h 68"/>
              <a:gd name="T44" fmla="*/ 127130 w 73"/>
              <a:gd name="T45" fmla="*/ 133841 h 68"/>
              <a:gd name="T46" fmla="*/ 75591 w 73"/>
              <a:gd name="T47" fmla="*/ 82363 h 68"/>
              <a:gd name="T48" fmla="*/ 127130 w 73"/>
              <a:gd name="T49" fmla="*/ 30886 h 68"/>
              <a:gd name="T50" fmla="*/ 175234 w 73"/>
              <a:gd name="T51" fmla="*/ 82363 h 68"/>
              <a:gd name="T52" fmla="*/ 127130 w 73"/>
              <a:gd name="T53" fmla="*/ 133841 h 68"/>
              <a:gd name="T54" fmla="*/ 202722 w 73"/>
              <a:gd name="T55" fmla="*/ 65204 h 68"/>
              <a:gd name="T56" fmla="*/ 168362 w 73"/>
              <a:gd name="T57" fmla="*/ 30886 h 68"/>
              <a:gd name="T58" fmla="*/ 202722 w 73"/>
              <a:gd name="T59" fmla="*/ 0 h 68"/>
              <a:gd name="T60" fmla="*/ 233645 w 73"/>
              <a:gd name="T61" fmla="*/ 30886 h 68"/>
              <a:gd name="T62" fmla="*/ 202722 w 73"/>
              <a:gd name="T63" fmla="*/ 65204 h 68"/>
              <a:gd name="T64" fmla="*/ 226773 w 73"/>
              <a:gd name="T65" fmla="*/ 133841 h 68"/>
              <a:gd name="T66" fmla="*/ 209593 w 73"/>
              <a:gd name="T67" fmla="*/ 133841 h 68"/>
              <a:gd name="T68" fmla="*/ 175234 w 73"/>
              <a:gd name="T69" fmla="*/ 116682 h 68"/>
              <a:gd name="T70" fmla="*/ 185542 w 73"/>
              <a:gd name="T71" fmla="*/ 82363 h 68"/>
              <a:gd name="T72" fmla="*/ 185542 w 73"/>
              <a:gd name="T73" fmla="*/ 72068 h 68"/>
              <a:gd name="T74" fmla="*/ 202722 w 73"/>
              <a:gd name="T75" fmla="*/ 75500 h 68"/>
              <a:gd name="T76" fmla="*/ 237081 w 73"/>
              <a:gd name="T77" fmla="*/ 65204 h 68"/>
              <a:gd name="T78" fmla="*/ 250825 w 73"/>
              <a:gd name="T79" fmla="*/ 113250 h 68"/>
              <a:gd name="T80" fmla="*/ 226773 w 73"/>
              <a:gd name="T81" fmla="*/ 13384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38">
            <a:extLst>
              <a:ext uri="{FF2B5EF4-FFF2-40B4-BE49-F238E27FC236}">
                <a16:creationId xmlns:a16="http://schemas.microsoft.com/office/drawing/2014/main" id="{A7E9AB7D-6AB5-4517-B232-0AC72734C97B}"/>
              </a:ext>
            </a:extLst>
          </p:cNvPr>
          <p:cNvSpPr>
            <a:spLocks noChangeArrowheads="1"/>
          </p:cNvSpPr>
          <p:nvPr/>
        </p:nvSpPr>
        <p:spPr bwMode="auto">
          <a:xfrm>
            <a:off x="3818975" y="9091127"/>
            <a:ext cx="224669" cy="508463"/>
          </a:xfrm>
          <a:custGeom>
            <a:avLst/>
            <a:gdLst>
              <a:gd name="T0" fmla="*/ 11543 w 205"/>
              <a:gd name="T1" fmla="*/ 199235 h 453"/>
              <a:gd name="T2" fmla="*/ 11543 w 205"/>
              <a:gd name="T3" fmla="*/ 199235 h 453"/>
              <a:gd name="T4" fmla="*/ 47059 w 205"/>
              <a:gd name="T5" fmla="*/ 119631 h 453"/>
              <a:gd name="T6" fmla="*/ 3552 w 205"/>
              <a:gd name="T7" fmla="*/ 95345 h 453"/>
              <a:gd name="T8" fmla="*/ 82575 w 205"/>
              <a:gd name="T9" fmla="*/ 0 h 453"/>
              <a:gd name="T10" fmla="*/ 47059 w 205"/>
              <a:gd name="T11" fmla="*/ 84101 h 453"/>
              <a:gd name="T12" fmla="*/ 90566 w 205"/>
              <a:gd name="T13" fmla="*/ 107937 h 453"/>
              <a:gd name="T14" fmla="*/ 11543 w 205"/>
              <a:gd name="T15" fmla="*/ 199235 h 4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29" name="Freeform 120">
            <a:extLst>
              <a:ext uri="{FF2B5EF4-FFF2-40B4-BE49-F238E27FC236}">
                <a16:creationId xmlns:a16="http://schemas.microsoft.com/office/drawing/2014/main" id="{78C08E00-52C2-495D-B6F5-DFA0A63C0D2A}"/>
              </a:ext>
            </a:extLst>
          </p:cNvPr>
          <p:cNvSpPr>
            <a:spLocks noChangeArrowheads="1"/>
          </p:cNvSpPr>
          <p:nvPr/>
        </p:nvSpPr>
        <p:spPr bwMode="auto">
          <a:xfrm>
            <a:off x="7608479" y="8024291"/>
            <a:ext cx="315327" cy="536056"/>
          </a:xfrm>
          <a:custGeom>
            <a:avLst/>
            <a:gdLst>
              <a:gd name="T0" fmla="*/ 67115 w 283"/>
              <a:gd name="T1" fmla="*/ 4051 h 479"/>
              <a:gd name="T2" fmla="*/ 67115 w 283"/>
              <a:gd name="T3" fmla="*/ 4051 h 479"/>
              <a:gd name="T4" fmla="*/ 59061 w 283"/>
              <a:gd name="T5" fmla="*/ 4051 h 479"/>
              <a:gd name="T6" fmla="*/ 0 w 283"/>
              <a:gd name="T7" fmla="*/ 155286 h 479"/>
              <a:gd name="T8" fmla="*/ 63088 w 283"/>
              <a:gd name="T9" fmla="*/ 215150 h 479"/>
              <a:gd name="T10" fmla="*/ 126176 w 283"/>
              <a:gd name="T11" fmla="*/ 155286 h 479"/>
              <a:gd name="T12" fmla="*/ 67115 w 283"/>
              <a:gd name="T13" fmla="*/ 4051 h 479"/>
              <a:gd name="T14" fmla="*/ 55034 w 283"/>
              <a:gd name="T15" fmla="*/ 91821 h 479"/>
              <a:gd name="T16" fmla="*/ 55034 w 283"/>
              <a:gd name="T17" fmla="*/ 91821 h 479"/>
              <a:gd name="T18" fmla="*/ 55034 w 283"/>
              <a:gd name="T19" fmla="*/ 99473 h 479"/>
              <a:gd name="T20" fmla="*/ 43401 w 283"/>
              <a:gd name="T21" fmla="*/ 151235 h 479"/>
              <a:gd name="T22" fmla="*/ 31320 w 283"/>
              <a:gd name="T23" fmla="*/ 167439 h 479"/>
              <a:gd name="T24" fmla="*/ 19687 w 283"/>
              <a:gd name="T25" fmla="*/ 155286 h 479"/>
              <a:gd name="T26" fmla="*/ 39374 w 283"/>
              <a:gd name="T27" fmla="*/ 99473 h 479"/>
              <a:gd name="T28" fmla="*/ 51007 w 283"/>
              <a:gd name="T29" fmla="*/ 87320 h 479"/>
              <a:gd name="T30" fmla="*/ 55034 w 283"/>
              <a:gd name="T31" fmla="*/ 87320 h 479"/>
              <a:gd name="T32" fmla="*/ 55034 w 283"/>
              <a:gd name="T33" fmla="*/ 91821 h 4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33" name="Freeform 155">
            <a:extLst>
              <a:ext uri="{FF2B5EF4-FFF2-40B4-BE49-F238E27FC236}">
                <a16:creationId xmlns:a16="http://schemas.microsoft.com/office/drawing/2014/main" id="{2F19AD33-43F7-49C4-BA8D-CC3924DF39C2}"/>
              </a:ext>
            </a:extLst>
          </p:cNvPr>
          <p:cNvSpPr>
            <a:spLocks noChangeArrowheads="1"/>
          </p:cNvSpPr>
          <p:nvPr/>
        </p:nvSpPr>
        <p:spPr bwMode="auto">
          <a:xfrm>
            <a:off x="6387255" y="8125379"/>
            <a:ext cx="512406" cy="555762"/>
          </a:xfrm>
          <a:custGeom>
            <a:avLst/>
            <a:gdLst>
              <a:gd name="T0" fmla="*/ 35600 w 461"/>
              <a:gd name="T1" fmla="*/ 4047 h 497"/>
              <a:gd name="T2" fmla="*/ 35600 w 461"/>
              <a:gd name="T3" fmla="*/ 4047 h 497"/>
              <a:gd name="T4" fmla="*/ 31995 w 461"/>
              <a:gd name="T5" fmla="*/ 4047 h 497"/>
              <a:gd name="T6" fmla="*/ 0 w 461"/>
              <a:gd name="T7" fmla="*/ 87695 h 497"/>
              <a:gd name="T8" fmla="*/ 35600 w 461"/>
              <a:gd name="T9" fmla="*/ 123223 h 497"/>
              <a:gd name="T10" fmla="*/ 71651 w 461"/>
              <a:gd name="T11" fmla="*/ 87695 h 497"/>
              <a:gd name="T12" fmla="*/ 35600 w 461"/>
              <a:gd name="T13" fmla="*/ 4047 h 497"/>
              <a:gd name="T14" fmla="*/ 175747 w 461"/>
              <a:gd name="T15" fmla="*/ 4047 h 497"/>
              <a:gd name="T16" fmla="*/ 175747 w 461"/>
              <a:gd name="T17" fmla="*/ 4047 h 497"/>
              <a:gd name="T18" fmla="*/ 171691 w 461"/>
              <a:gd name="T19" fmla="*/ 4047 h 497"/>
              <a:gd name="T20" fmla="*/ 135641 w 461"/>
              <a:gd name="T21" fmla="*/ 87695 h 497"/>
              <a:gd name="T22" fmla="*/ 171691 w 461"/>
              <a:gd name="T23" fmla="*/ 123223 h 497"/>
              <a:gd name="T24" fmla="*/ 207291 w 461"/>
              <a:gd name="T25" fmla="*/ 87695 h 497"/>
              <a:gd name="T26" fmla="*/ 175747 w 461"/>
              <a:gd name="T27" fmla="*/ 4047 h 497"/>
              <a:gd name="T28" fmla="*/ 103646 w 461"/>
              <a:gd name="T29" fmla="*/ 99388 h 497"/>
              <a:gd name="T30" fmla="*/ 103646 w 461"/>
              <a:gd name="T31" fmla="*/ 99388 h 497"/>
              <a:gd name="T32" fmla="*/ 67595 w 461"/>
              <a:gd name="T33" fmla="*/ 187533 h 497"/>
              <a:gd name="T34" fmla="*/ 103646 w 461"/>
              <a:gd name="T35" fmla="*/ 223060 h 497"/>
              <a:gd name="T36" fmla="*/ 139696 w 461"/>
              <a:gd name="T37" fmla="*/ 187533 h 497"/>
              <a:gd name="T38" fmla="*/ 103646 w 461"/>
              <a:gd name="T39" fmla="*/ 99388 h 4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34" name="Freeform 160">
            <a:extLst>
              <a:ext uri="{FF2B5EF4-FFF2-40B4-BE49-F238E27FC236}">
                <a16:creationId xmlns:a16="http://schemas.microsoft.com/office/drawing/2014/main" id="{F63E1F6A-B94B-40EC-89EC-1B4FA5C98E58}"/>
              </a:ext>
            </a:extLst>
          </p:cNvPr>
          <p:cNvSpPr>
            <a:spLocks noChangeArrowheads="1"/>
          </p:cNvSpPr>
          <p:nvPr/>
        </p:nvSpPr>
        <p:spPr bwMode="auto">
          <a:xfrm>
            <a:off x="6355508" y="9122658"/>
            <a:ext cx="516349" cy="445400"/>
          </a:xfrm>
          <a:custGeom>
            <a:avLst/>
            <a:gdLst>
              <a:gd name="T0" fmla="*/ 19828 w 461"/>
              <a:gd name="T1" fmla="*/ 55799 h 400"/>
              <a:gd name="T2" fmla="*/ 19828 w 461"/>
              <a:gd name="T3" fmla="*/ 55799 h 400"/>
              <a:gd name="T4" fmla="*/ 99589 w 461"/>
              <a:gd name="T5" fmla="*/ 47699 h 400"/>
              <a:gd name="T6" fmla="*/ 147806 w 461"/>
              <a:gd name="T7" fmla="*/ 63899 h 400"/>
              <a:gd name="T8" fmla="*/ 199629 w 461"/>
              <a:gd name="T9" fmla="*/ 40049 h 400"/>
              <a:gd name="T10" fmla="*/ 203234 w 461"/>
              <a:gd name="T11" fmla="*/ 23849 h 400"/>
              <a:gd name="T12" fmla="*/ 187462 w 461"/>
              <a:gd name="T13" fmla="*/ 23849 h 400"/>
              <a:gd name="T14" fmla="*/ 107700 w 461"/>
              <a:gd name="T15" fmla="*/ 27899 h 400"/>
              <a:gd name="T16" fmla="*/ 8111 w 461"/>
              <a:gd name="T17" fmla="*/ 40049 h 400"/>
              <a:gd name="T18" fmla="*/ 4056 w 461"/>
              <a:gd name="T19" fmla="*/ 55799 h 400"/>
              <a:gd name="T20" fmla="*/ 19828 w 461"/>
              <a:gd name="T21" fmla="*/ 55799 h 400"/>
              <a:gd name="T22" fmla="*/ 187462 w 461"/>
              <a:gd name="T23" fmla="*/ 80098 h 400"/>
              <a:gd name="T24" fmla="*/ 187462 w 461"/>
              <a:gd name="T25" fmla="*/ 80098 h 400"/>
              <a:gd name="T26" fmla="*/ 107700 w 461"/>
              <a:gd name="T27" fmla="*/ 87748 h 400"/>
              <a:gd name="T28" fmla="*/ 8111 w 461"/>
              <a:gd name="T29" fmla="*/ 95848 h 400"/>
              <a:gd name="T30" fmla="*/ 4056 w 461"/>
              <a:gd name="T31" fmla="*/ 111598 h 400"/>
              <a:gd name="T32" fmla="*/ 19828 w 461"/>
              <a:gd name="T33" fmla="*/ 111598 h 400"/>
              <a:gd name="T34" fmla="*/ 99589 w 461"/>
              <a:gd name="T35" fmla="*/ 107998 h 400"/>
              <a:gd name="T36" fmla="*/ 147806 w 461"/>
              <a:gd name="T37" fmla="*/ 123747 h 400"/>
              <a:gd name="T38" fmla="*/ 199629 w 461"/>
              <a:gd name="T39" fmla="*/ 99898 h 400"/>
              <a:gd name="T40" fmla="*/ 203234 w 461"/>
              <a:gd name="T41" fmla="*/ 84148 h 400"/>
              <a:gd name="T42" fmla="*/ 187462 w 461"/>
              <a:gd name="T43" fmla="*/ 80098 h 400"/>
              <a:gd name="T44" fmla="*/ 187462 w 461"/>
              <a:gd name="T45" fmla="*/ 135897 h 400"/>
              <a:gd name="T46" fmla="*/ 187462 w 461"/>
              <a:gd name="T47" fmla="*/ 135897 h 400"/>
              <a:gd name="T48" fmla="*/ 107700 w 461"/>
              <a:gd name="T49" fmla="*/ 143547 h 400"/>
              <a:gd name="T50" fmla="*/ 8111 w 461"/>
              <a:gd name="T51" fmla="*/ 151647 h 400"/>
              <a:gd name="T52" fmla="*/ 4056 w 461"/>
              <a:gd name="T53" fmla="*/ 167396 h 400"/>
              <a:gd name="T54" fmla="*/ 19828 w 461"/>
              <a:gd name="T55" fmla="*/ 171446 h 400"/>
              <a:gd name="T56" fmla="*/ 99589 w 461"/>
              <a:gd name="T57" fmla="*/ 163346 h 400"/>
              <a:gd name="T58" fmla="*/ 147806 w 461"/>
              <a:gd name="T59" fmla="*/ 179546 h 400"/>
              <a:gd name="T60" fmla="*/ 199629 w 461"/>
              <a:gd name="T61" fmla="*/ 155697 h 400"/>
              <a:gd name="T62" fmla="*/ 203234 w 461"/>
              <a:gd name="T63" fmla="*/ 139497 h 400"/>
              <a:gd name="T64" fmla="*/ 187462 w 461"/>
              <a:gd name="T65" fmla="*/ 135897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35" name="Freeform 156">
            <a:extLst>
              <a:ext uri="{FF2B5EF4-FFF2-40B4-BE49-F238E27FC236}">
                <a16:creationId xmlns:a16="http://schemas.microsoft.com/office/drawing/2014/main" id="{DC6CB7F1-F470-4BE8-8586-7EA5BC65110F}"/>
              </a:ext>
            </a:extLst>
          </p:cNvPr>
          <p:cNvSpPr>
            <a:spLocks noChangeArrowheads="1"/>
          </p:cNvSpPr>
          <p:nvPr/>
        </p:nvSpPr>
        <p:spPr bwMode="auto">
          <a:xfrm>
            <a:off x="5123819" y="8024291"/>
            <a:ext cx="291677" cy="555762"/>
          </a:xfrm>
          <a:custGeom>
            <a:avLst/>
            <a:gdLst>
              <a:gd name="T0" fmla="*/ 86577 w 266"/>
              <a:gd name="T1" fmla="*/ 111530 h 497"/>
              <a:gd name="T2" fmla="*/ 86577 w 266"/>
              <a:gd name="T3" fmla="*/ 111530 h 497"/>
              <a:gd name="T4" fmla="*/ 86577 w 266"/>
              <a:gd name="T5" fmla="*/ 11693 h 497"/>
              <a:gd name="T6" fmla="*/ 74974 w 266"/>
              <a:gd name="T7" fmla="*/ 0 h 497"/>
              <a:gd name="T8" fmla="*/ 39272 w 266"/>
              <a:gd name="T9" fmla="*/ 0 h 497"/>
              <a:gd name="T10" fmla="*/ 31685 w 266"/>
              <a:gd name="T11" fmla="*/ 11693 h 497"/>
              <a:gd name="T12" fmla="*/ 31685 w 266"/>
              <a:gd name="T13" fmla="*/ 111530 h 497"/>
              <a:gd name="T14" fmla="*/ 0 w 266"/>
              <a:gd name="T15" fmla="*/ 163697 h 497"/>
              <a:gd name="T16" fmla="*/ 58908 w 266"/>
              <a:gd name="T17" fmla="*/ 223060 h 497"/>
              <a:gd name="T18" fmla="*/ 118263 w 266"/>
              <a:gd name="T19" fmla="*/ 163697 h 497"/>
              <a:gd name="T20" fmla="*/ 86577 w 266"/>
              <a:gd name="T21" fmla="*/ 111530 h 497"/>
              <a:gd name="T22" fmla="*/ 58908 w 266"/>
              <a:gd name="T23" fmla="*/ 203273 h 497"/>
              <a:gd name="T24" fmla="*/ 58908 w 266"/>
              <a:gd name="T25" fmla="*/ 203273 h 497"/>
              <a:gd name="T26" fmla="*/ 19636 w 266"/>
              <a:gd name="T27" fmla="*/ 163697 h 497"/>
              <a:gd name="T28" fmla="*/ 47305 w 266"/>
              <a:gd name="T29" fmla="*/ 127270 h 497"/>
              <a:gd name="T30" fmla="*/ 47305 w 266"/>
              <a:gd name="T31" fmla="*/ 44072 h 497"/>
              <a:gd name="T32" fmla="*/ 70958 w 266"/>
              <a:gd name="T33" fmla="*/ 44072 h 497"/>
              <a:gd name="T34" fmla="*/ 70958 w 266"/>
              <a:gd name="T35" fmla="*/ 127270 h 497"/>
              <a:gd name="T36" fmla="*/ 94610 w 266"/>
              <a:gd name="T37" fmla="*/ 163697 h 497"/>
              <a:gd name="T38" fmla="*/ 58908 w 266"/>
              <a:gd name="T39" fmla="*/ 203273 h 4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39" name="Freeform 43">
            <a:extLst>
              <a:ext uri="{FF2B5EF4-FFF2-40B4-BE49-F238E27FC236}">
                <a16:creationId xmlns:a16="http://schemas.microsoft.com/office/drawing/2014/main" id="{8D7EF218-E8BD-4733-9EF7-410B78011C23}"/>
              </a:ext>
            </a:extLst>
          </p:cNvPr>
          <p:cNvSpPr>
            <a:spLocks/>
          </p:cNvSpPr>
          <p:nvPr/>
        </p:nvSpPr>
        <p:spPr bwMode="auto">
          <a:xfrm>
            <a:off x="2607375" y="8125379"/>
            <a:ext cx="420886" cy="420884"/>
          </a:xfrm>
          <a:custGeom>
            <a:avLst/>
            <a:gdLst>
              <a:gd name="T0" fmla="*/ 185478 w 55"/>
              <a:gd name="T1" fmla="*/ 109912 h 55"/>
              <a:gd name="T2" fmla="*/ 188913 w 55"/>
              <a:gd name="T3" fmla="*/ 120217 h 55"/>
              <a:gd name="T4" fmla="*/ 182043 w 55"/>
              <a:gd name="T5" fmla="*/ 123651 h 55"/>
              <a:gd name="T6" fmla="*/ 158000 w 55"/>
              <a:gd name="T7" fmla="*/ 130521 h 55"/>
              <a:gd name="T8" fmla="*/ 164870 w 55"/>
              <a:gd name="T9" fmla="*/ 154564 h 55"/>
              <a:gd name="T10" fmla="*/ 161435 w 55"/>
              <a:gd name="T11" fmla="*/ 161434 h 55"/>
              <a:gd name="T12" fmla="*/ 154565 w 55"/>
              <a:gd name="T13" fmla="*/ 164869 h 55"/>
              <a:gd name="T14" fmla="*/ 130522 w 55"/>
              <a:gd name="T15" fmla="*/ 157999 h 55"/>
              <a:gd name="T16" fmla="*/ 123652 w 55"/>
              <a:gd name="T17" fmla="*/ 182042 h 55"/>
              <a:gd name="T18" fmla="*/ 120217 w 55"/>
              <a:gd name="T19" fmla="*/ 188912 h 55"/>
              <a:gd name="T20" fmla="*/ 116783 w 55"/>
              <a:gd name="T21" fmla="*/ 188912 h 55"/>
              <a:gd name="T22" fmla="*/ 109913 w 55"/>
              <a:gd name="T23" fmla="*/ 185477 h 55"/>
              <a:gd name="T24" fmla="*/ 92739 w 55"/>
              <a:gd name="T25" fmla="*/ 168303 h 55"/>
              <a:gd name="T26" fmla="*/ 75565 w 55"/>
              <a:gd name="T27" fmla="*/ 185477 h 55"/>
              <a:gd name="T28" fmla="*/ 68696 w 55"/>
              <a:gd name="T29" fmla="*/ 188912 h 55"/>
              <a:gd name="T30" fmla="*/ 61826 w 55"/>
              <a:gd name="T31" fmla="*/ 182042 h 55"/>
              <a:gd name="T32" fmla="*/ 54957 w 55"/>
              <a:gd name="T33" fmla="*/ 157999 h 55"/>
              <a:gd name="T34" fmla="*/ 34348 w 55"/>
              <a:gd name="T35" fmla="*/ 164869 h 55"/>
              <a:gd name="T36" fmla="*/ 24043 w 55"/>
              <a:gd name="T37" fmla="*/ 161434 h 55"/>
              <a:gd name="T38" fmla="*/ 24043 w 55"/>
              <a:gd name="T39" fmla="*/ 154564 h 55"/>
              <a:gd name="T40" fmla="*/ 27478 w 55"/>
              <a:gd name="T41" fmla="*/ 130521 h 55"/>
              <a:gd name="T42" fmla="*/ 6870 w 55"/>
              <a:gd name="T43" fmla="*/ 123651 h 55"/>
              <a:gd name="T44" fmla="*/ 0 w 55"/>
              <a:gd name="T45" fmla="*/ 120217 h 55"/>
              <a:gd name="T46" fmla="*/ 3435 w 55"/>
              <a:gd name="T47" fmla="*/ 109912 h 55"/>
              <a:gd name="T48" fmla="*/ 17174 w 55"/>
              <a:gd name="T49" fmla="*/ 92739 h 55"/>
              <a:gd name="T50" fmla="*/ 3435 w 55"/>
              <a:gd name="T51" fmla="*/ 79000 h 55"/>
              <a:gd name="T52" fmla="*/ 0 w 55"/>
              <a:gd name="T53" fmla="*/ 68695 h 55"/>
              <a:gd name="T54" fmla="*/ 6870 w 55"/>
              <a:gd name="T55" fmla="*/ 61826 h 55"/>
              <a:gd name="T56" fmla="*/ 27478 w 55"/>
              <a:gd name="T57" fmla="*/ 54956 h 55"/>
              <a:gd name="T58" fmla="*/ 24043 w 55"/>
              <a:gd name="T59" fmla="*/ 34348 h 55"/>
              <a:gd name="T60" fmla="*/ 24043 w 55"/>
              <a:gd name="T61" fmla="*/ 24043 h 55"/>
              <a:gd name="T62" fmla="*/ 34348 w 55"/>
              <a:gd name="T63" fmla="*/ 24043 h 55"/>
              <a:gd name="T64" fmla="*/ 54957 w 55"/>
              <a:gd name="T65" fmla="*/ 30913 h 55"/>
              <a:gd name="T66" fmla="*/ 61826 w 55"/>
              <a:gd name="T67" fmla="*/ 6870 h 55"/>
              <a:gd name="T68" fmla="*/ 68696 w 55"/>
              <a:gd name="T69" fmla="*/ 0 h 55"/>
              <a:gd name="T70" fmla="*/ 75565 w 55"/>
              <a:gd name="T71" fmla="*/ 3435 h 55"/>
              <a:gd name="T72" fmla="*/ 92739 w 55"/>
              <a:gd name="T73" fmla="*/ 20609 h 55"/>
              <a:gd name="T74" fmla="*/ 109913 w 55"/>
              <a:gd name="T75" fmla="*/ 3435 h 55"/>
              <a:gd name="T76" fmla="*/ 120217 w 55"/>
              <a:gd name="T77" fmla="*/ 0 h 55"/>
              <a:gd name="T78" fmla="*/ 123652 w 55"/>
              <a:gd name="T79" fmla="*/ 6870 h 55"/>
              <a:gd name="T80" fmla="*/ 130522 w 55"/>
              <a:gd name="T81" fmla="*/ 30913 h 55"/>
              <a:gd name="T82" fmla="*/ 154565 w 55"/>
              <a:gd name="T83" fmla="*/ 24043 h 55"/>
              <a:gd name="T84" fmla="*/ 161435 w 55"/>
              <a:gd name="T85" fmla="*/ 24043 h 55"/>
              <a:gd name="T86" fmla="*/ 164870 w 55"/>
              <a:gd name="T87" fmla="*/ 34348 h 55"/>
              <a:gd name="T88" fmla="*/ 158000 w 55"/>
              <a:gd name="T89" fmla="*/ 54956 h 55"/>
              <a:gd name="T90" fmla="*/ 182043 w 55"/>
              <a:gd name="T91" fmla="*/ 61826 h 55"/>
              <a:gd name="T92" fmla="*/ 188913 w 55"/>
              <a:gd name="T93" fmla="*/ 68695 h 55"/>
              <a:gd name="T94" fmla="*/ 185478 w 55"/>
              <a:gd name="T95" fmla="*/ 79000 h 55"/>
              <a:gd name="T96" fmla="*/ 168304 w 55"/>
              <a:gd name="T97" fmla="*/ 92739 h 55"/>
              <a:gd name="T98" fmla="*/ 185478 w 55"/>
              <a:gd name="T99" fmla="*/ 109912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5" h="55">
                <a:moveTo>
                  <a:pt x="54" y="32"/>
                </a:moveTo>
                <a:cubicBezTo>
                  <a:pt x="54" y="33"/>
                  <a:pt x="55" y="34"/>
                  <a:pt x="55" y="35"/>
                </a:cubicBezTo>
                <a:cubicBezTo>
                  <a:pt x="54" y="36"/>
                  <a:pt x="54" y="36"/>
                  <a:pt x="53" y="36"/>
                </a:cubicBezTo>
                <a:cubicBezTo>
                  <a:pt x="46" y="38"/>
                  <a:pt x="46" y="38"/>
                  <a:pt x="46" y="38"/>
                </a:cubicBezTo>
                <a:cubicBezTo>
                  <a:pt x="48" y="45"/>
                  <a:pt x="48" y="45"/>
                  <a:pt x="48" y="45"/>
                </a:cubicBezTo>
                <a:cubicBezTo>
                  <a:pt x="48" y="46"/>
                  <a:pt x="48" y="47"/>
                  <a:pt x="47" y="47"/>
                </a:cubicBezTo>
                <a:cubicBezTo>
                  <a:pt x="47" y="48"/>
                  <a:pt x="46" y="48"/>
                  <a:pt x="45" y="48"/>
                </a:cubicBezTo>
                <a:cubicBezTo>
                  <a:pt x="38" y="46"/>
                  <a:pt x="38" y="46"/>
                  <a:pt x="38" y="46"/>
                </a:cubicBezTo>
                <a:cubicBezTo>
                  <a:pt x="36" y="53"/>
                  <a:pt x="36" y="53"/>
                  <a:pt x="36" y="53"/>
                </a:cubicBezTo>
                <a:cubicBezTo>
                  <a:pt x="36" y="54"/>
                  <a:pt x="35" y="54"/>
                  <a:pt x="35" y="55"/>
                </a:cubicBezTo>
                <a:cubicBezTo>
                  <a:pt x="34" y="55"/>
                  <a:pt x="34" y="55"/>
                  <a:pt x="34" y="55"/>
                </a:cubicBezTo>
                <a:cubicBezTo>
                  <a:pt x="33" y="55"/>
                  <a:pt x="32" y="54"/>
                  <a:pt x="32" y="54"/>
                </a:cubicBezTo>
                <a:cubicBezTo>
                  <a:pt x="27" y="49"/>
                  <a:pt x="27" y="49"/>
                  <a:pt x="27" y="49"/>
                </a:cubicBezTo>
                <a:cubicBezTo>
                  <a:pt x="22" y="54"/>
                  <a:pt x="22" y="54"/>
                  <a:pt x="22" y="54"/>
                </a:cubicBezTo>
                <a:cubicBezTo>
                  <a:pt x="22" y="55"/>
                  <a:pt x="21" y="55"/>
                  <a:pt x="20" y="55"/>
                </a:cubicBezTo>
                <a:cubicBezTo>
                  <a:pt x="19" y="54"/>
                  <a:pt x="18" y="54"/>
                  <a:pt x="18" y="53"/>
                </a:cubicBezTo>
                <a:cubicBezTo>
                  <a:pt x="16" y="46"/>
                  <a:pt x="16" y="46"/>
                  <a:pt x="16" y="46"/>
                </a:cubicBezTo>
                <a:cubicBezTo>
                  <a:pt x="10" y="48"/>
                  <a:pt x="10" y="48"/>
                  <a:pt x="10" y="48"/>
                </a:cubicBezTo>
                <a:cubicBezTo>
                  <a:pt x="9" y="48"/>
                  <a:pt x="8" y="48"/>
                  <a:pt x="7" y="47"/>
                </a:cubicBezTo>
                <a:cubicBezTo>
                  <a:pt x="7" y="47"/>
                  <a:pt x="6" y="46"/>
                  <a:pt x="7" y="45"/>
                </a:cubicBezTo>
                <a:cubicBezTo>
                  <a:pt x="8" y="38"/>
                  <a:pt x="8" y="38"/>
                  <a:pt x="8" y="38"/>
                </a:cubicBezTo>
                <a:cubicBezTo>
                  <a:pt x="2" y="36"/>
                  <a:pt x="2" y="36"/>
                  <a:pt x="2" y="36"/>
                </a:cubicBezTo>
                <a:cubicBezTo>
                  <a:pt x="1" y="36"/>
                  <a:pt x="0" y="36"/>
                  <a:pt x="0" y="35"/>
                </a:cubicBezTo>
                <a:cubicBezTo>
                  <a:pt x="0" y="34"/>
                  <a:pt x="0" y="33"/>
                  <a:pt x="1" y="32"/>
                </a:cubicBezTo>
                <a:cubicBezTo>
                  <a:pt x="5" y="27"/>
                  <a:pt x="5" y="27"/>
                  <a:pt x="5" y="27"/>
                </a:cubicBezTo>
                <a:cubicBezTo>
                  <a:pt x="1" y="23"/>
                  <a:pt x="1" y="23"/>
                  <a:pt x="1" y="23"/>
                </a:cubicBezTo>
                <a:cubicBezTo>
                  <a:pt x="0" y="22"/>
                  <a:pt x="0" y="21"/>
                  <a:pt x="0" y="20"/>
                </a:cubicBezTo>
                <a:cubicBezTo>
                  <a:pt x="0" y="19"/>
                  <a:pt x="1" y="18"/>
                  <a:pt x="2" y="18"/>
                </a:cubicBezTo>
                <a:cubicBezTo>
                  <a:pt x="8" y="16"/>
                  <a:pt x="8" y="16"/>
                  <a:pt x="8" y="16"/>
                </a:cubicBezTo>
                <a:cubicBezTo>
                  <a:pt x="7" y="10"/>
                  <a:pt x="7" y="10"/>
                  <a:pt x="7" y="10"/>
                </a:cubicBezTo>
                <a:cubicBezTo>
                  <a:pt x="6" y="9"/>
                  <a:pt x="7" y="8"/>
                  <a:pt x="7" y="7"/>
                </a:cubicBezTo>
                <a:cubicBezTo>
                  <a:pt x="8" y="7"/>
                  <a:pt x="9" y="6"/>
                  <a:pt x="10" y="7"/>
                </a:cubicBezTo>
                <a:cubicBezTo>
                  <a:pt x="16" y="9"/>
                  <a:pt x="16" y="9"/>
                  <a:pt x="16" y="9"/>
                </a:cubicBezTo>
                <a:cubicBezTo>
                  <a:pt x="18" y="2"/>
                  <a:pt x="18" y="2"/>
                  <a:pt x="18" y="2"/>
                </a:cubicBezTo>
                <a:cubicBezTo>
                  <a:pt x="18" y="1"/>
                  <a:pt x="19" y="0"/>
                  <a:pt x="20" y="0"/>
                </a:cubicBezTo>
                <a:cubicBezTo>
                  <a:pt x="21" y="0"/>
                  <a:pt x="22" y="0"/>
                  <a:pt x="22" y="1"/>
                </a:cubicBezTo>
                <a:cubicBezTo>
                  <a:pt x="27" y="6"/>
                  <a:pt x="27" y="6"/>
                  <a:pt x="27" y="6"/>
                </a:cubicBezTo>
                <a:cubicBezTo>
                  <a:pt x="32" y="1"/>
                  <a:pt x="32" y="1"/>
                  <a:pt x="32" y="1"/>
                </a:cubicBezTo>
                <a:cubicBezTo>
                  <a:pt x="33" y="0"/>
                  <a:pt x="34" y="0"/>
                  <a:pt x="35" y="0"/>
                </a:cubicBezTo>
                <a:cubicBezTo>
                  <a:pt x="35" y="0"/>
                  <a:pt x="36" y="1"/>
                  <a:pt x="36" y="2"/>
                </a:cubicBezTo>
                <a:cubicBezTo>
                  <a:pt x="38" y="9"/>
                  <a:pt x="38" y="9"/>
                  <a:pt x="38" y="9"/>
                </a:cubicBezTo>
                <a:cubicBezTo>
                  <a:pt x="45" y="7"/>
                  <a:pt x="45" y="7"/>
                  <a:pt x="45" y="7"/>
                </a:cubicBezTo>
                <a:cubicBezTo>
                  <a:pt x="46" y="6"/>
                  <a:pt x="47" y="7"/>
                  <a:pt x="47" y="7"/>
                </a:cubicBezTo>
                <a:cubicBezTo>
                  <a:pt x="48" y="8"/>
                  <a:pt x="48" y="9"/>
                  <a:pt x="48" y="10"/>
                </a:cubicBezTo>
                <a:cubicBezTo>
                  <a:pt x="46" y="16"/>
                  <a:pt x="46" y="16"/>
                  <a:pt x="46" y="16"/>
                </a:cubicBezTo>
                <a:cubicBezTo>
                  <a:pt x="53" y="18"/>
                  <a:pt x="53" y="18"/>
                  <a:pt x="53" y="18"/>
                </a:cubicBezTo>
                <a:cubicBezTo>
                  <a:pt x="54" y="18"/>
                  <a:pt x="54" y="19"/>
                  <a:pt x="55" y="20"/>
                </a:cubicBezTo>
                <a:cubicBezTo>
                  <a:pt x="55" y="21"/>
                  <a:pt x="54" y="22"/>
                  <a:pt x="54" y="23"/>
                </a:cubicBezTo>
                <a:cubicBezTo>
                  <a:pt x="49" y="27"/>
                  <a:pt x="49" y="27"/>
                  <a:pt x="49" y="27"/>
                </a:cubicBezTo>
                <a:lnTo>
                  <a:pt x="5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0" name="Freeform 156">
            <a:extLst>
              <a:ext uri="{FF2B5EF4-FFF2-40B4-BE49-F238E27FC236}">
                <a16:creationId xmlns:a16="http://schemas.microsoft.com/office/drawing/2014/main" id="{50DE535E-8088-4A38-8A7D-1E5321D22D41}"/>
              </a:ext>
            </a:extLst>
          </p:cNvPr>
          <p:cNvSpPr>
            <a:spLocks noEditPoints="1"/>
          </p:cNvSpPr>
          <p:nvPr/>
        </p:nvSpPr>
        <p:spPr bwMode="auto">
          <a:xfrm>
            <a:off x="3679724" y="8005763"/>
            <a:ext cx="466864" cy="488085"/>
          </a:xfrm>
          <a:custGeom>
            <a:avLst/>
            <a:gdLst>
              <a:gd name="T0" fmla="*/ 206115 w 61"/>
              <a:gd name="T1" fmla="*/ 147191 h 64"/>
              <a:gd name="T2" fmla="*/ 171762 w 61"/>
              <a:gd name="T3" fmla="*/ 157460 h 64"/>
              <a:gd name="T4" fmla="*/ 171762 w 61"/>
              <a:gd name="T5" fmla="*/ 195114 h 64"/>
              <a:gd name="T6" fmla="*/ 171762 w 61"/>
              <a:gd name="T7" fmla="*/ 198537 h 64"/>
              <a:gd name="T8" fmla="*/ 168327 w 61"/>
              <a:gd name="T9" fmla="*/ 198537 h 64"/>
              <a:gd name="T10" fmla="*/ 130539 w 61"/>
              <a:gd name="T11" fmla="*/ 188268 h 64"/>
              <a:gd name="T12" fmla="*/ 109928 w 61"/>
              <a:gd name="T13" fmla="*/ 219075 h 64"/>
              <a:gd name="T14" fmla="*/ 106493 w 61"/>
              <a:gd name="T15" fmla="*/ 219075 h 64"/>
              <a:gd name="T16" fmla="*/ 103057 w 61"/>
              <a:gd name="T17" fmla="*/ 219075 h 64"/>
              <a:gd name="T18" fmla="*/ 79011 w 61"/>
              <a:gd name="T19" fmla="*/ 188268 h 64"/>
              <a:gd name="T20" fmla="*/ 44658 w 61"/>
              <a:gd name="T21" fmla="*/ 198537 h 64"/>
              <a:gd name="T22" fmla="*/ 41223 w 61"/>
              <a:gd name="T23" fmla="*/ 198537 h 64"/>
              <a:gd name="T24" fmla="*/ 37788 w 61"/>
              <a:gd name="T25" fmla="*/ 195114 h 64"/>
              <a:gd name="T26" fmla="*/ 37788 w 61"/>
              <a:gd name="T27" fmla="*/ 157460 h 64"/>
              <a:gd name="T28" fmla="*/ 3435 w 61"/>
              <a:gd name="T29" fmla="*/ 147191 h 64"/>
              <a:gd name="T30" fmla="*/ 0 w 61"/>
              <a:gd name="T31" fmla="*/ 143768 h 64"/>
              <a:gd name="T32" fmla="*/ 0 w 61"/>
              <a:gd name="T33" fmla="*/ 140345 h 64"/>
              <a:gd name="T34" fmla="*/ 24047 w 61"/>
              <a:gd name="T35" fmla="*/ 109538 h 64"/>
              <a:gd name="T36" fmla="*/ 0 w 61"/>
              <a:gd name="T37" fmla="*/ 78730 h 64"/>
              <a:gd name="T38" fmla="*/ 0 w 61"/>
              <a:gd name="T39" fmla="*/ 75307 h 64"/>
              <a:gd name="T40" fmla="*/ 3435 w 61"/>
              <a:gd name="T41" fmla="*/ 75307 h 64"/>
              <a:gd name="T42" fmla="*/ 37788 w 61"/>
              <a:gd name="T43" fmla="*/ 61615 h 64"/>
              <a:gd name="T44" fmla="*/ 37788 w 61"/>
              <a:gd name="T45" fmla="*/ 23961 h 64"/>
              <a:gd name="T46" fmla="*/ 41223 w 61"/>
              <a:gd name="T47" fmla="*/ 20538 h 64"/>
              <a:gd name="T48" fmla="*/ 44658 w 61"/>
              <a:gd name="T49" fmla="*/ 20538 h 64"/>
              <a:gd name="T50" fmla="*/ 79011 w 61"/>
              <a:gd name="T51" fmla="*/ 34230 h 64"/>
              <a:gd name="T52" fmla="*/ 103057 w 61"/>
              <a:gd name="T53" fmla="*/ 3423 h 64"/>
              <a:gd name="T54" fmla="*/ 109928 w 61"/>
              <a:gd name="T55" fmla="*/ 3423 h 64"/>
              <a:gd name="T56" fmla="*/ 130539 w 61"/>
              <a:gd name="T57" fmla="*/ 34230 h 64"/>
              <a:gd name="T58" fmla="*/ 168327 w 61"/>
              <a:gd name="T59" fmla="*/ 20538 h 64"/>
              <a:gd name="T60" fmla="*/ 171762 w 61"/>
              <a:gd name="T61" fmla="*/ 20538 h 64"/>
              <a:gd name="T62" fmla="*/ 171762 w 61"/>
              <a:gd name="T63" fmla="*/ 23961 h 64"/>
              <a:gd name="T64" fmla="*/ 171762 w 61"/>
              <a:gd name="T65" fmla="*/ 61615 h 64"/>
              <a:gd name="T66" fmla="*/ 206115 w 61"/>
              <a:gd name="T67" fmla="*/ 75307 h 64"/>
              <a:gd name="T68" fmla="*/ 209550 w 61"/>
              <a:gd name="T69" fmla="*/ 75307 h 64"/>
              <a:gd name="T70" fmla="*/ 209550 w 61"/>
              <a:gd name="T71" fmla="*/ 78730 h 64"/>
              <a:gd name="T72" fmla="*/ 188939 w 61"/>
              <a:gd name="T73" fmla="*/ 109538 h 64"/>
              <a:gd name="T74" fmla="*/ 209550 w 61"/>
              <a:gd name="T75" fmla="*/ 140345 h 64"/>
              <a:gd name="T76" fmla="*/ 209550 w 61"/>
              <a:gd name="T77" fmla="*/ 143768 h 64"/>
              <a:gd name="T78" fmla="*/ 206115 w 61"/>
              <a:gd name="T79" fmla="*/ 147191 h 64"/>
              <a:gd name="T80" fmla="*/ 106493 w 61"/>
              <a:gd name="T81" fmla="*/ 41077 h 64"/>
              <a:gd name="T82" fmla="*/ 34352 w 61"/>
              <a:gd name="T83" fmla="*/ 109538 h 64"/>
              <a:gd name="T84" fmla="*/ 106493 w 61"/>
              <a:gd name="T85" fmla="*/ 181421 h 64"/>
              <a:gd name="T86" fmla="*/ 175198 w 61"/>
              <a:gd name="T87" fmla="*/ 109538 h 64"/>
              <a:gd name="T88" fmla="*/ 106493 w 61"/>
              <a:gd name="T89" fmla="*/ 41077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1" h="64">
                <a:moveTo>
                  <a:pt x="60" y="43"/>
                </a:moveTo>
                <a:cubicBezTo>
                  <a:pt x="50" y="46"/>
                  <a:pt x="50" y="46"/>
                  <a:pt x="50" y="46"/>
                </a:cubicBezTo>
                <a:cubicBezTo>
                  <a:pt x="50" y="57"/>
                  <a:pt x="50" y="57"/>
                  <a:pt x="50" y="57"/>
                </a:cubicBezTo>
                <a:cubicBezTo>
                  <a:pt x="50" y="58"/>
                  <a:pt x="50" y="58"/>
                  <a:pt x="50" y="58"/>
                </a:cubicBezTo>
                <a:cubicBezTo>
                  <a:pt x="49" y="58"/>
                  <a:pt x="49" y="59"/>
                  <a:pt x="49" y="58"/>
                </a:cubicBezTo>
                <a:cubicBezTo>
                  <a:pt x="38" y="55"/>
                  <a:pt x="38" y="55"/>
                  <a:pt x="38" y="55"/>
                </a:cubicBezTo>
                <a:cubicBezTo>
                  <a:pt x="32" y="64"/>
                  <a:pt x="32" y="64"/>
                  <a:pt x="32" y="64"/>
                </a:cubicBezTo>
                <a:cubicBezTo>
                  <a:pt x="31" y="64"/>
                  <a:pt x="31" y="64"/>
                  <a:pt x="31" y="64"/>
                </a:cubicBezTo>
                <a:cubicBezTo>
                  <a:pt x="30" y="64"/>
                  <a:pt x="30" y="64"/>
                  <a:pt x="30" y="64"/>
                </a:cubicBezTo>
                <a:cubicBezTo>
                  <a:pt x="23" y="55"/>
                  <a:pt x="23" y="55"/>
                  <a:pt x="23" y="55"/>
                </a:cubicBezTo>
                <a:cubicBezTo>
                  <a:pt x="13" y="58"/>
                  <a:pt x="13" y="58"/>
                  <a:pt x="13" y="58"/>
                </a:cubicBezTo>
                <a:cubicBezTo>
                  <a:pt x="13" y="59"/>
                  <a:pt x="12" y="58"/>
                  <a:pt x="12" y="58"/>
                </a:cubicBezTo>
                <a:cubicBezTo>
                  <a:pt x="12" y="58"/>
                  <a:pt x="11" y="58"/>
                  <a:pt x="11" y="57"/>
                </a:cubicBezTo>
                <a:cubicBezTo>
                  <a:pt x="11" y="46"/>
                  <a:pt x="11" y="46"/>
                  <a:pt x="11" y="46"/>
                </a:cubicBezTo>
                <a:cubicBezTo>
                  <a:pt x="1" y="43"/>
                  <a:pt x="1" y="43"/>
                  <a:pt x="1" y="43"/>
                </a:cubicBezTo>
                <a:cubicBezTo>
                  <a:pt x="1" y="43"/>
                  <a:pt x="0" y="43"/>
                  <a:pt x="0" y="42"/>
                </a:cubicBezTo>
                <a:cubicBezTo>
                  <a:pt x="0" y="42"/>
                  <a:pt x="0" y="41"/>
                  <a:pt x="0" y="41"/>
                </a:cubicBezTo>
                <a:cubicBezTo>
                  <a:pt x="7" y="32"/>
                  <a:pt x="7" y="32"/>
                  <a:pt x="7" y="32"/>
                </a:cubicBezTo>
                <a:cubicBezTo>
                  <a:pt x="0" y="23"/>
                  <a:pt x="0" y="23"/>
                  <a:pt x="0" y="23"/>
                </a:cubicBezTo>
                <a:cubicBezTo>
                  <a:pt x="0" y="23"/>
                  <a:pt x="0" y="23"/>
                  <a:pt x="0" y="22"/>
                </a:cubicBezTo>
                <a:cubicBezTo>
                  <a:pt x="0" y="22"/>
                  <a:pt x="1" y="22"/>
                  <a:pt x="1" y="22"/>
                </a:cubicBezTo>
                <a:cubicBezTo>
                  <a:pt x="11" y="18"/>
                  <a:pt x="11" y="18"/>
                  <a:pt x="11" y="18"/>
                </a:cubicBezTo>
                <a:cubicBezTo>
                  <a:pt x="11" y="7"/>
                  <a:pt x="11" y="7"/>
                  <a:pt x="11" y="7"/>
                </a:cubicBezTo>
                <a:cubicBezTo>
                  <a:pt x="11" y="7"/>
                  <a:pt x="12" y="7"/>
                  <a:pt x="12" y="6"/>
                </a:cubicBezTo>
                <a:cubicBezTo>
                  <a:pt x="12" y="6"/>
                  <a:pt x="13" y="6"/>
                  <a:pt x="13" y="6"/>
                </a:cubicBezTo>
                <a:cubicBezTo>
                  <a:pt x="23" y="10"/>
                  <a:pt x="23" y="10"/>
                  <a:pt x="23" y="10"/>
                </a:cubicBezTo>
                <a:cubicBezTo>
                  <a:pt x="30" y="1"/>
                  <a:pt x="30" y="1"/>
                  <a:pt x="30" y="1"/>
                </a:cubicBezTo>
                <a:cubicBezTo>
                  <a:pt x="30" y="0"/>
                  <a:pt x="31" y="0"/>
                  <a:pt x="32" y="1"/>
                </a:cubicBezTo>
                <a:cubicBezTo>
                  <a:pt x="38" y="10"/>
                  <a:pt x="38" y="10"/>
                  <a:pt x="38" y="10"/>
                </a:cubicBezTo>
                <a:cubicBezTo>
                  <a:pt x="49" y="6"/>
                  <a:pt x="49" y="6"/>
                  <a:pt x="49" y="6"/>
                </a:cubicBezTo>
                <a:cubicBezTo>
                  <a:pt x="49" y="6"/>
                  <a:pt x="49" y="6"/>
                  <a:pt x="50" y="6"/>
                </a:cubicBezTo>
                <a:cubicBezTo>
                  <a:pt x="50" y="7"/>
                  <a:pt x="50" y="7"/>
                  <a:pt x="50" y="7"/>
                </a:cubicBezTo>
                <a:cubicBezTo>
                  <a:pt x="50" y="18"/>
                  <a:pt x="50" y="18"/>
                  <a:pt x="50" y="18"/>
                </a:cubicBezTo>
                <a:cubicBezTo>
                  <a:pt x="60" y="22"/>
                  <a:pt x="60" y="22"/>
                  <a:pt x="60" y="22"/>
                </a:cubicBezTo>
                <a:cubicBezTo>
                  <a:pt x="61" y="22"/>
                  <a:pt x="61" y="22"/>
                  <a:pt x="61" y="22"/>
                </a:cubicBezTo>
                <a:cubicBezTo>
                  <a:pt x="61" y="23"/>
                  <a:pt x="61" y="23"/>
                  <a:pt x="61" y="23"/>
                </a:cubicBezTo>
                <a:cubicBezTo>
                  <a:pt x="55" y="32"/>
                  <a:pt x="55" y="32"/>
                  <a:pt x="55" y="32"/>
                </a:cubicBezTo>
                <a:cubicBezTo>
                  <a:pt x="61" y="41"/>
                  <a:pt x="61" y="41"/>
                  <a:pt x="61" y="41"/>
                </a:cubicBezTo>
                <a:cubicBezTo>
                  <a:pt x="61" y="41"/>
                  <a:pt x="61" y="42"/>
                  <a:pt x="61" y="42"/>
                </a:cubicBezTo>
                <a:cubicBezTo>
                  <a:pt x="61" y="43"/>
                  <a:pt x="61" y="43"/>
                  <a:pt x="60" y="43"/>
                </a:cubicBezTo>
                <a:close/>
                <a:moveTo>
                  <a:pt x="31" y="12"/>
                </a:moveTo>
                <a:cubicBezTo>
                  <a:pt x="19" y="12"/>
                  <a:pt x="10" y="21"/>
                  <a:pt x="10" y="32"/>
                </a:cubicBezTo>
                <a:cubicBezTo>
                  <a:pt x="10" y="44"/>
                  <a:pt x="19" y="53"/>
                  <a:pt x="31" y="53"/>
                </a:cubicBezTo>
                <a:cubicBezTo>
                  <a:pt x="42" y="53"/>
                  <a:pt x="51" y="44"/>
                  <a:pt x="51" y="32"/>
                </a:cubicBezTo>
                <a:cubicBezTo>
                  <a:pt x="51" y="21"/>
                  <a:pt x="42" y="12"/>
                  <a:pt x="3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223">
            <a:extLst>
              <a:ext uri="{FF2B5EF4-FFF2-40B4-BE49-F238E27FC236}">
                <a16:creationId xmlns:a16="http://schemas.microsoft.com/office/drawing/2014/main" id="{D0395F15-F6CB-40CB-A624-60BB29953F95}"/>
              </a:ext>
            </a:extLst>
          </p:cNvPr>
          <p:cNvSpPr>
            <a:spLocks noEditPoints="1"/>
          </p:cNvSpPr>
          <p:nvPr/>
        </p:nvSpPr>
        <p:spPr bwMode="auto">
          <a:xfrm>
            <a:off x="6242939" y="6755298"/>
            <a:ext cx="675028" cy="578597"/>
          </a:xfrm>
          <a:custGeom>
            <a:avLst/>
            <a:gdLst>
              <a:gd name="T0" fmla="*/ 34318 w 68"/>
              <a:gd name="T1" fmla="*/ 200025 h 58"/>
              <a:gd name="T2" fmla="*/ 30886 w 68"/>
              <a:gd name="T3" fmla="*/ 200025 h 58"/>
              <a:gd name="T4" fmla="*/ 0 w 68"/>
              <a:gd name="T5" fmla="*/ 168987 h 58"/>
              <a:gd name="T6" fmla="*/ 0 w 68"/>
              <a:gd name="T7" fmla="*/ 62077 h 58"/>
              <a:gd name="T8" fmla="*/ 30886 w 68"/>
              <a:gd name="T9" fmla="*/ 31038 h 58"/>
              <a:gd name="T10" fmla="*/ 34318 w 68"/>
              <a:gd name="T11" fmla="*/ 31038 h 58"/>
              <a:gd name="T12" fmla="*/ 34318 w 68"/>
              <a:gd name="T13" fmla="*/ 200025 h 58"/>
              <a:gd name="T14" fmla="*/ 188749 w 68"/>
              <a:gd name="T15" fmla="*/ 200025 h 58"/>
              <a:gd name="T16" fmla="*/ 48045 w 68"/>
              <a:gd name="T17" fmla="*/ 200025 h 58"/>
              <a:gd name="T18" fmla="*/ 48045 w 68"/>
              <a:gd name="T19" fmla="*/ 31038 h 58"/>
              <a:gd name="T20" fmla="*/ 68636 w 68"/>
              <a:gd name="T21" fmla="*/ 31038 h 58"/>
              <a:gd name="T22" fmla="*/ 68636 w 68"/>
              <a:gd name="T23" fmla="*/ 10346 h 58"/>
              <a:gd name="T24" fmla="*/ 82363 w 68"/>
              <a:gd name="T25" fmla="*/ 0 h 58"/>
              <a:gd name="T26" fmla="*/ 154431 w 68"/>
              <a:gd name="T27" fmla="*/ 0 h 58"/>
              <a:gd name="T28" fmla="*/ 168158 w 68"/>
              <a:gd name="T29" fmla="*/ 10346 h 58"/>
              <a:gd name="T30" fmla="*/ 168158 w 68"/>
              <a:gd name="T31" fmla="*/ 31038 h 58"/>
              <a:gd name="T32" fmla="*/ 188749 w 68"/>
              <a:gd name="T33" fmla="*/ 31038 h 58"/>
              <a:gd name="T34" fmla="*/ 188749 w 68"/>
              <a:gd name="T35" fmla="*/ 200025 h 58"/>
              <a:gd name="T36" fmla="*/ 168158 w 68"/>
              <a:gd name="T37" fmla="*/ 103461 h 58"/>
              <a:gd name="T38" fmla="*/ 164726 w 68"/>
              <a:gd name="T39" fmla="*/ 100013 h 58"/>
              <a:gd name="T40" fmla="*/ 133840 w 68"/>
              <a:gd name="T41" fmla="*/ 100013 h 58"/>
              <a:gd name="T42" fmla="*/ 133840 w 68"/>
              <a:gd name="T43" fmla="*/ 68974 h 58"/>
              <a:gd name="T44" fmla="*/ 130408 w 68"/>
              <a:gd name="T45" fmla="*/ 65525 h 58"/>
              <a:gd name="T46" fmla="*/ 106386 w 68"/>
              <a:gd name="T47" fmla="*/ 65525 h 58"/>
              <a:gd name="T48" fmla="*/ 102954 w 68"/>
              <a:gd name="T49" fmla="*/ 68974 h 58"/>
              <a:gd name="T50" fmla="*/ 102954 w 68"/>
              <a:gd name="T51" fmla="*/ 100013 h 58"/>
              <a:gd name="T52" fmla="*/ 72068 w 68"/>
              <a:gd name="T53" fmla="*/ 100013 h 58"/>
              <a:gd name="T54" fmla="*/ 68636 w 68"/>
              <a:gd name="T55" fmla="*/ 103461 h 58"/>
              <a:gd name="T56" fmla="*/ 68636 w 68"/>
              <a:gd name="T57" fmla="*/ 127602 h 58"/>
              <a:gd name="T58" fmla="*/ 72068 w 68"/>
              <a:gd name="T59" fmla="*/ 131051 h 58"/>
              <a:gd name="T60" fmla="*/ 102954 w 68"/>
              <a:gd name="T61" fmla="*/ 131051 h 58"/>
              <a:gd name="T62" fmla="*/ 102954 w 68"/>
              <a:gd name="T63" fmla="*/ 162089 h 58"/>
              <a:gd name="T64" fmla="*/ 106386 w 68"/>
              <a:gd name="T65" fmla="*/ 165538 h 58"/>
              <a:gd name="T66" fmla="*/ 130408 w 68"/>
              <a:gd name="T67" fmla="*/ 165538 h 58"/>
              <a:gd name="T68" fmla="*/ 133840 w 68"/>
              <a:gd name="T69" fmla="*/ 162089 h 58"/>
              <a:gd name="T70" fmla="*/ 133840 w 68"/>
              <a:gd name="T71" fmla="*/ 131051 h 58"/>
              <a:gd name="T72" fmla="*/ 164726 w 68"/>
              <a:gd name="T73" fmla="*/ 131051 h 58"/>
              <a:gd name="T74" fmla="*/ 168158 w 68"/>
              <a:gd name="T75" fmla="*/ 127602 h 58"/>
              <a:gd name="T76" fmla="*/ 168158 w 68"/>
              <a:gd name="T77" fmla="*/ 103461 h 58"/>
              <a:gd name="T78" fmla="*/ 150999 w 68"/>
              <a:gd name="T79" fmla="*/ 31038 h 58"/>
              <a:gd name="T80" fmla="*/ 150999 w 68"/>
              <a:gd name="T81" fmla="*/ 13795 h 58"/>
              <a:gd name="T82" fmla="*/ 85795 w 68"/>
              <a:gd name="T83" fmla="*/ 13795 h 58"/>
              <a:gd name="T84" fmla="*/ 85795 w 68"/>
              <a:gd name="T85" fmla="*/ 31038 h 58"/>
              <a:gd name="T86" fmla="*/ 150999 w 68"/>
              <a:gd name="T87" fmla="*/ 31038 h 58"/>
              <a:gd name="T88" fmla="*/ 233362 w 68"/>
              <a:gd name="T89" fmla="*/ 168987 h 58"/>
              <a:gd name="T90" fmla="*/ 205908 w 68"/>
              <a:gd name="T91" fmla="*/ 200025 h 58"/>
              <a:gd name="T92" fmla="*/ 202476 w 68"/>
              <a:gd name="T93" fmla="*/ 200025 h 58"/>
              <a:gd name="T94" fmla="*/ 202476 w 68"/>
              <a:gd name="T95" fmla="*/ 31038 h 58"/>
              <a:gd name="T96" fmla="*/ 205908 w 68"/>
              <a:gd name="T97" fmla="*/ 31038 h 58"/>
              <a:gd name="T98" fmla="*/ 233362 w 68"/>
              <a:gd name="T99" fmla="*/ 62077 h 58"/>
              <a:gd name="T100" fmla="*/ 233362 w 68"/>
              <a:gd name="T101" fmla="*/ 168987 h 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58">
                <a:moveTo>
                  <a:pt x="10" y="58"/>
                </a:moveTo>
                <a:cubicBezTo>
                  <a:pt x="9" y="58"/>
                  <a:pt x="9" y="58"/>
                  <a:pt x="9" y="58"/>
                </a:cubicBezTo>
                <a:cubicBezTo>
                  <a:pt x="4" y="58"/>
                  <a:pt x="0" y="54"/>
                  <a:pt x="0" y="49"/>
                </a:cubicBezTo>
                <a:cubicBezTo>
                  <a:pt x="0" y="18"/>
                  <a:pt x="0" y="18"/>
                  <a:pt x="0" y="18"/>
                </a:cubicBezTo>
                <a:cubicBezTo>
                  <a:pt x="0" y="13"/>
                  <a:pt x="4" y="9"/>
                  <a:pt x="9" y="9"/>
                </a:cubicBezTo>
                <a:cubicBezTo>
                  <a:pt x="10" y="9"/>
                  <a:pt x="10" y="9"/>
                  <a:pt x="10" y="9"/>
                </a:cubicBezTo>
                <a:lnTo>
                  <a:pt x="10" y="58"/>
                </a:lnTo>
                <a:close/>
                <a:moveTo>
                  <a:pt x="55" y="58"/>
                </a:moveTo>
                <a:cubicBezTo>
                  <a:pt x="14" y="58"/>
                  <a:pt x="14" y="58"/>
                  <a:pt x="14" y="58"/>
                </a:cubicBezTo>
                <a:cubicBezTo>
                  <a:pt x="14" y="9"/>
                  <a:pt x="14" y="9"/>
                  <a:pt x="14"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5" y="9"/>
                  <a:pt x="55" y="9"/>
                  <a:pt x="55" y="9"/>
                </a:cubicBezTo>
                <a:lnTo>
                  <a:pt x="55" y="58"/>
                </a:lnTo>
                <a:close/>
                <a:moveTo>
                  <a:pt x="49" y="30"/>
                </a:moveTo>
                <a:cubicBezTo>
                  <a:pt x="49" y="29"/>
                  <a:pt x="49" y="29"/>
                  <a:pt x="48" y="29"/>
                </a:cubicBezTo>
                <a:cubicBezTo>
                  <a:pt x="39" y="29"/>
                  <a:pt x="39" y="29"/>
                  <a:pt x="39" y="29"/>
                </a:cubicBezTo>
                <a:cubicBezTo>
                  <a:pt x="39" y="20"/>
                  <a:pt x="39" y="20"/>
                  <a:pt x="39" y="20"/>
                </a:cubicBezTo>
                <a:cubicBezTo>
                  <a:pt x="39" y="20"/>
                  <a:pt x="39" y="19"/>
                  <a:pt x="38" y="19"/>
                </a:cubicBezTo>
                <a:cubicBezTo>
                  <a:pt x="31" y="19"/>
                  <a:pt x="31" y="19"/>
                  <a:pt x="31" y="19"/>
                </a:cubicBezTo>
                <a:cubicBezTo>
                  <a:pt x="30" y="19"/>
                  <a:pt x="30" y="20"/>
                  <a:pt x="30" y="20"/>
                </a:cubicBezTo>
                <a:cubicBezTo>
                  <a:pt x="30" y="29"/>
                  <a:pt x="30" y="29"/>
                  <a:pt x="30" y="29"/>
                </a:cubicBezTo>
                <a:cubicBezTo>
                  <a:pt x="21" y="29"/>
                  <a:pt x="21" y="29"/>
                  <a:pt x="21" y="29"/>
                </a:cubicBezTo>
                <a:cubicBezTo>
                  <a:pt x="20" y="29"/>
                  <a:pt x="20" y="29"/>
                  <a:pt x="20" y="30"/>
                </a:cubicBezTo>
                <a:cubicBezTo>
                  <a:pt x="20" y="37"/>
                  <a:pt x="20" y="37"/>
                  <a:pt x="20" y="37"/>
                </a:cubicBezTo>
                <a:cubicBezTo>
                  <a:pt x="20" y="38"/>
                  <a:pt x="20" y="38"/>
                  <a:pt x="21" y="38"/>
                </a:cubicBezTo>
                <a:cubicBezTo>
                  <a:pt x="30" y="38"/>
                  <a:pt x="30" y="38"/>
                  <a:pt x="30" y="38"/>
                </a:cubicBezTo>
                <a:cubicBezTo>
                  <a:pt x="30" y="47"/>
                  <a:pt x="30" y="47"/>
                  <a:pt x="30" y="47"/>
                </a:cubicBezTo>
                <a:cubicBezTo>
                  <a:pt x="30" y="48"/>
                  <a:pt x="30" y="48"/>
                  <a:pt x="31" y="48"/>
                </a:cubicBezTo>
                <a:cubicBezTo>
                  <a:pt x="38" y="48"/>
                  <a:pt x="38" y="48"/>
                  <a:pt x="38" y="48"/>
                </a:cubicBezTo>
                <a:cubicBezTo>
                  <a:pt x="39" y="48"/>
                  <a:pt x="39" y="48"/>
                  <a:pt x="39" y="47"/>
                </a:cubicBezTo>
                <a:cubicBezTo>
                  <a:pt x="39" y="38"/>
                  <a:pt x="39" y="38"/>
                  <a:pt x="39" y="38"/>
                </a:cubicBezTo>
                <a:cubicBezTo>
                  <a:pt x="48" y="38"/>
                  <a:pt x="48" y="38"/>
                  <a:pt x="48" y="38"/>
                </a:cubicBezTo>
                <a:cubicBezTo>
                  <a:pt x="49" y="38"/>
                  <a:pt x="49" y="38"/>
                  <a:pt x="49" y="37"/>
                </a:cubicBezTo>
                <a:lnTo>
                  <a:pt x="49" y="30"/>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9" y="58"/>
                  <a:pt x="59" y="58"/>
                  <a:pt x="59" y="58"/>
                </a:cubicBezTo>
                <a:cubicBezTo>
                  <a:pt x="59" y="9"/>
                  <a:pt x="59" y="9"/>
                  <a:pt x="59" y="9"/>
                </a:cubicBezTo>
                <a:cubicBezTo>
                  <a:pt x="60" y="9"/>
                  <a:pt x="60" y="9"/>
                  <a:pt x="60" y="9"/>
                </a:cubicBezTo>
                <a:cubicBezTo>
                  <a:pt x="65" y="9"/>
                  <a:pt x="68" y="13"/>
                  <a:pt x="68" y="18"/>
                </a:cubicBezTo>
                <a:lnTo>
                  <a:pt x="68"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942076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1BB10B7F-49D7-445B-9901-DFB756B2DC8A}"/>
              </a:ext>
            </a:extLst>
          </p:cNvPr>
          <p:cNvSpPr txBox="1"/>
          <p:nvPr/>
        </p:nvSpPr>
        <p:spPr>
          <a:xfrm>
            <a:off x="2130355" y="1509823"/>
            <a:ext cx="7038472" cy="757130"/>
          </a:xfrm>
          <a:prstGeom prst="rect">
            <a:avLst/>
          </a:prstGeom>
          <a:noFill/>
        </p:spPr>
        <p:txBody>
          <a:bodyPr wrap="square" rtlCol="0">
            <a:spAutoFit/>
          </a:bodyPr>
          <a:lstStyle/>
          <a:p>
            <a:pPr>
              <a:lnSpc>
                <a:spcPct val="80000"/>
              </a:lnSpc>
            </a:pPr>
            <a:r>
              <a:rPr lang="en-US" sz="5400" dirty="0">
                <a:solidFill>
                  <a:schemeClr val="bg1"/>
                </a:solidFill>
                <a:latin typeface="Lato Black"/>
                <a:cs typeface="Lato Black"/>
              </a:rPr>
              <a:t>Technology</a:t>
            </a:r>
          </a:p>
        </p:txBody>
      </p:sp>
      <p:sp>
        <p:nvSpPr>
          <p:cNvPr id="43" name="Rectangle 42">
            <a:extLst>
              <a:ext uri="{FF2B5EF4-FFF2-40B4-BE49-F238E27FC236}">
                <a16:creationId xmlns:a16="http://schemas.microsoft.com/office/drawing/2014/main" id="{8C05C2A7-EF60-416D-AAB5-4AC14645BA08}"/>
              </a:ext>
            </a:extLst>
          </p:cNvPr>
          <p:cNvSpPr/>
          <p:nvPr/>
        </p:nvSpPr>
        <p:spPr>
          <a:xfrm>
            <a:off x="1871813" y="1192805"/>
            <a:ext cx="141940" cy="125610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2" name="Group 1">
            <a:extLst>
              <a:ext uri="{FF2B5EF4-FFF2-40B4-BE49-F238E27FC236}">
                <a16:creationId xmlns:a16="http://schemas.microsoft.com/office/drawing/2014/main" id="{910AFF53-F7EF-47BC-B883-A9858D836611}"/>
              </a:ext>
            </a:extLst>
          </p:cNvPr>
          <p:cNvGrpSpPr/>
          <p:nvPr/>
        </p:nvGrpSpPr>
        <p:grpSpPr>
          <a:xfrm>
            <a:off x="8419252" y="4781903"/>
            <a:ext cx="699955" cy="658783"/>
            <a:chOff x="8583613" y="1965325"/>
            <a:chExt cx="296863" cy="279401"/>
          </a:xfrm>
          <a:solidFill>
            <a:srgbClr val="FFFFFF"/>
          </a:solidFill>
        </p:grpSpPr>
        <p:sp>
          <p:nvSpPr>
            <p:cNvPr id="3" name="Freeform 65">
              <a:extLst>
                <a:ext uri="{FF2B5EF4-FFF2-40B4-BE49-F238E27FC236}">
                  <a16:creationId xmlns:a16="http://schemas.microsoft.com/office/drawing/2014/main" id="{A98D61A8-AD57-461D-8D26-8F32EF1F2AC8}"/>
                </a:ext>
              </a:extLst>
            </p:cNvPr>
            <p:cNvSpPr>
              <a:spLocks/>
            </p:cNvSpPr>
            <p:nvPr/>
          </p:nvSpPr>
          <p:spPr bwMode="auto">
            <a:xfrm>
              <a:off x="8583613" y="1965325"/>
              <a:ext cx="296863" cy="109538"/>
            </a:xfrm>
            <a:custGeom>
              <a:avLst/>
              <a:gdLst/>
              <a:ahLst/>
              <a:cxnLst>
                <a:cxn ang="0">
                  <a:pos x="108" y="15"/>
                </a:cxn>
                <a:cxn ang="0">
                  <a:pos x="58" y="0"/>
                </a:cxn>
                <a:cxn ang="0">
                  <a:pos x="8" y="15"/>
                </a:cxn>
                <a:cxn ang="0">
                  <a:pos x="0" y="28"/>
                </a:cxn>
                <a:cxn ang="0">
                  <a:pos x="0" y="36"/>
                </a:cxn>
                <a:cxn ang="0">
                  <a:pos x="7" y="43"/>
                </a:cxn>
                <a:cxn ang="0">
                  <a:pos x="22" y="43"/>
                </a:cxn>
                <a:cxn ang="0">
                  <a:pos x="29" y="36"/>
                </a:cxn>
                <a:cxn ang="0">
                  <a:pos x="33" y="24"/>
                </a:cxn>
                <a:cxn ang="0">
                  <a:pos x="58" y="15"/>
                </a:cxn>
                <a:cxn ang="0">
                  <a:pos x="83" y="24"/>
                </a:cxn>
                <a:cxn ang="0">
                  <a:pos x="87" y="36"/>
                </a:cxn>
                <a:cxn ang="0">
                  <a:pos x="95" y="43"/>
                </a:cxn>
                <a:cxn ang="0">
                  <a:pos x="109" y="43"/>
                </a:cxn>
                <a:cxn ang="0">
                  <a:pos x="116" y="36"/>
                </a:cxn>
                <a:cxn ang="0">
                  <a:pos x="116" y="28"/>
                </a:cxn>
                <a:cxn ang="0">
                  <a:pos x="108" y="15"/>
                </a:cxn>
              </a:cxnLst>
              <a:rect l="0" t="0" r="r" b="b"/>
              <a:pathLst>
                <a:path w="116" h="43">
                  <a:moveTo>
                    <a:pt x="108" y="15"/>
                  </a:moveTo>
                  <a:cubicBezTo>
                    <a:pt x="99" y="7"/>
                    <a:pt x="87" y="0"/>
                    <a:pt x="58" y="0"/>
                  </a:cubicBezTo>
                  <a:cubicBezTo>
                    <a:pt x="29" y="0"/>
                    <a:pt x="17" y="7"/>
                    <a:pt x="8" y="15"/>
                  </a:cubicBezTo>
                  <a:cubicBezTo>
                    <a:pt x="3" y="19"/>
                    <a:pt x="0" y="22"/>
                    <a:pt x="0" y="28"/>
                  </a:cubicBezTo>
                  <a:cubicBezTo>
                    <a:pt x="0" y="36"/>
                    <a:pt x="0" y="36"/>
                    <a:pt x="0" y="36"/>
                  </a:cubicBezTo>
                  <a:cubicBezTo>
                    <a:pt x="0" y="40"/>
                    <a:pt x="3" y="43"/>
                    <a:pt x="7" y="43"/>
                  </a:cubicBezTo>
                  <a:cubicBezTo>
                    <a:pt x="22" y="43"/>
                    <a:pt x="22" y="43"/>
                    <a:pt x="22" y="43"/>
                  </a:cubicBezTo>
                  <a:cubicBezTo>
                    <a:pt x="26" y="43"/>
                    <a:pt x="29" y="40"/>
                    <a:pt x="29" y="36"/>
                  </a:cubicBezTo>
                  <a:cubicBezTo>
                    <a:pt x="29" y="32"/>
                    <a:pt x="30" y="29"/>
                    <a:pt x="33" y="24"/>
                  </a:cubicBezTo>
                  <a:cubicBezTo>
                    <a:pt x="37" y="20"/>
                    <a:pt x="44" y="14"/>
                    <a:pt x="58" y="15"/>
                  </a:cubicBezTo>
                  <a:cubicBezTo>
                    <a:pt x="73" y="14"/>
                    <a:pt x="80" y="20"/>
                    <a:pt x="83" y="24"/>
                  </a:cubicBezTo>
                  <a:cubicBezTo>
                    <a:pt x="87" y="29"/>
                    <a:pt x="87" y="32"/>
                    <a:pt x="87" y="36"/>
                  </a:cubicBezTo>
                  <a:cubicBezTo>
                    <a:pt x="87" y="40"/>
                    <a:pt x="91" y="43"/>
                    <a:pt x="95" y="43"/>
                  </a:cubicBezTo>
                  <a:cubicBezTo>
                    <a:pt x="109" y="43"/>
                    <a:pt x="109" y="43"/>
                    <a:pt x="109" y="43"/>
                  </a:cubicBezTo>
                  <a:cubicBezTo>
                    <a:pt x="113" y="43"/>
                    <a:pt x="116" y="40"/>
                    <a:pt x="116" y="36"/>
                  </a:cubicBezTo>
                  <a:cubicBezTo>
                    <a:pt x="116" y="28"/>
                    <a:pt x="116" y="28"/>
                    <a:pt x="116" y="28"/>
                  </a:cubicBezTo>
                  <a:cubicBezTo>
                    <a:pt x="116" y="22"/>
                    <a:pt x="113" y="19"/>
                    <a:pt x="108" y="15"/>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4" name="Oval 66">
              <a:extLst>
                <a:ext uri="{FF2B5EF4-FFF2-40B4-BE49-F238E27FC236}">
                  <a16:creationId xmlns:a16="http://schemas.microsoft.com/office/drawing/2014/main" id="{996AEFE3-544F-45F4-8FC2-DC1ACF714086}"/>
                </a:ext>
              </a:extLst>
            </p:cNvPr>
            <p:cNvSpPr>
              <a:spLocks noChangeArrowheads="1"/>
            </p:cNvSpPr>
            <p:nvPr/>
          </p:nvSpPr>
          <p:spPr bwMode="auto">
            <a:xfrm>
              <a:off x="8696325" y="2132013"/>
              <a:ext cx="73025" cy="7461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5" name="Freeform 67">
              <a:extLst>
                <a:ext uri="{FF2B5EF4-FFF2-40B4-BE49-F238E27FC236}">
                  <a16:creationId xmlns:a16="http://schemas.microsoft.com/office/drawing/2014/main" id="{C1A7366D-695C-432B-89C6-DE45FD9BC8C0}"/>
                </a:ext>
              </a:extLst>
            </p:cNvPr>
            <p:cNvSpPr>
              <a:spLocks noEditPoints="1"/>
            </p:cNvSpPr>
            <p:nvPr/>
          </p:nvSpPr>
          <p:spPr bwMode="auto">
            <a:xfrm>
              <a:off x="8601075" y="2039938"/>
              <a:ext cx="260350" cy="204788"/>
            </a:xfrm>
            <a:custGeom>
              <a:avLst/>
              <a:gdLst/>
              <a:ahLst/>
              <a:cxnLst>
                <a:cxn ang="0">
                  <a:pos x="76" y="14"/>
                </a:cxn>
                <a:cxn ang="0">
                  <a:pos x="73" y="14"/>
                </a:cxn>
                <a:cxn ang="0">
                  <a:pos x="73" y="5"/>
                </a:cxn>
                <a:cxn ang="0">
                  <a:pos x="66" y="0"/>
                </a:cxn>
                <a:cxn ang="0">
                  <a:pos x="58" y="5"/>
                </a:cxn>
                <a:cxn ang="0">
                  <a:pos x="58" y="14"/>
                </a:cxn>
                <a:cxn ang="0">
                  <a:pos x="44" y="14"/>
                </a:cxn>
                <a:cxn ang="0">
                  <a:pos x="44" y="5"/>
                </a:cxn>
                <a:cxn ang="0">
                  <a:pos x="37" y="0"/>
                </a:cxn>
                <a:cxn ang="0">
                  <a:pos x="29" y="5"/>
                </a:cxn>
                <a:cxn ang="0">
                  <a:pos x="29" y="14"/>
                </a:cxn>
                <a:cxn ang="0">
                  <a:pos x="26" y="14"/>
                </a:cxn>
                <a:cxn ang="0">
                  <a:pos x="20" y="18"/>
                </a:cxn>
                <a:cxn ang="0">
                  <a:pos x="0" y="58"/>
                </a:cxn>
                <a:cxn ang="0">
                  <a:pos x="0" y="72"/>
                </a:cxn>
                <a:cxn ang="0">
                  <a:pos x="8" y="80"/>
                </a:cxn>
                <a:cxn ang="0">
                  <a:pos x="95" y="80"/>
                </a:cxn>
                <a:cxn ang="0">
                  <a:pos x="102" y="72"/>
                </a:cxn>
                <a:cxn ang="0">
                  <a:pos x="102" y="59"/>
                </a:cxn>
                <a:cxn ang="0">
                  <a:pos x="82" y="17"/>
                </a:cxn>
                <a:cxn ang="0">
                  <a:pos x="76" y="14"/>
                </a:cxn>
                <a:cxn ang="0">
                  <a:pos x="51" y="72"/>
                </a:cxn>
                <a:cxn ang="0">
                  <a:pos x="29" y="51"/>
                </a:cxn>
                <a:cxn ang="0">
                  <a:pos x="51" y="29"/>
                </a:cxn>
                <a:cxn ang="0">
                  <a:pos x="73" y="51"/>
                </a:cxn>
                <a:cxn ang="0">
                  <a:pos x="51" y="72"/>
                </a:cxn>
              </a:cxnLst>
              <a:rect l="0" t="0" r="r" b="b"/>
              <a:pathLst>
                <a:path w="102" h="80">
                  <a:moveTo>
                    <a:pt x="76" y="14"/>
                  </a:moveTo>
                  <a:cubicBezTo>
                    <a:pt x="73" y="14"/>
                    <a:pt x="73" y="14"/>
                    <a:pt x="73" y="14"/>
                  </a:cubicBezTo>
                  <a:cubicBezTo>
                    <a:pt x="73" y="5"/>
                    <a:pt x="73" y="5"/>
                    <a:pt x="73" y="5"/>
                  </a:cubicBezTo>
                  <a:cubicBezTo>
                    <a:pt x="73" y="2"/>
                    <a:pt x="70" y="0"/>
                    <a:pt x="66" y="0"/>
                  </a:cubicBezTo>
                  <a:cubicBezTo>
                    <a:pt x="62" y="0"/>
                    <a:pt x="58" y="2"/>
                    <a:pt x="58" y="5"/>
                  </a:cubicBezTo>
                  <a:cubicBezTo>
                    <a:pt x="58" y="14"/>
                    <a:pt x="58" y="14"/>
                    <a:pt x="58" y="14"/>
                  </a:cubicBezTo>
                  <a:cubicBezTo>
                    <a:pt x="44" y="14"/>
                    <a:pt x="44" y="14"/>
                    <a:pt x="44" y="14"/>
                  </a:cubicBezTo>
                  <a:cubicBezTo>
                    <a:pt x="44" y="5"/>
                    <a:pt x="44" y="5"/>
                    <a:pt x="44" y="5"/>
                  </a:cubicBezTo>
                  <a:cubicBezTo>
                    <a:pt x="44" y="2"/>
                    <a:pt x="41" y="0"/>
                    <a:pt x="37" y="0"/>
                  </a:cubicBezTo>
                  <a:cubicBezTo>
                    <a:pt x="33" y="0"/>
                    <a:pt x="29" y="2"/>
                    <a:pt x="29" y="5"/>
                  </a:cubicBezTo>
                  <a:cubicBezTo>
                    <a:pt x="29" y="14"/>
                    <a:pt x="29" y="14"/>
                    <a:pt x="29" y="14"/>
                  </a:cubicBezTo>
                  <a:cubicBezTo>
                    <a:pt x="26" y="14"/>
                    <a:pt x="26" y="14"/>
                    <a:pt x="26" y="14"/>
                  </a:cubicBezTo>
                  <a:cubicBezTo>
                    <a:pt x="23" y="14"/>
                    <a:pt x="21" y="16"/>
                    <a:pt x="20" y="18"/>
                  </a:cubicBezTo>
                  <a:cubicBezTo>
                    <a:pt x="14" y="26"/>
                    <a:pt x="0" y="48"/>
                    <a:pt x="0" y="58"/>
                  </a:cubicBezTo>
                  <a:cubicBezTo>
                    <a:pt x="0" y="72"/>
                    <a:pt x="0" y="72"/>
                    <a:pt x="0" y="72"/>
                  </a:cubicBezTo>
                  <a:cubicBezTo>
                    <a:pt x="0" y="76"/>
                    <a:pt x="4" y="80"/>
                    <a:pt x="8" y="80"/>
                  </a:cubicBezTo>
                  <a:cubicBezTo>
                    <a:pt x="95" y="80"/>
                    <a:pt x="95" y="80"/>
                    <a:pt x="95" y="80"/>
                  </a:cubicBezTo>
                  <a:cubicBezTo>
                    <a:pt x="99" y="80"/>
                    <a:pt x="102" y="76"/>
                    <a:pt x="102" y="72"/>
                  </a:cubicBezTo>
                  <a:cubicBezTo>
                    <a:pt x="102" y="66"/>
                    <a:pt x="102" y="59"/>
                    <a:pt x="102" y="59"/>
                  </a:cubicBezTo>
                  <a:cubicBezTo>
                    <a:pt x="102" y="46"/>
                    <a:pt x="88" y="25"/>
                    <a:pt x="82" y="17"/>
                  </a:cubicBezTo>
                  <a:cubicBezTo>
                    <a:pt x="81" y="16"/>
                    <a:pt x="79" y="14"/>
                    <a:pt x="76" y="14"/>
                  </a:cubicBezTo>
                  <a:close/>
                  <a:moveTo>
                    <a:pt x="51" y="72"/>
                  </a:moveTo>
                  <a:cubicBezTo>
                    <a:pt x="39" y="72"/>
                    <a:pt x="29" y="63"/>
                    <a:pt x="29" y="51"/>
                  </a:cubicBezTo>
                  <a:cubicBezTo>
                    <a:pt x="29" y="39"/>
                    <a:pt x="39" y="29"/>
                    <a:pt x="51" y="29"/>
                  </a:cubicBezTo>
                  <a:cubicBezTo>
                    <a:pt x="63" y="29"/>
                    <a:pt x="73" y="39"/>
                    <a:pt x="73" y="51"/>
                  </a:cubicBezTo>
                  <a:cubicBezTo>
                    <a:pt x="73" y="63"/>
                    <a:pt x="63" y="72"/>
                    <a:pt x="51" y="72"/>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6" name="Group 5">
            <a:extLst>
              <a:ext uri="{FF2B5EF4-FFF2-40B4-BE49-F238E27FC236}">
                <a16:creationId xmlns:a16="http://schemas.microsoft.com/office/drawing/2014/main" id="{5DE85227-8650-4056-9B4A-21FCF9608C01}"/>
              </a:ext>
            </a:extLst>
          </p:cNvPr>
          <p:cNvGrpSpPr/>
          <p:nvPr/>
        </p:nvGrpSpPr>
        <p:grpSpPr>
          <a:xfrm>
            <a:off x="11150340" y="6230072"/>
            <a:ext cx="441359" cy="515838"/>
            <a:chOff x="2640013" y="2541588"/>
            <a:chExt cx="254000" cy="296862"/>
          </a:xfrm>
          <a:solidFill>
            <a:srgbClr val="FFFFFF"/>
          </a:solidFill>
        </p:grpSpPr>
        <p:sp>
          <p:nvSpPr>
            <p:cNvPr id="7" name="Freeform 68">
              <a:extLst>
                <a:ext uri="{FF2B5EF4-FFF2-40B4-BE49-F238E27FC236}">
                  <a16:creationId xmlns:a16="http://schemas.microsoft.com/office/drawing/2014/main" id="{FD084F88-9BC5-4B23-AE6E-08BF940B7D22}"/>
                </a:ext>
              </a:extLst>
            </p:cNvPr>
            <p:cNvSpPr>
              <a:spLocks/>
            </p:cNvSpPr>
            <p:nvPr/>
          </p:nvSpPr>
          <p:spPr bwMode="auto">
            <a:xfrm>
              <a:off x="2651125" y="2541588"/>
              <a:ext cx="242888" cy="233363"/>
            </a:xfrm>
            <a:custGeom>
              <a:avLst/>
              <a:gdLst/>
              <a:ahLst/>
              <a:cxnLst>
                <a:cxn ang="0">
                  <a:pos x="88" y="14"/>
                </a:cxn>
                <a:cxn ang="0">
                  <a:pos x="95" y="7"/>
                </a:cxn>
                <a:cxn ang="0">
                  <a:pos x="88" y="0"/>
                </a:cxn>
                <a:cxn ang="0">
                  <a:pos x="81" y="7"/>
                </a:cxn>
                <a:cxn ang="0">
                  <a:pos x="82" y="11"/>
                </a:cxn>
                <a:cxn ang="0">
                  <a:pos x="46" y="35"/>
                </a:cxn>
                <a:cxn ang="0">
                  <a:pos x="13" y="3"/>
                </a:cxn>
                <a:cxn ang="0">
                  <a:pos x="5" y="1"/>
                </a:cxn>
                <a:cxn ang="0">
                  <a:pos x="0" y="8"/>
                </a:cxn>
                <a:cxn ang="0">
                  <a:pos x="24" y="67"/>
                </a:cxn>
                <a:cxn ang="0">
                  <a:pos x="83" y="91"/>
                </a:cxn>
                <a:cxn ang="0">
                  <a:pos x="90" y="87"/>
                </a:cxn>
                <a:cxn ang="0">
                  <a:pos x="89" y="78"/>
                </a:cxn>
                <a:cxn ang="0">
                  <a:pos x="60" y="49"/>
                </a:cxn>
                <a:cxn ang="0">
                  <a:pos x="84" y="13"/>
                </a:cxn>
                <a:cxn ang="0">
                  <a:pos x="88" y="14"/>
                </a:cxn>
              </a:cxnLst>
              <a:rect l="0" t="0" r="r" b="b"/>
              <a:pathLst>
                <a:path w="95" h="91">
                  <a:moveTo>
                    <a:pt x="88" y="14"/>
                  </a:moveTo>
                  <a:cubicBezTo>
                    <a:pt x="92" y="14"/>
                    <a:pt x="95" y="11"/>
                    <a:pt x="95" y="7"/>
                  </a:cubicBezTo>
                  <a:cubicBezTo>
                    <a:pt x="95" y="3"/>
                    <a:pt x="92" y="0"/>
                    <a:pt x="88" y="0"/>
                  </a:cubicBezTo>
                  <a:cubicBezTo>
                    <a:pt x="84" y="0"/>
                    <a:pt x="81" y="3"/>
                    <a:pt x="81" y="7"/>
                  </a:cubicBezTo>
                  <a:cubicBezTo>
                    <a:pt x="81" y="9"/>
                    <a:pt x="81" y="10"/>
                    <a:pt x="82" y="11"/>
                  </a:cubicBezTo>
                  <a:cubicBezTo>
                    <a:pt x="46" y="35"/>
                    <a:pt x="46" y="35"/>
                    <a:pt x="46" y="35"/>
                  </a:cubicBezTo>
                  <a:cubicBezTo>
                    <a:pt x="13" y="3"/>
                    <a:pt x="13" y="3"/>
                    <a:pt x="13" y="3"/>
                  </a:cubicBezTo>
                  <a:cubicBezTo>
                    <a:pt x="11" y="0"/>
                    <a:pt x="8" y="0"/>
                    <a:pt x="5" y="1"/>
                  </a:cubicBezTo>
                  <a:cubicBezTo>
                    <a:pt x="2" y="2"/>
                    <a:pt x="0" y="5"/>
                    <a:pt x="0" y="8"/>
                  </a:cubicBezTo>
                  <a:cubicBezTo>
                    <a:pt x="0" y="30"/>
                    <a:pt x="8" y="51"/>
                    <a:pt x="24" y="67"/>
                  </a:cubicBezTo>
                  <a:cubicBezTo>
                    <a:pt x="40" y="83"/>
                    <a:pt x="62" y="91"/>
                    <a:pt x="83" y="91"/>
                  </a:cubicBezTo>
                  <a:cubicBezTo>
                    <a:pt x="86" y="91"/>
                    <a:pt x="89" y="89"/>
                    <a:pt x="90" y="87"/>
                  </a:cubicBezTo>
                  <a:cubicBezTo>
                    <a:pt x="92" y="84"/>
                    <a:pt x="91" y="81"/>
                    <a:pt x="89" y="78"/>
                  </a:cubicBezTo>
                  <a:cubicBezTo>
                    <a:pt x="60" y="49"/>
                    <a:pt x="60" y="49"/>
                    <a:pt x="60" y="49"/>
                  </a:cubicBezTo>
                  <a:cubicBezTo>
                    <a:pt x="84" y="13"/>
                    <a:pt x="84" y="13"/>
                    <a:pt x="84" y="13"/>
                  </a:cubicBezTo>
                  <a:cubicBezTo>
                    <a:pt x="85" y="14"/>
                    <a:pt x="86" y="14"/>
                    <a:pt x="88" y="14"/>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8" name="Freeform 69">
              <a:extLst>
                <a:ext uri="{FF2B5EF4-FFF2-40B4-BE49-F238E27FC236}">
                  <a16:creationId xmlns:a16="http://schemas.microsoft.com/office/drawing/2014/main" id="{A352BFF1-A78D-42A1-9518-2E05C28284DF}"/>
                </a:ext>
              </a:extLst>
            </p:cNvPr>
            <p:cNvSpPr>
              <a:spLocks/>
            </p:cNvSpPr>
            <p:nvPr/>
          </p:nvSpPr>
          <p:spPr bwMode="auto">
            <a:xfrm>
              <a:off x="2640013" y="2730500"/>
              <a:ext cx="120650" cy="107950"/>
            </a:xfrm>
            <a:custGeom>
              <a:avLst/>
              <a:gdLst/>
              <a:ahLst/>
              <a:cxnLst>
                <a:cxn ang="0">
                  <a:pos x="41" y="16"/>
                </a:cxn>
                <a:cxn ang="0">
                  <a:pos x="39" y="14"/>
                </a:cxn>
                <a:cxn ang="0">
                  <a:pos x="21" y="0"/>
                </a:cxn>
                <a:cxn ang="0">
                  <a:pos x="21" y="0"/>
                </a:cxn>
                <a:cxn ang="0">
                  <a:pos x="21" y="0"/>
                </a:cxn>
                <a:cxn ang="0">
                  <a:pos x="0" y="37"/>
                </a:cxn>
                <a:cxn ang="0">
                  <a:pos x="1" y="40"/>
                </a:cxn>
                <a:cxn ang="0">
                  <a:pos x="4" y="42"/>
                </a:cxn>
                <a:cxn ang="0">
                  <a:pos x="44" y="42"/>
                </a:cxn>
                <a:cxn ang="0">
                  <a:pos x="46" y="41"/>
                </a:cxn>
                <a:cxn ang="0">
                  <a:pos x="47" y="37"/>
                </a:cxn>
                <a:cxn ang="0">
                  <a:pos x="41" y="16"/>
                </a:cxn>
              </a:cxnLst>
              <a:rect l="0" t="0" r="r" b="b"/>
              <a:pathLst>
                <a:path w="47" h="42">
                  <a:moveTo>
                    <a:pt x="41" y="16"/>
                  </a:moveTo>
                  <a:cubicBezTo>
                    <a:pt x="41" y="15"/>
                    <a:pt x="40" y="15"/>
                    <a:pt x="39" y="14"/>
                  </a:cubicBezTo>
                  <a:cubicBezTo>
                    <a:pt x="33" y="11"/>
                    <a:pt x="27" y="6"/>
                    <a:pt x="21" y="0"/>
                  </a:cubicBezTo>
                  <a:cubicBezTo>
                    <a:pt x="21" y="0"/>
                    <a:pt x="21" y="0"/>
                    <a:pt x="21" y="0"/>
                  </a:cubicBezTo>
                  <a:cubicBezTo>
                    <a:pt x="21" y="0"/>
                    <a:pt x="21" y="0"/>
                    <a:pt x="21" y="0"/>
                  </a:cubicBezTo>
                  <a:cubicBezTo>
                    <a:pt x="0" y="37"/>
                    <a:pt x="0" y="37"/>
                    <a:pt x="0" y="37"/>
                  </a:cubicBezTo>
                  <a:cubicBezTo>
                    <a:pt x="0" y="38"/>
                    <a:pt x="0" y="39"/>
                    <a:pt x="1" y="40"/>
                  </a:cubicBezTo>
                  <a:cubicBezTo>
                    <a:pt x="1" y="41"/>
                    <a:pt x="2" y="42"/>
                    <a:pt x="4" y="42"/>
                  </a:cubicBezTo>
                  <a:cubicBezTo>
                    <a:pt x="44" y="42"/>
                    <a:pt x="44" y="42"/>
                    <a:pt x="44" y="42"/>
                  </a:cubicBezTo>
                  <a:cubicBezTo>
                    <a:pt x="45" y="42"/>
                    <a:pt x="46" y="42"/>
                    <a:pt x="46" y="41"/>
                  </a:cubicBezTo>
                  <a:cubicBezTo>
                    <a:pt x="47" y="40"/>
                    <a:pt x="47" y="39"/>
                    <a:pt x="47" y="37"/>
                  </a:cubicBezTo>
                  <a:lnTo>
                    <a:pt x="41" y="16"/>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9" name="Freeform 107">
            <a:extLst>
              <a:ext uri="{FF2B5EF4-FFF2-40B4-BE49-F238E27FC236}">
                <a16:creationId xmlns:a16="http://schemas.microsoft.com/office/drawing/2014/main" id="{9C15910E-E769-4204-8497-6983F4D4A89E}"/>
              </a:ext>
            </a:extLst>
          </p:cNvPr>
          <p:cNvSpPr>
            <a:spLocks/>
          </p:cNvSpPr>
          <p:nvPr/>
        </p:nvSpPr>
        <p:spPr bwMode="auto">
          <a:xfrm>
            <a:off x="5577783" y="4834462"/>
            <a:ext cx="617608" cy="649552"/>
          </a:xfrm>
          <a:custGeom>
            <a:avLst/>
            <a:gdLst>
              <a:gd name="T0" fmla="*/ 265994 w 108"/>
              <a:gd name="T1" fmla="*/ 224255 h 114"/>
              <a:gd name="T2" fmla="*/ 263437 w 108"/>
              <a:gd name="T3" fmla="*/ 221707 h 114"/>
              <a:gd name="T4" fmla="*/ 199496 w 108"/>
              <a:gd name="T5" fmla="*/ 193675 h 114"/>
              <a:gd name="T6" fmla="*/ 196938 w 108"/>
              <a:gd name="T7" fmla="*/ 193675 h 114"/>
              <a:gd name="T8" fmla="*/ 163689 w 108"/>
              <a:gd name="T9" fmla="*/ 219158 h 114"/>
              <a:gd name="T10" fmla="*/ 104863 w 108"/>
              <a:gd name="T11" fmla="*/ 170740 h 114"/>
              <a:gd name="T12" fmla="*/ 66499 w 108"/>
              <a:gd name="T13" fmla="*/ 112127 h 114"/>
              <a:gd name="T14" fmla="*/ 94633 w 108"/>
              <a:gd name="T15" fmla="*/ 76451 h 114"/>
              <a:gd name="T16" fmla="*/ 76729 w 108"/>
              <a:gd name="T17" fmla="*/ 10193 h 114"/>
              <a:gd name="T18" fmla="*/ 74172 w 108"/>
              <a:gd name="T19" fmla="*/ 10193 h 114"/>
              <a:gd name="T20" fmla="*/ 46038 w 108"/>
              <a:gd name="T21" fmla="*/ 0 h 114"/>
              <a:gd name="T22" fmla="*/ 40922 w 108"/>
              <a:gd name="T23" fmla="*/ 5097 h 114"/>
              <a:gd name="T24" fmla="*/ 7673 w 108"/>
              <a:gd name="T25" fmla="*/ 35677 h 114"/>
              <a:gd name="T26" fmla="*/ 66499 w 108"/>
              <a:gd name="T27" fmla="*/ 211513 h 114"/>
              <a:gd name="T28" fmla="*/ 227630 w 108"/>
              <a:gd name="T29" fmla="*/ 287964 h 114"/>
              <a:gd name="T30" fmla="*/ 227630 w 108"/>
              <a:gd name="T31" fmla="*/ 287964 h 114"/>
              <a:gd name="T32" fmla="*/ 230187 w 108"/>
              <a:gd name="T33" fmla="*/ 285415 h 114"/>
              <a:gd name="T34" fmla="*/ 265994 w 108"/>
              <a:gd name="T35" fmla="*/ 257383 h 114"/>
              <a:gd name="T36" fmla="*/ 265994 w 108"/>
              <a:gd name="T37" fmla="*/ 224255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 name="Group 15">
            <a:extLst>
              <a:ext uri="{FF2B5EF4-FFF2-40B4-BE49-F238E27FC236}">
                <a16:creationId xmlns:a16="http://schemas.microsoft.com/office/drawing/2014/main" id="{E4A08147-50B0-41A5-9DF2-27087C75360B}"/>
              </a:ext>
            </a:extLst>
          </p:cNvPr>
          <p:cNvGrpSpPr/>
          <p:nvPr/>
        </p:nvGrpSpPr>
        <p:grpSpPr>
          <a:xfrm>
            <a:off x="2571802" y="7416066"/>
            <a:ext cx="617608" cy="482858"/>
            <a:chOff x="3233738" y="4327525"/>
            <a:chExt cx="261938" cy="204788"/>
          </a:xfrm>
          <a:solidFill>
            <a:srgbClr val="FFFFFF"/>
          </a:solidFill>
        </p:grpSpPr>
        <p:sp>
          <p:nvSpPr>
            <p:cNvPr id="17" name="Freeform 202">
              <a:extLst>
                <a:ext uri="{FF2B5EF4-FFF2-40B4-BE49-F238E27FC236}">
                  <a16:creationId xmlns:a16="http://schemas.microsoft.com/office/drawing/2014/main" id="{4E25E889-23A8-41D9-A2D5-7ACA29BDACAA}"/>
                </a:ext>
              </a:extLst>
            </p:cNvPr>
            <p:cNvSpPr>
              <a:spLocks noEditPoints="1"/>
            </p:cNvSpPr>
            <p:nvPr/>
          </p:nvSpPr>
          <p:spPr bwMode="auto">
            <a:xfrm>
              <a:off x="3341688" y="4394200"/>
              <a:ext cx="92075" cy="92075"/>
            </a:xfrm>
            <a:custGeom>
              <a:avLst/>
              <a:gdLst/>
              <a:ahLst/>
              <a:cxnLst>
                <a:cxn ang="0">
                  <a:pos x="18" y="0"/>
                </a:cxn>
                <a:cxn ang="0">
                  <a:pos x="0" y="18"/>
                </a:cxn>
                <a:cxn ang="0">
                  <a:pos x="18" y="36"/>
                </a:cxn>
                <a:cxn ang="0">
                  <a:pos x="36" y="18"/>
                </a:cxn>
                <a:cxn ang="0">
                  <a:pos x="18" y="0"/>
                </a:cxn>
                <a:cxn ang="0">
                  <a:pos x="13" y="28"/>
                </a:cxn>
                <a:cxn ang="0">
                  <a:pos x="10" y="20"/>
                </a:cxn>
                <a:cxn ang="0">
                  <a:pos x="21" y="9"/>
                </a:cxn>
                <a:cxn ang="0">
                  <a:pos x="29" y="13"/>
                </a:cxn>
                <a:cxn ang="0">
                  <a:pos x="13" y="28"/>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3" y="28"/>
                  </a:moveTo>
                  <a:cubicBezTo>
                    <a:pt x="11" y="26"/>
                    <a:pt x="10" y="23"/>
                    <a:pt x="10" y="20"/>
                  </a:cubicBezTo>
                  <a:cubicBezTo>
                    <a:pt x="10" y="14"/>
                    <a:pt x="15" y="9"/>
                    <a:pt x="21" y="9"/>
                  </a:cubicBezTo>
                  <a:cubicBezTo>
                    <a:pt x="24" y="9"/>
                    <a:pt x="27" y="10"/>
                    <a:pt x="29" y="13"/>
                  </a:cubicBezTo>
                  <a:cubicBezTo>
                    <a:pt x="21" y="14"/>
                    <a:pt x="14" y="20"/>
                    <a:pt x="13" y="28"/>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8" name="Freeform 203">
              <a:extLst>
                <a:ext uri="{FF2B5EF4-FFF2-40B4-BE49-F238E27FC236}">
                  <a16:creationId xmlns:a16="http://schemas.microsoft.com/office/drawing/2014/main" id="{4A90BCFA-4C44-4982-883E-1DC2CA974EBC}"/>
                </a:ext>
              </a:extLst>
            </p:cNvPr>
            <p:cNvSpPr>
              <a:spLocks noEditPoints="1"/>
            </p:cNvSpPr>
            <p:nvPr/>
          </p:nvSpPr>
          <p:spPr bwMode="auto">
            <a:xfrm>
              <a:off x="3233738" y="4327525"/>
              <a:ext cx="261938" cy="204788"/>
            </a:xfrm>
            <a:custGeom>
              <a:avLst/>
              <a:gdLst/>
              <a:ahLst/>
              <a:cxnLst>
                <a:cxn ang="0">
                  <a:pos x="95" y="7"/>
                </a:cxn>
                <a:cxn ang="0">
                  <a:pos x="87" y="7"/>
                </a:cxn>
                <a:cxn ang="0">
                  <a:pos x="87" y="0"/>
                </a:cxn>
                <a:cxn ang="0">
                  <a:pos x="80" y="0"/>
                </a:cxn>
                <a:cxn ang="0">
                  <a:pos x="80" y="7"/>
                </a:cxn>
                <a:cxn ang="0">
                  <a:pos x="44" y="7"/>
                </a:cxn>
                <a:cxn ang="0">
                  <a:pos x="37" y="0"/>
                </a:cxn>
                <a:cxn ang="0">
                  <a:pos x="22" y="0"/>
                </a:cxn>
                <a:cxn ang="0">
                  <a:pos x="15" y="7"/>
                </a:cxn>
                <a:cxn ang="0">
                  <a:pos x="8" y="7"/>
                </a:cxn>
                <a:cxn ang="0">
                  <a:pos x="0" y="14"/>
                </a:cxn>
                <a:cxn ang="0">
                  <a:pos x="0" y="72"/>
                </a:cxn>
                <a:cxn ang="0">
                  <a:pos x="8" y="80"/>
                </a:cxn>
                <a:cxn ang="0">
                  <a:pos x="95" y="80"/>
                </a:cxn>
                <a:cxn ang="0">
                  <a:pos x="102" y="72"/>
                </a:cxn>
                <a:cxn ang="0">
                  <a:pos x="102" y="14"/>
                </a:cxn>
                <a:cxn ang="0">
                  <a:pos x="95" y="7"/>
                </a:cxn>
                <a:cxn ang="0">
                  <a:pos x="18" y="32"/>
                </a:cxn>
                <a:cxn ang="0">
                  <a:pos x="12" y="26"/>
                </a:cxn>
                <a:cxn ang="0">
                  <a:pos x="18" y="21"/>
                </a:cxn>
                <a:cxn ang="0">
                  <a:pos x="23" y="26"/>
                </a:cxn>
                <a:cxn ang="0">
                  <a:pos x="18" y="32"/>
                </a:cxn>
                <a:cxn ang="0">
                  <a:pos x="60" y="72"/>
                </a:cxn>
                <a:cxn ang="0">
                  <a:pos x="33" y="44"/>
                </a:cxn>
                <a:cxn ang="0">
                  <a:pos x="60" y="16"/>
                </a:cxn>
                <a:cxn ang="0">
                  <a:pos x="88" y="44"/>
                </a:cxn>
                <a:cxn ang="0">
                  <a:pos x="60" y="72"/>
                </a:cxn>
              </a:cxnLst>
              <a:rect l="0" t="0" r="r" b="b"/>
              <a:pathLst>
                <a:path w="102" h="80">
                  <a:moveTo>
                    <a:pt x="95" y="7"/>
                  </a:moveTo>
                  <a:cubicBezTo>
                    <a:pt x="87" y="7"/>
                    <a:pt x="87" y="7"/>
                    <a:pt x="87" y="7"/>
                  </a:cubicBezTo>
                  <a:cubicBezTo>
                    <a:pt x="87" y="0"/>
                    <a:pt x="87" y="0"/>
                    <a:pt x="87" y="0"/>
                  </a:cubicBezTo>
                  <a:cubicBezTo>
                    <a:pt x="80" y="0"/>
                    <a:pt x="80" y="0"/>
                    <a:pt x="80" y="0"/>
                  </a:cubicBezTo>
                  <a:cubicBezTo>
                    <a:pt x="80" y="7"/>
                    <a:pt x="80" y="7"/>
                    <a:pt x="80" y="7"/>
                  </a:cubicBezTo>
                  <a:cubicBezTo>
                    <a:pt x="44" y="7"/>
                    <a:pt x="44" y="7"/>
                    <a:pt x="44" y="7"/>
                  </a:cubicBezTo>
                  <a:cubicBezTo>
                    <a:pt x="44" y="4"/>
                    <a:pt x="41" y="0"/>
                    <a:pt x="37" y="0"/>
                  </a:cubicBezTo>
                  <a:cubicBezTo>
                    <a:pt x="22" y="0"/>
                    <a:pt x="22" y="0"/>
                    <a:pt x="22" y="0"/>
                  </a:cubicBezTo>
                  <a:cubicBezTo>
                    <a:pt x="18" y="0"/>
                    <a:pt x="15" y="4"/>
                    <a:pt x="15" y="7"/>
                  </a:cubicBezTo>
                  <a:cubicBezTo>
                    <a:pt x="8" y="7"/>
                    <a:pt x="8" y="7"/>
                    <a:pt x="8" y="7"/>
                  </a:cubicBezTo>
                  <a:cubicBezTo>
                    <a:pt x="4" y="7"/>
                    <a:pt x="0" y="10"/>
                    <a:pt x="0" y="14"/>
                  </a:cubicBezTo>
                  <a:cubicBezTo>
                    <a:pt x="0" y="72"/>
                    <a:pt x="0" y="72"/>
                    <a:pt x="0" y="72"/>
                  </a:cubicBezTo>
                  <a:cubicBezTo>
                    <a:pt x="0" y="76"/>
                    <a:pt x="4" y="80"/>
                    <a:pt x="8" y="80"/>
                  </a:cubicBezTo>
                  <a:cubicBezTo>
                    <a:pt x="95" y="80"/>
                    <a:pt x="95" y="80"/>
                    <a:pt x="95" y="80"/>
                  </a:cubicBezTo>
                  <a:cubicBezTo>
                    <a:pt x="99" y="80"/>
                    <a:pt x="102" y="76"/>
                    <a:pt x="102" y="72"/>
                  </a:cubicBezTo>
                  <a:cubicBezTo>
                    <a:pt x="102" y="14"/>
                    <a:pt x="102" y="14"/>
                    <a:pt x="102" y="14"/>
                  </a:cubicBezTo>
                  <a:cubicBezTo>
                    <a:pt x="102" y="10"/>
                    <a:pt x="99" y="7"/>
                    <a:pt x="95" y="7"/>
                  </a:cubicBezTo>
                  <a:close/>
                  <a:moveTo>
                    <a:pt x="18" y="32"/>
                  </a:moveTo>
                  <a:cubicBezTo>
                    <a:pt x="15" y="32"/>
                    <a:pt x="12" y="29"/>
                    <a:pt x="12" y="26"/>
                  </a:cubicBezTo>
                  <a:cubicBezTo>
                    <a:pt x="12" y="23"/>
                    <a:pt x="15" y="21"/>
                    <a:pt x="18" y="21"/>
                  </a:cubicBezTo>
                  <a:cubicBezTo>
                    <a:pt x="21" y="21"/>
                    <a:pt x="23" y="23"/>
                    <a:pt x="23" y="26"/>
                  </a:cubicBezTo>
                  <a:cubicBezTo>
                    <a:pt x="23" y="29"/>
                    <a:pt x="21" y="32"/>
                    <a:pt x="18" y="32"/>
                  </a:cubicBezTo>
                  <a:close/>
                  <a:moveTo>
                    <a:pt x="60" y="72"/>
                  </a:moveTo>
                  <a:cubicBezTo>
                    <a:pt x="45" y="72"/>
                    <a:pt x="33" y="59"/>
                    <a:pt x="33" y="44"/>
                  </a:cubicBezTo>
                  <a:cubicBezTo>
                    <a:pt x="33" y="29"/>
                    <a:pt x="45" y="16"/>
                    <a:pt x="60" y="16"/>
                  </a:cubicBezTo>
                  <a:cubicBezTo>
                    <a:pt x="76" y="16"/>
                    <a:pt x="88" y="29"/>
                    <a:pt x="88" y="44"/>
                  </a:cubicBezTo>
                  <a:cubicBezTo>
                    <a:pt x="88" y="59"/>
                    <a:pt x="76" y="72"/>
                    <a:pt x="60" y="72"/>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19" name="Freeform 204">
            <a:extLst>
              <a:ext uri="{FF2B5EF4-FFF2-40B4-BE49-F238E27FC236}">
                <a16:creationId xmlns:a16="http://schemas.microsoft.com/office/drawing/2014/main" id="{CB43C44C-4E18-4FFB-ABD9-DDD5817E19F1}"/>
              </a:ext>
            </a:extLst>
          </p:cNvPr>
          <p:cNvSpPr>
            <a:spLocks noEditPoints="1"/>
          </p:cNvSpPr>
          <p:nvPr/>
        </p:nvSpPr>
        <p:spPr bwMode="auto">
          <a:xfrm>
            <a:off x="12293734" y="6159543"/>
            <a:ext cx="699955" cy="621349"/>
          </a:xfrm>
          <a:custGeom>
            <a:avLst/>
            <a:gdLst>
              <a:gd name="T0" fmla="*/ 276390 w 116"/>
              <a:gd name="T1" fmla="*/ 58845 h 103"/>
              <a:gd name="T2" fmla="*/ 174023 w 116"/>
              <a:gd name="T3" fmla="*/ 58845 h 103"/>
              <a:gd name="T4" fmla="*/ 214970 w 116"/>
              <a:gd name="T5" fmla="*/ 17909 h 103"/>
              <a:gd name="T6" fmla="*/ 214970 w 116"/>
              <a:gd name="T7" fmla="*/ 5117 h 103"/>
              <a:gd name="T8" fmla="*/ 202174 w 116"/>
              <a:gd name="T9" fmla="*/ 5117 h 103"/>
              <a:gd name="T10" fmla="*/ 148432 w 116"/>
              <a:gd name="T11" fmla="*/ 58845 h 103"/>
              <a:gd name="T12" fmla="*/ 138195 w 116"/>
              <a:gd name="T13" fmla="*/ 58845 h 103"/>
              <a:gd name="T14" fmla="*/ 84452 w 116"/>
              <a:gd name="T15" fmla="*/ 5117 h 103"/>
              <a:gd name="T16" fmla="*/ 71657 w 116"/>
              <a:gd name="T17" fmla="*/ 5117 h 103"/>
              <a:gd name="T18" fmla="*/ 71657 w 116"/>
              <a:gd name="T19" fmla="*/ 17909 h 103"/>
              <a:gd name="T20" fmla="*/ 110044 w 116"/>
              <a:gd name="T21" fmla="*/ 58845 h 103"/>
              <a:gd name="T22" fmla="*/ 17914 w 116"/>
              <a:gd name="T23" fmla="*/ 58845 h 103"/>
              <a:gd name="T24" fmla="*/ 0 w 116"/>
              <a:gd name="T25" fmla="*/ 76755 h 103"/>
              <a:gd name="T26" fmla="*/ 0 w 116"/>
              <a:gd name="T27" fmla="*/ 243057 h 103"/>
              <a:gd name="T28" fmla="*/ 17914 w 116"/>
              <a:gd name="T29" fmla="*/ 263525 h 103"/>
              <a:gd name="T30" fmla="*/ 276390 w 116"/>
              <a:gd name="T31" fmla="*/ 263525 h 103"/>
              <a:gd name="T32" fmla="*/ 296863 w 116"/>
              <a:gd name="T33" fmla="*/ 243057 h 103"/>
              <a:gd name="T34" fmla="*/ 296863 w 116"/>
              <a:gd name="T35" fmla="*/ 76755 h 103"/>
              <a:gd name="T36" fmla="*/ 276390 w 116"/>
              <a:gd name="T37" fmla="*/ 58845 h 103"/>
              <a:gd name="T38" fmla="*/ 202174 w 116"/>
              <a:gd name="T39" fmla="*/ 225148 h 103"/>
              <a:gd name="T40" fmla="*/ 35828 w 116"/>
              <a:gd name="T41" fmla="*/ 225148 h 103"/>
              <a:gd name="T42" fmla="*/ 35828 w 116"/>
              <a:gd name="T43" fmla="*/ 94664 h 103"/>
              <a:gd name="T44" fmla="*/ 202174 w 116"/>
              <a:gd name="T45" fmla="*/ 94664 h 103"/>
              <a:gd name="T46" fmla="*/ 202174 w 116"/>
              <a:gd name="T47" fmla="*/ 225148 h 103"/>
              <a:gd name="T48" fmla="*/ 258476 w 116"/>
              <a:gd name="T49" fmla="*/ 168861 h 103"/>
              <a:gd name="T50" fmla="*/ 240561 w 116"/>
              <a:gd name="T51" fmla="*/ 168861 h 103"/>
              <a:gd name="T52" fmla="*/ 240561 w 116"/>
              <a:gd name="T53" fmla="*/ 150951 h 103"/>
              <a:gd name="T54" fmla="*/ 258476 w 116"/>
              <a:gd name="T55" fmla="*/ 150951 h 103"/>
              <a:gd name="T56" fmla="*/ 258476 w 116"/>
              <a:gd name="T57" fmla="*/ 168861 h 103"/>
              <a:gd name="T58" fmla="*/ 258476 w 116"/>
              <a:gd name="T59" fmla="*/ 133042 h 103"/>
              <a:gd name="T60" fmla="*/ 240561 w 116"/>
              <a:gd name="T61" fmla="*/ 133042 h 103"/>
              <a:gd name="T62" fmla="*/ 240561 w 116"/>
              <a:gd name="T63" fmla="*/ 115132 h 103"/>
              <a:gd name="T64" fmla="*/ 258476 w 116"/>
              <a:gd name="T65" fmla="*/ 115132 h 103"/>
              <a:gd name="T66" fmla="*/ 258476 w 116"/>
              <a:gd name="T67" fmla="*/ 133042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6" h="103">
                <a:moveTo>
                  <a:pt x="108" y="23"/>
                </a:moveTo>
                <a:cubicBezTo>
                  <a:pt x="68" y="23"/>
                  <a:pt x="68" y="23"/>
                  <a:pt x="68" y="23"/>
                </a:cubicBezTo>
                <a:cubicBezTo>
                  <a:pt x="84" y="7"/>
                  <a:pt x="84" y="7"/>
                  <a:pt x="84" y="7"/>
                </a:cubicBezTo>
                <a:cubicBezTo>
                  <a:pt x="85" y="6"/>
                  <a:pt x="85" y="3"/>
                  <a:pt x="84" y="2"/>
                </a:cubicBezTo>
                <a:cubicBezTo>
                  <a:pt x="83" y="0"/>
                  <a:pt x="80" y="0"/>
                  <a:pt x="79" y="2"/>
                </a:cubicBezTo>
                <a:cubicBezTo>
                  <a:pt x="58" y="23"/>
                  <a:pt x="58" y="23"/>
                  <a:pt x="58" y="23"/>
                </a:cubicBezTo>
                <a:cubicBezTo>
                  <a:pt x="54" y="23"/>
                  <a:pt x="54" y="23"/>
                  <a:pt x="54" y="23"/>
                </a:cubicBezTo>
                <a:cubicBezTo>
                  <a:pt x="33" y="2"/>
                  <a:pt x="33" y="2"/>
                  <a:pt x="33" y="2"/>
                </a:cubicBezTo>
                <a:cubicBezTo>
                  <a:pt x="31" y="0"/>
                  <a:pt x="29" y="0"/>
                  <a:pt x="28" y="2"/>
                </a:cubicBezTo>
                <a:cubicBezTo>
                  <a:pt x="26" y="3"/>
                  <a:pt x="26" y="6"/>
                  <a:pt x="28" y="7"/>
                </a:cubicBezTo>
                <a:cubicBezTo>
                  <a:pt x="43" y="23"/>
                  <a:pt x="43" y="23"/>
                  <a:pt x="43" y="23"/>
                </a:cubicBezTo>
                <a:cubicBezTo>
                  <a:pt x="7" y="23"/>
                  <a:pt x="7" y="23"/>
                  <a:pt x="7" y="23"/>
                </a:cubicBezTo>
                <a:cubicBezTo>
                  <a:pt x="3" y="23"/>
                  <a:pt x="0" y="26"/>
                  <a:pt x="0" y="30"/>
                </a:cubicBezTo>
                <a:cubicBezTo>
                  <a:pt x="0" y="95"/>
                  <a:pt x="0" y="95"/>
                  <a:pt x="0" y="95"/>
                </a:cubicBezTo>
                <a:cubicBezTo>
                  <a:pt x="0" y="99"/>
                  <a:pt x="3" y="103"/>
                  <a:pt x="7" y="103"/>
                </a:cubicBezTo>
                <a:cubicBezTo>
                  <a:pt x="108" y="103"/>
                  <a:pt x="108" y="103"/>
                  <a:pt x="108" y="103"/>
                </a:cubicBezTo>
                <a:cubicBezTo>
                  <a:pt x="112" y="103"/>
                  <a:pt x="116" y="99"/>
                  <a:pt x="116" y="95"/>
                </a:cubicBezTo>
                <a:cubicBezTo>
                  <a:pt x="116" y="30"/>
                  <a:pt x="116" y="30"/>
                  <a:pt x="116" y="30"/>
                </a:cubicBezTo>
                <a:cubicBezTo>
                  <a:pt x="116" y="26"/>
                  <a:pt x="112" y="23"/>
                  <a:pt x="108" y="23"/>
                </a:cubicBezTo>
                <a:close/>
                <a:moveTo>
                  <a:pt x="79" y="88"/>
                </a:moveTo>
                <a:cubicBezTo>
                  <a:pt x="14" y="88"/>
                  <a:pt x="14" y="88"/>
                  <a:pt x="14" y="88"/>
                </a:cubicBezTo>
                <a:cubicBezTo>
                  <a:pt x="14" y="37"/>
                  <a:pt x="14" y="37"/>
                  <a:pt x="14" y="37"/>
                </a:cubicBezTo>
                <a:cubicBezTo>
                  <a:pt x="79" y="37"/>
                  <a:pt x="79" y="37"/>
                  <a:pt x="79" y="37"/>
                </a:cubicBezTo>
                <a:lnTo>
                  <a:pt x="79" y="88"/>
                </a:lnTo>
                <a:close/>
                <a:moveTo>
                  <a:pt x="101" y="66"/>
                </a:moveTo>
                <a:cubicBezTo>
                  <a:pt x="94" y="66"/>
                  <a:pt x="94" y="66"/>
                  <a:pt x="94" y="66"/>
                </a:cubicBezTo>
                <a:cubicBezTo>
                  <a:pt x="94" y="59"/>
                  <a:pt x="94" y="59"/>
                  <a:pt x="94" y="59"/>
                </a:cubicBezTo>
                <a:cubicBezTo>
                  <a:pt x="101" y="59"/>
                  <a:pt x="101" y="59"/>
                  <a:pt x="101" y="59"/>
                </a:cubicBezTo>
                <a:lnTo>
                  <a:pt x="101" y="66"/>
                </a:lnTo>
                <a:close/>
                <a:moveTo>
                  <a:pt x="101" y="52"/>
                </a:moveTo>
                <a:cubicBezTo>
                  <a:pt x="94" y="52"/>
                  <a:pt x="94" y="52"/>
                  <a:pt x="94" y="52"/>
                </a:cubicBezTo>
                <a:cubicBezTo>
                  <a:pt x="94" y="45"/>
                  <a:pt x="94" y="45"/>
                  <a:pt x="94" y="45"/>
                </a:cubicBezTo>
                <a:cubicBezTo>
                  <a:pt x="101" y="45"/>
                  <a:pt x="101" y="45"/>
                  <a:pt x="101" y="45"/>
                </a:cubicBezTo>
                <a:lnTo>
                  <a:pt x="10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 name="Group 19">
            <a:extLst>
              <a:ext uri="{FF2B5EF4-FFF2-40B4-BE49-F238E27FC236}">
                <a16:creationId xmlns:a16="http://schemas.microsoft.com/office/drawing/2014/main" id="{BC73DE3D-5506-447E-989F-7BE3DAD0C411}"/>
              </a:ext>
            </a:extLst>
          </p:cNvPr>
          <p:cNvGrpSpPr/>
          <p:nvPr/>
        </p:nvGrpSpPr>
        <p:grpSpPr>
          <a:xfrm>
            <a:off x="7029609" y="6225621"/>
            <a:ext cx="699955" cy="520289"/>
            <a:chOff x="6207125" y="4403725"/>
            <a:chExt cx="296863" cy="220663"/>
          </a:xfrm>
          <a:solidFill>
            <a:srgbClr val="FFFFFF"/>
          </a:solidFill>
        </p:grpSpPr>
        <p:sp>
          <p:nvSpPr>
            <p:cNvPr id="21" name="Freeform 206">
              <a:extLst>
                <a:ext uri="{FF2B5EF4-FFF2-40B4-BE49-F238E27FC236}">
                  <a16:creationId xmlns:a16="http://schemas.microsoft.com/office/drawing/2014/main" id="{16725848-C476-464C-A4D9-7B0C7B4610A0}"/>
                </a:ext>
              </a:extLst>
            </p:cNvPr>
            <p:cNvSpPr>
              <a:spLocks noEditPoints="1"/>
            </p:cNvSpPr>
            <p:nvPr/>
          </p:nvSpPr>
          <p:spPr bwMode="auto">
            <a:xfrm>
              <a:off x="6299200" y="4514850"/>
              <a:ext cx="92075" cy="55563"/>
            </a:xfrm>
            <a:custGeom>
              <a:avLst/>
              <a:gdLst/>
              <a:ahLst/>
              <a:cxnLst>
                <a:cxn ang="0">
                  <a:pos x="58" y="0"/>
                </a:cxn>
                <a:cxn ang="0">
                  <a:pos x="0" y="0"/>
                </a:cxn>
                <a:cxn ang="0">
                  <a:pos x="0" y="35"/>
                </a:cxn>
                <a:cxn ang="0">
                  <a:pos x="58" y="35"/>
                </a:cxn>
                <a:cxn ang="0">
                  <a:pos x="58" y="0"/>
                </a:cxn>
                <a:cxn ang="0">
                  <a:pos x="24" y="24"/>
                </a:cxn>
                <a:cxn ang="0">
                  <a:pos x="11" y="24"/>
                </a:cxn>
                <a:cxn ang="0">
                  <a:pos x="11" y="12"/>
                </a:cxn>
                <a:cxn ang="0">
                  <a:pos x="24" y="12"/>
                </a:cxn>
                <a:cxn ang="0">
                  <a:pos x="24" y="24"/>
                </a:cxn>
                <a:cxn ang="0">
                  <a:pos x="46" y="24"/>
                </a:cxn>
                <a:cxn ang="0">
                  <a:pos x="35" y="24"/>
                </a:cxn>
                <a:cxn ang="0">
                  <a:pos x="35" y="12"/>
                </a:cxn>
                <a:cxn ang="0">
                  <a:pos x="46" y="12"/>
                </a:cxn>
                <a:cxn ang="0">
                  <a:pos x="46" y="24"/>
                </a:cxn>
              </a:cxnLst>
              <a:rect l="0" t="0" r="r" b="b"/>
              <a:pathLst>
                <a:path w="58" h="35">
                  <a:moveTo>
                    <a:pt x="58" y="0"/>
                  </a:moveTo>
                  <a:lnTo>
                    <a:pt x="0" y="0"/>
                  </a:lnTo>
                  <a:lnTo>
                    <a:pt x="0" y="35"/>
                  </a:lnTo>
                  <a:lnTo>
                    <a:pt x="58" y="35"/>
                  </a:lnTo>
                  <a:lnTo>
                    <a:pt x="58" y="0"/>
                  </a:lnTo>
                  <a:close/>
                  <a:moveTo>
                    <a:pt x="24" y="24"/>
                  </a:moveTo>
                  <a:lnTo>
                    <a:pt x="11" y="24"/>
                  </a:lnTo>
                  <a:lnTo>
                    <a:pt x="11" y="12"/>
                  </a:lnTo>
                  <a:lnTo>
                    <a:pt x="24" y="12"/>
                  </a:lnTo>
                  <a:lnTo>
                    <a:pt x="24" y="24"/>
                  </a:lnTo>
                  <a:close/>
                  <a:moveTo>
                    <a:pt x="46" y="24"/>
                  </a:moveTo>
                  <a:lnTo>
                    <a:pt x="35" y="24"/>
                  </a:lnTo>
                  <a:lnTo>
                    <a:pt x="35" y="12"/>
                  </a:lnTo>
                  <a:lnTo>
                    <a:pt x="46" y="12"/>
                  </a:lnTo>
                  <a:lnTo>
                    <a:pt x="46" y="24"/>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2" name="Freeform 207">
              <a:extLst>
                <a:ext uri="{FF2B5EF4-FFF2-40B4-BE49-F238E27FC236}">
                  <a16:creationId xmlns:a16="http://schemas.microsoft.com/office/drawing/2014/main" id="{89F0953D-10D1-46A3-BA27-7E50C387E8EA}"/>
                </a:ext>
              </a:extLst>
            </p:cNvPr>
            <p:cNvSpPr>
              <a:spLocks noEditPoints="1"/>
            </p:cNvSpPr>
            <p:nvPr/>
          </p:nvSpPr>
          <p:spPr bwMode="auto">
            <a:xfrm>
              <a:off x="6207125" y="4403725"/>
              <a:ext cx="296863" cy="220663"/>
            </a:xfrm>
            <a:custGeom>
              <a:avLst/>
              <a:gdLst/>
              <a:ahLst/>
              <a:cxnLst>
                <a:cxn ang="0">
                  <a:pos x="114" y="39"/>
                </a:cxn>
                <a:cxn ang="0">
                  <a:pos x="111" y="39"/>
                </a:cxn>
                <a:cxn ang="0">
                  <a:pos x="101" y="43"/>
                </a:cxn>
                <a:cxn ang="0">
                  <a:pos x="101" y="29"/>
                </a:cxn>
                <a:cxn ang="0">
                  <a:pos x="94" y="22"/>
                </a:cxn>
                <a:cxn ang="0">
                  <a:pos x="72" y="22"/>
                </a:cxn>
                <a:cxn ang="0">
                  <a:pos x="72" y="14"/>
                </a:cxn>
                <a:cxn ang="0">
                  <a:pos x="51" y="7"/>
                </a:cxn>
                <a:cxn ang="0">
                  <a:pos x="7" y="7"/>
                </a:cxn>
                <a:cxn ang="0">
                  <a:pos x="7" y="3"/>
                </a:cxn>
                <a:cxn ang="0">
                  <a:pos x="3" y="0"/>
                </a:cxn>
                <a:cxn ang="0">
                  <a:pos x="0" y="3"/>
                </a:cxn>
                <a:cxn ang="0">
                  <a:pos x="0" y="25"/>
                </a:cxn>
                <a:cxn ang="0">
                  <a:pos x="3" y="29"/>
                </a:cxn>
                <a:cxn ang="0">
                  <a:pos x="7" y="25"/>
                </a:cxn>
                <a:cxn ang="0">
                  <a:pos x="7" y="22"/>
                </a:cxn>
                <a:cxn ang="0">
                  <a:pos x="22" y="22"/>
                </a:cxn>
                <a:cxn ang="0">
                  <a:pos x="14" y="29"/>
                </a:cxn>
                <a:cxn ang="0">
                  <a:pos x="14" y="80"/>
                </a:cxn>
                <a:cxn ang="0">
                  <a:pos x="18" y="86"/>
                </a:cxn>
                <a:cxn ang="0">
                  <a:pos x="98" y="86"/>
                </a:cxn>
                <a:cxn ang="0">
                  <a:pos x="101" y="80"/>
                </a:cxn>
                <a:cxn ang="0">
                  <a:pos x="101" y="65"/>
                </a:cxn>
                <a:cxn ang="0">
                  <a:pos x="111" y="70"/>
                </a:cxn>
                <a:cxn ang="0">
                  <a:pos x="114" y="70"/>
                </a:cxn>
                <a:cxn ang="0">
                  <a:pos x="116" y="66"/>
                </a:cxn>
                <a:cxn ang="0">
                  <a:pos x="116" y="42"/>
                </a:cxn>
                <a:cxn ang="0">
                  <a:pos x="114" y="39"/>
                </a:cxn>
                <a:cxn ang="0">
                  <a:pos x="80" y="72"/>
                </a:cxn>
                <a:cxn ang="0">
                  <a:pos x="29" y="72"/>
                </a:cxn>
                <a:cxn ang="0">
                  <a:pos x="29" y="36"/>
                </a:cxn>
                <a:cxn ang="0">
                  <a:pos x="80" y="36"/>
                </a:cxn>
                <a:cxn ang="0">
                  <a:pos x="80" y="72"/>
                </a:cxn>
              </a:cxnLst>
              <a:rect l="0" t="0" r="r" b="b"/>
              <a:pathLst>
                <a:path w="116" h="86">
                  <a:moveTo>
                    <a:pt x="114" y="39"/>
                  </a:moveTo>
                  <a:cubicBezTo>
                    <a:pt x="113" y="38"/>
                    <a:pt x="112" y="38"/>
                    <a:pt x="111" y="39"/>
                  </a:cubicBezTo>
                  <a:cubicBezTo>
                    <a:pt x="101" y="43"/>
                    <a:pt x="101" y="43"/>
                    <a:pt x="101" y="43"/>
                  </a:cubicBezTo>
                  <a:cubicBezTo>
                    <a:pt x="101" y="29"/>
                    <a:pt x="101" y="29"/>
                    <a:pt x="101" y="29"/>
                  </a:cubicBezTo>
                  <a:cubicBezTo>
                    <a:pt x="101" y="25"/>
                    <a:pt x="98" y="22"/>
                    <a:pt x="94" y="22"/>
                  </a:cubicBezTo>
                  <a:cubicBezTo>
                    <a:pt x="72" y="22"/>
                    <a:pt x="72" y="22"/>
                    <a:pt x="72" y="22"/>
                  </a:cubicBezTo>
                  <a:cubicBezTo>
                    <a:pt x="72" y="14"/>
                    <a:pt x="72" y="14"/>
                    <a:pt x="72" y="14"/>
                  </a:cubicBezTo>
                  <a:cubicBezTo>
                    <a:pt x="51" y="7"/>
                    <a:pt x="51" y="7"/>
                    <a:pt x="51" y="7"/>
                  </a:cubicBezTo>
                  <a:cubicBezTo>
                    <a:pt x="7" y="7"/>
                    <a:pt x="7" y="7"/>
                    <a:pt x="7" y="7"/>
                  </a:cubicBezTo>
                  <a:cubicBezTo>
                    <a:pt x="7" y="3"/>
                    <a:pt x="7" y="3"/>
                    <a:pt x="7" y="3"/>
                  </a:cubicBezTo>
                  <a:cubicBezTo>
                    <a:pt x="7" y="1"/>
                    <a:pt x="5" y="0"/>
                    <a:pt x="3" y="0"/>
                  </a:cubicBezTo>
                  <a:cubicBezTo>
                    <a:pt x="1" y="0"/>
                    <a:pt x="0" y="1"/>
                    <a:pt x="0" y="3"/>
                  </a:cubicBezTo>
                  <a:cubicBezTo>
                    <a:pt x="0" y="25"/>
                    <a:pt x="0" y="25"/>
                    <a:pt x="0" y="25"/>
                  </a:cubicBezTo>
                  <a:cubicBezTo>
                    <a:pt x="0" y="27"/>
                    <a:pt x="1" y="29"/>
                    <a:pt x="3" y="29"/>
                  </a:cubicBezTo>
                  <a:cubicBezTo>
                    <a:pt x="5" y="29"/>
                    <a:pt x="7" y="27"/>
                    <a:pt x="7" y="25"/>
                  </a:cubicBezTo>
                  <a:cubicBezTo>
                    <a:pt x="7" y="22"/>
                    <a:pt x="7" y="22"/>
                    <a:pt x="7" y="22"/>
                  </a:cubicBezTo>
                  <a:cubicBezTo>
                    <a:pt x="22" y="22"/>
                    <a:pt x="22" y="22"/>
                    <a:pt x="22" y="22"/>
                  </a:cubicBezTo>
                  <a:cubicBezTo>
                    <a:pt x="18" y="22"/>
                    <a:pt x="14" y="25"/>
                    <a:pt x="14" y="29"/>
                  </a:cubicBezTo>
                  <a:cubicBezTo>
                    <a:pt x="14" y="80"/>
                    <a:pt x="14" y="80"/>
                    <a:pt x="14" y="80"/>
                  </a:cubicBezTo>
                  <a:cubicBezTo>
                    <a:pt x="14" y="82"/>
                    <a:pt x="16" y="85"/>
                    <a:pt x="18" y="86"/>
                  </a:cubicBezTo>
                  <a:cubicBezTo>
                    <a:pt x="98" y="86"/>
                    <a:pt x="98" y="86"/>
                    <a:pt x="98" y="86"/>
                  </a:cubicBezTo>
                  <a:cubicBezTo>
                    <a:pt x="100" y="85"/>
                    <a:pt x="101" y="82"/>
                    <a:pt x="101" y="80"/>
                  </a:cubicBezTo>
                  <a:cubicBezTo>
                    <a:pt x="101" y="65"/>
                    <a:pt x="101" y="65"/>
                    <a:pt x="101" y="65"/>
                  </a:cubicBezTo>
                  <a:cubicBezTo>
                    <a:pt x="111" y="70"/>
                    <a:pt x="111" y="70"/>
                    <a:pt x="111" y="70"/>
                  </a:cubicBezTo>
                  <a:cubicBezTo>
                    <a:pt x="112" y="70"/>
                    <a:pt x="113" y="70"/>
                    <a:pt x="114" y="70"/>
                  </a:cubicBezTo>
                  <a:cubicBezTo>
                    <a:pt x="115" y="69"/>
                    <a:pt x="116" y="68"/>
                    <a:pt x="116" y="66"/>
                  </a:cubicBezTo>
                  <a:cubicBezTo>
                    <a:pt x="116" y="42"/>
                    <a:pt x="116" y="42"/>
                    <a:pt x="116" y="42"/>
                  </a:cubicBezTo>
                  <a:cubicBezTo>
                    <a:pt x="116" y="41"/>
                    <a:pt x="115" y="39"/>
                    <a:pt x="114" y="39"/>
                  </a:cubicBezTo>
                  <a:close/>
                  <a:moveTo>
                    <a:pt x="80" y="72"/>
                  </a:moveTo>
                  <a:cubicBezTo>
                    <a:pt x="29" y="72"/>
                    <a:pt x="29" y="72"/>
                    <a:pt x="29" y="72"/>
                  </a:cubicBezTo>
                  <a:cubicBezTo>
                    <a:pt x="29" y="36"/>
                    <a:pt x="29" y="36"/>
                    <a:pt x="29" y="36"/>
                  </a:cubicBezTo>
                  <a:cubicBezTo>
                    <a:pt x="80" y="36"/>
                    <a:pt x="80" y="36"/>
                    <a:pt x="80" y="36"/>
                  </a:cubicBezTo>
                  <a:lnTo>
                    <a:pt x="80" y="72"/>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26" name="Group 25">
            <a:extLst>
              <a:ext uri="{FF2B5EF4-FFF2-40B4-BE49-F238E27FC236}">
                <a16:creationId xmlns:a16="http://schemas.microsoft.com/office/drawing/2014/main" id="{8057687F-4CCF-4A98-82DC-5968B449C264}"/>
              </a:ext>
            </a:extLst>
          </p:cNvPr>
          <p:cNvGrpSpPr/>
          <p:nvPr/>
        </p:nvGrpSpPr>
        <p:grpSpPr>
          <a:xfrm>
            <a:off x="7063332" y="8424371"/>
            <a:ext cx="610122" cy="699955"/>
            <a:chOff x="7989888" y="4327525"/>
            <a:chExt cx="258763" cy="296863"/>
          </a:xfrm>
          <a:solidFill>
            <a:srgbClr val="FFFFFF"/>
          </a:solidFill>
        </p:grpSpPr>
        <p:sp>
          <p:nvSpPr>
            <p:cNvPr id="27" name="Freeform 210">
              <a:extLst>
                <a:ext uri="{FF2B5EF4-FFF2-40B4-BE49-F238E27FC236}">
                  <a16:creationId xmlns:a16="http://schemas.microsoft.com/office/drawing/2014/main" id="{7FF919F5-38B8-4646-A051-87A53652CC35}"/>
                </a:ext>
              </a:extLst>
            </p:cNvPr>
            <p:cNvSpPr>
              <a:spLocks noEditPoints="1"/>
            </p:cNvSpPr>
            <p:nvPr/>
          </p:nvSpPr>
          <p:spPr bwMode="auto">
            <a:xfrm>
              <a:off x="7989888" y="4327525"/>
              <a:ext cx="258763" cy="296863"/>
            </a:xfrm>
            <a:custGeom>
              <a:avLst/>
              <a:gdLst/>
              <a:ahLst/>
              <a:cxnLst>
                <a:cxn ang="0">
                  <a:pos x="94" y="0"/>
                </a:cxn>
                <a:cxn ang="0">
                  <a:pos x="7" y="0"/>
                </a:cxn>
                <a:cxn ang="0">
                  <a:pos x="0" y="7"/>
                </a:cxn>
                <a:cxn ang="0">
                  <a:pos x="0" y="109"/>
                </a:cxn>
                <a:cxn ang="0">
                  <a:pos x="7" y="116"/>
                </a:cxn>
                <a:cxn ang="0">
                  <a:pos x="94" y="116"/>
                </a:cxn>
                <a:cxn ang="0">
                  <a:pos x="101" y="109"/>
                </a:cxn>
                <a:cxn ang="0">
                  <a:pos x="101" y="7"/>
                </a:cxn>
                <a:cxn ang="0">
                  <a:pos x="94" y="0"/>
                </a:cxn>
                <a:cxn ang="0">
                  <a:pos x="11" y="7"/>
                </a:cxn>
                <a:cxn ang="0">
                  <a:pos x="14" y="11"/>
                </a:cxn>
                <a:cxn ang="0">
                  <a:pos x="11" y="14"/>
                </a:cxn>
                <a:cxn ang="0">
                  <a:pos x="7" y="11"/>
                </a:cxn>
                <a:cxn ang="0">
                  <a:pos x="11" y="7"/>
                </a:cxn>
                <a:cxn ang="0">
                  <a:pos x="51" y="87"/>
                </a:cxn>
                <a:cxn ang="0">
                  <a:pos x="49" y="87"/>
                </a:cxn>
                <a:cxn ang="0">
                  <a:pos x="39" y="104"/>
                </a:cxn>
                <a:cxn ang="0">
                  <a:pos x="24" y="110"/>
                </a:cxn>
                <a:cxn ang="0">
                  <a:pos x="12" y="105"/>
                </a:cxn>
                <a:cxn ang="0">
                  <a:pos x="7" y="92"/>
                </a:cxn>
                <a:cxn ang="0">
                  <a:pos x="13" y="78"/>
                </a:cxn>
                <a:cxn ang="0">
                  <a:pos x="21" y="72"/>
                </a:cxn>
                <a:cxn ang="0">
                  <a:pos x="14" y="51"/>
                </a:cxn>
                <a:cxn ang="0">
                  <a:pos x="51" y="14"/>
                </a:cxn>
                <a:cxn ang="0">
                  <a:pos x="87" y="51"/>
                </a:cxn>
                <a:cxn ang="0">
                  <a:pos x="51" y="87"/>
                </a:cxn>
                <a:cxn ang="0">
                  <a:pos x="94" y="105"/>
                </a:cxn>
                <a:cxn ang="0">
                  <a:pos x="90" y="109"/>
                </a:cxn>
                <a:cxn ang="0">
                  <a:pos x="87" y="105"/>
                </a:cxn>
                <a:cxn ang="0">
                  <a:pos x="87" y="98"/>
                </a:cxn>
                <a:cxn ang="0">
                  <a:pos x="90" y="94"/>
                </a:cxn>
                <a:cxn ang="0">
                  <a:pos x="94" y="98"/>
                </a:cxn>
                <a:cxn ang="0">
                  <a:pos x="94" y="105"/>
                </a:cxn>
                <a:cxn ang="0">
                  <a:pos x="90" y="14"/>
                </a:cxn>
                <a:cxn ang="0">
                  <a:pos x="87" y="11"/>
                </a:cxn>
                <a:cxn ang="0">
                  <a:pos x="90" y="7"/>
                </a:cxn>
                <a:cxn ang="0">
                  <a:pos x="94" y="11"/>
                </a:cxn>
                <a:cxn ang="0">
                  <a:pos x="90" y="14"/>
                </a:cxn>
              </a:cxnLst>
              <a:rect l="0" t="0" r="r" b="b"/>
              <a:pathLst>
                <a:path w="101" h="116">
                  <a:moveTo>
                    <a:pt x="94" y="0"/>
                  </a:moveTo>
                  <a:cubicBezTo>
                    <a:pt x="7" y="0"/>
                    <a:pt x="7" y="0"/>
                    <a:pt x="7" y="0"/>
                  </a:cubicBezTo>
                  <a:cubicBezTo>
                    <a:pt x="3" y="0"/>
                    <a:pt x="0" y="3"/>
                    <a:pt x="0" y="7"/>
                  </a:cubicBezTo>
                  <a:cubicBezTo>
                    <a:pt x="0" y="109"/>
                    <a:pt x="0" y="109"/>
                    <a:pt x="0" y="109"/>
                  </a:cubicBezTo>
                  <a:cubicBezTo>
                    <a:pt x="0" y="113"/>
                    <a:pt x="3" y="116"/>
                    <a:pt x="7" y="116"/>
                  </a:cubicBezTo>
                  <a:cubicBezTo>
                    <a:pt x="94" y="116"/>
                    <a:pt x="94" y="116"/>
                    <a:pt x="94" y="116"/>
                  </a:cubicBezTo>
                  <a:cubicBezTo>
                    <a:pt x="98" y="116"/>
                    <a:pt x="101" y="113"/>
                    <a:pt x="101" y="109"/>
                  </a:cubicBezTo>
                  <a:cubicBezTo>
                    <a:pt x="101" y="7"/>
                    <a:pt x="101" y="7"/>
                    <a:pt x="101" y="7"/>
                  </a:cubicBezTo>
                  <a:cubicBezTo>
                    <a:pt x="101" y="3"/>
                    <a:pt x="98" y="0"/>
                    <a:pt x="94" y="0"/>
                  </a:cubicBezTo>
                  <a:close/>
                  <a:moveTo>
                    <a:pt x="11" y="7"/>
                  </a:moveTo>
                  <a:cubicBezTo>
                    <a:pt x="13" y="7"/>
                    <a:pt x="14" y="9"/>
                    <a:pt x="14" y="11"/>
                  </a:cubicBezTo>
                  <a:cubicBezTo>
                    <a:pt x="14" y="13"/>
                    <a:pt x="13" y="14"/>
                    <a:pt x="11" y="14"/>
                  </a:cubicBezTo>
                  <a:cubicBezTo>
                    <a:pt x="9" y="14"/>
                    <a:pt x="7" y="13"/>
                    <a:pt x="7" y="11"/>
                  </a:cubicBezTo>
                  <a:cubicBezTo>
                    <a:pt x="7" y="9"/>
                    <a:pt x="9" y="7"/>
                    <a:pt x="11" y="7"/>
                  </a:cubicBezTo>
                  <a:close/>
                  <a:moveTo>
                    <a:pt x="51" y="87"/>
                  </a:moveTo>
                  <a:cubicBezTo>
                    <a:pt x="50" y="87"/>
                    <a:pt x="50" y="87"/>
                    <a:pt x="49" y="87"/>
                  </a:cubicBezTo>
                  <a:cubicBezTo>
                    <a:pt x="42" y="100"/>
                    <a:pt x="40" y="103"/>
                    <a:pt x="39" y="104"/>
                  </a:cubicBezTo>
                  <a:cubicBezTo>
                    <a:pt x="35" y="107"/>
                    <a:pt x="30" y="110"/>
                    <a:pt x="24" y="110"/>
                  </a:cubicBezTo>
                  <a:cubicBezTo>
                    <a:pt x="20" y="110"/>
                    <a:pt x="15" y="108"/>
                    <a:pt x="12" y="105"/>
                  </a:cubicBezTo>
                  <a:cubicBezTo>
                    <a:pt x="9" y="102"/>
                    <a:pt x="7" y="97"/>
                    <a:pt x="7" y="92"/>
                  </a:cubicBezTo>
                  <a:cubicBezTo>
                    <a:pt x="7" y="87"/>
                    <a:pt x="9" y="82"/>
                    <a:pt x="13" y="78"/>
                  </a:cubicBezTo>
                  <a:cubicBezTo>
                    <a:pt x="15" y="76"/>
                    <a:pt x="17" y="74"/>
                    <a:pt x="21" y="72"/>
                  </a:cubicBezTo>
                  <a:cubicBezTo>
                    <a:pt x="17" y="66"/>
                    <a:pt x="14" y="59"/>
                    <a:pt x="14" y="51"/>
                  </a:cubicBezTo>
                  <a:cubicBezTo>
                    <a:pt x="14" y="31"/>
                    <a:pt x="30" y="14"/>
                    <a:pt x="51" y="14"/>
                  </a:cubicBezTo>
                  <a:cubicBezTo>
                    <a:pt x="71" y="14"/>
                    <a:pt x="87" y="31"/>
                    <a:pt x="87" y="51"/>
                  </a:cubicBezTo>
                  <a:cubicBezTo>
                    <a:pt x="87" y="71"/>
                    <a:pt x="71" y="87"/>
                    <a:pt x="51" y="87"/>
                  </a:cubicBezTo>
                  <a:close/>
                  <a:moveTo>
                    <a:pt x="94" y="105"/>
                  </a:moveTo>
                  <a:cubicBezTo>
                    <a:pt x="94" y="107"/>
                    <a:pt x="92" y="109"/>
                    <a:pt x="90" y="109"/>
                  </a:cubicBezTo>
                  <a:cubicBezTo>
                    <a:pt x="88" y="109"/>
                    <a:pt x="87" y="107"/>
                    <a:pt x="87" y="105"/>
                  </a:cubicBezTo>
                  <a:cubicBezTo>
                    <a:pt x="87" y="98"/>
                    <a:pt x="87" y="98"/>
                    <a:pt x="87" y="98"/>
                  </a:cubicBezTo>
                  <a:cubicBezTo>
                    <a:pt x="87" y="96"/>
                    <a:pt x="88" y="94"/>
                    <a:pt x="90" y="94"/>
                  </a:cubicBezTo>
                  <a:cubicBezTo>
                    <a:pt x="92" y="94"/>
                    <a:pt x="94" y="96"/>
                    <a:pt x="94" y="98"/>
                  </a:cubicBezTo>
                  <a:lnTo>
                    <a:pt x="94" y="105"/>
                  </a:lnTo>
                  <a:close/>
                  <a:moveTo>
                    <a:pt x="90" y="14"/>
                  </a:moveTo>
                  <a:cubicBezTo>
                    <a:pt x="88" y="14"/>
                    <a:pt x="87" y="13"/>
                    <a:pt x="87" y="11"/>
                  </a:cubicBezTo>
                  <a:cubicBezTo>
                    <a:pt x="87" y="9"/>
                    <a:pt x="88" y="7"/>
                    <a:pt x="90" y="7"/>
                  </a:cubicBezTo>
                  <a:cubicBezTo>
                    <a:pt x="92" y="7"/>
                    <a:pt x="94" y="9"/>
                    <a:pt x="94" y="11"/>
                  </a:cubicBezTo>
                  <a:cubicBezTo>
                    <a:pt x="94" y="13"/>
                    <a:pt x="92" y="14"/>
                    <a:pt x="90" y="14"/>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8" name="Oval 211">
              <a:extLst>
                <a:ext uri="{FF2B5EF4-FFF2-40B4-BE49-F238E27FC236}">
                  <a16:creationId xmlns:a16="http://schemas.microsoft.com/office/drawing/2014/main" id="{0B0864C0-4C54-4FA1-886A-864F7C39C1BA}"/>
                </a:ext>
              </a:extLst>
            </p:cNvPr>
            <p:cNvSpPr>
              <a:spLocks noChangeArrowheads="1"/>
            </p:cNvSpPr>
            <p:nvPr/>
          </p:nvSpPr>
          <p:spPr bwMode="auto">
            <a:xfrm>
              <a:off x="8099425" y="4437063"/>
              <a:ext cx="38100" cy="38100"/>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9" name="Freeform 212">
              <a:extLst>
                <a:ext uri="{FF2B5EF4-FFF2-40B4-BE49-F238E27FC236}">
                  <a16:creationId xmlns:a16="http://schemas.microsoft.com/office/drawing/2014/main" id="{4D3DFCA9-4605-4133-AA94-DBE9300E1867}"/>
                </a:ext>
              </a:extLst>
            </p:cNvPr>
            <p:cNvSpPr>
              <a:spLocks/>
            </p:cNvSpPr>
            <p:nvPr/>
          </p:nvSpPr>
          <p:spPr bwMode="auto">
            <a:xfrm>
              <a:off x="8031163" y="4506913"/>
              <a:ext cx="76200" cy="76200"/>
            </a:xfrm>
            <a:custGeom>
              <a:avLst/>
              <a:gdLst/>
              <a:ahLst/>
              <a:cxnLst>
                <a:cxn ang="0">
                  <a:pos x="28" y="1"/>
                </a:cxn>
                <a:cxn ang="0">
                  <a:pos x="4" y="15"/>
                </a:cxn>
                <a:cxn ang="0">
                  <a:pos x="0" y="22"/>
                </a:cxn>
                <a:cxn ang="0">
                  <a:pos x="3" y="28"/>
                </a:cxn>
                <a:cxn ang="0">
                  <a:pos x="8" y="30"/>
                </a:cxn>
                <a:cxn ang="0">
                  <a:pos x="16" y="27"/>
                </a:cxn>
                <a:cxn ang="0">
                  <a:pos x="30" y="3"/>
                </a:cxn>
                <a:cxn ang="0">
                  <a:pos x="30" y="1"/>
                </a:cxn>
                <a:cxn ang="0">
                  <a:pos x="28" y="1"/>
                </a:cxn>
              </a:cxnLst>
              <a:rect l="0" t="0" r="r" b="b"/>
              <a:pathLst>
                <a:path w="30" h="30">
                  <a:moveTo>
                    <a:pt x="28" y="1"/>
                  </a:moveTo>
                  <a:cubicBezTo>
                    <a:pt x="17" y="6"/>
                    <a:pt x="6" y="12"/>
                    <a:pt x="4" y="15"/>
                  </a:cubicBezTo>
                  <a:cubicBezTo>
                    <a:pt x="2" y="17"/>
                    <a:pt x="0" y="20"/>
                    <a:pt x="0" y="22"/>
                  </a:cubicBezTo>
                  <a:cubicBezTo>
                    <a:pt x="0" y="25"/>
                    <a:pt x="1" y="27"/>
                    <a:pt x="3" y="28"/>
                  </a:cubicBezTo>
                  <a:cubicBezTo>
                    <a:pt x="4" y="30"/>
                    <a:pt x="6" y="30"/>
                    <a:pt x="8" y="30"/>
                  </a:cubicBezTo>
                  <a:cubicBezTo>
                    <a:pt x="11" y="30"/>
                    <a:pt x="14" y="29"/>
                    <a:pt x="16" y="27"/>
                  </a:cubicBezTo>
                  <a:cubicBezTo>
                    <a:pt x="18" y="25"/>
                    <a:pt x="23" y="16"/>
                    <a:pt x="30" y="3"/>
                  </a:cubicBezTo>
                  <a:cubicBezTo>
                    <a:pt x="30" y="2"/>
                    <a:pt x="30" y="1"/>
                    <a:pt x="30" y="1"/>
                  </a:cubicBezTo>
                  <a:cubicBezTo>
                    <a:pt x="29" y="0"/>
                    <a:pt x="29" y="0"/>
                    <a:pt x="28" y="1"/>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0" name="Freeform 213">
            <a:extLst>
              <a:ext uri="{FF2B5EF4-FFF2-40B4-BE49-F238E27FC236}">
                <a16:creationId xmlns:a16="http://schemas.microsoft.com/office/drawing/2014/main" id="{7A778E54-BF05-4FCC-936A-66D95825F710}"/>
              </a:ext>
            </a:extLst>
          </p:cNvPr>
          <p:cNvSpPr>
            <a:spLocks noEditPoints="1"/>
          </p:cNvSpPr>
          <p:nvPr/>
        </p:nvSpPr>
        <p:spPr bwMode="auto">
          <a:xfrm>
            <a:off x="3998491" y="3258867"/>
            <a:ext cx="696211" cy="658780"/>
          </a:xfrm>
          <a:custGeom>
            <a:avLst/>
            <a:gdLst>
              <a:gd name="T0" fmla="*/ 295275 w 186"/>
              <a:gd name="T1" fmla="*/ 222250 h 176"/>
              <a:gd name="T2" fmla="*/ 295275 w 186"/>
              <a:gd name="T3" fmla="*/ 0 h 176"/>
              <a:gd name="T4" fmla="*/ 0 w 186"/>
              <a:gd name="T5" fmla="*/ 0 h 176"/>
              <a:gd name="T6" fmla="*/ 0 w 186"/>
              <a:gd name="T7" fmla="*/ 222250 h 176"/>
              <a:gd name="T8" fmla="*/ 111125 w 186"/>
              <a:gd name="T9" fmla="*/ 222250 h 176"/>
              <a:gd name="T10" fmla="*/ 111125 w 186"/>
              <a:gd name="T11" fmla="*/ 258763 h 176"/>
              <a:gd name="T12" fmla="*/ 38100 w 186"/>
              <a:gd name="T13" fmla="*/ 258763 h 176"/>
              <a:gd name="T14" fmla="*/ 38100 w 186"/>
              <a:gd name="T15" fmla="*/ 279400 h 176"/>
              <a:gd name="T16" fmla="*/ 260350 w 186"/>
              <a:gd name="T17" fmla="*/ 279400 h 176"/>
              <a:gd name="T18" fmla="*/ 260350 w 186"/>
              <a:gd name="T19" fmla="*/ 258763 h 176"/>
              <a:gd name="T20" fmla="*/ 185738 w 186"/>
              <a:gd name="T21" fmla="*/ 258763 h 176"/>
              <a:gd name="T22" fmla="*/ 185738 w 186"/>
              <a:gd name="T23" fmla="*/ 222250 h 176"/>
              <a:gd name="T24" fmla="*/ 295275 w 186"/>
              <a:gd name="T25" fmla="*/ 222250 h 176"/>
              <a:gd name="T26" fmla="*/ 17463 w 186"/>
              <a:gd name="T27" fmla="*/ 204788 h 176"/>
              <a:gd name="T28" fmla="*/ 17463 w 186"/>
              <a:gd name="T29" fmla="*/ 17463 h 176"/>
              <a:gd name="T30" fmla="*/ 277813 w 186"/>
              <a:gd name="T31" fmla="*/ 17463 h 176"/>
              <a:gd name="T32" fmla="*/ 277813 w 186"/>
              <a:gd name="T33" fmla="*/ 204788 h 176"/>
              <a:gd name="T34" fmla="*/ 17463 w 186"/>
              <a:gd name="T35" fmla="*/ 204788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6" h="176">
                <a:moveTo>
                  <a:pt x="186" y="140"/>
                </a:moveTo>
                <a:lnTo>
                  <a:pt x="186" y="0"/>
                </a:lnTo>
                <a:lnTo>
                  <a:pt x="0" y="0"/>
                </a:lnTo>
                <a:lnTo>
                  <a:pt x="0" y="140"/>
                </a:lnTo>
                <a:lnTo>
                  <a:pt x="70" y="140"/>
                </a:lnTo>
                <a:lnTo>
                  <a:pt x="70" y="163"/>
                </a:lnTo>
                <a:lnTo>
                  <a:pt x="24" y="163"/>
                </a:lnTo>
                <a:lnTo>
                  <a:pt x="24" y="176"/>
                </a:lnTo>
                <a:lnTo>
                  <a:pt x="164" y="176"/>
                </a:lnTo>
                <a:lnTo>
                  <a:pt x="164" y="163"/>
                </a:lnTo>
                <a:lnTo>
                  <a:pt x="117" y="163"/>
                </a:lnTo>
                <a:lnTo>
                  <a:pt x="117" y="140"/>
                </a:lnTo>
                <a:lnTo>
                  <a:pt x="186" y="140"/>
                </a:lnTo>
                <a:close/>
                <a:moveTo>
                  <a:pt x="11" y="129"/>
                </a:moveTo>
                <a:lnTo>
                  <a:pt x="11" y="11"/>
                </a:lnTo>
                <a:lnTo>
                  <a:pt x="175" y="11"/>
                </a:lnTo>
                <a:lnTo>
                  <a:pt x="175" y="129"/>
                </a:lnTo>
                <a:lnTo>
                  <a:pt x="11"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 name="Group 30">
            <a:extLst>
              <a:ext uri="{FF2B5EF4-FFF2-40B4-BE49-F238E27FC236}">
                <a16:creationId xmlns:a16="http://schemas.microsoft.com/office/drawing/2014/main" id="{BE95DA16-EE5A-4F97-8727-CBFA569B8D61}"/>
              </a:ext>
            </a:extLst>
          </p:cNvPr>
          <p:cNvGrpSpPr/>
          <p:nvPr/>
        </p:nvGrpSpPr>
        <p:grpSpPr>
          <a:xfrm>
            <a:off x="2659765" y="8493472"/>
            <a:ext cx="441683" cy="699955"/>
            <a:chOff x="7392988" y="4327525"/>
            <a:chExt cx="187325" cy="296863"/>
          </a:xfrm>
          <a:solidFill>
            <a:srgbClr val="FFFFFF"/>
          </a:solidFill>
        </p:grpSpPr>
        <p:sp>
          <p:nvSpPr>
            <p:cNvPr id="32" name="Freeform 214">
              <a:extLst>
                <a:ext uri="{FF2B5EF4-FFF2-40B4-BE49-F238E27FC236}">
                  <a16:creationId xmlns:a16="http://schemas.microsoft.com/office/drawing/2014/main" id="{CEA710C0-4847-4B12-BFDC-C6B94C6A45A8}"/>
                </a:ext>
              </a:extLst>
            </p:cNvPr>
            <p:cNvSpPr>
              <a:spLocks noEditPoints="1"/>
            </p:cNvSpPr>
            <p:nvPr/>
          </p:nvSpPr>
          <p:spPr bwMode="auto">
            <a:xfrm>
              <a:off x="7392988" y="4327525"/>
              <a:ext cx="187325" cy="296863"/>
            </a:xfrm>
            <a:custGeom>
              <a:avLst/>
              <a:gdLst/>
              <a:ahLst/>
              <a:cxnLst>
                <a:cxn ang="0">
                  <a:pos x="58" y="0"/>
                </a:cxn>
                <a:cxn ang="0">
                  <a:pos x="15" y="0"/>
                </a:cxn>
                <a:cxn ang="0">
                  <a:pos x="0" y="14"/>
                </a:cxn>
                <a:cxn ang="0">
                  <a:pos x="0" y="101"/>
                </a:cxn>
                <a:cxn ang="0">
                  <a:pos x="15" y="116"/>
                </a:cxn>
                <a:cxn ang="0">
                  <a:pos x="58" y="116"/>
                </a:cxn>
                <a:cxn ang="0">
                  <a:pos x="73" y="101"/>
                </a:cxn>
                <a:cxn ang="0">
                  <a:pos x="73" y="14"/>
                </a:cxn>
                <a:cxn ang="0">
                  <a:pos x="58" y="0"/>
                </a:cxn>
                <a:cxn ang="0">
                  <a:pos x="37" y="100"/>
                </a:cxn>
                <a:cxn ang="0">
                  <a:pos x="16" y="80"/>
                </a:cxn>
                <a:cxn ang="0">
                  <a:pos x="37" y="59"/>
                </a:cxn>
                <a:cxn ang="0">
                  <a:pos x="58" y="80"/>
                </a:cxn>
                <a:cxn ang="0">
                  <a:pos x="37" y="100"/>
                </a:cxn>
                <a:cxn ang="0">
                  <a:pos x="58" y="51"/>
                </a:cxn>
                <a:cxn ang="0">
                  <a:pos x="15" y="51"/>
                </a:cxn>
                <a:cxn ang="0">
                  <a:pos x="15" y="14"/>
                </a:cxn>
                <a:cxn ang="0">
                  <a:pos x="58" y="14"/>
                </a:cxn>
                <a:cxn ang="0">
                  <a:pos x="58" y="51"/>
                </a:cxn>
              </a:cxnLst>
              <a:rect l="0" t="0" r="r" b="b"/>
              <a:pathLst>
                <a:path w="73" h="116">
                  <a:moveTo>
                    <a:pt x="58" y="0"/>
                  </a:moveTo>
                  <a:cubicBezTo>
                    <a:pt x="15" y="0"/>
                    <a:pt x="15" y="0"/>
                    <a:pt x="15" y="0"/>
                  </a:cubicBezTo>
                  <a:cubicBezTo>
                    <a:pt x="7" y="0"/>
                    <a:pt x="0" y="6"/>
                    <a:pt x="0" y="14"/>
                  </a:cubicBezTo>
                  <a:cubicBezTo>
                    <a:pt x="0" y="101"/>
                    <a:pt x="0" y="101"/>
                    <a:pt x="0" y="101"/>
                  </a:cubicBezTo>
                  <a:cubicBezTo>
                    <a:pt x="0" y="109"/>
                    <a:pt x="7" y="116"/>
                    <a:pt x="15" y="116"/>
                  </a:cubicBezTo>
                  <a:cubicBezTo>
                    <a:pt x="58" y="116"/>
                    <a:pt x="58" y="116"/>
                    <a:pt x="58" y="116"/>
                  </a:cubicBezTo>
                  <a:cubicBezTo>
                    <a:pt x="66" y="116"/>
                    <a:pt x="73" y="109"/>
                    <a:pt x="73" y="101"/>
                  </a:cubicBezTo>
                  <a:cubicBezTo>
                    <a:pt x="73" y="14"/>
                    <a:pt x="73" y="14"/>
                    <a:pt x="73" y="14"/>
                  </a:cubicBezTo>
                  <a:cubicBezTo>
                    <a:pt x="73" y="6"/>
                    <a:pt x="66" y="0"/>
                    <a:pt x="58" y="0"/>
                  </a:cubicBezTo>
                  <a:close/>
                  <a:moveTo>
                    <a:pt x="37" y="100"/>
                  </a:moveTo>
                  <a:cubicBezTo>
                    <a:pt x="25" y="100"/>
                    <a:pt x="16" y="91"/>
                    <a:pt x="16" y="80"/>
                  </a:cubicBezTo>
                  <a:cubicBezTo>
                    <a:pt x="16" y="68"/>
                    <a:pt x="25" y="59"/>
                    <a:pt x="37" y="59"/>
                  </a:cubicBezTo>
                  <a:cubicBezTo>
                    <a:pt x="48" y="59"/>
                    <a:pt x="58" y="68"/>
                    <a:pt x="58" y="80"/>
                  </a:cubicBezTo>
                  <a:cubicBezTo>
                    <a:pt x="58" y="91"/>
                    <a:pt x="48" y="100"/>
                    <a:pt x="37" y="100"/>
                  </a:cubicBezTo>
                  <a:close/>
                  <a:moveTo>
                    <a:pt x="58" y="51"/>
                  </a:moveTo>
                  <a:cubicBezTo>
                    <a:pt x="15" y="51"/>
                    <a:pt x="15" y="51"/>
                    <a:pt x="15" y="51"/>
                  </a:cubicBezTo>
                  <a:cubicBezTo>
                    <a:pt x="15" y="14"/>
                    <a:pt x="15" y="14"/>
                    <a:pt x="15" y="14"/>
                  </a:cubicBezTo>
                  <a:cubicBezTo>
                    <a:pt x="58" y="14"/>
                    <a:pt x="58" y="14"/>
                    <a:pt x="58" y="14"/>
                  </a:cubicBezTo>
                  <a:lnTo>
                    <a:pt x="58" y="51"/>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3" name="Oval 215">
              <a:extLst>
                <a:ext uri="{FF2B5EF4-FFF2-40B4-BE49-F238E27FC236}">
                  <a16:creationId xmlns:a16="http://schemas.microsoft.com/office/drawing/2014/main" id="{C5AEB09C-9357-4988-8E0E-0FBD1BB5AF44}"/>
                </a:ext>
              </a:extLst>
            </p:cNvPr>
            <p:cNvSpPr>
              <a:spLocks noChangeArrowheads="1"/>
            </p:cNvSpPr>
            <p:nvPr/>
          </p:nvSpPr>
          <p:spPr bwMode="auto">
            <a:xfrm>
              <a:off x="7458075" y="4500563"/>
              <a:ext cx="58738" cy="60325"/>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4" name="Freeform 25">
            <a:extLst>
              <a:ext uri="{FF2B5EF4-FFF2-40B4-BE49-F238E27FC236}">
                <a16:creationId xmlns:a16="http://schemas.microsoft.com/office/drawing/2014/main" id="{46A7057C-1D27-4A76-A7CF-C30B510D312D}"/>
              </a:ext>
            </a:extLst>
          </p:cNvPr>
          <p:cNvSpPr>
            <a:spLocks noChangeArrowheads="1"/>
          </p:cNvSpPr>
          <p:nvPr/>
        </p:nvSpPr>
        <p:spPr bwMode="auto">
          <a:xfrm>
            <a:off x="12377442" y="8494787"/>
            <a:ext cx="424890" cy="585308"/>
          </a:xfrm>
          <a:custGeom>
            <a:avLst/>
            <a:gdLst>
              <a:gd name="T0" fmla="*/ 86973 w 346"/>
              <a:gd name="T1" fmla="*/ 0 h 479"/>
              <a:gd name="T2" fmla="*/ 86973 w 346"/>
              <a:gd name="T3" fmla="*/ 0 h 479"/>
              <a:gd name="T4" fmla="*/ 71363 w 346"/>
              <a:gd name="T5" fmla="*/ 0 h 479"/>
              <a:gd name="T6" fmla="*/ 71363 w 346"/>
              <a:gd name="T7" fmla="*/ 147634 h 479"/>
              <a:gd name="T8" fmla="*/ 35681 w 346"/>
              <a:gd name="T9" fmla="*/ 147634 h 479"/>
              <a:gd name="T10" fmla="*/ 4460 w 346"/>
              <a:gd name="T11" fmla="*/ 191293 h 479"/>
              <a:gd name="T12" fmla="*/ 55306 w 346"/>
              <a:gd name="T13" fmla="*/ 207497 h 479"/>
              <a:gd name="T14" fmla="*/ 86973 w 346"/>
              <a:gd name="T15" fmla="*/ 167438 h 479"/>
              <a:gd name="T16" fmla="*/ 86973 w 346"/>
              <a:gd name="T17" fmla="*/ 47711 h 479"/>
              <a:gd name="T18" fmla="*/ 114626 w 346"/>
              <a:gd name="T19" fmla="*/ 103524 h 479"/>
              <a:gd name="T20" fmla="*/ 122655 w 346"/>
              <a:gd name="T21" fmla="*/ 103524 h 479"/>
              <a:gd name="T22" fmla="*/ 86973 w 346"/>
              <a:gd name="T23" fmla="*/ 0 h 4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5" name="Freeform 103">
            <a:extLst>
              <a:ext uri="{FF2B5EF4-FFF2-40B4-BE49-F238E27FC236}">
                <a16:creationId xmlns:a16="http://schemas.microsoft.com/office/drawing/2014/main" id="{CF657793-41EC-441F-B591-6C8CBEA448B6}"/>
              </a:ext>
            </a:extLst>
          </p:cNvPr>
          <p:cNvSpPr>
            <a:spLocks noChangeArrowheads="1"/>
          </p:cNvSpPr>
          <p:nvPr/>
        </p:nvSpPr>
        <p:spPr bwMode="auto">
          <a:xfrm>
            <a:off x="9849714" y="8481779"/>
            <a:ext cx="472581" cy="598316"/>
          </a:xfrm>
          <a:custGeom>
            <a:avLst/>
            <a:gdLst>
              <a:gd name="T0" fmla="*/ 52132 w 383"/>
              <a:gd name="T1" fmla="*/ 27894 h 488"/>
              <a:gd name="T2" fmla="*/ 52132 w 383"/>
              <a:gd name="T3" fmla="*/ 27894 h 488"/>
              <a:gd name="T4" fmla="*/ 52132 w 383"/>
              <a:gd name="T5" fmla="*/ 159717 h 488"/>
              <a:gd name="T6" fmla="*/ 28313 w 383"/>
              <a:gd name="T7" fmla="*/ 163766 h 488"/>
              <a:gd name="T8" fmla="*/ 8090 w 383"/>
              <a:gd name="T9" fmla="*/ 199308 h 488"/>
              <a:gd name="T10" fmla="*/ 44043 w 383"/>
              <a:gd name="T11" fmla="*/ 211456 h 488"/>
              <a:gd name="T12" fmla="*/ 71907 w 383"/>
              <a:gd name="T13" fmla="*/ 179512 h 488"/>
              <a:gd name="T14" fmla="*/ 71907 w 383"/>
              <a:gd name="T15" fmla="*/ 71985 h 488"/>
              <a:gd name="T16" fmla="*/ 151454 w 383"/>
              <a:gd name="T17" fmla="*/ 51739 h 488"/>
              <a:gd name="T18" fmla="*/ 151454 w 383"/>
              <a:gd name="T19" fmla="*/ 139921 h 488"/>
              <a:gd name="T20" fmla="*/ 127635 w 383"/>
              <a:gd name="T21" fmla="*/ 139921 h 488"/>
              <a:gd name="T22" fmla="*/ 107411 w 383"/>
              <a:gd name="T23" fmla="*/ 179512 h 488"/>
              <a:gd name="T24" fmla="*/ 143364 w 383"/>
              <a:gd name="T25" fmla="*/ 191210 h 488"/>
              <a:gd name="T26" fmla="*/ 171678 w 383"/>
              <a:gd name="T27" fmla="*/ 159717 h 488"/>
              <a:gd name="T28" fmla="*/ 171678 w 383"/>
              <a:gd name="T29" fmla="*/ 0 h 488"/>
              <a:gd name="T30" fmla="*/ 52132 w 383"/>
              <a:gd name="T31" fmla="*/ 27894 h 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6" name="Freeform 87">
            <a:extLst>
              <a:ext uri="{FF2B5EF4-FFF2-40B4-BE49-F238E27FC236}">
                <a16:creationId xmlns:a16="http://schemas.microsoft.com/office/drawing/2014/main" id="{F39427F6-8CC8-481C-A1BB-35775D7CEC63}"/>
              </a:ext>
            </a:extLst>
          </p:cNvPr>
          <p:cNvSpPr>
            <a:spLocks/>
          </p:cNvSpPr>
          <p:nvPr/>
        </p:nvSpPr>
        <p:spPr bwMode="auto">
          <a:xfrm>
            <a:off x="11054530" y="8458450"/>
            <a:ext cx="580809" cy="621645"/>
          </a:xfrm>
          <a:custGeom>
            <a:avLst/>
            <a:gdLst>
              <a:gd name="T0" fmla="*/ 203200 w 59"/>
              <a:gd name="T1" fmla="*/ 158800 h 63"/>
              <a:gd name="T2" fmla="*/ 161871 w 59"/>
              <a:gd name="T3" fmla="*/ 182965 h 63"/>
              <a:gd name="T4" fmla="*/ 117098 w 59"/>
              <a:gd name="T5" fmla="*/ 158800 h 63"/>
              <a:gd name="T6" fmla="*/ 161871 w 59"/>
              <a:gd name="T7" fmla="*/ 131183 h 63"/>
              <a:gd name="T8" fmla="*/ 185980 w 59"/>
              <a:gd name="T9" fmla="*/ 138087 h 63"/>
              <a:gd name="T10" fmla="*/ 185980 w 59"/>
              <a:gd name="T11" fmla="*/ 69043 h 63"/>
              <a:gd name="T12" fmla="*/ 86102 w 59"/>
              <a:gd name="T13" fmla="*/ 100113 h 63"/>
              <a:gd name="T14" fmla="*/ 86102 w 59"/>
              <a:gd name="T15" fmla="*/ 189870 h 63"/>
              <a:gd name="T16" fmla="*/ 44773 w 59"/>
              <a:gd name="T17" fmla="*/ 217487 h 63"/>
              <a:gd name="T18" fmla="*/ 0 w 59"/>
              <a:gd name="T19" fmla="*/ 189870 h 63"/>
              <a:gd name="T20" fmla="*/ 44773 w 59"/>
              <a:gd name="T21" fmla="*/ 165704 h 63"/>
              <a:gd name="T22" fmla="*/ 68881 w 59"/>
              <a:gd name="T23" fmla="*/ 172609 h 63"/>
              <a:gd name="T24" fmla="*/ 68881 w 59"/>
              <a:gd name="T25" fmla="*/ 44878 h 63"/>
              <a:gd name="T26" fmla="*/ 75769 w 59"/>
              <a:gd name="T27" fmla="*/ 31070 h 63"/>
              <a:gd name="T28" fmla="*/ 185980 w 59"/>
              <a:gd name="T29" fmla="*/ 0 h 63"/>
              <a:gd name="T30" fmla="*/ 189424 w 59"/>
              <a:gd name="T31" fmla="*/ 0 h 63"/>
              <a:gd name="T32" fmla="*/ 203200 w 59"/>
              <a:gd name="T33" fmla="*/ 10357 h 63"/>
              <a:gd name="T34" fmla="*/ 203200 w 59"/>
              <a:gd name="T35" fmla="*/ 15880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63">
                <a:moveTo>
                  <a:pt x="59" y="46"/>
                </a:moveTo>
                <a:cubicBezTo>
                  <a:pt x="59" y="51"/>
                  <a:pt x="51" y="53"/>
                  <a:pt x="47" y="53"/>
                </a:cubicBezTo>
                <a:cubicBezTo>
                  <a:pt x="42" y="53"/>
                  <a:pt x="34" y="51"/>
                  <a:pt x="34" y="46"/>
                </a:cubicBezTo>
                <a:cubicBezTo>
                  <a:pt x="34" y="40"/>
                  <a:pt x="42" y="38"/>
                  <a:pt x="47" y="38"/>
                </a:cubicBezTo>
                <a:cubicBezTo>
                  <a:pt x="49" y="38"/>
                  <a:pt x="52" y="39"/>
                  <a:pt x="54" y="40"/>
                </a:cubicBezTo>
                <a:cubicBezTo>
                  <a:pt x="54" y="20"/>
                  <a:pt x="54" y="20"/>
                  <a:pt x="54" y="20"/>
                </a:cubicBezTo>
                <a:cubicBezTo>
                  <a:pt x="25" y="29"/>
                  <a:pt x="25" y="29"/>
                  <a:pt x="25" y="29"/>
                </a:cubicBezTo>
                <a:cubicBezTo>
                  <a:pt x="25" y="55"/>
                  <a:pt x="25" y="55"/>
                  <a:pt x="25" y="55"/>
                </a:cubicBezTo>
                <a:cubicBezTo>
                  <a:pt x="25" y="61"/>
                  <a:pt x="17" y="63"/>
                  <a:pt x="13" y="63"/>
                </a:cubicBezTo>
                <a:cubicBezTo>
                  <a:pt x="8" y="63"/>
                  <a:pt x="0" y="61"/>
                  <a:pt x="0" y="55"/>
                </a:cubicBezTo>
                <a:cubicBezTo>
                  <a:pt x="0" y="50"/>
                  <a:pt x="8" y="48"/>
                  <a:pt x="13" y="48"/>
                </a:cubicBezTo>
                <a:cubicBezTo>
                  <a:pt x="15" y="48"/>
                  <a:pt x="18" y="49"/>
                  <a:pt x="20" y="50"/>
                </a:cubicBezTo>
                <a:cubicBezTo>
                  <a:pt x="20" y="13"/>
                  <a:pt x="20" y="13"/>
                  <a:pt x="20" y="13"/>
                </a:cubicBezTo>
                <a:cubicBezTo>
                  <a:pt x="20" y="11"/>
                  <a:pt x="21" y="10"/>
                  <a:pt x="22" y="9"/>
                </a:cubicBezTo>
                <a:cubicBezTo>
                  <a:pt x="54" y="0"/>
                  <a:pt x="54" y="0"/>
                  <a:pt x="54" y="0"/>
                </a:cubicBezTo>
                <a:cubicBezTo>
                  <a:pt x="54" y="0"/>
                  <a:pt x="55" y="0"/>
                  <a:pt x="55" y="0"/>
                </a:cubicBezTo>
                <a:cubicBezTo>
                  <a:pt x="57" y="0"/>
                  <a:pt x="59" y="1"/>
                  <a:pt x="59" y="3"/>
                </a:cubicBezTo>
                <a:lnTo>
                  <a:pt x="59"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40">
            <a:extLst>
              <a:ext uri="{FF2B5EF4-FFF2-40B4-BE49-F238E27FC236}">
                <a16:creationId xmlns:a16="http://schemas.microsoft.com/office/drawing/2014/main" id="{301CCA0D-767D-4498-89B6-52BE3356079F}"/>
              </a:ext>
            </a:extLst>
          </p:cNvPr>
          <p:cNvSpPr>
            <a:spLocks noChangeArrowheads="1"/>
          </p:cNvSpPr>
          <p:nvPr/>
        </p:nvSpPr>
        <p:spPr bwMode="auto">
          <a:xfrm>
            <a:off x="8515466" y="8437550"/>
            <a:ext cx="540769" cy="686775"/>
          </a:xfrm>
          <a:custGeom>
            <a:avLst/>
            <a:gdLst>
              <a:gd name="T0" fmla="*/ 134164 w 356"/>
              <a:gd name="T1" fmla="*/ 0 h 453"/>
              <a:gd name="T2" fmla="*/ 134164 w 356"/>
              <a:gd name="T3" fmla="*/ 0 h 453"/>
              <a:gd name="T4" fmla="*/ 23545 w 356"/>
              <a:gd name="T5" fmla="*/ 0 h 453"/>
              <a:gd name="T6" fmla="*/ 0 w 356"/>
              <a:gd name="T7" fmla="*/ 23967 h 453"/>
              <a:gd name="T8" fmla="*/ 0 w 356"/>
              <a:gd name="T9" fmla="*/ 177089 h 453"/>
              <a:gd name="T10" fmla="*/ 23545 w 356"/>
              <a:gd name="T11" fmla="*/ 200612 h 453"/>
              <a:gd name="T12" fmla="*/ 134164 w 356"/>
              <a:gd name="T13" fmla="*/ 200612 h 453"/>
              <a:gd name="T14" fmla="*/ 157709 w 356"/>
              <a:gd name="T15" fmla="*/ 177089 h 453"/>
              <a:gd name="T16" fmla="*/ 157709 w 356"/>
              <a:gd name="T17" fmla="*/ 23967 h 453"/>
              <a:gd name="T18" fmla="*/ 134164 w 356"/>
              <a:gd name="T19" fmla="*/ 0 h 453"/>
              <a:gd name="T20" fmla="*/ 110618 w 356"/>
              <a:gd name="T21" fmla="*/ 106076 h 453"/>
              <a:gd name="T22" fmla="*/ 110618 w 356"/>
              <a:gd name="T23" fmla="*/ 106076 h 453"/>
              <a:gd name="T24" fmla="*/ 106620 w 356"/>
              <a:gd name="T25" fmla="*/ 106076 h 453"/>
              <a:gd name="T26" fmla="*/ 90627 w 356"/>
              <a:gd name="T27" fmla="*/ 79002 h 453"/>
              <a:gd name="T28" fmla="*/ 90627 w 356"/>
              <a:gd name="T29" fmla="*/ 133594 h 453"/>
              <a:gd name="T30" fmla="*/ 71080 w 356"/>
              <a:gd name="T31" fmla="*/ 157117 h 453"/>
              <a:gd name="T32" fmla="*/ 39538 w 356"/>
              <a:gd name="T33" fmla="*/ 150015 h 453"/>
              <a:gd name="T34" fmla="*/ 59085 w 356"/>
              <a:gd name="T35" fmla="*/ 122054 h 453"/>
              <a:gd name="T36" fmla="*/ 79077 w 356"/>
              <a:gd name="T37" fmla="*/ 122054 h 453"/>
              <a:gd name="T38" fmla="*/ 79077 w 356"/>
              <a:gd name="T39" fmla="*/ 43496 h 453"/>
              <a:gd name="T40" fmla="*/ 90627 w 356"/>
              <a:gd name="T41" fmla="*/ 43496 h 453"/>
              <a:gd name="T42" fmla="*/ 110618 w 356"/>
              <a:gd name="T43" fmla="*/ 106076 h 4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9" name="Freeform 56">
            <a:extLst>
              <a:ext uri="{FF2B5EF4-FFF2-40B4-BE49-F238E27FC236}">
                <a16:creationId xmlns:a16="http://schemas.microsoft.com/office/drawing/2014/main" id="{5EEC39ED-4410-4595-92BE-BAF9016F42C1}"/>
              </a:ext>
            </a:extLst>
          </p:cNvPr>
          <p:cNvSpPr>
            <a:spLocks noEditPoints="1"/>
          </p:cNvSpPr>
          <p:nvPr/>
        </p:nvSpPr>
        <p:spPr bwMode="auto">
          <a:xfrm>
            <a:off x="3913356" y="6230072"/>
            <a:ext cx="596549" cy="516755"/>
          </a:xfrm>
          <a:custGeom>
            <a:avLst/>
            <a:gdLst>
              <a:gd name="T0" fmla="*/ 228753 w 73"/>
              <a:gd name="T1" fmla="*/ 215900 h 63"/>
              <a:gd name="T2" fmla="*/ 0 w 73"/>
              <a:gd name="T3" fmla="*/ 195338 h 63"/>
              <a:gd name="T4" fmla="*/ 23900 w 73"/>
              <a:gd name="T5" fmla="*/ 0 h 63"/>
              <a:gd name="T6" fmla="*/ 249238 w 73"/>
              <a:gd name="T7" fmla="*/ 20562 h 63"/>
              <a:gd name="T8" fmla="*/ 51213 w 73"/>
              <a:gd name="T9" fmla="*/ 23989 h 63"/>
              <a:gd name="T10" fmla="*/ 27314 w 73"/>
              <a:gd name="T11" fmla="*/ 13708 h 63"/>
              <a:gd name="T12" fmla="*/ 17071 w 73"/>
              <a:gd name="T13" fmla="*/ 41124 h 63"/>
              <a:gd name="T14" fmla="*/ 44385 w 73"/>
              <a:gd name="T15" fmla="*/ 47978 h 63"/>
              <a:gd name="T16" fmla="*/ 51213 w 73"/>
              <a:gd name="T17" fmla="*/ 23989 h 63"/>
              <a:gd name="T18" fmla="*/ 44385 w 73"/>
              <a:gd name="T19" fmla="*/ 65113 h 63"/>
              <a:gd name="T20" fmla="*/ 17071 w 73"/>
              <a:gd name="T21" fmla="*/ 71967 h 63"/>
              <a:gd name="T22" fmla="*/ 27314 w 73"/>
              <a:gd name="T23" fmla="*/ 99383 h 63"/>
              <a:gd name="T24" fmla="*/ 51213 w 73"/>
              <a:gd name="T25" fmla="*/ 89102 h 63"/>
              <a:gd name="T26" fmla="*/ 51213 w 73"/>
              <a:gd name="T27" fmla="*/ 123371 h 63"/>
              <a:gd name="T28" fmla="*/ 27314 w 73"/>
              <a:gd name="T29" fmla="*/ 116517 h 63"/>
              <a:gd name="T30" fmla="*/ 17071 w 73"/>
              <a:gd name="T31" fmla="*/ 140506 h 63"/>
              <a:gd name="T32" fmla="*/ 44385 w 73"/>
              <a:gd name="T33" fmla="*/ 147360 h 63"/>
              <a:gd name="T34" fmla="*/ 51213 w 73"/>
              <a:gd name="T35" fmla="*/ 123371 h 63"/>
              <a:gd name="T36" fmla="*/ 44385 w 73"/>
              <a:gd name="T37" fmla="*/ 164495 h 63"/>
              <a:gd name="T38" fmla="*/ 17071 w 73"/>
              <a:gd name="T39" fmla="*/ 174776 h 63"/>
              <a:gd name="T40" fmla="*/ 27314 w 73"/>
              <a:gd name="T41" fmla="*/ 198765 h 63"/>
              <a:gd name="T42" fmla="*/ 51213 w 73"/>
              <a:gd name="T43" fmla="*/ 188484 h 63"/>
              <a:gd name="T44" fmla="*/ 184368 w 73"/>
              <a:gd name="T45" fmla="*/ 23989 h 63"/>
              <a:gd name="T46" fmla="*/ 75113 w 73"/>
              <a:gd name="T47" fmla="*/ 13708 h 63"/>
              <a:gd name="T48" fmla="*/ 68284 w 73"/>
              <a:gd name="T49" fmla="*/ 89102 h 63"/>
              <a:gd name="T50" fmla="*/ 174125 w 73"/>
              <a:gd name="T51" fmla="*/ 99383 h 63"/>
              <a:gd name="T52" fmla="*/ 184368 w 73"/>
              <a:gd name="T53" fmla="*/ 23989 h 63"/>
              <a:gd name="T54" fmla="*/ 174125 w 73"/>
              <a:gd name="T55" fmla="*/ 116517 h 63"/>
              <a:gd name="T56" fmla="*/ 68284 w 73"/>
              <a:gd name="T57" fmla="*/ 123371 h 63"/>
              <a:gd name="T58" fmla="*/ 75113 w 73"/>
              <a:gd name="T59" fmla="*/ 198765 h 63"/>
              <a:gd name="T60" fmla="*/ 184368 w 73"/>
              <a:gd name="T61" fmla="*/ 188484 h 63"/>
              <a:gd name="T62" fmla="*/ 232167 w 73"/>
              <a:gd name="T63" fmla="*/ 23989 h 63"/>
              <a:gd name="T64" fmla="*/ 208267 w 73"/>
              <a:gd name="T65" fmla="*/ 13708 h 63"/>
              <a:gd name="T66" fmla="*/ 201439 w 73"/>
              <a:gd name="T67" fmla="*/ 41124 h 63"/>
              <a:gd name="T68" fmla="*/ 225338 w 73"/>
              <a:gd name="T69" fmla="*/ 47978 h 63"/>
              <a:gd name="T70" fmla="*/ 232167 w 73"/>
              <a:gd name="T71" fmla="*/ 23989 h 63"/>
              <a:gd name="T72" fmla="*/ 225338 w 73"/>
              <a:gd name="T73" fmla="*/ 65113 h 63"/>
              <a:gd name="T74" fmla="*/ 201439 w 73"/>
              <a:gd name="T75" fmla="*/ 71967 h 63"/>
              <a:gd name="T76" fmla="*/ 208267 w 73"/>
              <a:gd name="T77" fmla="*/ 99383 h 63"/>
              <a:gd name="T78" fmla="*/ 232167 w 73"/>
              <a:gd name="T79" fmla="*/ 89102 h 63"/>
              <a:gd name="T80" fmla="*/ 232167 w 73"/>
              <a:gd name="T81" fmla="*/ 123371 h 63"/>
              <a:gd name="T82" fmla="*/ 208267 w 73"/>
              <a:gd name="T83" fmla="*/ 116517 h 63"/>
              <a:gd name="T84" fmla="*/ 201439 w 73"/>
              <a:gd name="T85" fmla="*/ 140506 h 63"/>
              <a:gd name="T86" fmla="*/ 225338 w 73"/>
              <a:gd name="T87" fmla="*/ 147360 h 63"/>
              <a:gd name="T88" fmla="*/ 232167 w 73"/>
              <a:gd name="T89" fmla="*/ 123371 h 63"/>
              <a:gd name="T90" fmla="*/ 225338 w 73"/>
              <a:gd name="T91" fmla="*/ 164495 h 63"/>
              <a:gd name="T92" fmla="*/ 201439 w 73"/>
              <a:gd name="T93" fmla="*/ 174776 h 63"/>
              <a:gd name="T94" fmla="*/ 208267 w 73"/>
              <a:gd name="T95" fmla="*/ 198765 h 63"/>
              <a:gd name="T96" fmla="*/ 232167 w 73"/>
              <a:gd name="T97" fmla="*/ 188484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 h="63">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225">
            <a:extLst>
              <a:ext uri="{FF2B5EF4-FFF2-40B4-BE49-F238E27FC236}">
                <a16:creationId xmlns:a16="http://schemas.microsoft.com/office/drawing/2014/main" id="{D6BA7112-3070-4952-8A3C-8777AB6411FB}"/>
              </a:ext>
            </a:extLst>
          </p:cNvPr>
          <p:cNvSpPr>
            <a:spLocks noEditPoints="1"/>
          </p:cNvSpPr>
          <p:nvPr/>
        </p:nvSpPr>
        <p:spPr bwMode="auto">
          <a:xfrm>
            <a:off x="3996685" y="4772932"/>
            <a:ext cx="420164" cy="718346"/>
          </a:xfrm>
          <a:custGeom>
            <a:avLst/>
            <a:gdLst>
              <a:gd name="T0" fmla="*/ 98425 w 29"/>
              <a:gd name="T1" fmla="*/ 151104 h 49"/>
              <a:gd name="T2" fmla="*/ 81455 w 29"/>
              <a:gd name="T3" fmla="*/ 168275 h 49"/>
              <a:gd name="T4" fmla="*/ 16970 w 29"/>
              <a:gd name="T5" fmla="*/ 168275 h 49"/>
              <a:gd name="T6" fmla="*/ 0 w 29"/>
              <a:gd name="T7" fmla="*/ 151104 h 49"/>
              <a:gd name="T8" fmla="*/ 0 w 29"/>
              <a:gd name="T9" fmla="*/ 17171 h 49"/>
              <a:gd name="T10" fmla="*/ 16970 w 29"/>
              <a:gd name="T11" fmla="*/ 0 h 49"/>
              <a:gd name="T12" fmla="*/ 81455 w 29"/>
              <a:gd name="T13" fmla="*/ 0 h 49"/>
              <a:gd name="T14" fmla="*/ 98425 w 29"/>
              <a:gd name="T15" fmla="*/ 17171 h 49"/>
              <a:gd name="T16" fmla="*/ 98425 w 29"/>
              <a:gd name="T17" fmla="*/ 151104 h 49"/>
              <a:gd name="T18" fmla="*/ 84849 w 29"/>
              <a:gd name="T19" fmla="*/ 37776 h 49"/>
              <a:gd name="T20" fmla="*/ 81455 w 29"/>
              <a:gd name="T21" fmla="*/ 34342 h 49"/>
              <a:gd name="T22" fmla="*/ 16970 w 29"/>
              <a:gd name="T23" fmla="*/ 34342 h 49"/>
              <a:gd name="T24" fmla="*/ 10182 w 29"/>
              <a:gd name="T25" fmla="*/ 37776 h 49"/>
              <a:gd name="T26" fmla="*/ 10182 w 29"/>
              <a:gd name="T27" fmla="*/ 130499 h 49"/>
              <a:gd name="T28" fmla="*/ 16970 w 29"/>
              <a:gd name="T29" fmla="*/ 133933 h 49"/>
              <a:gd name="T30" fmla="*/ 81455 w 29"/>
              <a:gd name="T31" fmla="*/ 133933 h 49"/>
              <a:gd name="T32" fmla="*/ 84849 w 29"/>
              <a:gd name="T33" fmla="*/ 130499 h 49"/>
              <a:gd name="T34" fmla="*/ 84849 w 29"/>
              <a:gd name="T35" fmla="*/ 37776 h 49"/>
              <a:gd name="T36" fmla="*/ 57697 w 29"/>
              <a:gd name="T37" fmla="*/ 17171 h 49"/>
              <a:gd name="T38" fmla="*/ 37334 w 29"/>
              <a:gd name="T39" fmla="*/ 17171 h 49"/>
              <a:gd name="T40" fmla="*/ 37334 w 29"/>
              <a:gd name="T41" fmla="*/ 20605 h 49"/>
              <a:gd name="T42" fmla="*/ 37334 w 29"/>
              <a:gd name="T43" fmla="*/ 20605 h 49"/>
              <a:gd name="T44" fmla="*/ 57697 w 29"/>
              <a:gd name="T45" fmla="*/ 20605 h 49"/>
              <a:gd name="T46" fmla="*/ 61091 w 29"/>
              <a:gd name="T47" fmla="*/ 20605 h 49"/>
              <a:gd name="T48" fmla="*/ 57697 w 29"/>
              <a:gd name="T49" fmla="*/ 17171 h 49"/>
              <a:gd name="T50" fmla="*/ 47516 w 29"/>
              <a:gd name="T51" fmla="*/ 140802 h 49"/>
              <a:gd name="T52" fmla="*/ 37334 w 29"/>
              <a:gd name="T53" fmla="*/ 151104 h 49"/>
              <a:gd name="T54" fmla="*/ 47516 w 29"/>
              <a:gd name="T55" fmla="*/ 161407 h 49"/>
              <a:gd name="T56" fmla="*/ 57697 w 29"/>
              <a:gd name="T57" fmla="*/ 151104 h 49"/>
              <a:gd name="T58" fmla="*/ 47516 w 29"/>
              <a:gd name="T59" fmla="*/ 140802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231">
            <a:extLst>
              <a:ext uri="{FF2B5EF4-FFF2-40B4-BE49-F238E27FC236}">
                <a16:creationId xmlns:a16="http://schemas.microsoft.com/office/drawing/2014/main" id="{88FA3D98-6F75-493A-92AD-AD33831D5B22}"/>
              </a:ext>
            </a:extLst>
          </p:cNvPr>
          <p:cNvSpPr>
            <a:spLocks noEditPoints="1"/>
          </p:cNvSpPr>
          <p:nvPr/>
        </p:nvSpPr>
        <p:spPr bwMode="auto">
          <a:xfrm>
            <a:off x="7029609" y="4852347"/>
            <a:ext cx="630054" cy="625091"/>
          </a:xfrm>
          <a:custGeom>
            <a:avLst/>
            <a:gdLst>
              <a:gd name="T0" fmla="*/ 201613 w 59"/>
              <a:gd name="T1" fmla="*/ 162089 h 58"/>
              <a:gd name="T2" fmla="*/ 164024 w 59"/>
              <a:gd name="T3" fmla="*/ 200025 h 58"/>
              <a:gd name="T4" fmla="*/ 37589 w 59"/>
              <a:gd name="T5" fmla="*/ 200025 h 58"/>
              <a:gd name="T6" fmla="*/ 0 w 59"/>
              <a:gd name="T7" fmla="*/ 162089 h 58"/>
              <a:gd name="T8" fmla="*/ 0 w 59"/>
              <a:gd name="T9" fmla="*/ 34487 h 58"/>
              <a:gd name="T10" fmla="*/ 37589 w 59"/>
              <a:gd name="T11" fmla="*/ 0 h 58"/>
              <a:gd name="T12" fmla="*/ 164024 w 59"/>
              <a:gd name="T13" fmla="*/ 0 h 58"/>
              <a:gd name="T14" fmla="*/ 201613 w 59"/>
              <a:gd name="T15" fmla="*/ 34487 h 58"/>
              <a:gd name="T16" fmla="*/ 201613 w 59"/>
              <a:gd name="T17" fmla="*/ 162089 h 58"/>
              <a:gd name="T18" fmla="*/ 167441 w 59"/>
              <a:gd name="T19" fmla="*/ 134500 h 58"/>
              <a:gd name="T20" fmla="*/ 143521 w 59"/>
              <a:gd name="T21" fmla="*/ 120705 h 58"/>
              <a:gd name="T22" fmla="*/ 136687 w 59"/>
              <a:gd name="T23" fmla="*/ 117256 h 58"/>
              <a:gd name="T24" fmla="*/ 116184 w 59"/>
              <a:gd name="T25" fmla="*/ 134500 h 58"/>
              <a:gd name="T26" fmla="*/ 109349 w 59"/>
              <a:gd name="T27" fmla="*/ 131051 h 58"/>
              <a:gd name="T28" fmla="*/ 68343 w 59"/>
              <a:gd name="T29" fmla="*/ 93115 h 58"/>
              <a:gd name="T30" fmla="*/ 64926 w 59"/>
              <a:gd name="T31" fmla="*/ 82769 h 58"/>
              <a:gd name="T32" fmla="*/ 82012 w 59"/>
              <a:gd name="T33" fmla="*/ 65525 h 58"/>
              <a:gd name="T34" fmla="*/ 78595 w 59"/>
              <a:gd name="T35" fmla="*/ 55179 h 58"/>
              <a:gd name="T36" fmla="*/ 64926 w 59"/>
              <a:gd name="T37" fmla="*/ 31038 h 58"/>
              <a:gd name="T38" fmla="*/ 61509 w 59"/>
              <a:gd name="T39" fmla="*/ 31038 h 58"/>
              <a:gd name="T40" fmla="*/ 47840 w 59"/>
              <a:gd name="T41" fmla="*/ 34487 h 58"/>
              <a:gd name="T42" fmla="*/ 34172 w 59"/>
              <a:gd name="T43" fmla="*/ 65525 h 58"/>
              <a:gd name="T44" fmla="*/ 41006 w 59"/>
              <a:gd name="T45" fmla="*/ 89666 h 58"/>
              <a:gd name="T46" fmla="*/ 109349 w 59"/>
              <a:gd name="T47" fmla="*/ 158641 h 58"/>
              <a:gd name="T48" fmla="*/ 136687 w 59"/>
              <a:gd name="T49" fmla="*/ 165538 h 58"/>
              <a:gd name="T50" fmla="*/ 164024 w 59"/>
              <a:gd name="T51" fmla="*/ 151743 h 58"/>
              <a:gd name="T52" fmla="*/ 167441 w 59"/>
              <a:gd name="T53" fmla="*/ 137948 h 58"/>
              <a:gd name="T54" fmla="*/ 167441 w 59"/>
              <a:gd name="T55" fmla="*/ 13450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 h="58">
                <a:moveTo>
                  <a:pt x="59" y="47"/>
                </a:moveTo>
                <a:cubicBezTo>
                  <a:pt x="59" y="53"/>
                  <a:pt x="54" y="58"/>
                  <a:pt x="48"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lnTo>
                  <a:pt x="59" y="47"/>
                </a:lnTo>
                <a:close/>
                <a:moveTo>
                  <a:pt x="49" y="39"/>
                </a:moveTo>
                <a:cubicBezTo>
                  <a:pt x="49" y="39"/>
                  <a:pt x="43" y="36"/>
                  <a:pt x="42" y="35"/>
                </a:cubicBezTo>
                <a:cubicBezTo>
                  <a:pt x="41" y="35"/>
                  <a:pt x="41" y="34"/>
                  <a:pt x="40" y="34"/>
                </a:cubicBezTo>
                <a:cubicBezTo>
                  <a:pt x="38" y="34"/>
                  <a:pt x="36" y="39"/>
                  <a:pt x="34" y="39"/>
                </a:cubicBezTo>
                <a:cubicBezTo>
                  <a:pt x="33" y="39"/>
                  <a:pt x="32" y="38"/>
                  <a:pt x="32" y="38"/>
                </a:cubicBezTo>
                <a:cubicBezTo>
                  <a:pt x="27" y="35"/>
                  <a:pt x="23" y="32"/>
                  <a:pt x="20" y="27"/>
                </a:cubicBezTo>
                <a:cubicBezTo>
                  <a:pt x="20" y="26"/>
                  <a:pt x="19" y="25"/>
                  <a:pt x="19" y="24"/>
                </a:cubicBezTo>
                <a:cubicBezTo>
                  <a:pt x="19" y="23"/>
                  <a:pt x="24" y="20"/>
                  <a:pt x="24" y="19"/>
                </a:cubicBezTo>
                <a:cubicBezTo>
                  <a:pt x="24" y="18"/>
                  <a:pt x="23" y="17"/>
                  <a:pt x="23" y="16"/>
                </a:cubicBezTo>
                <a:cubicBezTo>
                  <a:pt x="22" y="15"/>
                  <a:pt x="20" y="10"/>
                  <a:pt x="19" y="9"/>
                </a:cubicBezTo>
                <a:cubicBezTo>
                  <a:pt x="19" y="9"/>
                  <a:pt x="19" y="9"/>
                  <a:pt x="18" y="9"/>
                </a:cubicBezTo>
                <a:cubicBezTo>
                  <a:pt x="17" y="9"/>
                  <a:pt x="15" y="10"/>
                  <a:pt x="14" y="10"/>
                </a:cubicBezTo>
                <a:cubicBezTo>
                  <a:pt x="12" y="11"/>
                  <a:pt x="10" y="16"/>
                  <a:pt x="10" y="19"/>
                </a:cubicBezTo>
                <a:cubicBezTo>
                  <a:pt x="10" y="21"/>
                  <a:pt x="11" y="24"/>
                  <a:pt x="12" y="26"/>
                </a:cubicBezTo>
                <a:cubicBezTo>
                  <a:pt x="15" y="34"/>
                  <a:pt x="24" y="43"/>
                  <a:pt x="32" y="46"/>
                </a:cubicBezTo>
                <a:cubicBezTo>
                  <a:pt x="35" y="47"/>
                  <a:pt x="37" y="48"/>
                  <a:pt x="40" y="48"/>
                </a:cubicBezTo>
                <a:cubicBezTo>
                  <a:pt x="42" y="48"/>
                  <a:pt x="47" y="46"/>
                  <a:pt x="48" y="44"/>
                </a:cubicBezTo>
                <a:cubicBezTo>
                  <a:pt x="49" y="43"/>
                  <a:pt x="49" y="41"/>
                  <a:pt x="49" y="40"/>
                </a:cubicBezTo>
                <a:cubicBezTo>
                  <a:pt x="49" y="40"/>
                  <a:pt x="49" y="40"/>
                  <a:pt x="4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4" name="Group 43">
            <a:extLst>
              <a:ext uri="{FF2B5EF4-FFF2-40B4-BE49-F238E27FC236}">
                <a16:creationId xmlns:a16="http://schemas.microsoft.com/office/drawing/2014/main" id="{2D32B22A-05A2-4ED5-B063-DC492D464363}"/>
              </a:ext>
            </a:extLst>
          </p:cNvPr>
          <p:cNvGrpSpPr/>
          <p:nvPr/>
        </p:nvGrpSpPr>
        <p:grpSpPr>
          <a:xfrm>
            <a:off x="5591237" y="6263969"/>
            <a:ext cx="699955" cy="482858"/>
            <a:chOff x="857250" y="2541588"/>
            <a:chExt cx="296863" cy="204788"/>
          </a:xfrm>
          <a:solidFill>
            <a:srgbClr val="FFFFFF"/>
          </a:solidFill>
        </p:grpSpPr>
        <p:sp>
          <p:nvSpPr>
            <p:cNvPr id="45" name="Freeform 112">
              <a:extLst>
                <a:ext uri="{FF2B5EF4-FFF2-40B4-BE49-F238E27FC236}">
                  <a16:creationId xmlns:a16="http://schemas.microsoft.com/office/drawing/2014/main" id="{F38B9C27-B8E7-42A4-ABB9-4CCEE0B5CF0E}"/>
                </a:ext>
              </a:extLst>
            </p:cNvPr>
            <p:cNvSpPr>
              <a:spLocks/>
            </p:cNvSpPr>
            <p:nvPr/>
          </p:nvSpPr>
          <p:spPr bwMode="auto">
            <a:xfrm>
              <a:off x="857250" y="2541588"/>
              <a:ext cx="204788" cy="204788"/>
            </a:xfrm>
            <a:custGeom>
              <a:avLst/>
              <a:gdLst/>
              <a:ahLst/>
              <a:cxnLst>
                <a:cxn ang="0">
                  <a:pos x="73" y="0"/>
                </a:cxn>
                <a:cxn ang="0">
                  <a:pos x="7" y="0"/>
                </a:cxn>
                <a:cxn ang="0">
                  <a:pos x="0" y="7"/>
                </a:cxn>
                <a:cxn ang="0">
                  <a:pos x="0" y="72"/>
                </a:cxn>
                <a:cxn ang="0">
                  <a:pos x="7" y="80"/>
                </a:cxn>
                <a:cxn ang="0">
                  <a:pos x="73" y="80"/>
                </a:cxn>
                <a:cxn ang="0">
                  <a:pos x="80" y="72"/>
                </a:cxn>
                <a:cxn ang="0">
                  <a:pos x="80" y="7"/>
                </a:cxn>
                <a:cxn ang="0">
                  <a:pos x="73" y="0"/>
                </a:cxn>
              </a:cxnLst>
              <a:rect l="0" t="0" r="r" b="b"/>
              <a:pathLst>
                <a:path w="80" h="80">
                  <a:moveTo>
                    <a:pt x="73" y="0"/>
                  </a:moveTo>
                  <a:cubicBezTo>
                    <a:pt x="7" y="0"/>
                    <a:pt x="7" y="0"/>
                    <a:pt x="7" y="0"/>
                  </a:cubicBezTo>
                  <a:cubicBezTo>
                    <a:pt x="3" y="0"/>
                    <a:pt x="0" y="3"/>
                    <a:pt x="0" y="7"/>
                  </a:cubicBezTo>
                  <a:cubicBezTo>
                    <a:pt x="0" y="72"/>
                    <a:pt x="0" y="72"/>
                    <a:pt x="0" y="72"/>
                  </a:cubicBezTo>
                  <a:cubicBezTo>
                    <a:pt x="0" y="76"/>
                    <a:pt x="3" y="80"/>
                    <a:pt x="7" y="80"/>
                  </a:cubicBezTo>
                  <a:cubicBezTo>
                    <a:pt x="73" y="80"/>
                    <a:pt x="73" y="80"/>
                    <a:pt x="73" y="80"/>
                  </a:cubicBezTo>
                  <a:cubicBezTo>
                    <a:pt x="77" y="80"/>
                    <a:pt x="80" y="76"/>
                    <a:pt x="80" y="72"/>
                  </a:cubicBezTo>
                  <a:cubicBezTo>
                    <a:pt x="80" y="7"/>
                    <a:pt x="80" y="7"/>
                    <a:pt x="80" y="7"/>
                  </a:cubicBezTo>
                  <a:cubicBezTo>
                    <a:pt x="80" y="3"/>
                    <a:pt x="77" y="0"/>
                    <a:pt x="73"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46" name="Freeform 113">
              <a:extLst>
                <a:ext uri="{FF2B5EF4-FFF2-40B4-BE49-F238E27FC236}">
                  <a16:creationId xmlns:a16="http://schemas.microsoft.com/office/drawing/2014/main" id="{435C85F5-B6EC-4430-85AE-88C71A3B3E21}"/>
                </a:ext>
              </a:extLst>
            </p:cNvPr>
            <p:cNvSpPr>
              <a:spLocks/>
            </p:cNvSpPr>
            <p:nvPr/>
          </p:nvSpPr>
          <p:spPr bwMode="auto">
            <a:xfrm>
              <a:off x="1079500" y="2566988"/>
              <a:ext cx="74613" cy="150813"/>
            </a:xfrm>
            <a:custGeom>
              <a:avLst/>
              <a:gdLst/>
              <a:ahLst/>
              <a:cxnLst>
                <a:cxn ang="0">
                  <a:pos x="23" y="2"/>
                </a:cxn>
                <a:cxn ang="0">
                  <a:pos x="10" y="10"/>
                </a:cxn>
                <a:cxn ang="0">
                  <a:pos x="0" y="16"/>
                </a:cxn>
                <a:cxn ang="0">
                  <a:pos x="0" y="43"/>
                </a:cxn>
                <a:cxn ang="0">
                  <a:pos x="10" y="49"/>
                </a:cxn>
                <a:cxn ang="0">
                  <a:pos x="23" y="57"/>
                </a:cxn>
                <a:cxn ang="0">
                  <a:pos x="29" y="53"/>
                </a:cxn>
                <a:cxn ang="0">
                  <a:pos x="29" y="6"/>
                </a:cxn>
                <a:cxn ang="0">
                  <a:pos x="23" y="2"/>
                </a:cxn>
              </a:cxnLst>
              <a:rect l="0" t="0" r="r" b="b"/>
              <a:pathLst>
                <a:path w="29" h="59">
                  <a:moveTo>
                    <a:pt x="23" y="2"/>
                  </a:moveTo>
                  <a:cubicBezTo>
                    <a:pt x="10" y="10"/>
                    <a:pt x="10" y="10"/>
                    <a:pt x="10" y="10"/>
                  </a:cubicBezTo>
                  <a:cubicBezTo>
                    <a:pt x="7" y="12"/>
                    <a:pt x="3" y="14"/>
                    <a:pt x="0" y="16"/>
                  </a:cubicBezTo>
                  <a:cubicBezTo>
                    <a:pt x="0" y="43"/>
                    <a:pt x="0" y="43"/>
                    <a:pt x="0" y="43"/>
                  </a:cubicBezTo>
                  <a:cubicBezTo>
                    <a:pt x="3" y="45"/>
                    <a:pt x="7" y="47"/>
                    <a:pt x="10" y="49"/>
                  </a:cubicBezTo>
                  <a:cubicBezTo>
                    <a:pt x="23" y="57"/>
                    <a:pt x="23" y="57"/>
                    <a:pt x="23" y="57"/>
                  </a:cubicBezTo>
                  <a:cubicBezTo>
                    <a:pt x="26" y="59"/>
                    <a:pt x="29" y="57"/>
                    <a:pt x="29" y="53"/>
                  </a:cubicBezTo>
                  <a:cubicBezTo>
                    <a:pt x="29" y="6"/>
                    <a:pt x="29" y="6"/>
                    <a:pt x="29" y="6"/>
                  </a:cubicBezTo>
                  <a:cubicBezTo>
                    <a:pt x="29" y="2"/>
                    <a:pt x="26" y="0"/>
                    <a:pt x="23" y="2"/>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47" name="Freeform 76">
            <a:extLst>
              <a:ext uri="{FF2B5EF4-FFF2-40B4-BE49-F238E27FC236}">
                <a16:creationId xmlns:a16="http://schemas.microsoft.com/office/drawing/2014/main" id="{C240F08E-51F6-4EDB-833A-32CC873C039C}"/>
              </a:ext>
            </a:extLst>
          </p:cNvPr>
          <p:cNvSpPr>
            <a:spLocks noChangeArrowheads="1"/>
          </p:cNvSpPr>
          <p:nvPr/>
        </p:nvSpPr>
        <p:spPr bwMode="auto">
          <a:xfrm>
            <a:off x="2606306" y="4802501"/>
            <a:ext cx="420164" cy="724783"/>
          </a:xfrm>
          <a:custGeom>
            <a:avLst/>
            <a:gdLst>
              <a:gd name="T0" fmla="*/ 106489 w 283"/>
              <a:gd name="T1" fmla="*/ 0 h 489"/>
              <a:gd name="T2" fmla="*/ 106489 w 283"/>
              <a:gd name="T3" fmla="*/ 0 h 489"/>
              <a:gd name="T4" fmla="*/ 19687 w 283"/>
              <a:gd name="T5" fmla="*/ 0 h 489"/>
              <a:gd name="T6" fmla="*/ 0 w 283"/>
              <a:gd name="T7" fmla="*/ 19756 h 489"/>
              <a:gd name="T8" fmla="*/ 0 w 283"/>
              <a:gd name="T9" fmla="*/ 194862 h 489"/>
              <a:gd name="T10" fmla="*/ 19687 w 283"/>
              <a:gd name="T11" fmla="*/ 219107 h 489"/>
              <a:gd name="T12" fmla="*/ 106489 w 283"/>
              <a:gd name="T13" fmla="*/ 219107 h 489"/>
              <a:gd name="T14" fmla="*/ 126176 w 283"/>
              <a:gd name="T15" fmla="*/ 194862 h 489"/>
              <a:gd name="T16" fmla="*/ 126176 w 283"/>
              <a:gd name="T17" fmla="*/ 19756 h 489"/>
              <a:gd name="T18" fmla="*/ 106489 w 283"/>
              <a:gd name="T19" fmla="*/ 0 h 489"/>
              <a:gd name="T20" fmla="*/ 63088 w 283"/>
              <a:gd name="T21" fmla="*/ 206535 h 489"/>
              <a:gd name="T22" fmla="*/ 63088 w 283"/>
              <a:gd name="T23" fmla="*/ 206535 h 489"/>
              <a:gd name="T24" fmla="*/ 47428 w 283"/>
              <a:gd name="T25" fmla="*/ 198902 h 489"/>
              <a:gd name="T26" fmla="*/ 63088 w 283"/>
              <a:gd name="T27" fmla="*/ 186780 h 489"/>
              <a:gd name="T28" fmla="*/ 78748 w 283"/>
              <a:gd name="T29" fmla="*/ 198902 h 489"/>
              <a:gd name="T30" fmla="*/ 63088 w 283"/>
              <a:gd name="T31" fmla="*/ 206535 h 489"/>
              <a:gd name="T32" fmla="*/ 110515 w 283"/>
              <a:gd name="T33" fmla="*/ 175106 h 489"/>
              <a:gd name="T34" fmla="*/ 110515 w 283"/>
              <a:gd name="T35" fmla="*/ 175106 h 489"/>
              <a:gd name="T36" fmla="*/ 15660 w 283"/>
              <a:gd name="T37" fmla="*/ 175106 h 489"/>
              <a:gd name="T38" fmla="*/ 15660 w 283"/>
              <a:gd name="T39" fmla="*/ 27837 h 489"/>
              <a:gd name="T40" fmla="*/ 110515 w 283"/>
              <a:gd name="T41" fmla="*/ 27837 h 489"/>
              <a:gd name="T42" fmla="*/ 110515 w 283"/>
              <a:gd name="T43" fmla="*/ 175106 h 4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9" name="Freeform 55">
            <a:extLst>
              <a:ext uri="{FF2B5EF4-FFF2-40B4-BE49-F238E27FC236}">
                <a16:creationId xmlns:a16="http://schemas.microsoft.com/office/drawing/2014/main" id="{2B819364-2F42-4388-BE34-1858EC206EEC}"/>
              </a:ext>
            </a:extLst>
          </p:cNvPr>
          <p:cNvSpPr>
            <a:spLocks noChangeArrowheads="1"/>
          </p:cNvSpPr>
          <p:nvPr/>
        </p:nvSpPr>
        <p:spPr bwMode="auto">
          <a:xfrm>
            <a:off x="8484365" y="3344929"/>
            <a:ext cx="372863" cy="628664"/>
          </a:xfrm>
          <a:custGeom>
            <a:avLst/>
            <a:gdLst>
              <a:gd name="T0" fmla="*/ 127956 w 303"/>
              <a:gd name="T1" fmla="*/ 163437 h 514"/>
              <a:gd name="T2" fmla="*/ 127956 w 303"/>
              <a:gd name="T3" fmla="*/ 163437 h 514"/>
              <a:gd name="T4" fmla="*/ 100022 w 303"/>
              <a:gd name="T5" fmla="*/ 75640 h 514"/>
              <a:gd name="T6" fmla="*/ 40099 w 303"/>
              <a:gd name="T7" fmla="*/ 47725 h 514"/>
              <a:gd name="T8" fmla="*/ 20275 w 303"/>
              <a:gd name="T9" fmla="*/ 4052 h 514"/>
              <a:gd name="T10" fmla="*/ 8560 w 303"/>
              <a:gd name="T11" fmla="*/ 0 h 514"/>
              <a:gd name="T12" fmla="*/ 4505 w 303"/>
              <a:gd name="T13" fmla="*/ 12156 h 514"/>
              <a:gd name="T14" fmla="*/ 28385 w 303"/>
              <a:gd name="T15" fmla="*/ 55830 h 514"/>
              <a:gd name="T16" fmla="*/ 8560 w 303"/>
              <a:gd name="T17" fmla="*/ 107607 h 514"/>
              <a:gd name="T18" fmla="*/ 32439 w 303"/>
              <a:gd name="T19" fmla="*/ 195404 h 514"/>
              <a:gd name="T20" fmla="*/ 91912 w 303"/>
              <a:gd name="T21" fmla="*/ 223769 h 514"/>
              <a:gd name="T22" fmla="*/ 127956 w 303"/>
              <a:gd name="T23" fmla="*/ 163437 h 514"/>
              <a:gd name="T24" fmla="*/ 56318 w 303"/>
              <a:gd name="T25" fmla="*/ 99953 h 514"/>
              <a:gd name="T26" fmla="*/ 56318 w 303"/>
              <a:gd name="T27" fmla="*/ 99953 h 514"/>
              <a:gd name="T28" fmla="*/ 36494 w 303"/>
              <a:gd name="T29" fmla="*/ 91399 h 514"/>
              <a:gd name="T30" fmla="*/ 44154 w 303"/>
              <a:gd name="T31" fmla="*/ 71588 h 514"/>
              <a:gd name="T32" fmla="*/ 63978 w 303"/>
              <a:gd name="T33" fmla="*/ 80143 h 514"/>
              <a:gd name="T34" fmla="*/ 56318 w 303"/>
              <a:gd name="T35" fmla="*/ 99953 h 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50" name="Freeform 61">
            <a:extLst>
              <a:ext uri="{FF2B5EF4-FFF2-40B4-BE49-F238E27FC236}">
                <a16:creationId xmlns:a16="http://schemas.microsoft.com/office/drawing/2014/main" id="{8C48EE32-7C50-4363-AA6A-225F6EC9C8A3}"/>
              </a:ext>
            </a:extLst>
          </p:cNvPr>
          <p:cNvSpPr>
            <a:spLocks noEditPoints="1"/>
          </p:cNvSpPr>
          <p:nvPr/>
        </p:nvSpPr>
        <p:spPr bwMode="auto">
          <a:xfrm>
            <a:off x="11150340" y="5096290"/>
            <a:ext cx="561476" cy="298506"/>
          </a:xfrm>
          <a:custGeom>
            <a:avLst/>
            <a:gdLst>
              <a:gd name="T0" fmla="*/ 182106 w 73"/>
              <a:gd name="T1" fmla="*/ 133350 h 39"/>
              <a:gd name="T2" fmla="*/ 137438 w 73"/>
              <a:gd name="T3" fmla="*/ 116254 h 39"/>
              <a:gd name="T4" fmla="*/ 109951 w 73"/>
              <a:gd name="T5" fmla="*/ 116254 h 39"/>
              <a:gd name="T6" fmla="*/ 65283 w 73"/>
              <a:gd name="T7" fmla="*/ 133350 h 39"/>
              <a:gd name="T8" fmla="*/ 0 w 73"/>
              <a:gd name="T9" fmla="*/ 68385 h 39"/>
              <a:gd name="T10" fmla="*/ 65283 w 73"/>
              <a:gd name="T11" fmla="*/ 0 h 39"/>
              <a:gd name="T12" fmla="*/ 182106 w 73"/>
              <a:gd name="T13" fmla="*/ 0 h 39"/>
              <a:gd name="T14" fmla="*/ 250825 w 73"/>
              <a:gd name="T15" fmla="*/ 68385 h 39"/>
              <a:gd name="T16" fmla="*/ 182106 w 73"/>
              <a:gd name="T17" fmla="*/ 133350 h 39"/>
              <a:gd name="T18" fmla="*/ 106515 w 73"/>
              <a:gd name="T19" fmla="*/ 58127 h 39"/>
              <a:gd name="T20" fmla="*/ 103079 w 73"/>
              <a:gd name="T21" fmla="*/ 54708 h 39"/>
              <a:gd name="T22" fmla="*/ 79027 w 73"/>
              <a:gd name="T23" fmla="*/ 54708 h 39"/>
              <a:gd name="T24" fmla="*/ 79027 w 73"/>
              <a:gd name="T25" fmla="*/ 30773 h 39"/>
              <a:gd name="T26" fmla="*/ 75591 w 73"/>
              <a:gd name="T27" fmla="*/ 23935 h 39"/>
              <a:gd name="T28" fmla="*/ 58411 w 73"/>
              <a:gd name="T29" fmla="*/ 23935 h 39"/>
              <a:gd name="T30" fmla="*/ 54975 w 73"/>
              <a:gd name="T31" fmla="*/ 30773 h 39"/>
              <a:gd name="T32" fmla="*/ 54975 w 73"/>
              <a:gd name="T33" fmla="*/ 54708 h 39"/>
              <a:gd name="T34" fmla="*/ 27488 w 73"/>
              <a:gd name="T35" fmla="*/ 54708 h 39"/>
              <a:gd name="T36" fmla="*/ 24052 w 73"/>
              <a:gd name="T37" fmla="*/ 58127 h 39"/>
              <a:gd name="T38" fmla="*/ 24052 w 73"/>
              <a:gd name="T39" fmla="*/ 75223 h 39"/>
              <a:gd name="T40" fmla="*/ 27488 w 73"/>
              <a:gd name="T41" fmla="*/ 78642 h 39"/>
              <a:gd name="T42" fmla="*/ 54975 w 73"/>
              <a:gd name="T43" fmla="*/ 78642 h 39"/>
              <a:gd name="T44" fmla="*/ 54975 w 73"/>
              <a:gd name="T45" fmla="*/ 102577 h 39"/>
              <a:gd name="T46" fmla="*/ 58411 w 73"/>
              <a:gd name="T47" fmla="*/ 109415 h 39"/>
              <a:gd name="T48" fmla="*/ 75591 w 73"/>
              <a:gd name="T49" fmla="*/ 109415 h 39"/>
              <a:gd name="T50" fmla="*/ 79027 w 73"/>
              <a:gd name="T51" fmla="*/ 102577 h 39"/>
              <a:gd name="T52" fmla="*/ 79027 w 73"/>
              <a:gd name="T53" fmla="*/ 78642 h 39"/>
              <a:gd name="T54" fmla="*/ 103079 w 73"/>
              <a:gd name="T55" fmla="*/ 78642 h 39"/>
              <a:gd name="T56" fmla="*/ 106515 w 73"/>
              <a:gd name="T57" fmla="*/ 75223 h 39"/>
              <a:gd name="T58" fmla="*/ 106515 w 73"/>
              <a:gd name="T59" fmla="*/ 58127 h 39"/>
              <a:gd name="T60" fmla="*/ 164926 w 73"/>
              <a:gd name="T61" fmla="*/ 68385 h 39"/>
              <a:gd name="T62" fmla="*/ 147746 w 73"/>
              <a:gd name="T63" fmla="*/ 82062 h 39"/>
              <a:gd name="T64" fmla="*/ 164926 w 73"/>
              <a:gd name="T65" fmla="*/ 99158 h 39"/>
              <a:gd name="T66" fmla="*/ 182106 w 73"/>
              <a:gd name="T67" fmla="*/ 82062 h 39"/>
              <a:gd name="T68" fmla="*/ 164926 w 73"/>
              <a:gd name="T69" fmla="*/ 68385 h 39"/>
              <a:gd name="T70" fmla="*/ 199286 w 73"/>
              <a:gd name="T71" fmla="*/ 34192 h 39"/>
              <a:gd name="T72" fmla="*/ 182106 w 73"/>
              <a:gd name="T73" fmla="*/ 51288 h 39"/>
              <a:gd name="T74" fmla="*/ 199286 w 73"/>
              <a:gd name="T75" fmla="*/ 68385 h 39"/>
              <a:gd name="T76" fmla="*/ 216465 w 73"/>
              <a:gd name="T77" fmla="*/ 51288 h 39"/>
              <a:gd name="T78" fmla="*/ 199286 w 73"/>
              <a:gd name="T79" fmla="*/ 34192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39">
                <a:moveTo>
                  <a:pt x="53" y="39"/>
                </a:moveTo>
                <a:cubicBezTo>
                  <a:pt x="48" y="39"/>
                  <a:pt x="44" y="37"/>
                  <a:pt x="40" y="34"/>
                </a:cubicBezTo>
                <a:cubicBezTo>
                  <a:pt x="32" y="34"/>
                  <a:pt x="32" y="34"/>
                  <a:pt x="32" y="34"/>
                </a:cubicBezTo>
                <a:cubicBezTo>
                  <a:pt x="29" y="37"/>
                  <a:pt x="24" y="39"/>
                  <a:pt x="19" y="39"/>
                </a:cubicBezTo>
                <a:cubicBezTo>
                  <a:pt x="8" y="39"/>
                  <a:pt x="0" y="30"/>
                  <a:pt x="0" y="20"/>
                </a:cubicBezTo>
                <a:cubicBezTo>
                  <a:pt x="0" y="9"/>
                  <a:pt x="8" y="0"/>
                  <a:pt x="19" y="0"/>
                </a:cubicBezTo>
                <a:cubicBezTo>
                  <a:pt x="53" y="0"/>
                  <a:pt x="53" y="0"/>
                  <a:pt x="53" y="0"/>
                </a:cubicBezTo>
                <a:cubicBezTo>
                  <a:pt x="64" y="0"/>
                  <a:pt x="73" y="9"/>
                  <a:pt x="73" y="20"/>
                </a:cubicBezTo>
                <a:cubicBezTo>
                  <a:pt x="73" y="30"/>
                  <a:pt x="64" y="39"/>
                  <a:pt x="53" y="39"/>
                </a:cubicBezTo>
                <a:close/>
                <a:moveTo>
                  <a:pt x="31" y="17"/>
                </a:moveTo>
                <a:cubicBezTo>
                  <a:pt x="31" y="16"/>
                  <a:pt x="31" y="16"/>
                  <a:pt x="30" y="16"/>
                </a:cubicBezTo>
                <a:cubicBezTo>
                  <a:pt x="23" y="16"/>
                  <a:pt x="23" y="16"/>
                  <a:pt x="23" y="16"/>
                </a:cubicBezTo>
                <a:cubicBezTo>
                  <a:pt x="23" y="9"/>
                  <a:pt x="23" y="9"/>
                  <a:pt x="23" y="9"/>
                </a:cubicBezTo>
                <a:cubicBezTo>
                  <a:pt x="23" y="8"/>
                  <a:pt x="22" y="7"/>
                  <a:pt x="22" y="7"/>
                </a:cubicBezTo>
                <a:cubicBezTo>
                  <a:pt x="17" y="7"/>
                  <a:pt x="17" y="7"/>
                  <a:pt x="17" y="7"/>
                </a:cubicBezTo>
                <a:cubicBezTo>
                  <a:pt x="16" y="7"/>
                  <a:pt x="16" y="8"/>
                  <a:pt x="16" y="9"/>
                </a:cubicBezTo>
                <a:cubicBezTo>
                  <a:pt x="16" y="16"/>
                  <a:pt x="16" y="16"/>
                  <a:pt x="16" y="16"/>
                </a:cubicBezTo>
                <a:cubicBezTo>
                  <a:pt x="8" y="16"/>
                  <a:pt x="8" y="16"/>
                  <a:pt x="8" y="16"/>
                </a:cubicBezTo>
                <a:cubicBezTo>
                  <a:pt x="8" y="16"/>
                  <a:pt x="7" y="16"/>
                  <a:pt x="7" y="17"/>
                </a:cubicBezTo>
                <a:cubicBezTo>
                  <a:pt x="7" y="22"/>
                  <a:pt x="7" y="22"/>
                  <a:pt x="7" y="22"/>
                </a:cubicBezTo>
                <a:cubicBezTo>
                  <a:pt x="7" y="23"/>
                  <a:pt x="8" y="23"/>
                  <a:pt x="8" y="23"/>
                </a:cubicBezTo>
                <a:cubicBezTo>
                  <a:pt x="16" y="23"/>
                  <a:pt x="16" y="23"/>
                  <a:pt x="16" y="23"/>
                </a:cubicBezTo>
                <a:cubicBezTo>
                  <a:pt x="16" y="30"/>
                  <a:pt x="16" y="30"/>
                  <a:pt x="16" y="30"/>
                </a:cubicBezTo>
                <a:cubicBezTo>
                  <a:pt x="16" y="31"/>
                  <a:pt x="16" y="32"/>
                  <a:pt x="17" y="32"/>
                </a:cubicBezTo>
                <a:cubicBezTo>
                  <a:pt x="22" y="32"/>
                  <a:pt x="22" y="32"/>
                  <a:pt x="22" y="32"/>
                </a:cubicBezTo>
                <a:cubicBezTo>
                  <a:pt x="22" y="32"/>
                  <a:pt x="23" y="31"/>
                  <a:pt x="23" y="30"/>
                </a:cubicBezTo>
                <a:cubicBezTo>
                  <a:pt x="23" y="23"/>
                  <a:pt x="23" y="23"/>
                  <a:pt x="23" y="23"/>
                </a:cubicBezTo>
                <a:cubicBezTo>
                  <a:pt x="30" y="23"/>
                  <a:pt x="30" y="23"/>
                  <a:pt x="30" y="23"/>
                </a:cubicBezTo>
                <a:cubicBezTo>
                  <a:pt x="31" y="23"/>
                  <a:pt x="31" y="23"/>
                  <a:pt x="31" y="22"/>
                </a:cubicBezTo>
                <a:lnTo>
                  <a:pt x="31" y="17"/>
                </a:lnTo>
                <a:close/>
                <a:moveTo>
                  <a:pt x="48" y="20"/>
                </a:moveTo>
                <a:cubicBezTo>
                  <a:pt x="46" y="20"/>
                  <a:pt x="43" y="22"/>
                  <a:pt x="43" y="24"/>
                </a:cubicBezTo>
                <a:cubicBezTo>
                  <a:pt x="43" y="27"/>
                  <a:pt x="46" y="29"/>
                  <a:pt x="48" y="29"/>
                </a:cubicBezTo>
                <a:cubicBezTo>
                  <a:pt x="51" y="29"/>
                  <a:pt x="53" y="27"/>
                  <a:pt x="53" y="24"/>
                </a:cubicBezTo>
                <a:cubicBezTo>
                  <a:pt x="53" y="22"/>
                  <a:pt x="51" y="20"/>
                  <a:pt x="48" y="20"/>
                </a:cubicBezTo>
                <a:close/>
                <a:moveTo>
                  <a:pt x="58" y="10"/>
                </a:moveTo>
                <a:cubicBezTo>
                  <a:pt x="55" y="10"/>
                  <a:pt x="53" y="12"/>
                  <a:pt x="53" y="15"/>
                </a:cubicBezTo>
                <a:cubicBezTo>
                  <a:pt x="53" y="17"/>
                  <a:pt x="55" y="20"/>
                  <a:pt x="58" y="20"/>
                </a:cubicBezTo>
                <a:cubicBezTo>
                  <a:pt x="61" y="20"/>
                  <a:pt x="63" y="17"/>
                  <a:pt x="63" y="15"/>
                </a:cubicBezTo>
                <a:cubicBezTo>
                  <a:pt x="63" y="12"/>
                  <a:pt x="61" y="10"/>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2">
            <a:extLst>
              <a:ext uri="{FF2B5EF4-FFF2-40B4-BE49-F238E27FC236}">
                <a16:creationId xmlns:a16="http://schemas.microsoft.com/office/drawing/2014/main" id="{3F2E1219-0B3C-42AD-8E0E-0CF1243C67EC}"/>
              </a:ext>
            </a:extLst>
          </p:cNvPr>
          <p:cNvSpPr>
            <a:spLocks noEditPoints="1"/>
          </p:cNvSpPr>
          <p:nvPr/>
        </p:nvSpPr>
        <p:spPr bwMode="auto">
          <a:xfrm>
            <a:off x="2372543" y="3273637"/>
            <a:ext cx="813184" cy="699955"/>
          </a:xfrm>
          <a:custGeom>
            <a:avLst/>
            <a:gdLst>
              <a:gd name="T0" fmla="*/ 250825 w 73"/>
              <a:gd name="T1" fmla="*/ 161068 h 63"/>
              <a:gd name="T2" fmla="*/ 230209 w 73"/>
              <a:gd name="T3" fmla="*/ 181630 h 63"/>
              <a:gd name="T4" fmla="*/ 158054 w 73"/>
              <a:gd name="T5" fmla="*/ 181630 h 63"/>
              <a:gd name="T6" fmla="*/ 164926 w 73"/>
              <a:gd name="T7" fmla="*/ 205619 h 63"/>
              <a:gd name="T8" fmla="*/ 158054 w 73"/>
              <a:gd name="T9" fmla="*/ 215900 h 63"/>
              <a:gd name="T10" fmla="*/ 89335 w 73"/>
              <a:gd name="T11" fmla="*/ 215900 h 63"/>
              <a:gd name="T12" fmla="*/ 82463 w 73"/>
              <a:gd name="T13" fmla="*/ 205619 h 63"/>
              <a:gd name="T14" fmla="*/ 89335 w 73"/>
              <a:gd name="T15" fmla="*/ 181630 h 63"/>
              <a:gd name="T16" fmla="*/ 20616 w 73"/>
              <a:gd name="T17" fmla="*/ 181630 h 63"/>
              <a:gd name="T18" fmla="*/ 0 w 73"/>
              <a:gd name="T19" fmla="*/ 161068 h 63"/>
              <a:gd name="T20" fmla="*/ 0 w 73"/>
              <a:gd name="T21" fmla="*/ 20562 h 63"/>
              <a:gd name="T22" fmla="*/ 20616 w 73"/>
              <a:gd name="T23" fmla="*/ 0 h 63"/>
              <a:gd name="T24" fmla="*/ 230209 w 73"/>
              <a:gd name="T25" fmla="*/ 0 h 63"/>
              <a:gd name="T26" fmla="*/ 250825 w 73"/>
              <a:gd name="T27" fmla="*/ 20562 h 63"/>
              <a:gd name="T28" fmla="*/ 250825 w 73"/>
              <a:gd name="T29" fmla="*/ 161068 h 63"/>
              <a:gd name="T30" fmla="*/ 233645 w 73"/>
              <a:gd name="T31" fmla="*/ 20562 h 63"/>
              <a:gd name="T32" fmla="*/ 230209 w 73"/>
              <a:gd name="T33" fmla="*/ 17135 h 63"/>
              <a:gd name="T34" fmla="*/ 20616 w 73"/>
              <a:gd name="T35" fmla="*/ 17135 h 63"/>
              <a:gd name="T36" fmla="*/ 17180 w 73"/>
              <a:gd name="T37" fmla="*/ 20562 h 63"/>
              <a:gd name="T38" fmla="*/ 17180 w 73"/>
              <a:gd name="T39" fmla="*/ 126798 h 63"/>
              <a:gd name="T40" fmla="*/ 20616 w 73"/>
              <a:gd name="T41" fmla="*/ 133652 h 63"/>
              <a:gd name="T42" fmla="*/ 230209 w 73"/>
              <a:gd name="T43" fmla="*/ 133652 h 63"/>
              <a:gd name="T44" fmla="*/ 233645 w 73"/>
              <a:gd name="T45" fmla="*/ 126798 h 63"/>
              <a:gd name="T46" fmla="*/ 233645 w 73"/>
              <a:gd name="T47" fmla="*/ 20562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58">
            <a:extLst>
              <a:ext uri="{FF2B5EF4-FFF2-40B4-BE49-F238E27FC236}">
                <a16:creationId xmlns:a16="http://schemas.microsoft.com/office/drawing/2014/main" id="{97E715B4-80F0-42D0-B651-33FA6C4DB114}"/>
              </a:ext>
            </a:extLst>
          </p:cNvPr>
          <p:cNvSpPr>
            <a:spLocks noChangeArrowheads="1"/>
          </p:cNvSpPr>
          <p:nvPr/>
        </p:nvSpPr>
        <p:spPr bwMode="auto">
          <a:xfrm>
            <a:off x="9890289" y="5064702"/>
            <a:ext cx="611321" cy="286151"/>
          </a:xfrm>
          <a:custGeom>
            <a:avLst/>
            <a:gdLst>
              <a:gd name="T0" fmla="*/ 170939 w 497"/>
              <a:gd name="T1" fmla="*/ 0 h 232"/>
              <a:gd name="T2" fmla="*/ 170939 w 497"/>
              <a:gd name="T3" fmla="*/ 0 h 232"/>
              <a:gd name="T4" fmla="*/ 119657 w 497"/>
              <a:gd name="T5" fmla="*/ 51964 h 232"/>
              <a:gd name="T6" fmla="*/ 127304 w 497"/>
              <a:gd name="T7" fmla="*/ 84046 h 232"/>
              <a:gd name="T8" fmla="*/ 91317 w 497"/>
              <a:gd name="T9" fmla="*/ 84046 h 232"/>
              <a:gd name="T10" fmla="*/ 103463 w 497"/>
              <a:gd name="T11" fmla="*/ 51964 h 232"/>
              <a:gd name="T12" fmla="*/ 51282 w 497"/>
              <a:gd name="T13" fmla="*/ 0 h 232"/>
              <a:gd name="T14" fmla="*/ 0 w 497"/>
              <a:gd name="T15" fmla="*/ 51964 h 232"/>
              <a:gd name="T16" fmla="*/ 51282 w 497"/>
              <a:gd name="T17" fmla="*/ 104380 h 232"/>
              <a:gd name="T18" fmla="*/ 170939 w 497"/>
              <a:gd name="T19" fmla="*/ 104380 h 232"/>
              <a:gd name="T20" fmla="*/ 223120 w 497"/>
              <a:gd name="T21" fmla="*/ 51964 h 232"/>
              <a:gd name="T22" fmla="*/ 170939 w 497"/>
              <a:gd name="T23" fmla="*/ 0 h 232"/>
              <a:gd name="T24" fmla="*/ 23841 w 497"/>
              <a:gd name="T25" fmla="*/ 51964 h 232"/>
              <a:gd name="T26" fmla="*/ 23841 w 497"/>
              <a:gd name="T27" fmla="*/ 51964 h 232"/>
              <a:gd name="T28" fmla="*/ 51282 w 497"/>
              <a:gd name="T29" fmla="*/ 23949 h 232"/>
              <a:gd name="T30" fmla="*/ 79622 w 497"/>
              <a:gd name="T31" fmla="*/ 51964 h 232"/>
              <a:gd name="T32" fmla="*/ 51282 w 497"/>
              <a:gd name="T33" fmla="*/ 84046 h 232"/>
              <a:gd name="T34" fmla="*/ 23841 w 497"/>
              <a:gd name="T35" fmla="*/ 51964 h 232"/>
              <a:gd name="T36" fmla="*/ 170939 w 497"/>
              <a:gd name="T37" fmla="*/ 84046 h 232"/>
              <a:gd name="T38" fmla="*/ 170939 w 497"/>
              <a:gd name="T39" fmla="*/ 84046 h 232"/>
              <a:gd name="T40" fmla="*/ 143499 w 497"/>
              <a:gd name="T41" fmla="*/ 51964 h 232"/>
              <a:gd name="T42" fmla="*/ 170939 w 497"/>
              <a:gd name="T43" fmla="*/ 23949 h 232"/>
              <a:gd name="T44" fmla="*/ 198829 w 497"/>
              <a:gd name="T45" fmla="*/ 51964 h 232"/>
              <a:gd name="T46" fmla="*/ 170939 w 497"/>
              <a:gd name="T47" fmla="*/ 84046 h 2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53" name="Freeform 80">
            <a:extLst>
              <a:ext uri="{FF2B5EF4-FFF2-40B4-BE49-F238E27FC236}">
                <a16:creationId xmlns:a16="http://schemas.microsoft.com/office/drawing/2014/main" id="{C95B71D3-A67C-4616-A043-3D11F7A05224}"/>
              </a:ext>
            </a:extLst>
          </p:cNvPr>
          <p:cNvSpPr>
            <a:spLocks noChangeArrowheads="1"/>
          </p:cNvSpPr>
          <p:nvPr/>
        </p:nvSpPr>
        <p:spPr bwMode="auto">
          <a:xfrm>
            <a:off x="7003879" y="3399374"/>
            <a:ext cx="729028" cy="447831"/>
          </a:xfrm>
          <a:custGeom>
            <a:avLst/>
            <a:gdLst>
              <a:gd name="T0" fmla="*/ 207408 w 498"/>
              <a:gd name="T1" fmla="*/ 0 h 303"/>
              <a:gd name="T2" fmla="*/ 0 w 498"/>
              <a:gd name="T3" fmla="*/ 16215 h 303"/>
              <a:gd name="T4" fmla="*/ 16162 w 498"/>
              <a:gd name="T5" fmla="*/ 136029 h 303"/>
              <a:gd name="T6" fmla="*/ 223121 w 498"/>
              <a:gd name="T7" fmla="*/ 119813 h 303"/>
              <a:gd name="T8" fmla="*/ 207408 w 498"/>
              <a:gd name="T9" fmla="*/ 0 h 303"/>
              <a:gd name="T10" fmla="*/ 123457 w 498"/>
              <a:gd name="T11" fmla="*/ 24323 h 303"/>
              <a:gd name="T12" fmla="*/ 143211 w 498"/>
              <a:gd name="T13" fmla="*/ 48196 h 303"/>
              <a:gd name="T14" fmla="*/ 123457 w 498"/>
              <a:gd name="T15" fmla="*/ 24323 h 303"/>
              <a:gd name="T16" fmla="*/ 155332 w 498"/>
              <a:gd name="T17" fmla="*/ 56303 h 303"/>
              <a:gd name="T18" fmla="*/ 135579 w 498"/>
              <a:gd name="T19" fmla="*/ 80176 h 303"/>
              <a:gd name="T20" fmla="*/ 155332 w 498"/>
              <a:gd name="T21" fmla="*/ 56303 h 303"/>
              <a:gd name="T22" fmla="*/ 87542 w 498"/>
              <a:gd name="T23" fmla="*/ 24323 h 303"/>
              <a:gd name="T24" fmla="*/ 111785 w 498"/>
              <a:gd name="T25" fmla="*/ 48196 h 303"/>
              <a:gd name="T26" fmla="*/ 87542 w 498"/>
              <a:gd name="T27" fmla="*/ 24323 h 303"/>
              <a:gd name="T28" fmla="*/ 123457 w 498"/>
              <a:gd name="T29" fmla="*/ 56303 h 303"/>
              <a:gd name="T30" fmla="*/ 99664 w 498"/>
              <a:gd name="T31" fmla="*/ 80176 h 303"/>
              <a:gd name="T32" fmla="*/ 123457 w 498"/>
              <a:gd name="T33" fmla="*/ 56303 h 303"/>
              <a:gd name="T34" fmla="*/ 55668 w 498"/>
              <a:gd name="T35" fmla="*/ 24323 h 303"/>
              <a:gd name="T36" fmla="*/ 79911 w 498"/>
              <a:gd name="T37" fmla="*/ 48196 h 303"/>
              <a:gd name="T38" fmla="*/ 55668 w 498"/>
              <a:gd name="T39" fmla="*/ 24323 h 303"/>
              <a:gd name="T40" fmla="*/ 87542 w 498"/>
              <a:gd name="T41" fmla="*/ 56303 h 303"/>
              <a:gd name="T42" fmla="*/ 67789 w 498"/>
              <a:gd name="T43" fmla="*/ 80176 h 303"/>
              <a:gd name="T44" fmla="*/ 87542 w 498"/>
              <a:gd name="T45" fmla="*/ 56303 h 303"/>
              <a:gd name="T46" fmla="*/ 24243 w 498"/>
              <a:gd name="T47" fmla="*/ 24323 h 303"/>
              <a:gd name="T48" fmla="*/ 43996 w 498"/>
              <a:gd name="T49" fmla="*/ 48196 h 303"/>
              <a:gd name="T50" fmla="*/ 24243 w 498"/>
              <a:gd name="T51" fmla="*/ 24323 h 303"/>
              <a:gd name="T52" fmla="*/ 55668 w 498"/>
              <a:gd name="T53" fmla="*/ 56303 h 303"/>
              <a:gd name="T54" fmla="*/ 31874 w 498"/>
              <a:gd name="T55" fmla="*/ 80176 h 303"/>
              <a:gd name="T56" fmla="*/ 55668 w 498"/>
              <a:gd name="T57" fmla="*/ 56303 h 303"/>
              <a:gd name="T58" fmla="*/ 43996 w 498"/>
              <a:gd name="T59" fmla="*/ 112156 h 303"/>
              <a:gd name="T60" fmla="*/ 24243 w 498"/>
              <a:gd name="T61" fmla="*/ 91887 h 303"/>
              <a:gd name="T62" fmla="*/ 43996 w 498"/>
              <a:gd name="T63" fmla="*/ 112156 h 303"/>
              <a:gd name="T64" fmla="*/ 167004 w 498"/>
              <a:gd name="T65" fmla="*/ 112156 h 303"/>
              <a:gd name="T66" fmla="*/ 55668 w 498"/>
              <a:gd name="T67" fmla="*/ 91887 h 303"/>
              <a:gd name="T68" fmla="*/ 167004 w 498"/>
              <a:gd name="T69" fmla="*/ 112156 h 303"/>
              <a:gd name="T70" fmla="*/ 198879 w 498"/>
              <a:gd name="T71" fmla="*/ 112156 h 303"/>
              <a:gd name="T72" fmla="*/ 179125 w 498"/>
              <a:gd name="T73" fmla="*/ 91887 h 303"/>
              <a:gd name="T74" fmla="*/ 198879 w 498"/>
              <a:gd name="T75" fmla="*/ 112156 h 303"/>
              <a:gd name="T76" fmla="*/ 167004 w 498"/>
              <a:gd name="T77" fmla="*/ 80176 h 303"/>
              <a:gd name="T78" fmla="*/ 190798 w 498"/>
              <a:gd name="T79" fmla="*/ 56303 h 303"/>
              <a:gd name="T80" fmla="*/ 167004 w 498"/>
              <a:gd name="T81" fmla="*/ 80176 h 303"/>
              <a:gd name="T82" fmla="*/ 198879 w 498"/>
              <a:gd name="T83" fmla="*/ 48196 h 303"/>
              <a:gd name="T84" fmla="*/ 155332 w 498"/>
              <a:gd name="T85" fmla="*/ 24323 h 303"/>
              <a:gd name="T86" fmla="*/ 198879 w 498"/>
              <a:gd name="T87" fmla="*/ 48196 h 3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54" name="Freeform 213">
            <a:extLst>
              <a:ext uri="{FF2B5EF4-FFF2-40B4-BE49-F238E27FC236}">
                <a16:creationId xmlns:a16="http://schemas.microsoft.com/office/drawing/2014/main" id="{46056022-7357-491E-BFCE-8823BE739955}"/>
              </a:ext>
            </a:extLst>
          </p:cNvPr>
          <p:cNvSpPr>
            <a:spLocks noEditPoints="1"/>
          </p:cNvSpPr>
          <p:nvPr/>
        </p:nvSpPr>
        <p:spPr bwMode="auto">
          <a:xfrm>
            <a:off x="5554134" y="3399375"/>
            <a:ext cx="737058" cy="447832"/>
          </a:xfrm>
          <a:custGeom>
            <a:avLst/>
            <a:gdLst>
              <a:gd name="T0" fmla="*/ 17180 w 73"/>
              <a:gd name="T1" fmla="*/ 152400 h 44"/>
              <a:gd name="T2" fmla="*/ 17180 w 73"/>
              <a:gd name="T3" fmla="*/ 0 h 44"/>
              <a:gd name="T4" fmla="*/ 250825 w 73"/>
              <a:gd name="T5" fmla="*/ 135082 h 44"/>
              <a:gd name="T6" fmla="*/ 17180 w 73"/>
              <a:gd name="T7" fmla="*/ 135082 h 44"/>
              <a:gd name="T8" fmla="*/ 48103 w 73"/>
              <a:gd name="T9" fmla="*/ 48491 h 44"/>
              <a:gd name="T10" fmla="*/ 30924 w 73"/>
              <a:gd name="T11" fmla="*/ 48491 h 44"/>
              <a:gd name="T12" fmla="*/ 48103 w 73"/>
              <a:gd name="T13" fmla="*/ 34636 h 44"/>
              <a:gd name="T14" fmla="*/ 65283 w 73"/>
              <a:gd name="T15" fmla="*/ 83127 h 44"/>
              <a:gd name="T16" fmla="*/ 30924 w 73"/>
              <a:gd name="T17" fmla="*/ 83127 h 44"/>
              <a:gd name="T18" fmla="*/ 65283 w 73"/>
              <a:gd name="T19" fmla="*/ 69273 h 44"/>
              <a:gd name="T20" fmla="*/ 48103 w 73"/>
              <a:gd name="T21" fmla="*/ 117764 h 44"/>
              <a:gd name="T22" fmla="*/ 30924 w 73"/>
              <a:gd name="T23" fmla="*/ 117764 h 44"/>
              <a:gd name="T24" fmla="*/ 48103 w 73"/>
              <a:gd name="T25" fmla="*/ 100445 h 44"/>
              <a:gd name="T26" fmla="*/ 82463 w 73"/>
              <a:gd name="T27" fmla="*/ 48491 h 44"/>
              <a:gd name="T28" fmla="*/ 65283 w 73"/>
              <a:gd name="T29" fmla="*/ 48491 h 44"/>
              <a:gd name="T30" fmla="*/ 79027 w 73"/>
              <a:gd name="T31" fmla="*/ 34636 h 44"/>
              <a:gd name="T32" fmla="*/ 182106 w 73"/>
              <a:gd name="T33" fmla="*/ 117764 h 44"/>
              <a:gd name="T34" fmla="*/ 65283 w 73"/>
              <a:gd name="T35" fmla="*/ 117764 h 44"/>
              <a:gd name="T36" fmla="*/ 182106 w 73"/>
              <a:gd name="T37" fmla="*/ 100445 h 44"/>
              <a:gd name="T38" fmla="*/ 99643 w 73"/>
              <a:gd name="T39" fmla="*/ 83127 h 44"/>
              <a:gd name="T40" fmla="*/ 82463 w 73"/>
              <a:gd name="T41" fmla="*/ 83127 h 44"/>
              <a:gd name="T42" fmla="*/ 96207 w 73"/>
              <a:gd name="T43" fmla="*/ 69273 h 44"/>
              <a:gd name="T44" fmla="*/ 116823 w 73"/>
              <a:gd name="T45" fmla="*/ 48491 h 44"/>
              <a:gd name="T46" fmla="*/ 99643 w 73"/>
              <a:gd name="T47" fmla="*/ 48491 h 44"/>
              <a:gd name="T48" fmla="*/ 113387 w 73"/>
              <a:gd name="T49" fmla="*/ 34636 h 44"/>
              <a:gd name="T50" fmla="*/ 134002 w 73"/>
              <a:gd name="T51" fmla="*/ 83127 h 44"/>
              <a:gd name="T52" fmla="*/ 116823 w 73"/>
              <a:gd name="T53" fmla="*/ 83127 h 44"/>
              <a:gd name="T54" fmla="*/ 130566 w 73"/>
              <a:gd name="T55" fmla="*/ 69273 h 44"/>
              <a:gd name="T56" fmla="*/ 147746 w 73"/>
              <a:gd name="T57" fmla="*/ 48491 h 44"/>
              <a:gd name="T58" fmla="*/ 134002 w 73"/>
              <a:gd name="T59" fmla="*/ 48491 h 44"/>
              <a:gd name="T60" fmla="*/ 147746 w 73"/>
              <a:gd name="T61" fmla="*/ 34636 h 44"/>
              <a:gd name="T62" fmla="*/ 164926 w 73"/>
              <a:gd name="T63" fmla="*/ 83127 h 44"/>
              <a:gd name="T64" fmla="*/ 147746 w 73"/>
              <a:gd name="T65" fmla="*/ 83127 h 44"/>
              <a:gd name="T66" fmla="*/ 164926 w 73"/>
              <a:gd name="T67" fmla="*/ 69273 h 44"/>
              <a:gd name="T68" fmla="*/ 182106 w 73"/>
              <a:gd name="T69" fmla="*/ 48491 h 44"/>
              <a:gd name="T70" fmla="*/ 164926 w 73"/>
              <a:gd name="T71" fmla="*/ 48491 h 44"/>
              <a:gd name="T72" fmla="*/ 182106 w 73"/>
              <a:gd name="T73" fmla="*/ 34636 h 44"/>
              <a:gd name="T74" fmla="*/ 216465 w 73"/>
              <a:gd name="T75" fmla="*/ 83127 h 44"/>
              <a:gd name="T76" fmla="*/ 182106 w 73"/>
              <a:gd name="T77" fmla="*/ 83127 h 44"/>
              <a:gd name="T78" fmla="*/ 199286 w 73"/>
              <a:gd name="T79" fmla="*/ 69273 h 44"/>
              <a:gd name="T80" fmla="*/ 213029 w 73"/>
              <a:gd name="T81" fmla="*/ 34636 h 44"/>
              <a:gd name="T82" fmla="*/ 216465 w 73"/>
              <a:gd name="T83" fmla="*/ 117764 h 44"/>
              <a:gd name="T84" fmla="*/ 199286 w 73"/>
              <a:gd name="T85" fmla="*/ 117764 h 44"/>
              <a:gd name="T86" fmla="*/ 213029 w 73"/>
              <a:gd name="T87" fmla="*/ 100445 h 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3" h="44">
                <a:moveTo>
                  <a:pt x="73" y="39"/>
                </a:moveTo>
                <a:cubicBezTo>
                  <a:pt x="73" y="42"/>
                  <a:pt x="70" y="44"/>
                  <a:pt x="68" y="44"/>
                </a:cubicBezTo>
                <a:cubicBezTo>
                  <a:pt x="5" y="44"/>
                  <a:pt x="5" y="44"/>
                  <a:pt x="5" y="44"/>
                </a:cubicBezTo>
                <a:cubicBezTo>
                  <a:pt x="2" y="44"/>
                  <a:pt x="0" y="42"/>
                  <a:pt x="0" y="39"/>
                </a:cubicBezTo>
                <a:cubicBezTo>
                  <a:pt x="0" y="5"/>
                  <a:pt x="0" y="5"/>
                  <a:pt x="0" y="5"/>
                </a:cubicBezTo>
                <a:cubicBezTo>
                  <a:pt x="0" y="2"/>
                  <a:pt x="2" y="0"/>
                  <a:pt x="5" y="0"/>
                </a:cubicBezTo>
                <a:cubicBezTo>
                  <a:pt x="68" y="0"/>
                  <a:pt x="68" y="0"/>
                  <a:pt x="68" y="0"/>
                </a:cubicBezTo>
                <a:cubicBezTo>
                  <a:pt x="70" y="0"/>
                  <a:pt x="73" y="2"/>
                  <a:pt x="73" y="5"/>
                </a:cubicBezTo>
                <a:lnTo>
                  <a:pt x="73" y="39"/>
                </a:lnTo>
                <a:close/>
                <a:moveTo>
                  <a:pt x="68" y="5"/>
                </a:moveTo>
                <a:cubicBezTo>
                  <a:pt x="5" y="5"/>
                  <a:pt x="5" y="5"/>
                  <a:pt x="5" y="5"/>
                </a:cubicBezTo>
                <a:cubicBezTo>
                  <a:pt x="5" y="39"/>
                  <a:pt x="5" y="39"/>
                  <a:pt x="5" y="39"/>
                </a:cubicBezTo>
                <a:cubicBezTo>
                  <a:pt x="68" y="39"/>
                  <a:pt x="68" y="39"/>
                  <a:pt x="68" y="39"/>
                </a:cubicBezTo>
                <a:lnTo>
                  <a:pt x="68" y="5"/>
                </a:lnTo>
                <a:close/>
                <a:moveTo>
                  <a:pt x="14" y="14"/>
                </a:moveTo>
                <a:cubicBezTo>
                  <a:pt x="14" y="15"/>
                  <a:pt x="14" y="15"/>
                  <a:pt x="14" y="15"/>
                </a:cubicBezTo>
                <a:cubicBezTo>
                  <a:pt x="10" y="15"/>
                  <a:pt x="10" y="15"/>
                  <a:pt x="10" y="15"/>
                </a:cubicBezTo>
                <a:cubicBezTo>
                  <a:pt x="10" y="15"/>
                  <a:pt x="9" y="15"/>
                  <a:pt x="9" y="14"/>
                </a:cubicBezTo>
                <a:cubicBezTo>
                  <a:pt x="9" y="11"/>
                  <a:pt x="9" y="11"/>
                  <a:pt x="9" y="11"/>
                </a:cubicBezTo>
                <a:cubicBezTo>
                  <a:pt x="9" y="10"/>
                  <a:pt x="10" y="10"/>
                  <a:pt x="10" y="10"/>
                </a:cubicBezTo>
                <a:cubicBezTo>
                  <a:pt x="14" y="10"/>
                  <a:pt x="14" y="10"/>
                  <a:pt x="14" y="10"/>
                </a:cubicBezTo>
                <a:cubicBezTo>
                  <a:pt x="14" y="10"/>
                  <a:pt x="14" y="10"/>
                  <a:pt x="14" y="11"/>
                </a:cubicBezTo>
                <a:lnTo>
                  <a:pt x="14" y="14"/>
                </a:lnTo>
                <a:close/>
                <a:moveTo>
                  <a:pt x="19" y="24"/>
                </a:moveTo>
                <a:cubicBezTo>
                  <a:pt x="19" y="24"/>
                  <a:pt x="19" y="25"/>
                  <a:pt x="19" y="25"/>
                </a:cubicBezTo>
                <a:cubicBezTo>
                  <a:pt x="10" y="25"/>
                  <a:pt x="10" y="25"/>
                  <a:pt x="10" y="25"/>
                </a:cubicBezTo>
                <a:cubicBezTo>
                  <a:pt x="10" y="25"/>
                  <a:pt x="9" y="24"/>
                  <a:pt x="9" y="24"/>
                </a:cubicBezTo>
                <a:cubicBezTo>
                  <a:pt x="9" y="20"/>
                  <a:pt x="9" y="20"/>
                  <a:pt x="9" y="20"/>
                </a:cubicBezTo>
                <a:cubicBezTo>
                  <a:pt x="9" y="20"/>
                  <a:pt x="10" y="20"/>
                  <a:pt x="10" y="20"/>
                </a:cubicBezTo>
                <a:cubicBezTo>
                  <a:pt x="19" y="20"/>
                  <a:pt x="19" y="20"/>
                  <a:pt x="19" y="20"/>
                </a:cubicBezTo>
                <a:cubicBezTo>
                  <a:pt x="19" y="20"/>
                  <a:pt x="19" y="20"/>
                  <a:pt x="19" y="20"/>
                </a:cubicBezTo>
                <a:lnTo>
                  <a:pt x="19" y="24"/>
                </a:lnTo>
                <a:close/>
                <a:moveTo>
                  <a:pt x="14" y="34"/>
                </a:moveTo>
                <a:cubicBezTo>
                  <a:pt x="14" y="34"/>
                  <a:pt x="14" y="34"/>
                  <a:pt x="14" y="34"/>
                </a:cubicBezTo>
                <a:cubicBezTo>
                  <a:pt x="10" y="34"/>
                  <a:pt x="10" y="34"/>
                  <a:pt x="10" y="34"/>
                </a:cubicBezTo>
                <a:cubicBezTo>
                  <a:pt x="10" y="34"/>
                  <a:pt x="9" y="34"/>
                  <a:pt x="9" y="34"/>
                </a:cubicBezTo>
                <a:cubicBezTo>
                  <a:pt x="9" y="30"/>
                  <a:pt x="9" y="30"/>
                  <a:pt x="9" y="30"/>
                </a:cubicBezTo>
                <a:cubicBezTo>
                  <a:pt x="9" y="30"/>
                  <a:pt x="10" y="29"/>
                  <a:pt x="10" y="29"/>
                </a:cubicBezTo>
                <a:cubicBezTo>
                  <a:pt x="14" y="29"/>
                  <a:pt x="14" y="29"/>
                  <a:pt x="14" y="29"/>
                </a:cubicBezTo>
                <a:cubicBezTo>
                  <a:pt x="14" y="29"/>
                  <a:pt x="14" y="30"/>
                  <a:pt x="14" y="30"/>
                </a:cubicBezTo>
                <a:lnTo>
                  <a:pt x="14" y="34"/>
                </a:lnTo>
                <a:close/>
                <a:moveTo>
                  <a:pt x="24" y="14"/>
                </a:moveTo>
                <a:cubicBezTo>
                  <a:pt x="24" y="15"/>
                  <a:pt x="24" y="15"/>
                  <a:pt x="23" y="15"/>
                </a:cubicBezTo>
                <a:cubicBezTo>
                  <a:pt x="20" y="15"/>
                  <a:pt x="20" y="15"/>
                  <a:pt x="20" y="15"/>
                </a:cubicBezTo>
                <a:cubicBezTo>
                  <a:pt x="19" y="15"/>
                  <a:pt x="19" y="15"/>
                  <a:pt x="19" y="14"/>
                </a:cubicBezTo>
                <a:cubicBezTo>
                  <a:pt x="19" y="11"/>
                  <a:pt x="19" y="11"/>
                  <a:pt x="19" y="11"/>
                </a:cubicBezTo>
                <a:cubicBezTo>
                  <a:pt x="19" y="10"/>
                  <a:pt x="19" y="10"/>
                  <a:pt x="20" y="10"/>
                </a:cubicBezTo>
                <a:cubicBezTo>
                  <a:pt x="23" y="10"/>
                  <a:pt x="23" y="10"/>
                  <a:pt x="23" y="10"/>
                </a:cubicBezTo>
                <a:cubicBezTo>
                  <a:pt x="24" y="10"/>
                  <a:pt x="24" y="10"/>
                  <a:pt x="24" y="11"/>
                </a:cubicBezTo>
                <a:lnTo>
                  <a:pt x="24" y="14"/>
                </a:lnTo>
                <a:close/>
                <a:moveTo>
                  <a:pt x="53" y="34"/>
                </a:moveTo>
                <a:cubicBezTo>
                  <a:pt x="53" y="34"/>
                  <a:pt x="53" y="34"/>
                  <a:pt x="53" y="34"/>
                </a:cubicBezTo>
                <a:cubicBezTo>
                  <a:pt x="20" y="34"/>
                  <a:pt x="20" y="34"/>
                  <a:pt x="20" y="34"/>
                </a:cubicBezTo>
                <a:cubicBezTo>
                  <a:pt x="19" y="34"/>
                  <a:pt x="19" y="34"/>
                  <a:pt x="19" y="34"/>
                </a:cubicBezTo>
                <a:cubicBezTo>
                  <a:pt x="19" y="30"/>
                  <a:pt x="19" y="30"/>
                  <a:pt x="19" y="30"/>
                </a:cubicBezTo>
                <a:cubicBezTo>
                  <a:pt x="19" y="30"/>
                  <a:pt x="19" y="29"/>
                  <a:pt x="20" y="29"/>
                </a:cubicBezTo>
                <a:cubicBezTo>
                  <a:pt x="53" y="29"/>
                  <a:pt x="53" y="29"/>
                  <a:pt x="53" y="29"/>
                </a:cubicBezTo>
                <a:cubicBezTo>
                  <a:pt x="53" y="29"/>
                  <a:pt x="53" y="30"/>
                  <a:pt x="53" y="30"/>
                </a:cubicBezTo>
                <a:lnTo>
                  <a:pt x="53" y="34"/>
                </a:lnTo>
                <a:close/>
                <a:moveTo>
                  <a:pt x="29" y="24"/>
                </a:moveTo>
                <a:cubicBezTo>
                  <a:pt x="29" y="24"/>
                  <a:pt x="29" y="25"/>
                  <a:pt x="28" y="25"/>
                </a:cubicBezTo>
                <a:cubicBezTo>
                  <a:pt x="25" y="25"/>
                  <a:pt x="25" y="25"/>
                  <a:pt x="25" y="25"/>
                </a:cubicBezTo>
                <a:cubicBezTo>
                  <a:pt x="24" y="25"/>
                  <a:pt x="24" y="24"/>
                  <a:pt x="24" y="24"/>
                </a:cubicBezTo>
                <a:cubicBezTo>
                  <a:pt x="24" y="20"/>
                  <a:pt x="24" y="20"/>
                  <a:pt x="24" y="20"/>
                </a:cubicBezTo>
                <a:cubicBezTo>
                  <a:pt x="24" y="20"/>
                  <a:pt x="24" y="20"/>
                  <a:pt x="25" y="20"/>
                </a:cubicBezTo>
                <a:cubicBezTo>
                  <a:pt x="28" y="20"/>
                  <a:pt x="28" y="20"/>
                  <a:pt x="28" y="20"/>
                </a:cubicBezTo>
                <a:cubicBezTo>
                  <a:pt x="29" y="20"/>
                  <a:pt x="29" y="20"/>
                  <a:pt x="29" y="20"/>
                </a:cubicBezTo>
                <a:lnTo>
                  <a:pt x="29" y="24"/>
                </a:lnTo>
                <a:close/>
                <a:moveTo>
                  <a:pt x="34" y="14"/>
                </a:moveTo>
                <a:cubicBezTo>
                  <a:pt x="34" y="15"/>
                  <a:pt x="34" y="15"/>
                  <a:pt x="33" y="15"/>
                </a:cubicBezTo>
                <a:cubicBezTo>
                  <a:pt x="30" y="15"/>
                  <a:pt x="30" y="15"/>
                  <a:pt x="30" y="15"/>
                </a:cubicBezTo>
                <a:cubicBezTo>
                  <a:pt x="29" y="15"/>
                  <a:pt x="29" y="15"/>
                  <a:pt x="29" y="14"/>
                </a:cubicBezTo>
                <a:cubicBezTo>
                  <a:pt x="29" y="11"/>
                  <a:pt x="29" y="11"/>
                  <a:pt x="29" y="11"/>
                </a:cubicBezTo>
                <a:cubicBezTo>
                  <a:pt x="29" y="10"/>
                  <a:pt x="29" y="10"/>
                  <a:pt x="30" y="10"/>
                </a:cubicBezTo>
                <a:cubicBezTo>
                  <a:pt x="33" y="10"/>
                  <a:pt x="33" y="10"/>
                  <a:pt x="33" y="10"/>
                </a:cubicBezTo>
                <a:cubicBezTo>
                  <a:pt x="34" y="10"/>
                  <a:pt x="34" y="10"/>
                  <a:pt x="34" y="11"/>
                </a:cubicBezTo>
                <a:lnTo>
                  <a:pt x="34" y="14"/>
                </a:lnTo>
                <a:close/>
                <a:moveTo>
                  <a:pt x="39" y="24"/>
                </a:moveTo>
                <a:cubicBezTo>
                  <a:pt x="39" y="24"/>
                  <a:pt x="38" y="25"/>
                  <a:pt x="38" y="25"/>
                </a:cubicBezTo>
                <a:cubicBezTo>
                  <a:pt x="34" y="25"/>
                  <a:pt x="34" y="25"/>
                  <a:pt x="34" y="25"/>
                </a:cubicBezTo>
                <a:cubicBezTo>
                  <a:pt x="34" y="25"/>
                  <a:pt x="34" y="24"/>
                  <a:pt x="34" y="24"/>
                </a:cubicBezTo>
                <a:cubicBezTo>
                  <a:pt x="34" y="20"/>
                  <a:pt x="34" y="20"/>
                  <a:pt x="34" y="20"/>
                </a:cubicBezTo>
                <a:cubicBezTo>
                  <a:pt x="34" y="20"/>
                  <a:pt x="34" y="20"/>
                  <a:pt x="34" y="20"/>
                </a:cubicBezTo>
                <a:cubicBezTo>
                  <a:pt x="38" y="20"/>
                  <a:pt x="38" y="20"/>
                  <a:pt x="38" y="20"/>
                </a:cubicBezTo>
                <a:cubicBezTo>
                  <a:pt x="38" y="20"/>
                  <a:pt x="39" y="20"/>
                  <a:pt x="39" y="20"/>
                </a:cubicBezTo>
                <a:lnTo>
                  <a:pt x="39" y="24"/>
                </a:lnTo>
                <a:close/>
                <a:moveTo>
                  <a:pt x="43" y="14"/>
                </a:moveTo>
                <a:cubicBezTo>
                  <a:pt x="43" y="15"/>
                  <a:pt x="43" y="15"/>
                  <a:pt x="43" y="15"/>
                </a:cubicBezTo>
                <a:cubicBezTo>
                  <a:pt x="39" y="15"/>
                  <a:pt x="39" y="15"/>
                  <a:pt x="39" y="15"/>
                </a:cubicBezTo>
                <a:cubicBezTo>
                  <a:pt x="39" y="15"/>
                  <a:pt x="39" y="15"/>
                  <a:pt x="39" y="14"/>
                </a:cubicBezTo>
                <a:cubicBezTo>
                  <a:pt x="39" y="11"/>
                  <a:pt x="39" y="11"/>
                  <a:pt x="39" y="11"/>
                </a:cubicBezTo>
                <a:cubicBezTo>
                  <a:pt x="39" y="10"/>
                  <a:pt x="39" y="10"/>
                  <a:pt x="39" y="10"/>
                </a:cubicBezTo>
                <a:cubicBezTo>
                  <a:pt x="43" y="10"/>
                  <a:pt x="43" y="10"/>
                  <a:pt x="43" y="10"/>
                </a:cubicBezTo>
                <a:cubicBezTo>
                  <a:pt x="43" y="10"/>
                  <a:pt x="43" y="10"/>
                  <a:pt x="43" y="11"/>
                </a:cubicBezTo>
                <a:lnTo>
                  <a:pt x="43" y="14"/>
                </a:lnTo>
                <a:close/>
                <a:moveTo>
                  <a:pt x="48" y="24"/>
                </a:moveTo>
                <a:cubicBezTo>
                  <a:pt x="48" y="24"/>
                  <a:pt x="48" y="25"/>
                  <a:pt x="48" y="25"/>
                </a:cubicBezTo>
                <a:cubicBezTo>
                  <a:pt x="44" y="25"/>
                  <a:pt x="44" y="25"/>
                  <a:pt x="44" y="25"/>
                </a:cubicBezTo>
                <a:cubicBezTo>
                  <a:pt x="44" y="25"/>
                  <a:pt x="43" y="24"/>
                  <a:pt x="43" y="24"/>
                </a:cubicBezTo>
                <a:cubicBezTo>
                  <a:pt x="43" y="20"/>
                  <a:pt x="43" y="20"/>
                  <a:pt x="43" y="20"/>
                </a:cubicBezTo>
                <a:cubicBezTo>
                  <a:pt x="43" y="20"/>
                  <a:pt x="44" y="20"/>
                  <a:pt x="44" y="20"/>
                </a:cubicBezTo>
                <a:cubicBezTo>
                  <a:pt x="48" y="20"/>
                  <a:pt x="48" y="20"/>
                  <a:pt x="48" y="20"/>
                </a:cubicBezTo>
                <a:cubicBezTo>
                  <a:pt x="48" y="20"/>
                  <a:pt x="48" y="20"/>
                  <a:pt x="48" y="20"/>
                </a:cubicBezTo>
                <a:lnTo>
                  <a:pt x="48" y="24"/>
                </a:lnTo>
                <a:close/>
                <a:moveTo>
                  <a:pt x="53" y="14"/>
                </a:moveTo>
                <a:cubicBezTo>
                  <a:pt x="53" y="15"/>
                  <a:pt x="53" y="15"/>
                  <a:pt x="53" y="15"/>
                </a:cubicBezTo>
                <a:cubicBezTo>
                  <a:pt x="49" y="15"/>
                  <a:pt x="49" y="15"/>
                  <a:pt x="49" y="15"/>
                </a:cubicBezTo>
                <a:cubicBezTo>
                  <a:pt x="49" y="15"/>
                  <a:pt x="48" y="15"/>
                  <a:pt x="48" y="14"/>
                </a:cubicBezTo>
                <a:cubicBezTo>
                  <a:pt x="48" y="11"/>
                  <a:pt x="48" y="11"/>
                  <a:pt x="48" y="11"/>
                </a:cubicBezTo>
                <a:cubicBezTo>
                  <a:pt x="48" y="10"/>
                  <a:pt x="49" y="10"/>
                  <a:pt x="49" y="10"/>
                </a:cubicBezTo>
                <a:cubicBezTo>
                  <a:pt x="53" y="10"/>
                  <a:pt x="53" y="10"/>
                  <a:pt x="53" y="10"/>
                </a:cubicBezTo>
                <a:cubicBezTo>
                  <a:pt x="53" y="10"/>
                  <a:pt x="53" y="10"/>
                  <a:pt x="53" y="11"/>
                </a:cubicBezTo>
                <a:lnTo>
                  <a:pt x="53" y="14"/>
                </a:lnTo>
                <a:close/>
                <a:moveTo>
                  <a:pt x="63" y="24"/>
                </a:moveTo>
                <a:cubicBezTo>
                  <a:pt x="63" y="24"/>
                  <a:pt x="63" y="25"/>
                  <a:pt x="62" y="25"/>
                </a:cubicBezTo>
                <a:cubicBezTo>
                  <a:pt x="54" y="25"/>
                  <a:pt x="54" y="25"/>
                  <a:pt x="54" y="25"/>
                </a:cubicBezTo>
                <a:cubicBezTo>
                  <a:pt x="53" y="25"/>
                  <a:pt x="53" y="24"/>
                  <a:pt x="53" y="24"/>
                </a:cubicBezTo>
                <a:cubicBezTo>
                  <a:pt x="53" y="20"/>
                  <a:pt x="53" y="20"/>
                  <a:pt x="53" y="20"/>
                </a:cubicBezTo>
                <a:cubicBezTo>
                  <a:pt x="53" y="20"/>
                  <a:pt x="53" y="20"/>
                  <a:pt x="54" y="20"/>
                </a:cubicBezTo>
                <a:cubicBezTo>
                  <a:pt x="58" y="20"/>
                  <a:pt x="58" y="20"/>
                  <a:pt x="58" y="20"/>
                </a:cubicBezTo>
                <a:cubicBezTo>
                  <a:pt x="58" y="11"/>
                  <a:pt x="58" y="11"/>
                  <a:pt x="58" y="11"/>
                </a:cubicBezTo>
                <a:cubicBezTo>
                  <a:pt x="58" y="10"/>
                  <a:pt x="58" y="10"/>
                  <a:pt x="59" y="10"/>
                </a:cubicBezTo>
                <a:cubicBezTo>
                  <a:pt x="62" y="10"/>
                  <a:pt x="62" y="10"/>
                  <a:pt x="62" y="10"/>
                </a:cubicBezTo>
                <a:cubicBezTo>
                  <a:pt x="63" y="10"/>
                  <a:pt x="63" y="10"/>
                  <a:pt x="63" y="11"/>
                </a:cubicBezTo>
                <a:lnTo>
                  <a:pt x="63" y="24"/>
                </a:lnTo>
                <a:close/>
                <a:moveTo>
                  <a:pt x="63" y="34"/>
                </a:moveTo>
                <a:cubicBezTo>
                  <a:pt x="63" y="34"/>
                  <a:pt x="63" y="34"/>
                  <a:pt x="62" y="34"/>
                </a:cubicBezTo>
                <a:cubicBezTo>
                  <a:pt x="59" y="34"/>
                  <a:pt x="59" y="34"/>
                  <a:pt x="59" y="34"/>
                </a:cubicBezTo>
                <a:cubicBezTo>
                  <a:pt x="58" y="34"/>
                  <a:pt x="58" y="34"/>
                  <a:pt x="58" y="34"/>
                </a:cubicBezTo>
                <a:cubicBezTo>
                  <a:pt x="58" y="30"/>
                  <a:pt x="58" y="30"/>
                  <a:pt x="58" y="30"/>
                </a:cubicBezTo>
                <a:cubicBezTo>
                  <a:pt x="58" y="30"/>
                  <a:pt x="58" y="29"/>
                  <a:pt x="59" y="29"/>
                </a:cubicBezTo>
                <a:cubicBezTo>
                  <a:pt x="62" y="29"/>
                  <a:pt x="62" y="29"/>
                  <a:pt x="62" y="29"/>
                </a:cubicBezTo>
                <a:cubicBezTo>
                  <a:pt x="63" y="29"/>
                  <a:pt x="63" y="30"/>
                  <a:pt x="63" y="30"/>
                </a:cubicBezTo>
                <a:lnTo>
                  <a:pt x="6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41">
            <a:extLst>
              <a:ext uri="{FF2B5EF4-FFF2-40B4-BE49-F238E27FC236}">
                <a16:creationId xmlns:a16="http://schemas.microsoft.com/office/drawing/2014/main" id="{88A2BD00-F75A-4F88-88F3-AADCD28F2842}"/>
              </a:ext>
            </a:extLst>
          </p:cNvPr>
          <p:cNvSpPr>
            <a:spLocks noEditPoints="1"/>
          </p:cNvSpPr>
          <p:nvPr/>
        </p:nvSpPr>
        <p:spPr bwMode="auto">
          <a:xfrm>
            <a:off x="2580969" y="6317055"/>
            <a:ext cx="522386" cy="376686"/>
          </a:xfrm>
          <a:custGeom>
            <a:avLst/>
            <a:gdLst>
              <a:gd name="T0" fmla="*/ 229931 w 68"/>
              <a:gd name="T1" fmla="*/ 140802 h 49"/>
              <a:gd name="T2" fmla="*/ 202477 w 68"/>
              <a:gd name="T3" fmla="*/ 164841 h 49"/>
              <a:gd name="T4" fmla="*/ 116682 w 68"/>
              <a:gd name="T5" fmla="*/ 168275 h 49"/>
              <a:gd name="T6" fmla="*/ 27454 w 68"/>
              <a:gd name="T7" fmla="*/ 164841 h 49"/>
              <a:gd name="T8" fmla="*/ 3432 w 68"/>
              <a:gd name="T9" fmla="*/ 140802 h 49"/>
              <a:gd name="T10" fmla="*/ 0 w 68"/>
              <a:gd name="T11" fmla="*/ 85855 h 49"/>
              <a:gd name="T12" fmla="*/ 3432 w 68"/>
              <a:gd name="T13" fmla="*/ 27473 h 49"/>
              <a:gd name="T14" fmla="*/ 27454 w 68"/>
              <a:gd name="T15" fmla="*/ 3434 h 49"/>
              <a:gd name="T16" fmla="*/ 116682 w 68"/>
              <a:gd name="T17" fmla="*/ 0 h 49"/>
              <a:gd name="T18" fmla="*/ 202477 w 68"/>
              <a:gd name="T19" fmla="*/ 3434 h 49"/>
              <a:gd name="T20" fmla="*/ 229931 w 68"/>
              <a:gd name="T21" fmla="*/ 27473 h 49"/>
              <a:gd name="T22" fmla="*/ 233363 w 68"/>
              <a:gd name="T23" fmla="*/ 85855 h 49"/>
              <a:gd name="T24" fmla="*/ 229931 w 68"/>
              <a:gd name="T25" fmla="*/ 140802 h 49"/>
              <a:gd name="T26" fmla="*/ 161295 w 68"/>
              <a:gd name="T27" fmla="*/ 78986 h 49"/>
              <a:gd name="T28" fmla="*/ 96091 w 68"/>
              <a:gd name="T29" fmla="*/ 37776 h 49"/>
              <a:gd name="T30" fmla="*/ 85795 w 68"/>
              <a:gd name="T31" fmla="*/ 34342 h 49"/>
              <a:gd name="T32" fmla="*/ 82363 w 68"/>
              <a:gd name="T33" fmla="*/ 44644 h 49"/>
              <a:gd name="T34" fmla="*/ 82363 w 68"/>
              <a:gd name="T35" fmla="*/ 127065 h 49"/>
              <a:gd name="T36" fmla="*/ 85795 w 68"/>
              <a:gd name="T37" fmla="*/ 133933 h 49"/>
              <a:gd name="T38" fmla="*/ 89227 w 68"/>
              <a:gd name="T39" fmla="*/ 133933 h 49"/>
              <a:gd name="T40" fmla="*/ 96091 w 68"/>
              <a:gd name="T41" fmla="*/ 133933 h 49"/>
              <a:gd name="T42" fmla="*/ 161295 w 68"/>
              <a:gd name="T43" fmla="*/ 92723 h 49"/>
              <a:gd name="T44" fmla="*/ 164727 w 68"/>
              <a:gd name="T45" fmla="*/ 85855 h 49"/>
              <a:gd name="T46" fmla="*/ 161295 w 68"/>
              <a:gd name="T47" fmla="*/ 78986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0">
            <a:extLst>
              <a:ext uri="{FF2B5EF4-FFF2-40B4-BE49-F238E27FC236}">
                <a16:creationId xmlns:a16="http://schemas.microsoft.com/office/drawing/2014/main" id="{5B1CD050-349A-43F5-A853-E8ED810D8C95}"/>
              </a:ext>
            </a:extLst>
          </p:cNvPr>
          <p:cNvSpPr>
            <a:spLocks noChangeArrowheads="1"/>
          </p:cNvSpPr>
          <p:nvPr/>
        </p:nvSpPr>
        <p:spPr bwMode="auto">
          <a:xfrm>
            <a:off x="9950993" y="6184343"/>
            <a:ext cx="596549" cy="596549"/>
          </a:xfrm>
          <a:custGeom>
            <a:avLst/>
            <a:gdLst>
              <a:gd name="T0" fmla="*/ 105511 w 480"/>
              <a:gd name="T1" fmla="*/ 3538 h 479"/>
              <a:gd name="T2" fmla="*/ 105511 w 480"/>
              <a:gd name="T3" fmla="*/ 3538 h 479"/>
              <a:gd name="T4" fmla="*/ 0 w 480"/>
              <a:gd name="T5" fmla="*/ 109684 h 479"/>
              <a:gd name="T6" fmla="*/ 105511 w 480"/>
              <a:gd name="T7" fmla="*/ 211408 h 479"/>
              <a:gd name="T8" fmla="*/ 211464 w 480"/>
              <a:gd name="T9" fmla="*/ 105704 h 479"/>
              <a:gd name="T10" fmla="*/ 105511 w 480"/>
              <a:gd name="T11" fmla="*/ 3538 h 479"/>
              <a:gd name="T12" fmla="*/ 105511 w 480"/>
              <a:gd name="T13" fmla="*/ 191948 h 479"/>
              <a:gd name="T14" fmla="*/ 105511 w 480"/>
              <a:gd name="T15" fmla="*/ 191948 h 479"/>
              <a:gd name="T16" fmla="*/ 23398 w 480"/>
              <a:gd name="T17" fmla="*/ 109684 h 479"/>
              <a:gd name="T18" fmla="*/ 105511 w 480"/>
              <a:gd name="T19" fmla="*/ 23441 h 479"/>
              <a:gd name="T20" fmla="*/ 188066 w 480"/>
              <a:gd name="T21" fmla="*/ 105704 h 479"/>
              <a:gd name="T22" fmla="*/ 105511 w 480"/>
              <a:gd name="T23" fmla="*/ 191948 h 479"/>
              <a:gd name="T24" fmla="*/ 78140 w 480"/>
              <a:gd name="T25" fmla="*/ 125164 h 479"/>
              <a:gd name="T26" fmla="*/ 78140 w 480"/>
              <a:gd name="T27" fmla="*/ 125164 h 479"/>
              <a:gd name="T28" fmla="*/ 70635 w 480"/>
              <a:gd name="T29" fmla="*/ 121184 h 479"/>
              <a:gd name="T30" fmla="*/ 66662 w 480"/>
              <a:gd name="T31" fmla="*/ 105704 h 479"/>
              <a:gd name="T32" fmla="*/ 78140 w 480"/>
              <a:gd name="T33" fmla="*/ 90224 h 479"/>
              <a:gd name="T34" fmla="*/ 86086 w 480"/>
              <a:gd name="T35" fmla="*/ 90224 h 479"/>
              <a:gd name="T36" fmla="*/ 90060 w 480"/>
              <a:gd name="T37" fmla="*/ 97743 h 479"/>
              <a:gd name="T38" fmla="*/ 105511 w 480"/>
              <a:gd name="T39" fmla="*/ 90224 h 479"/>
              <a:gd name="T40" fmla="*/ 78140 w 480"/>
              <a:gd name="T41" fmla="*/ 74302 h 479"/>
              <a:gd name="T42" fmla="*/ 54742 w 480"/>
              <a:gd name="T43" fmla="*/ 86244 h 479"/>
              <a:gd name="T44" fmla="*/ 47237 w 480"/>
              <a:gd name="T45" fmla="*/ 105704 h 479"/>
              <a:gd name="T46" fmla="*/ 54742 w 480"/>
              <a:gd name="T47" fmla="*/ 129144 h 479"/>
              <a:gd name="T48" fmla="*/ 78140 w 480"/>
              <a:gd name="T49" fmla="*/ 137105 h 479"/>
              <a:gd name="T50" fmla="*/ 94033 w 480"/>
              <a:gd name="T51" fmla="*/ 133125 h 479"/>
              <a:gd name="T52" fmla="*/ 105511 w 480"/>
              <a:gd name="T53" fmla="*/ 121184 h 479"/>
              <a:gd name="T54" fmla="*/ 94033 w 480"/>
              <a:gd name="T55" fmla="*/ 117203 h 479"/>
              <a:gd name="T56" fmla="*/ 78140 w 480"/>
              <a:gd name="T57" fmla="*/ 125164 h 479"/>
              <a:gd name="T58" fmla="*/ 136855 w 480"/>
              <a:gd name="T59" fmla="*/ 125164 h 479"/>
              <a:gd name="T60" fmla="*/ 136855 w 480"/>
              <a:gd name="T61" fmla="*/ 125164 h 479"/>
              <a:gd name="T62" fmla="*/ 128909 w 480"/>
              <a:gd name="T63" fmla="*/ 121184 h 479"/>
              <a:gd name="T64" fmla="*/ 125377 w 480"/>
              <a:gd name="T65" fmla="*/ 105704 h 479"/>
              <a:gd name="T66" fmla="*/ 136855 w 480"/>
              <a:gd name="T67" fmla="*/ 90224 h 479"/>
              <a:gd name="T68" fmla="*/ 144802 w 480"/>
              <a:gd name="T69" fmla="*/ 90224 h 479"/>
              <a:gd name="T70" fmla="*/ 148775 w 480"/>
              <a:gd name="T71" fmla="*/ 97743 h 479"/>
              <a:gd name="T72" fmla="*/ 164226 w 480"/>
              <a:gd name="T73" fmla="*/ 90224 h 479"/>
              <a:gd name="T74" fmla="*/ 136855 w 480"/>
              <a:gd name="T75" fmla="*/ 74302 h 479"/>
              <a:gd name="T76" fmla="*/ 113457 w 480"/>
              <a:gd name="T77" fmla="*/ 86244 h 479"/>
              <a:gd name="T78" fmla="*/ 105511 w 480"/>
              <a:gd name="T79" fmla="*/ 105704 h 479"/>
              <a:gd name="T80" fmla="*/ 113457 w 480"/>
              <a:gd name="T81" fmla="*/ 129144 h 479"/>
              <a:gd name="T82" fmla="*/ 136855 w 480"/>
              <a:gd name="T83" fmla="*/ 137105 h 479"/>
              <a:gd name="T84" fmla="*/ 152748 w 480"/>
              <a:gd name="T85" fmla="*/ 133125 h 479"/>
              <a:gd name="T86" fmla="*/ 164226 w 480"/>
              <a:gd name="T87" fmla="*/ 121184 h 479"/>
              <a:gd name="T88" fmla="*/ 148775 w 480"/>
              <a:gd name="T89" fmla="*/ 117203 h 479"/>
              <a:gd name="T90" fmla="*/ 136855 w 480"/>
              <a:gd name="T91" fmla="*/ 125164 h 4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59" name="Freeform 32">
            <a:extLst>
              <a:ext uri="{FF2B5EF4-FFF2-40B4-BE49-F238E27FC236}">
                <a16:creationId xmlns:a16="http://schemas.microsoft.com/office/drawing/2014/main" id="{78C81C12-D274-4A60-90D2-22A3BF0BB981}"/>
              </a:ext>
            </a:extLst>
          </p:cNvPr>
          <p:cNvSpPr>
            <a:spLocks noChangeArrowheads="1"/>
          </p:cNvSpPr>
          <p:nvPr/>
        </p:nvSpPr>
        <p:spPr bwMode="auto">
          <a:xfrm>
            <a:off x="12290016" y="3309314"/>
            <a:ext cx="574291" cy="583195"/>
          </a:xfrm>
          <a:custGeom>
            <a:avLst/>
            <a:gdLst>
              <a:gd name="T0" fmla="*/ 187780 w 462"/>
              <a:gd name="T1" fmla="*/ 156635 h 470"/>
              <a:gd name="T2" fmla="*/ 187780 w 462"/>
              <a:gd name="T3" fmla="*/ 156635 h 470"/>
              <a:gd name="T4" fmla="*/ 187780 w 462"/>
              <a:gd name="T5" fmla="*/ 129202 h 470"/>
              <a:gd name="T6" fmla="*/ 152875 w 462"/>
              <a:gd name="T7" fmla="*/ 93804 h 470"/>
              <a:gd name="T8" fmla="*/ 129458 w 462"/>
              <a:gd name="T9" fmla="*/ 93804 h 470"/>
              <a:gd name="T10" fmla="*/ 113552 w 462"/>
              <a:gd name="T11" fmla="*/ 81857 h 470"/>
              <a:gd name="T12" fmla="*/ 113552 w 462"/>
              <a:gd name="T13" fmla="*/ 50442 h 470"/>
              <a:gd name="T14" fmla="*/ 129458 w 462"/>
              <a:gd name="T15" fmla="*/ 26991 h 470"/>
              <a:gd name="T16" fmla="*/ 102064 w 462"/>
              <a:gd name="T17" fmla="*/ 0 h 470"/>
              <a:gd name="T18" fmla="*/ 74670 w 462"/>
              <a:gd name="T19" fmla="*/ 26991 h 470"/>
              <a:gd name="T20" fmla="*/ 90134 w 462"/>
              <a:gd name="T21" fmla="*/ 50442 h 470"/>
              <a:gd name="T22" fmla="*/ 90134 w 462"/>
              <a:gd name="T23" fmla="*/ 81857 h 470"/>
              <a:gd name="T24" fmla="*/ 74670 w 462"/>
              <a:gd name="T25" fmla="*/ 93804 h 470"/>
              <a:gd name="T26" fmla="*/ 50811 w 462"/>
              <a:gd name="T27" fmla="*/ 93804 h 470"/>
              <a:gd name="T28" fmla="*/ 15906 w 462"/>
              <a:gd name="T29" fmla="*/ 129202 h 470"/>
              <a:gd name="T30" fmla="*/ 15906 w 462"/>
              <a:gd name="T31" fmla="*/ 156635 h 470"/>
              <a:gd name="T32" fmla="*/ 0 w 462"/>
              <a:gd name="T33" fmla="*/ 180086 h 470"/>
              <a:gd name="T34" fmla="*/ 23417 w 462"/>
              <a:gd name="T35" fmla="*/ 207520 h 470"/>
              <a:gd name="T36" fmla="*/ 50811 w 462"/>
              <a:gd name="T37" fmla="*/ 180086 h 470"/>
              <a:gd name="T38" fmla="*/ 35347 w 462"/>
              <a:gd name="T39" fmla="*/ 156635 h 470"/>
              <a:gd name="T40" fmla="*/ 35347 w 462"/>
              <a:gd name="T41" fmla="*/ 129202 h 470"/>
              <a:gd name="T42" fmla="*/ 50811 w 462"/>
              <a:gd name="T43" fmla="*/ 113715 h 470"/>
              <a:gd name="T44" fmla="*/ 74670 w 462"/>
              <a:gd name="T45" fmla="*/ 113715 h 470"/>
              <a:gd name="T46" fmla="*/ 90134 w 462"/>
              <a:gd name="T47" fmla="*/ 109733 h 470"/>
              <a:gd name="T48" fmla="*/ 90134 w 462"/>
              <a:gd name="T49" fmla="*/ 156635 h 470"/>
              <a:gd name="T50" fmla="*/ 74670 w 462"/>
              <a:gd name="T51" fmla="*/ 180086 h 470"/>
              <a:gd name="T52" fmla="*/ 102064 w 462"/>
              <a:gd name="T53" fmla="*/ 207520 h 470"/>
              <a:gd name="T54" fmla="*/ 129458 w 462"/>
              <a:gd name="T55" fmla="*/ 180086 h 470"/>
              <a:gd name="T56" fmla="*/ 113552 w 462"/>
              <a:gd name="T57" fmla="*/ 156635 h 470"/>
              <a:gd name="T58" fmla="*/ 113552 w 462"/>
              <a:gd name="T59" fmla="*/ 109733 h 470"/>
              <a:gd name="T60" fmla="*/ 129458 w 462"/>
              <a:gd name="T61" fmla="*/ 113715 h 470"/>
              <a:gd name="T62" fmla="*/ 152875 w 462"/>
              <a:gd name="T63" fmla="*/ 113715 h 470"/>
              <a:gd name="T64" fmla="*/ 168339 w 462"/>
              <a:gd name="T65" fmla="*/ 129202 h 470"/>
              <a:gd name="T66" fmla="*/ 168339 w 462"/>
              <a:gd name="T67" fmla="*/ 156635 h 470"/>
              <a:gd name="T68" fmla="*/ 152875 w 462"/>
              <a:gd name="T69" fmla="*/ 180086 h 470"/>
              <a:gd name="T70" fmla="*/ 180269 w 462"/>
              <a:gd name="T71" fmla="*/ 207520 h 470"/>
              <a:gd name="T72" fmla="*/ 203686 w 462"/>
              <a:gd name="T73" fmla="*/ 180086 h 470"/>
              <a:gd name="T74" fmla="*/ 187780 w 462"/>
              <a:gd name="T75" fmla="*/ 156635 h 470"/>
              <a:gd name="T76" fmla="*/ 39323 w 462"/>
              <a:gd name="T77" fmla="*/ 180086 h 470"/>
              <a:gd name="T78" fmla="*/ 39323 w 462"/>
              <a:gd name="T79" fmla="*/ 180086 h 470"/>
              <a:gd name="T80" fmla="*/ 23417 w 462"/>
              <a:gd name="T81" fmla="*/ 195573 h 470"/>
              <a:gd name="T82" fmla="*/ 7953 w 462"/>
              <a:gd name="T83" fmla="*/ 180086 h 470"/>
              <a:gd name="T84" fmla="*/ 23417 w 462"/>
              <a:gd name="T85" fmla="*/ 164600 h 470"/>
              <a:gd name="T86" fmla="*/ 39323 w 462"/>
              <a:gd name="T87" fmla="*/ 180086 h 470"/>
              <a:gd name="T88" fmla="*/ 86600 w 462"/>
              <a:gd name="T89" fmla="*/ 26991 h 470"/>
              <a:gd name="T90" fmla="*/ 86600 w 462"/>
              <a:gd name="T91" fmla="*/ 26991 h 470"/>
              <a:gd name="T92" fmla="*/ 102064 w 462"/>
              <a:gd name="T93" fmla="*/ 11504 h 470"/>
              <a:gd name="T94" fmla="*/ 117528 w 462"/>
              <a:gd name="T95" fmla="*/ 26991 h 470"/>
              <a:gd name="T96" fmla="*/ 102064 w 462"/>
              <a:gd name="T97" fmla="*/ 42920 h 470"/>
              <a:gd name="T98" fmla="*/ 86600 w 462"/>
              <a:gd name="T99" fmla="*/ 26991 h 470"/>
              <a:gd name="T100" fmla="*/ 117528 w 462"/>
              <a:gd name="T101" fmla="*/ 180086 h 470"/>
              <a:gd name="T102" fmla="*/ 117528 w 462"/>
              <a:gd name="T103" fmla="*/ 180086 h 470"/>
              <a:gd name="T104" fmla="*/ 102064 w 462"/>
              <a:gd name="T105" fmla="*/ 195573 h 470"/>
              <a:gd name="T106" fmla="*/ 86600 w 462"/>
              <a:gd name="T107" fmla="*/ 180086 h 470"/>
              <a:gd name="T108" fmla="*/ 102064 w 462"/>
              <a:gd name="T109" fmla="*/ 164600 h 470"/>
              <a:gd name="T110" fmla="*/ 117528 w 462"/>
              <a:gd name="T111" fmla="*/ 180086 h 470"/>
              <a:gd name="T112" fmla="*/ 180269 w 462"/>
              <a:gd name="T113" fmla="*/ 195573 h 470"/>
              <a:gd name="T114" fmla="*/ 180269 w 462"/>
              <a:gd name="T115" fmla="*/ 195573 h 470"/>
              <a:gd name="T116" fmla="*/ 164363 w 462"/>
              <a:gd name="T117" fmla="*/ 180086 h 470"/>
              <a:gd name="T118" fmla="*/ 180269 w 462"/>
              <a:gd name="T119" fmla="*/ 164600 h 470"/>
              <a:gd name="T120" fmla="*/ 191757 w 462"/>
              <a:gd name="T121" fmla="*/ 180086 h 470"/>
              <a:gd name="T122" fmla="*/ 180269 w 462"/>
              <a:gd name="T123" fmla="*/ 195573 h 4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60" name="Freeform 33">
            <a:extLst>
              <a:ext uri="{FF2B5EF4-FFF2-40B4-BE49-F238E27FC236}">
                <a16:creationId xmlns:a16="http://schemas.microsoft.com/office/drawing/2014/main" id="{E1A765B4-3CB8-4667-B2E9-3DBF06A81FF5}"/>
              </a:ext>
            </a:extLst>
          </p:cNvPr>
          <p:cNvSpPr>
            <a:spLocks noChangeArrowheads="1"/>
          </p:cNvSpPr>
          <p:nvPr/>
        </p:nvSpPr>
        <p:spPr bwMode="auto">
          <a:xfrm>
            <a:off x="11150340" y="3344929"/>
            <a:ext cx="400667" cy="516416"/>
          </a:xfrm>
          <a:custGeom>
            <a:avLst/>
            <a:gdLst>
              <a:gd name="T0" fmla="*/ 141476 w 320"/>
              <a:gd name="T1" fmla="*/ 27452 h 417"/>
              <a:gd name="T2" fmla="*/ 141476 w 320"/>
              <a:gd name="T3" fmla="*/ 27452 h 417"/>
              <a:gd name="T4" fmla="*/ 113979 w 320"/>
              <a:gd name="T5" fmla="*/ 0 h 417"/>
              <a:gd name="T6" fmla="*/ 86038 w 320"/>
              <a:gd name="T7" fmla="*/ 27452 h 417"/>
              <a:gd name="T8" fmla="*/ 102004 w 320"/>
              <a:gd name="T9" fmla="*/ 50920 h 417"/>
              <a:gd name="T10" fmla="*/ 66525 w 320"/>
              <a:gd name="T11" fmla="*/ 82357 h 417"/>
              <a:gd name="T12" fmla="*/ 35036 w 320"/>
              <a:gd name="T13" fmla="*/ 94312 h 417"/>
              <a:gd name="T14" fmla="*/ 35036 w 320"/>
              <a:gd name="T15" fmla="*/ 50920 h 417"/>
              <a:gd name="T16" fmla="*/ 51002 w 320"/>
              <a:gd name="T17" fmla="*/ 27452 h 417"/>
              <a:gd name="T18" fmla="*/ 27497 w 320"/>
              <a:gd name="T19" fmla="*/ 0 h 417"/>
              <a:gd name="T20" fmla="*/ 0 w 320"/>
              <a:gd name="T21" fmla="*/ 27452 h 417"/>
              <a:gd name="T22" fmla="*/ 15522 w 320"/>
              <a:gd name="T23" fmla="*/ 50920 h 417"/>
              <a:gd name="T24" fmla="*/ 15522 w 320"/>
              <a:gd name="T25" fmla="*/ 133277 h 417"/>
              <a:gd name="T26" fmla="*/ 0 w 320"/>
              <a:gd name="T27" fmla="*/ 156744 h 417"/>
              <a:gd name="T28" fmla="*/ 27497 w 320"/>
              <a:gd name="T29" fmla="*/ 184196 h 417"/>
              <a:gd name="T30" fmla="*/ 51002 w 320"/>
              <a:gd name="T31" fmla="*/ 156744 h 417"/>
              <a:gd name="T32" fmla="*/ 39028 w 320"/>
              <a:gd name="T33" fmla="*/ 133277 h 417"/>
              <a:gd name="T34" fmla="*/ 74507 w 320"/>
              <a:gd name="T35" fmla="*/ 102282 h 417"/>
              <a:gd name="T36" fmla="*/ 125510 w 320"/>
              <a:gd name="T37" fmla="*/ 50920 h 417"/>
              <a:gd name="T38" fmla="*/ 141476 w 320"/>
              <a:gd name="T39" fmla="*/ 27452 h 417"/>
              <a:gd name="T40" fmla="*/ 11531 w 320"/>
              <a:gd name="T41" fmla="*/ 27452 h 417"/>
              <a:gd name="T42" fmla="*/ 11531 w 320"/>
              <a:gd name="T43" fmla="*/ 27452 h 417"/>
              <a:gd name="T44" fmla="*/ 27497 w 320"/>
              <a:gd name="T45" fmla="*/ 11955 h 417"/>
              <a:gd name="T46" fmla="*/ 43019 w 320"/>
              <a:gd name="T47" fmla="*/ 27452 h 417"/>
              <a:gd name="T48" fmla="*/ 27497 w 320"/>
              <a:gd name="T49" fmla="*/ 38965 h 417"/>
              <a:gd name="T50" fmla="*/ 11531 w 320"/>
              <a:gd name="T51" fmla="*/ 27452 h 417"/>
              <a:gd name="T52" fmla="*/ 27497 w 320"/>
              <a:gd name="T53" fmla="*/ 172684 h 417"/>
              <a:gd name="T54" fmla="*/ 27497 w 320"/>
              <a:gd name="T55" fmla="*/ 172684 h 417"/>
              <a:gd name="T56" fmla="*/ 11531 w 320"/>
              <a:gd name="T57" fmla="*/ 156744 h 417"/>
              <a:gd name="T58" fmla="*/ 27497 w 320"/>
              <a:gd name="T59" fmla="*/ 141247 h 417"/>
              <a:gd name="T60" fmla="*/ 43019 w 320"/>
              <a:gd name="T61" fmla="*/ 156744 h 417"/>
              <a:gd name="T62" fmla="*/ 27497 w 320"/>
              <a:gd name="T63" fmla="*/ 172684 h 417"/>
              <a:gd name="T64" fmla="*/ 113979 w 320"/>
              <a:gd name="T65" fmla="*/ 38965 h 417"/>
              <a:gd name="T66" fmla="*/ 113979 w 320"/>
              <a:gd name="T67" fmla="*/ 38965 h 417"/>
              <a:gd name="T68" fmla="*/ 98013 w 320"/>
              <a:gd name="T69" fmla="*/ 27452 h 417"/>
              <a:gd name="T70" fmla="*/ 113979 w 320"/>
              <a:gd name="T71" fmla="*/ 11955 h 417"/>
              <a:gd name="T72" fmla="*/ 129501 w 320"/>
              <a:gd name="T73" fmla="*/ 27452 h 417"/>
              <a:gd name="T74" fmla="*/ 113979 w 320"/>
              <a:gd name="T75" fmla="*/ 38965 h 4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61" name="Freeform 34">
            <a:extLst>
              <a:ext uri="{FF2B5EF4-FFF2-40B4-BE49-F238E27FC236}">
                <a16:creationId xmlns:a16="http://schemas.microsoft.com/office/drawing/2014/main" id="{7F05E092-7EDE-4269-9415-132D67EBC88B}"/>
              </a:ext>
            </a:extLst>
          </p:cNvPr>
          <p:cNvSpPr>
            <a:spLocks noChangeArrowheads="1"/>
          </p:cNvSpPr>
          <p:nvPr/>
        </p:nvSpPr>
        <p:spPr bwMode="auto">
          <a:xfrm>
            <a:off x="9926080" y="3309314"/>
            <a:ext cx="396214" cy="583195"/>
          </a:xfrm>
          <a:custGeom>
            <a:avLst/>
            <a:gdLst>
              <a:gd name="T0" fmla="*/ 114421 w 320"/>
              <a:gd name="T1" fmla="*/ 152653 h 470"/>
              <a:gd name="T2" fmla="*/ 114421 w 320"/>
              <a:gd name="T3" fmla="*/ 152653 h 470"/>
              <a:gd name="T4" fmla="*/ 90916 w 320"/>
              <a:gd name="T5" fmla="*/ 168139 h 470"/>
              <a:gd name="T6" fmla="*/ 54993 w 320"/>
              <a:gd name="T7" fmla="*/ 168139 h 470"/>
              <a:gd name="T8" fmla="*/ 35479 w 320"/>
              <a:gd name="T9" fmla="*/ 152653 h 470"/>
              <a:gd name="T10" fmla="*/ 35479 w 320"/>
              <a:gd name="T11" fmla="*/ 109733 h 470"/>
              <a:gd name="T12" fmla="*/ 54993 w 320"/>
              <a:gd name="T13" fmla="*/ 113715 h 470"/>
              <a:gd name="T14" fmla="*/ 90916 w 320"/>
              <a:gd name="T15" fmla="*/ 113715 h 470"/>
              <a:gd name="T16" fmla="*/ 114421 w 320"/>
              <a:gd name="T17" fmla="*/ 129202 h 470"/>
              <a:gd name="T18" fmla="*/ 141474 w 320"/>
              <a:gd name="T19" fmla="*/ 101769 h 470"/>
              <a:gd name="T20" fmla="*/ 114421 w 320"/>
              <a:gd name="T21" fmla="*/ 77875 h 470"/>
              <a:gd name="T22" fmla="*/ 90916 w 320"/>
              <a:gd name="T23" fmla="*/ 93804 h 470"/>
              <a:gd name="T24" fmla="*/ 54993 w 320"/>
              <a:gd name="T25" fmla="*/ 93804 h 470"/>
              <a:gd name="T26" fmla="*/ 35479 w 320"/>
              <a:gd name="T27" fmla="*/ 73893 h 470"/>
              <a:gd name="T28" fmla="*/ 35479 w 320"/>
              <a:gd name="T29" fmla="*/ 50442 h 470"/>
              <a:gd name="T30" fmla="*/ 51001 w 320"/>
              <a:gd name="T31" fmla="*/ 26991 h 470"/>
              <a:gd name="T32" fmla="*/ 27496 w 320"/>
              <a:gd name="T33" fmla="*/ 0 h 470"/>
              <a:gd name="T34" fmla="*/ 0 w 320"/>
              <a:gd name="T35" fmla="*/ 26991 h 470"/>
              <a:gd name="T36" fmla="*/ 15966 w 320"/>
              <a:gd name="T37" fmla="*/ 50442 h 470"/>
              <a:gd name="T38" fmla="*/ 15966 w 320"/>
              <a:gd name="T39" fmla="*/ 152653 h 470"/>
              <a:gd name="T40" fmla="*/ 54993 w 320"/>
              <a:gd name="T41" fmla="*/ 191591 h 470"/>
              <a:gd name="T42" fmla="*/ 90916 w 320"/>
              <a:gd name="T43" fmla="*/ 191591 h 470"/>
              <a:gd name="T44" fmla="*/ 114421 w 320"/>
              <a:gd name="T45" fmla="*/ 207520 h 470"/>
              <a:gd name="T46" fmla="*/ 141474 w 320"/>
              <a:gd name="T47" fmla="*/ 180086 h 470"/>
              <a:gd name="T48" fmla="*/ 114421 w 320"/>
              <a:gd name="T49" fmla="*/ 152653 h 470"/>
              <a:gd name="T50" fmla="*/ 114421 w 320"/>
              <a:gd name="T51" fmla="*/ 86282 h 470"/>
              <a:gd name="T52" fmla="*/ 114421 w 320"/>
              <a:gd name="T53" fmla="*/ 86282 h 470"/>
              <a:gd name="T54" fmla="*/ 129943 w 320"/>
              <a:gd name="T55" fmla="*/ 101769 h 470"/>
              <a:gd name="T56" fmla="*/ 114421 w 320"/>
              <a:gd name="T57" fmla="*/ 117698 h 470"/>
              <a:gd name="T58" fmla="*/ 98011 w 320"/>
              <a:gd name="T59" fmla="*/ 101769 h 470"/>
              <a:gd name="T60" fmla="*/ 114421 w 320"/>
              <a:gd name="T61" fmla="*/ 86282 h 470"/>
              <a:gd name="T62" fmla="*/ 11974 w 320"/>
              <a:gd name="T63" fmla="*/ 26991 h 470"/>
              <a:gd name="T64" fmla="*/ 11974 w 320"/>
              <a:gd name="T65" fmla="*/ 26991 h 470"/>
              <a:gd name="T66" fmla="*/ 27496 w 320"/>
              <a:gd name="T67" fmla="*/ 11504 h 470"/>
              <a:gd name="T68" fmla="*/ 43462 w 320"/>
              <a:gd name="T69" fmla="*/ 26991 h 470"/>
              <a:gd name="T70" fmla="*/ 27496 w 320"/>
              <a:gd name="T71" fmla="*/ 42920 h 470"/>
              <a:gd name="T72" fmla="*/ 11974 w 320"/>
              <a:gd name="T73" fmla="*/ 26991 h 470"/>
              <a:gd name="T74" fmla="*/ 114421 w 320"/>
              <a:gd name="T75" fmla="*/ 195573 h 470"/>
              <a:gd name="T76" fmla="*/ 114421 w 320"/>
              <a:gd name="T77" fmla="*/ 195573 h 470"/>
              <a:gd name="T78" fmla="*/ 98011 w 320"/>
              <a:gd name="T79" fmla="*/ 180086 h 470"/>
              <a:gd name="T80" fmla="*/ 114421 w 320"/>
              <a:gd name="T81" fmla="*/ 164600 h 470"/>
              <a:gd name="T82" fmla="*/ 129943 w 320"/>
              <a:gd name="T83" fmla="*/ 180086 h 470"/>
              <a:gd name="T84" fmla="*/ 114421 w 320"/>
              <a:gd name="T85" fmla="*/ 195573 h 4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62" name="Freeform 35">
            <a:extLst>
              <a:ext uri="{FF2B5EF4-FFF2-40B4-BE49-F238E27FC236}">
                <a16:creationId xmlns:a16="http://schemas.microsoft.com/office/drawing/2014/main" id="{8948BFA2-826F-4DA8-BB32-3E3E01FC8510}"/>
              </a:ext>
            </a:extLst>
          </p:cNvPr>
          <p:cNvSpPr>
            <a:spLocks noChangeArrowheads="1"/>
          </p:cNvSpPr>
          <p:nvPr/>
        </p:nvSpPr>
        <p:spPr bwMode="auto">
          <a:xfrm>
            <a:off x="13732418" y="3344929"/>
            <a:ext cx="151363" cy="516416"/>
          </a:xfrm>
          <a:custGeom>
            <a:avLst/>
            <a:gdLst>
              <a:gd name="T0" fmla="*/ 38757 w 125"/>
              <a:gd name="T1" fmla="*/ 133277 h 417"/>
              <a:gd name="T2" fmla="*/ 38757 w 125"/>
              <a:gd name="T3" fmla="*/ 133277 h 417"/>
              <a:gd name="T4" fmla="*/ 38757 w 125"/>
              <a:gd name="T5" fmla="*/ 50920 h 417"/>
              <a:gd name="T6" fmla="*/ 53999 w 125"/>
              <a:gd name="T7" fmla="*/ 27452 h 417"/>
              <a:gd name="T8" fmla="*/ 26999 w 125"/>
              <a:gd name="T9" fmla="*/ 0 h 417"/>
              <a:gd name="T10" fmla="*/ 0 w 125"/>
              <a:gd name="T11" fmla="*/ 27452 h 417"/>
              <a:gd name="T12" fmla="*/ 15677 w 125"/>
              <a:gd name="T13" fmla="*/ 50920 h 417"/>
              <a:gd name="T14" fmla="*/ 15677 w 125"/>
              <a:gd name="T15" fmla="*/ 133277 h 417"/>
              <a:gd name="T16" fmla="*/ 0 w 125"/>
              <a:gd name="T17" fmla="*/ 156744 h 417"/>
              <a:gd name="T18" fmla="*/ 26999 w 125"/>
              <a:gd name="T19" fmla="*/ 184196 h 417"/>
              <a:gd name="T20" fmla="*/ 53999 w 125"/>
              <a:gd name="T21" fmla="*/ 156744 h 417"/>
              <a:gd name="T22" fmla="*/ 38757 w 125"/>
              <a:gd name="T23" fmla="*/ 133277 h 417"/>
              <a:gd name="T24" fmla="*/ 11758 w 125"/>
              <a:gd name="T25" fmla="*/ 27452 h 417"/>
              <a:gd name="T26" fmla="*/ 11758 w 125"/>
              <a:gd name="T27" fmla="*/ 27452 h 417"/>
              <a:gd name="T28" fmla="*/ 26999 w 125"/>
              <a:gd name="T29" fmla="*/ 11955 h 417"/>
              <a:gd name="T30" fmla="*/ 42241 w 125"/>
              <a:gd name="T31" fmla="*/ 27452 h 417"/>
              <a:gd name="T32" fmla="*/ 26999 w 125"/>
              <a:gd name="T33" fmla="*/ 38965 h 417"/>
              <a:gd name="T34" fmla="*/ 11758 w 125"/>
              <a:gd name="T35" fmla="*/ 27452 h 417"/>
              <a:gd name="T36" fmla="*/ 26999 w 125"/>
              <a:gd name="T37" fmla="*/ 172684 h 417"/>
              <a:gd name="T38" fmla="*/ 26999 w 125"/>
              <a:gd name="T39" fmla="*/ 172684 h 417"/>
              <a:gd name="T40" fmla="*/ 11758 w 125"/>
              <a:gd name="T41" fmla="*/ 156744 h 417"/>
              <a:gd name="T42" fmla="*/ 26999 w 125"/>
              <a:gd name="T43" fmla="*/ 141247 h 417"/>
              <a:gd name="T44" fmla="*/ 42241 w 125"/>
              <a:gd name="T45" fmla="*/ 156744 h 417"/>
              <a:gd name="T46" fmla="*/ 26999 w 125"/>
              <a:gd name="T47" fmla="*/ 172684 h 4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63" name="Freeform 36">
            <a:extLst>
              <a:ext uri="{FF2B5EF4-FFF2-40B4-BE49-F238E27FC236}">
                <a16:creationId xmlns:a16="http://schemas.microsoft.com/office/drawing/2014/main" id="{E497F939-D245-454B-A423-A374A7E89D11}"/>
              </a:ext>
            </a:extLst>
          </p:cNvPr>
          <p:cNvSpPr>
            <a:spLocks noChangeArrowheads="1"/>
          </p:cNvSpPr>
          <p:nvPr/>
        </p:nvSpPr>
        <p:spPr bwMode="auto">
          <a:xfrm>
            <a:off x="14836480" y="3344929"/>
            <a:ext cx="400667" cy="516416"/>
          </a:xfrm>
          <a:custGeom>
            <a:avLst/>
            <a:gdLst>
              <a:gd name="T0" fmla="*/ 51002 w 320"/>
              <a:gd name="T1" fmla="*/ 27452 h 417"/>
              <a:gd name="T2" fmla="*/ 51002 w 320"/>
              <a:gd name="T3" fmla="*/ 27452 h 417"/>
              <a:gd name="T4" fmla="*/ 27497 w 320"/>
              <a:gd name="T5" fmla="*/ 0 h 417"/>
              <a:gd name="T6" fmla="*/ 0 w 320"/>
              <a:gd name="T7" fmla="*/ 27452 h 417"/>
              <a:gd name="T8" fmla="*/ 15966 w 320"/>
              <a:gd name="T9" fmla="*/ 50920 h 417"/>
              <a:gd name="T10" fmla="*/ 15966 w 320"/>
              <a:gd name="T11" fmla="*/ 133277 h 417"/>
              <a:gd name="T12" fmla="*/ 0 w 320"/>
              <a:gd name="T13" fmla="*/ 156744 h 417"/>
              <a:gd name="T14" fmla="*/ 27497 w 320"/>
              <a:gd name="T15" fmla="*/ 184196 h 417"/>
              <a:gd name="T16" fmla="*/ 51002 w 320"/>
              <a:gd name="T17" fmla="*/ 156744 h 417"/>
              <a:gd name="T18" fmla="*/ 35480 w 320"/>
              <a:gd name="T19" fmla="*/ 133277 h 417"/>
              <a:gd name="T20" fmla="*/ 35480 w 320"/>
              <a:gd name="T21" fmla="*/ 50920 h 417"/>
              <a:gd name="T22" fmla="*/ 51002 w 320"/>
              <a:gd name="T23" fmla="*/ 27452 h 417"/>
              <a:gd name="T24" fmla="*/ 43463 w 320"/>
              <a:gd name="T25" fmla="*/ 156744 h 417"/>
              <a:gd name="T26" fmla="*/ 43463 w 320"/>
              <a:gd name="T27" fmla="*/ 156744 h 417"/>
              <a:gd name="T28" fmla="*/ 27497 w 320"/>
              <a:gd name="T29" fmla="*/ 172684 h 417"/>
              <a:gd name="T30" fmla="*/ 11974 w 320"/>
              <a:gd name="T31" fmla="*/ 156744 h 417"/>
              <a:gd name="T32" fmla="*/ 27497 w 320"/>
              <a:gd name="T33" fmla="*/ 141247 h 417"/>
              <a:gd name="T34" fmla="*/ 43463 w 320"/>
              <a:gd name="T35" fmla="*/ 156744 h 417"/>
              <a:gd name="T36" fmla="*/ 27497 w 320"/>
              <a:gd name="T37" fmla="*/ 38965 h 417"/>
              <a:gd name="T38" fmla="*/ 27497 w 320"/>
              <a:gd name="T39" fmla="*/ 38965 h 417"/>
              <a:gd name="T40" fmla="*/ 11974 w 320"/>
              <a:gd name="T41" fmla="*/ 27452 h 417"/>
              <a:gd name="T42" fmla="*/ 27497 w 320"/>
              <a:gd name="T43" fmla="*/ 11955 h 417"/>
              <a:gd name="T44" fmla="*/ 43463 w 320"/>
              <a:gd name="T45" fmla="*/ 27452 h 417"/>
              <a:gd name="T46" fmla="*/ 27497 w 320"/>
              <a:gd name="T47" fmla="*/ 38965 h 417"/>
              <a:gd name="T48" fmla="*/ 125953 w 320"/>
              <a:gd name="T49" fmla="*/ 133277 h 417"/>
              <a:gd name="T50" fmla="*/ 125953 w 320"/>
              <a:gd name="T51" fmla="*/ 133277 h 417"/>
              <a:gd name="T52" fmla="*/ 125953 w 320"/>
              <a:gd name="T53" fmla="*/ 50920 h 417"/>
              <a:gd name="T54" fmla="*/ 141476 w 320"/>
              <a:gd name="T55" fmla="*/ 27452 h 417"/>
              <a:gd name="T56" fmla="*/ 113979 w 320"/>
              <a:gd name="T57" fmla="*/ 0 h 417"/>
              <a:gd name="T58" fmla="*/ 86482 w 320"/>
              <a:gd name="T59" fmla="*/ 27452 h 417"/>
              <a:gd name="T60" fmla="*/ 105996 w 320"/>
              <a:gd name="T61" fmla="*/ 50920 h 417"/>
              <a:gd name="T62" fmla="*/ 105996 w 320"/>
              <a:gd name="T63" fmla="*/ 133277 h 417"/>
              <a:gd name="T64" fmla="*/ 86482 w 320"/>
              <a:gd name="T65" fmla="*/ 156744 h 417"/>
              <a:gd name="T66" fmla="*/ 113979 w 320"/>
              <a:gd name="T67" fmla="*/ 184196 h 417"/>
              <a:gd name="T68" fmla="*/ 141476 w 320"/>
              <a:gd name="T69" fmla="*/ 156744 h 417"/>
              <a:gd name="T70" fmla="*/ 125953 w 320"/>
              <a:gd name="T71" fmla="*/ 133277 h 417"/>
              <a:gd name="T72" fmla="*/ 98013 w 320"/>
              <a:gd name="T73" fmla="*/ 27452 h 417"/>
              <a:gd name="T74" fmla="*/ 98013 w 320"/>
              <a:gd name="T75" fmla="*/ 27452 h 417"/>
              <a:gd name="T76" fmla="*/ 113979 w 320"/>
              <a:gd name="T77" fmla="*/ 11955 h 417"/>
              <a:gd name="T78" fmla="*/ 129501 w 320"/>
              <a:gd name="T79" fmla="*/ 27452 h 417"/>
              <a:gd name="T80" fmla="*/ 113979 w 320"/>
              <a:gd name="T81" fmla="*/ 38965 h 417"/>
              <a:gd name="T82" fmla="*/ 98013 w 320"/>
              <a:gd name="T83" fmla="*/ 27452 h 417"/>
              <a:gd name="T84" fmla="*/ 113979 w 320"/>
              <a:gd name="T85" fmla="*/ 172684 h 417"/>
              <a:gd name="T86" fmla="*/ 113979 w 320"/>
              <a:gd name="T87" fmla="*/ 172684 h 417"/>
              <a:gd name="T88" fmla="*/ 98013 w 320"/>
              <a:gd name="T89" fmla="*/ 156744 h 417"/>
              <a:gd name="T90" fmla="*/ 113979 w 320"/>
              <a:gd name="T91" fmla="*/ 141247 h 417"/>
              <a:gd name="T92" fmla="*/ 129501 w 320"/>
              <a:gd name="T93" fmla="*/ 156744 h 417"/>
              <a:gd name="T94" fmla="*/ 113979 w 320"/>
              <a:gd name="T95" fmla="*/ 172684 h 4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dirty="0"/>
          </a:p>
        </p:txBody>
      </p:sp>
      <p:sp>
        <p:nvSpPr>
          <p:cNvPr id="57" name="Freeform 53">
            <a:extLst>
              <a:ext uri="{FF2B5EF4-FFF2-40B4-BE49-F238E27FC236}">
                <a16:creationId xmlns:a16="http://schemas.microsoft.com/office/drawing/2014/main" id="{037943CD-4086-4A17-A1DE-894BF0B91BB3}"/>
              </a:ext>
            </a:extLst>
          </p:cNvPr>
          <p:cNvSpPr>
            <a:spLocks/>
          </p:cNvSpPr>
          <p:nvPr/>
        </p:nvSpPr>
        <p:spPr bwMode="auto">
          <a:xfrm>
            <a:off x="12530540" y="4955388"/>
            <a:ext cx="571890" cy="424054"/>
          </a:xfrm>
          <a:custGeom>
            <a:avLst/>
            <a:gdLst>
              <a:gd name="T0" fmla="*/ 188749 w 68"/>
              <a:gd name="T1" fmla="*/ 173037 h 50"/>
              <a:gd name="T2" fmla="*/ 54909 w 68"/>
              <a:gd name="T3" fmla="*/ 173037 h 50"/>
              <a:gd name="T4" fmla="*/ 0 w 68"/>
              <a:gd name="T5" fmla="*/ 117665 h 50"/>
              <a:gd name="T6" fmla="*/ 30886 w 68"/>
              <a:gd name="T7" fmla="*/ 69215 h 50"/>
              <a:gd name="T8" fmla="*/ 30886 w 68"/>
              <a:gd name="T9" fmla="*/ 62293 h 50"/>
              <a:gd name="T10" fmla="*/ 92658 w 68"/>
              <a:gd name="T11" fmla="*/ 0 h 50"/>
              <a:gd name="T12" fmla="*/ 150999 w 68"/>
              <a:gd name="T13" fmla="*/ 38068 h 50"/>
              <a:gd name="T14" fmla="*/ 171590 w 68"/>
              <a:gd name="T15" fmla="*/ 31147 h 50"/>
              <a:gd name="T16" fmla="*/ 202476 w 68"/>
              <a:gd name="T17" fmla="*/ 62293 h 50"/>
              <a:gd name="T18" fmla="*/ 199044 w 68"/>
              <a:gd name="T19" fmla="*/ 79597 h 50"/>
              <a:gd name="T20" fmla="*/ 233362 w 68"/>
              <a:gd name="T21" fmla="*/ 124587 h 50"/>
              <a:gd name="T22" fmla="*/ 188749 w 68"/>
              <a:gd name="T23" fmla="*/ 17303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54">
            <a:extLst>
              <a:ext uri="{FF2B5EF4-FFF2-40B4-BE49-F238E27FC236}">
                <a16:creationId xmlns:a16="http://schemas.microsoft.com/office/drawing/2014/main" id="{6FC67CCA-24CF-4F83-888A-9D38AE5B7718}"/>
              </a:ext>
            </a:extLst>
          </p:cNvPr>
          <p:cNvSpPr>
            <a:spLocks noEditPoints="1"/>
          </p:cNvSpPr>
          <p:nvPr/>
        </p:nvSpPr>
        <p:spPr bwMode="auto">
          <a:xfrm>
            <a:off x="13966067" y="4955387"/>
            <a:ext cx="571890" cy="424054"/>
          </a:xfrm>
          <a:custGeom>
            <a:avLst/>
            <a:gdLst>
              <a:gd name="T0" fmla="*/ 188749 w 68"/>
              <a:gd name="T1" fmla="*/ 173037 h 50"/>
              <a:gd name="T2" fmla="*/ 54909 w 68"/>
              <a:gd name="T3" fmla="*/ 173037 h 50"/>
              <a:gd name="T4" fmla="*/ 0 w 68"/>
              <a:gd name="T5" fmla="*/ 117665 h 50"/>
              <a:gd name="T6" fmla="*/ 30886 w 68"/>
              <a:gd name="T7" fmla="*/ 69215 h 50"/>
              <a:gd name="T8" fmla="*/ 30886 w 68"/>
              <a:gd name="T9" fmla="*/ 62293 h 50"/>
              <a:gd name="T10" fmla="*/ 92658 w 68"/>
              <a:gd name="T11" fmla="*/ 0 h 50"/>
              <a:gd name="T12" fmla="*/ 150999 w 68"/>
              <a:gd name="T13" fmla="*/ 38068 h 50"/>
              <a:gd name="T14" fmla="*/ 171590 w 68"/>
              <a:gd name="T15" fmla="*/ 31147 h 50"/>
              <a:gd name="T16" fmla="*/ 202476 w 68"/>
              <a:gd name="T17" fmla="*/ 62293 h 50"/>
              <a:gd name="T18" fmla="*/ 199044 w 68"/>
              <a:gd name="T19" fmla="*/ 79597 h 50"/>
              <a:gd name="T20" fmla="*/ 233362 w 68"/>
              <a:gd name="T21" fmla="*/ 124587 h 50"/>
              <a:gd name="T22" fmla="*/ 188749 w 68"/>
              <a:gd name="T23" fmla="*/ 173037 h 50"/>
              <a:gd name="T24" fmla="*/ 154431 w 68"/>
              <a:gd name="T25" fmla="*/ 86519 h 50"/>
              <a:gd name="T26" fmla="*/ 113249 w 68"/>
              <a:gd name="T27" fmla="*/ 44990 h 50"/>
              <a:gd name="T28" fmla="*/ 109817 w 68"/>
              <a:gd name="T29" fmla="*/ 41529 h 50"/>
              <a:gd name="T30" fmla="*/ 106386 w 68"/>
              <a:gd name="T31" fmla="*/ 44990 h 50"/>
              <a:gd name="T32" fmla="*/ 61772 w 68"/>
              <a:gd name="T33" fmla="*/ 86519 h 50"/>
              <a:gd name="T34" fmla="*/ 61772 w 68"/>
              <a:gd name="T35" fmla="*/ 89979 h 50"/>
              <a:gd name="T36" fmla="*/ 65204 w 68"/>
              <a:gd name="T37" fmla="*/ 93440 h 50"/>
              <a:gd name="T38" fmla="*/ 92658 w 68"/>
              <a:gd name="T39" fmla="*/ 93440 h 50"/>
              <a:gd name="T40" fmla="*/ 92658 w 68"/>
              <a:gd name="T41" fmla="*/ 138430 h 50"/>
              <a:gd name="T42" fmla="*/ 96090 w 68"/>
              <a:gd name="T43" fmla="*/ 141890 h 50"/>
              <a:gd name="T44" fmla="*/ 120113 w 68"/>
              <a:gd name="T45" fmla="*/ 141890 h 50"/>
              <a:gd name="T46" fmla="*/ 123545 w 68"/>
              <a:gd name="T47" fmla="*/ 138430 h 50"/>
              <a:gd name="T48" fmla="*/ 123545 w 68"/>
              <a:gd name="T49" fmla="*/ 93440 h 50"/>
              <a:gd name="T50" fmla="*/ 150999 w 68"/>
              <a:gd name="T51" fmla="*/ 93440 h 50"/>
              <a:gd name="T52" fmla="*/ 154431 w 68"/>
              <a:gd name="T53" fmla="*/ 89979 h 50"/>
              <a:gd name="T54" fmla="*/ 154431 w 68"/>
              <a:gd name="T55" fmla="*/ 86519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71">
            <a:extLst>
              <a:ext uri="{FF2B5EF4-FFF2-40B4-BE49-F238E27FC236}">
                <a16:creationId xmlns:a16="http://schemas.microsoft.com/office/drawing/2014/main" id="{AB9F03E3-C6F0-4FC3-99B6-9113A5B8E916}"/>
              </a:ext>
            </a:extLst>
          </p:cNvPr>
          <p:cNvSpPr>
            <a:spLocks/>
          </p:cNvSpPr>
          <p:nvPr/>
        </p:nvSpPr>
        <p:spPr bwMode="auto">
          <a:xfrm>
            <a:off x="8539565" y="6290409"/>
            <a:ext cx="536878" cy="389042"/>
          </a:xfrm>
          <a:custGeom>
            <a:avLst/>
            <a:gdLst>
              <a:gd name="T0" fmla="*/ 219075 w 64"/>
              <a:gd name="T1" fmla="*/ 144946 h 46"/>
              <a:gd name="T2" fmla="*/ 212229 w 64"/>
              <a:gd name="T3" fmla="*/ 151848 h 46"/>
              <a:gd name="T4" fmla="*/ 208806 w 64"/>
              <a:gd name="T5" fmla="*/ 155299 h 46"/>
              <a:gd name="T6" fmla="*/ 205383 w 64"/>
              <a:gd name="T7" fmla="*/ 151848 h 46"/>
              <a:gd name="T8" fmla="*/ 154037 w 64"/>
              <a:gd name="T9" fmla="*/ 103533 h 46"/>
              <a:gd name="T10" fmla="*/ 154037 w 64"/>
              <a:gd name="T11" fmla="*/ 124239 h 46"/>
              <a:gd name="T12" fmla="*/ 119807 w 64"/>
              <a:gd name="T13" fmla="*/ 158750 h 46"/>
              <a:gd name="T14" fmla="*/ 34230 w 64"/>
              <a:gd name="T15" fmla="*/ 158750 h 46"/>
              <a:gd name="T16" fmla="*/ 0 w 64"/>
              <a:gd name="T17" fmla="*/ 124239 h 46"/>
              <a:gd name="T18" fmla="*/ 0 w 64"/>
              <a:gd name="T19" fmla="*/ 34511 h 46"/>
              <a:gd name="T20" fmla="*/ 34230 w 64"/>
              <a:gd name="T21" fmla="*/ 0 h 46"/>
              <a:gd name="T22" fmla="*/ 119807 w 64"/>
              <a:gd name="T23" fmla="*/ 0 h 46"/>
              <a:gd name="T24" fmla="*/ 154037 w 64"/>
              <a:gd name="T25" fmla="*/ 34511 h 46"/>
              <a:gd name="T26" fmla="*/ 154037 w 64"/>
              <a:gd name="T27" fmla="*/ 55217 h 46"/>
              <a:gd name="T28" fmla="*/ 205383 w 64"/>
              <a:gd name="T29" fmla="*/ 6902 h 46"/>
              <a:gd name="T30" fmla="*/ 208806 w 64"/>
              <a:gd name="T31" fmla="*/ 3451 h 46"/>
              <a:gd name="T32" fmla="*/ 212229 w 64"/>
              <a:gd name="T33" fmla="*/ 3451 h 46"/>
              <a:gd name="T34" fmla="*/ 219075 w 64"/>
              <a:gd name="T35" fmla="*/ 13804 h 46"/>
              <a:gd name="T36" fmla="*/ 219075 w 64"/>
              <a:gd name="T37" fmla="*/ 1449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48">
            <a:extLst>
              <a:ext uri="{FF2B5EF4-FFF2-40B4-BE49-F238E27FC236}">
                <a16:creationId xmlns:a16="http://schemas.microsoft.com/office/drawing/2014/main" id="{7ED4A41A-FF26-4705-93DC-1BDF7993CD86}"/>
              </a:ext>
            </a:extLst>
          </p:cNvPr>
          <p:cNvSpPr>
            <a:spLocks noChangeArrowheads="1"/>
          </p:cNvSpPr>
          <p:nvPr/>
        </p:nvSpPr>
        <p:spPr bwMode="auto">
          <a:xfrm>
            <a:off x="5566794" y="8532044"/>
            <a:ext cx="700976" cy="511660"/>
          </a:xfrm>
          <a:custGeom>
            <a:avLst/>
            <a:gdLst>
              <a:gd name="T0" fmla="*/ 206650 w 602"/>
              <a:gd name="T1" fmla="*/ 158388 h 439"/>
              <a:gd name="T2" fmla="*/ 206650 w 602"/>
              <a:gd name="T3" fmla="*/ 158388 h 439"/>
              <a:gd name="T4" fmla="*/ 196534 w 602"/>
              <a:gd name="T5" fmla="*/ 158388 h 439"/>
              <a:gd name="T6" fmla="*/ 194005 w 602"/>
              <a:gd name="T7" fmla="*/ 158388 h 439"/>
              <a:gd name="T8" fmla="*/ 178831 w 602"/>
              <a:gd name="T9" fmla="*/ 158388 h 439"/>
              <a:gd name="T10" fmla="*/ 163297 w 602"/>
              <a:gd name="T11" fmla="*/ 117526 h 439"/>
              <a:gd name="T12" fmla="*/ 163297 w 602"/>
              <a:gd name="T13" fmla="*/ 117526 h 439"/>
              <a:gd name="T14" fmla="*/ 153181 w 602"/>
              <a:gd name="T15" fmla="*/ 109932 h 439"/>
              <a:gd name="T16" fmla="*/ 63946 w 602"/>
              <a:gd name="T17" fmla="*/ 109932 h 439"/>
              <a:gd name="T18" fmla="*/ 56359 w 602"/>
              <a:gd name="T19" fmla="*/ 117526 h 439"/>
              <a:gd name="T20" fmla="*/ 56359 w 602"/>
              <a:gd name="T21" fmla="*/ 117526 h 439"/>
              <a:gd name="T22" fmla="*/ 38295 w 602"/>
              <a:gd name="T23" fmla="*/ 158388 h 439"/>
              <a:gd name="T24" fmla="*/ 23122 w 602"/>
              <a:gd name="T25" fmla="*/ 158388 h 439"/>
              <a:gd name="T26" fmla="*/ 20593 w 602"/>
              <a:gd name="T27" fmla="*/ 158388 h 439"/>
              <a:gd name="T28" fmla="*/ 10116 w 602"/>
              <a:gd name="T29" fmla="*/ 158388 h 439"/>
              <a:gd name="T30" fmla="*/ 0 w 602"/>
              <a:gd name="T31" fmla="*/ 148263 h 439"/>
              <a:gd name="T32" fmla="*/ 0 w 602"/>
              <a:gd name="T33" fmla="*/ 10125 h 439"/>
              <a:gd name="T34" fmla="*/ 10116 w 602"/>
              <a:gd name="T35" fmla="*/ 0 h 439"/>
              <a:gd name="T36" fmla="*/ 206650 w 602"/>
              <a:gd name="T37" fmla="*/ 0 h 439"/>
              <a:gd name="T38" fmla="*/ 217127 w 602"/>
              <a:gd name="T39" fmla="*/ 10125 h 439"/>
              <a:gd name="T40" fmla="*/ 217127 w 602"/>
              <a:gd name="T41" fmla="*/ 148263 h 439"/>
              <a:gd name="T42" fmla="*/ 206650 w 602"/>
              <a:gd name="T43" fmla="*/ 158388 h 439"/>
              <a:gd name="T44" fmla="*/ 53469 w 602"/>
              <a:gd name="T45" fmla="*/ 51350 h 439"/>
              <a:gd name="T46" fmla="*/ 53469 w 602"/>
              <a:gd name="T47" fmla="*/ 51350 h 439"/>
              <a:gd name="T48" fmla="*/ 40824 w 602"/>
              <a:gd name="T49" fmla="*/ 66538 h 439"/>
              <a:gd name="T50" fmla="*/ 53469 w 602"/>
              <a:gd name="T51" fmla="*/ 79194 h 439"/>
              <a:gd name="T52" fmla="*/ 69004 w 602"/>
              <a:gd name="T53" fmla="*/ 66538 h 439"/>
              <a:gd name="T54" fmla="*/ 53469 w 602"/>
              <a:gd name="T55" fmla="*/ 51350 h 439"/>
              <a:gd name="T56" fmla="*/ 135478 w 602"/>
              <a:gd name="T57" fmla="*/ 51350 h 439"/>
              <a:gd name="T58" fmla="*/ 135478 w 602"/>
              <a:gd name="T59" fmla="*/ 51350 h 439"/>
              <a:gd name="T60" fmla="*/ 81648 w 602"/>
              <a:gd name="T61" fmla="*/ 51350 h 439"/>
              <a:gd name="T62" fmla="*/ 81648 w 602"/>
              <a:gd name="T63" fmla="*/ 79194 h 439"/>
              <a:gd name="T64" fmla="*/ 135478 w 602"/>
              <a:gd name="T65" fmla="*/ 79194 h 439"/>
              <a:gd name="T66" fmla="*/ 135478 w 602"/>
              <a:gd name="T67" fmla="*/ 51350 h 439"/>
              <a:gd name="T68" fmla="*/ 163297 w 602"/>
              <a:gd name="T69" fmla="*/ 51350 h 439"/>
              <a:gd name="T70" fmla="*/ 163297 w 602"/>
              <a:gd name="T71" fmla="*/ 51350 h 439"/>
              <a:gd name="T72" fmla="*/ 150652 w 602"/>
              <a:gd name="T73" fmla="*/ 66538 h 439"/>
              <a:gd name="T74" fmla="*/ 163297 w 602"/>
              <a:gd name="T75" fmla="*/ 79194 h 439"/>
              <a:gd name="T76" fmla="*/ 176303 w 602"/>
              <a:gd name="T77" fmla="*/ 66538 h 439"/>
              <a:gd name="T78" fmla="*/ 163297 w 602"/>
              <a:gd name="T79" fmla="*/ 51350 h 439"/>
              <a:gd name="T80" fmla="*/ 61417 w 602"/>
              <a:gd name="T81" fmla="*/ 128013 h 439"/>
              <a:gd name="T82" fmla="*/ 61417 w 602"/>
              <a:gd name="T83" fmla="*/ 128013 h 439"/>
              <a:gd name="T84" fmla="*/ 71533 w 602"/>
              <a:gd name="T85" fmla="*/ 120057 h 439"/>
              <a:gd name="T86" fmla="*/ 145594 w 602"/>
              <a:gd name="T87" fmla="*/ 120057 h 439"/>
              <a:gd name="T88" fmla="*/ 155710 w 602"/>
              <a:gd name="T89" fmla="*/ 128013 h 439"/>
              <a:gd name="T90" fmla="*/ 155710 w 602"/>
              <a:gd name="T91" fmla="*/ 128013 h 439"/>
              <a:gd name="T92" fmla="*/ 165826 w 602"/>
              <a:gd name="T93" fmla="*/ 158388 h 439"/>
              <a:gd name="T94" fmla="*/ 145594 w 602"/>
              <a:gd name="T95" fmla="*/ 158388 h 439"/>
              <a:gd name="T96" fmla="*/ 145594 w 602"/>
              <a:gd name="T97" fmla="*/ 158388 h 439"/>
              <a:gd name="T98" fmla="*/ 71533 w 602"/>
              <a:gd name="T99" fmla="*/ 158388 h 439"/>
              <a:gd name="T100" fmla="*/ 71533 w 602"/>
              <a:gd name="T101" fmla="*/ 158388 h 439"/>
              <a:gd name="T102" fmla="*/ 50940 w 602"/>
              <a:gd name="T103" fmla="*/ 158388 h 439"/>
              <a:gd name="T104" fmla="*/ 61417 w 602"/>
              <a:gd name="T105" fmla="*/ 128013 h 4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2" h="439">
                <a:moveTo>
                  <a:pt x="572" y="438"/>
                </a:moveTo>
                <a:lnTo>
                  <a:pt x="572" y="438"/>
                </a:lnTo>
                <a:cubicBezTo>
                  <a:pt x="544" y="438"/>
                  <a:pt x="544" y="438"/>
                  <a:pt x="544" y="438"/>
                </a:cubicBezTo>
                <a:cubicBezTo>
                  <a:pt x="537" y="438"/>
                  <a:pt x="537" y="438"/>
                  <a:pt x="537" y="438"/>
                </a:cubicBezTo>
                <a:cubicBezTo>
                  <a:pt x="495" y="438"/>
                  <a:pt x="495" y="438"/>
                  <a:pt x="495" y="438"/>
                </a:cubicBezTo>
                <a:cubicBezTo>
                  <a:pt x="452" y="325"/>
                  <a:pt x="452" y="325"/>
                  <a:pt x="452" y="325"/>
                </a:cubicBezTo>
                <a:cubicBezTo>
                  <a:pt x="445" y="311"/>
                  <a:pt x="438" y="304"/>
                  <a:pt x="424" y="304"/>
                </a:cubicBezTo>
                <a:cubicBezTo>
                  <a:pt x="177" y="304"/>
                  <a:pt x="177" y="304"/>
                  <a:pt x="177" y="304"/>
                </a:cubicBezTo>
                <a:cubicBezTo>
                  <a:pt x="170" y="304"/>
                  <a:pt x="156" y="311"/>
                  <a:pt x="156" y="325"/>
                </a:cubicBezTo>
                <a:cubicBezTo>
                  <a:pt x="106" y="438"/>
                  <a:pt x="106" y="438"/>
                  <a:pt x="106" y="438"/>
                </a:cubicBezTo>
                <a:cubicBezTo>
                  <a:pt x="64" y="438"/>
                  <a:pt x="64" y="438"/>
                  <a:pt x="64" y="438"/>
                </a:cubicBezTo>
                <a:cubicBezTo>
                  <a:pt x="57" y="438"/>
                  <a:pt x="57" y="438"/>
                  <a:pt x="57" y="438"/>
                </a:cubicBezTo>
                <a:cubicBezTo>
                  <a:pt x="28" y="438"/>
                  <a:pt x="28" y="438"/>
                  <a:pt x="28" y="438"/>
                </a:cubicBezTo>
                <a:cubicBezTo>
                  <a:pt x="14" y="438"/>
                  <a:pt x="0" y="424"/>
                  <a:pt x="0" y="410"/>
                </a:cubicBezTo>
                <a:cubicBezTo>
                  <a:pt x="0" y="28"/>
                  <a:pt x="0" y="28"/>
                  <a:pt x="0" y="28"/>
                </a:cubicBezTo>
                <a:cubicBezTo>
                  <a:pt x="0" y="14"/>
                  <a:pt x="14" y="0"/>
                  <a:pt x="28" y="0"/>
                </a:cubicBezTo>
                <a:cubicBezTo>
                  <a:pt x="572" y="0"/>
                  <a:pt x="572" y="0"/>
                  <a:pt x="572" y="0"/>
                </a:cubicBezTo>
                <a:cubicBezTo>
                  <a:pt x="594" y="0"/>
                  <a:pt x="601" y="14"/>
                  <a:pt x="601" y="28"/>
                </a:cubicBezTo>
                <a:cubicBezTo>
                  <a:pt x="601" y="410"/>
                  <a:pt x="601" y="410"/>
                  <a:pt x="601" y="410"/>
                </a:cubicBezTo>
                <a:cubicBezTo>
                  <a:pt x="601" y="424"/>
                  <a:pt x="594" y="438"/>
                  <a:pt x="572" y="438"/>
                </a:cubicBezTo>
                <a:close/>
                <a:moveTo>
                  <a:pt x="148" y="142"/>
                </a:moveTo>
                <a:lnTo>
                  <a:pt x="148" y="142"/>
                </a:lnTo>
                <a:cubicBezTo>
                  <a:pt x="127" y="142"/>
                  <a:pt x="113" y="163"/>
                  <a:pt x="113" y="184"/>
                </a:cubicBezTo>
                <a:cubicBezTo>
                  <a:pt x="113" y="205"/>
                  <a:pt x="127" y="219"/>
                  <a:pt x="148" y="219"/>
                </a:cubicBezTo>
                <a:cubicBezTo>
                  <a:pt x="170" y="219"/>
                  <a:pt x="191" y="205"/>
                  <a:pt x="191" y="184"/>
                </a:cubicBezTo>
                <a:cubicBezTo>
                  <a:pt x="191" y="163"/>
                  <a:pt x="170" y="142"/>
                  <a:pt x="148" y="142"/>
                </a:cubicBezTo>
                <a:close/>
                <a:moveTo>
                  <a:pt x="375" y="142"/>
                </a:moveTo>
                <a:lnTo>
                  <a:pt x="375" y="142"/>
                </a:lnTo>
                <a:cubicBezTo>
                  <a:pt x="226" y="142"/>
                  <a:pt x="226" y="142"/>
                  <a:pt x="226" y="142"/>
                </a:cubicBezTo>
                <a:cubicBezTo>
                  <a:pt x="226" y="219"/>
                  <a:pt x="226" y="219"/>
                  <a:pt x="226" y="219"/>
                </a:cubicBezTo>
                <a:cubicBezTo>
                  <a:pt x="375" y="219"/>
                  <a:pt x="375" y="219"/>
                  <a:pt x="375" y="219"/>
                </a:cubicBezTo>
                <a:lnTo>
                  <a:pt x="375" y="142"/>
                </a:lnTo>
                <a:close/>
                <a:moveTo>
                  <a:pt x="452" y="142"/>
                </a:moveTo>
                <a:lnTo>
                  <a:pt x="452" y="142"/>
                </a:lnTo>
                <a:cubicBezTo>
                  <a:pt x="431" y="142"/>
                  <a:pt x="417" y="163"/>
                  <a:pt x="417" y="184"/>
                </a:cubicBezTo>
                <a:cubicBezTo>
                  <a:pt x="417" y="205"/>
                  <a:pt x="431" y="219"/>
                  <a:pt x="452" y="219"/>
                </a:cubicBezTo>
                <a:cubicBezTo>
                  <a:pt x="474" y="219"/>
                  <a:pt x="488" y="205"/>
                  <a:pt x="488" y="184"/>
                </a:cubicBezTo>
                <a:cubicBezTo>
                  <a:pt x="488" y="163"/>
                  <a:pt x="474" y="142"/>
                  <a:pt x="452" y="142"/>
                </a:cubicBezTo>
                <a:close/>
                <a:moveTo>
                  <a:pt x="170" y="354"/>
                </a:moveTo>
                <a:lnTo>
                  <a:pt x="170" y="354"/>
                </a:lnTo>
                <a:cubicBezTo>
                  <a:pt x="177" y="339"/>
                  <a:pt x="184" y="332"/>
                  <a:pt x="198" y="332"/>
                </a:cubicBezTo>
                <a:cubicBezTo>
                  <a:pt x="403" y="332"/>
                  <a:pt x="403" y="332"/>
                  <a:pt x="403" y="332"/>
                </a:cubicBezTo>
                <a:cubicBezTo>
                  <a:pt x="417" y="332"/>
                  <a:pt x="431" y="339"/>
                  <a:pt x="431" y="354"/>
                </a:cubicBezTo>
                <a:cubicBezTo>
                  <a:pt x="459" y="438"/>
                  <a:pt x="459" y="438"/>
                  <a:pt x="459" y="438"/>
                </a:cubicBezTo>
                <a:cubicBezTo>
                  <a:pt x="403" y="438"/>
                  <a:pt x="403" y="438"/>
                  <a:pt x="403" y="438"/>
                </a:cubicBezTo>
                <a:cubicBezTo>
                  <a:pt x="198" y="438"/>
                  <a:pt x="198" y="438"/>
                  <a:pt x="198" y="438"/>
                </a:cubicBezTo>
                <a:cubicBezTo>
                  <a:pt x="141" y="438"/>
                  <a:pt x="141" y="438"/>
                  <a:pt x="141" y="438"/>
                </a:cubicBezTo>
                <a:cubicBezTo>
                  <a:pt x="170" y="354"/>
                  <a:pt x="170" y="354"/>
                  <a:pt x="170" y="354"/>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68" name="Freeform 107">
            <a:extLst>
              <a:ext uri="{FF2B5EF4-FFF2-40B4-BE49-F238E27FC236}">
                <a16:creationId xmlns:a16="http://schemas.microsoft.com/office/drawing/2014/main" id="{E0972A84-1D5A-4EBC-A5F4-239591F6FCFB}"/>
              </a:ext>
            </a:extLst>
          </p:cNvPr>
          <p:cNvSpPr>
            <a:spLocks/>
          </p:cNvSpPr>
          <p:nvPr/>
        </p:nvSpPr>
        <p:spPr bwMode="auto">
          <a:xfrm>
            <a:off x="3954827" y="8619650"/>
            <a:ext cx="497973" cy="424054"/>
          </a:xfrm>
          <a:custGeom>
            <a:avLst/>
            <a:gdLst>
              <a:gd name="T0" fmla="*/ 196312 w 59"/>
              <a:gd name="T1" fmla="*/ 131508 h 50"/>
              <a:gd name="T2" fmla="*/ 192868 w 59"/>
              <a:gd name="T3" fmla="*/ 138430 h 50"/>
              <a:gd name="T4" fmla="*/ 172203 w 59"/>
              <a:gd name="T5" fmla="*/ 141890 h 50"/>
              <a:gd name="T6" fmla="*/ 141207 w 59"/>
              <a:gd name="T7" fmla="*/ 166116 h 50"/>
              <a:gd name="T8" fmla="*/ 141207 w 59"/>
              <a:gd name="T9" fmla="*/ 169576 h 50"/>
              <a:gd name="T10" fmla="*/ 137763 w 59"/>
              <a:gd name="T11" fmla="*/ 173037 h 50"/>
              <a:gd name="T12" fmla="*/ 127431 w 59"/>
              <a:gd name="T13" fmla="*/ 173037 h 50"/>
              <a:gd name="T14" fmla="*/ 123986 w 59"/>
              <a:gd name="T15" fmla="*/ 169576 h 50"/>
              <a:gd name="T16" fmla="*/ 123986 w 59"/>
              <a:gd name="T17" fmla="*/ 96901 h 50"/>
              <a:gd name="T18" fmla="*/ 127431 w 59"/>
              <a:gd name="T19" fmla="*/ 93440 h 50"/>
              <a:gd name="T20" fmla="*/ 137763 w 59"/>
              <a:gd name="T21" fmla="*/ 93440 h 50"/>
              <a:gd name="T22" fmla="*/ 141207 w 59"/>
              <a:gd name="T23" fmla="*/ 96901 h 50"/>
              <a:gd name="T24" fmla="*/ 141207 w 59"/>
              <a:gd name="T25" fmla="*/ 100361 h 50"/>
              <a:gd name="T26" fmla="*/ 168759 w 59"/>
              <a:gd name="T27" fmla="*/ 117665 h 50"/>
              <a:gd name="T28" fmla="*/ 175647 w 59"/>
              <a:gd name="T29" fmla="*/ 117665 h 50"/>
              <a:gd name="T30" fmla="*/ 179092 w 59"/>
              <a:gd name="T31" fmla="*/ 93440 h 50"/>
              <a:gd name="T32" fmla="*/ 99878 w 59"/>
              <a:gd name="T33" fmla="*/ 24225 h 50"/>
              <a:gd name="T34" fmla="*/ 24108 w 59"/>
              <a:gd name="T35" fmla="*/ 93440 h 50"/>
              <a:gd name="T36" fmla="*/ 27553 w 59"/>
              <a:gd name="T37" fmla="*/ 117665 h 50"/>
              <a:gd name="T38" fmla="*/ 34441 w 59"/>
              <a:gd name="T39" fmla="*/ 117665 h 50"/>
              <a:gd name="T40" fmla="*/ 61993 w 59"/>
              <a:gd name="T41" fmla="*/ 100361 h 50"/>
              <a:gd name="T42" fmla="*/ 61993 w 59"/>
              <a:gd name="T43" fmla="*/ 96901 h 50"/>
              <a:gd name="T44" fmla="*/ 65437 w 59"/>
              <a:gd name="T45" fmla="*/ 93440 h 50"/>
              <a:gd name="T46" fmla="*/ 72325 w 59"/>
              <a:gd name="T47" fmla="*/ 93440 h 50"/>
              <a:gd name="T48" fmla="*/ 79214 w 59"/>
              <a:gd name="T49" fmla="*/ 96901 h 50"/>
              <a:gd name="T50" fmla="*/ 79214 w 59"/>
              <a:gd name="T51" fmla="*/ 169576 h 50"/>
              <a:gd name="T52" fmla="*/ 72325 w 59"/>
              <a:gd name="T53" fmla="*/ 173037 h 50"/>
              <a:gd name="T54" fmla="*/ 65437 w 59"/>
              <a:gd name="T55" fmla="*/ 173037 h 50"/>
              <a:gd name="T56" fmla="*/ 61993 w 59"/>
              <a:gd name="T57" fmla="*/ 169576 h 50"/>
              <a:gd name="T58" fmla="*/ 61993 w 59"/>
              <a:gd name="T59" fmla="*/ 166116 h 50"/>
              <a:gd name="T60" fmla="*/ 30997 w 59"/>
              <a:gd name="T61" fmla="*/ 141890 h 50"/>
              <a:gd name="T62" fmla="*/ 10332 w 59"/>
              <a:gd name="T63" fmla="*/ 138430 h 50"/>
              <a:gd name="T64" fmla="*/ 6888 w 59"/>
              <a:gd name="T65" fmla="*/ 131508 h 50"/>
              <a:gd name="T66" fmla="*/ 0 w 59"/>
              <a:gd name="T67" fmla="*/ 93440 h 50"/>
              <a:gd name="T68" fmla="*/ 99878 w 59"/>
              <a:gd name="T69" fmla="*/ 0 h 50"/>
              <a:gd name="T70" fmla="*/ 203200 w 59"/>
              <a:gd name="T71" fmla="*/ 93440 h 50"/>
              <a:gd name="T72" fmla="*/ 196312 w 59"/>
              <a:gd name="T73" fmla="*/ 131508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50">
                <a:moveTo>
                  <a:pt x="57" y="38"/>
                </a:moveTo>
                <a:cubicBezTo>
                  <a:pt x="56" y="40"/>
                  <a:pt x="56" y="40"/>
                  <a:pt x="56" y="40"/>
                </a:cubicBezTo>
                <a:cubicBezTo>
                  <a:pt x="50" y="41"/>
                  <a:pt x="50" y="41"/>
                  <a:pt x="50" y="41"/>
                </a:cubicBezTo>
                <a:cubicBezTo>
                  <a:pt x="49" y="45"/>
                  <a:pt x="45" y="48"/>
                  <a:pt x="41" y="48"/>
                </a:cubicBezTo>
                <a:cubicBezTo>
                  <a:pt x="41" y="49"/>
                  <a:pt x="41" y="49"/>
                  <a:pt x="41" y="49"/>
                </a:cubicBezTo>
                <a:cubicBezTo>
                  <a:pt x="41" y="50"/>
                  <a:pt x="40" y="50"/>
                  <a:pt x="40" y="50"/>
                </a:cubicBezTo>
                <a:cubicBezTo>
                  <a:pt x="37" y="50"/>
                  <a:pt x="37" y="50"/>
                  <a:pt x="37" y="50"/>
                </a:cubicBezTo>
                <a:cubicBezTo>
                  <a:pt x="37" y="50"/>
                  <a:pt x="36" y="50"/>
                  <a:pt x="36" y="49"/>
                </a:cubicBezTo>
                <a:cubicBezTo>
                  <a:pt x="36" y="28"/>
                  <a:pt x="36" y="28"/>
                  <a:pt x="36" y="28"/>
                </a:cubicBezTo>
                <a:cubicBezTo>
                  <a:pt x="36" y="28"/>
                  <a:pt x="37" y="27"/>
                  <a:pt x="37" y="27"/>
                </a:cubicBezTo>
                <a:cubicBezTo>
                  <a:pt x="40" y="27"/>
                  <a:pt x="40" y="27"/>
                  <a:pt x="40" y="27"/>
                </a:cubicBezTo>
                <a:cubicBezTo>
                  <a:pt x="40" y="27"/>
                  <a:pt x="41" y="28"/>
                  <a:pt x="41" y="28"/>
                </a:cubicBezTo>
                <a:cubicBezTo>
                  <a:pt x="41" y="29"/>
                  <a:pt x="41" y="29"/>
                  <a:pt x="41" y="29"/>
                </a:cubicBezTo>
                <a:cubicBezTo>
                  <a:pt x="44" y="29"/>
                  <a:pt x="47" y="31"/>
                  <a:pt x="49" y="34"/>
                </a:cubicBezTo>
                <a:cubicBezTo>
                  <a:pt x="51" y="34"/>
                  <a:pt x="51" y="34"/>
                  <a:pt x="51" y="34"/>
                </a:cubicBezTo>
                <a:cubicBezTo>
                  <a:pt x="52" y="31"/>
                  <a:pt x="52" y="29"/>
                  <a:pt x="52" y="27"/>
                </a:cubicBezTo>
                <a:cubicBezTo>
                  <a:pt x="52" y="16"/>
                  <a:pt x="42" y="7"/>
                  <a:pt x="29" y="7"/>
                </a:cubicBezTo>
                <a:cubicBezTo>
                  <a:pt x="17" y="7"/>
                  <a:pt x="7" y="16"/>
                  <a:pt x="7" y="27"/>
                </a:cubicBezTo>
                <a:cubicBezTo>
                  <a:pt x="7" y="29"/>
                  <a:pt x="7" y="31"/>
                  <a:pt x="8" y="34"/>
                </a:cubicBezTo>
                <a:cubicBezTo>
                  <a:pt x="10" y="34"/>
                  <a:pt x="10" y="34"/>
                  <a:pt x="10" y="34"/>
                </a:cubicBezTo>
                <a:cubicBezTo>
                  <a:pt x="12" y="31"/>
                  <a:pt x="15" y="29"/>
                  <a:pt x="18" y="29"/>
                </a:cubicBezTo>
                <a:cubicBezTo>
                  <a:pt x="18" y="28"/>
                  <a:pt x="18" y="28"/>
                  <a:pt x="18" y="28"/>
                </a:cubicBezTo>
                <a:cubicBezTo>
                  <a:pt x="18" y="28"/>
                  <a:pt x="19" y="27"/>
                  <a:pt x="19" y="27"/>
                </a:cubicBezTo>
                <a:cubicBezTo>
                  <a:pt x="21" y="27"/>
                  <a:pt x="21" y="27"/>
                  <a:pt x="21" y="27"/>
                </a:cubicBezTo>
                <a:cubicBezTo>
                  <a:pt x="22" y="27"/>
                  <a:pt x="23" y="28"/>
                  <a:pt x="23" y="28"/>
                </a:cubicBezTo>
                <a:cubicBezTo>
                  <a:pt x="23" y="49"/>
                  <a:pt x="23" y="49"/>
                  <a:pt x="23" y="49"/>
                </a:cubicBezTo>
                <a:cubicBezTo>
                  <a:pt x="23" y="50"/>
                  <a:pt x="22" y="50"/>
                  <a:pt x="21" y="50"/>
                </a:cubicBezTo>
                <a:cubicBezTo>
                  <a:pt x="19" y="50"/>
                  <a:pt x="19" y="50"/>
                  <a:pt x="19" y="50"/>
                </a:cubicBezTo>
                <a:cubicBezTo>
                  <a:pt x="19" y="50"/>
                  <a:pt x="18" y="50"/>
                  <a:pt x="18" y="49"/>
                </a:cubicBezTo>
                <a:cubicBezTo>
                  <a:pt x="18" y="48"/>
                  <a:pt x="18" y="48"/>
                  <a:pt x="18" y="48"/>
                </a:cubicBezTo>
                <a:cubicBezTo>
                  <a:pt x="14" y="48"/>
                  <a:pt x="10" y="45"/>
                  <a:pt x="9" y="41"/>
                </a:cubicBezTo>
                <a:cubicBezTo>
                  <a:pt x="3" y="40"/>
                  <a:pt x="3" y="40"/>
                  <a:pt x="3" y="40"/>
                </a:cubicBezTo>
                <a:cubicBezTo>
                  <a:pt x="2" y="38"/>
                  <a:pt x="2" y="38"/>
                  <a:pt x="2" y="38"/>
                </a:cubicBezTo>
                <a:cubicBezTo>
                  <a:pt x="0" y="34"/>
                  <a:pt x="0" y="31"/>
                  <a:pt x="0" y="27"/>
                </a:cubicBezTo>
                <a:cubicBezTo>
                  <a:pt x="0" y="12"/>
                  <a:pt x="13" y="0"/>
                  <a:pt x="29" y="0"/>
                </a:cubicBezTo>
                <a:cubicBezTo>
                  <a:pt x="46" y="0"/>
                  <a:pt x="59" y="12"/>
                  <a:pt x="59" y="27"/>
                </a:cubicBezTo>
                <a:cubicBezTo>
                  <a:pt x="59" y="31"/>
                  <a:pt x="58" y="34"/>
                  <a:pt x="57"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37">
            <a:extLst>
              <a:ext uri="{FF2B5EF4-FFF2-40B4-BE49-F238E27FC236}">
                <a16:creationId xmlns:a16="http://schemas.microsoft.com/office/drawing/2014/main" id="{4424F989-B2D0-4AFF-B1E2-E7518ECD09E1}"/>
              </a:ext>
            </a:extLst>
          </p:cNvPr>
          <p:cNvSpPr>
            <a:spLocks noEditPoints="1"/>
          </p:cNvSpPr>
          <p:nvPr/>
        </p:nvSpPr>
        <p:spPr bwMode="auto">
          <a:xfrm>
            <a:off x="3938012" y="7387642"/>
            <a:ext cx="571894" cy="497973"/>
          </a:xfrm>
          <a:custGeom>
            <a:avLst/>
            <a:gdLst>
              <a:gd name="T0" fmla="*/ 233363 w 68"/>
              <a:gd name="T1" fmla="*/ 61993 h 59"/>
              <a:gd name="T2" fmla="*/ 233363 w 68"/>
              <a:gd name="T3" fmla="*/ 172203 h 59"/>
              <a:gd name="T4" fmla="*/ 202477 w 68"/>
              <a:gd name="T5" fmla="*/ 203200 h 59"/>
              <a:gd name="T6" fmla="*/ 30886 w 68"/>
              <a:gd name="T7" fmla="*/ 203200 h 59"/>
              <a:gd name="T8" fmla="*/ 0 w 68"/>
              <a:gd name="T9" fmla="*/ 172203 h 59"/>
              <a:gd name="T10" fmla="*/ 0 w 68"/>
              <a:gd name="T11" fmla="*/ 61993 h 59"/>
              <a:gd name="T12" fmla="*/ 30886 w 68"/>
              <a:gd name="T13" fmla="*/ 30997 h 59"/>
              <a:gd name="T14" fmla="*/ 58341 w 68"/>
              <a:gd name="T15" fmla="*/ 30997 h 59"/>
              <a:gd name="T16" fmla="*/ 65204 w 68"/>
              <a:gd name="T17" fmla="*/ 13776 h 59"/>
              <a:gd name="T18" fmla="*/ 85795 w 68"/>
              <a:gd name="T19" fmla="*/ 0 h 59"/>
              <a:gd name="T20" fmla="*/ 147568 w 68"/>
              <a:gd name="T21" fmla="*/ 0 h 59"/>
              <a:gd name="T22" fmla="*/ 168159 w 68"/>
              <a:gd name="T23" fmla="*/ 13776 h 59"/>
              <a:gd name="T24" fmla="*/ 175022 w 68"/>
              <a:gd name="T25" fmla="*/ 30997 h 59"/>
              <a:gd name="T26" fmla="*/ 202477 w 68"/>
              <a:gd name="T27" fmla="*/ 30997 h 59"/>
              <a:gd name="T28" fmla="*/ 233363 w 68"/>
              <a:gd name="T29" fmla="*/ 61993 h 59"/>
              <a:gd name="T30" fmla="*/ 171590 w 68"/>
              <a:gd name="T31" fmla="*/ 117098 h 59"/>
              <a:gd name="T32" fmla="*/ 116682 w 68"/>
              <a:gd name="T33" fmla="*/ 61993 h 59"/>
              <a:gd name="T34" fmla="*/ 61773 w 68"/>
              <a:gd name="T35" fmla="*/ 117098 h 59"/>
              <a:gd name="T36" fmla="*/ 116682 w 68"/>
              <a:gd name="T37" fmla="*/ 172203 h 59"/>
              <a:gd name="T38" fmla="*/ 171590 w 68"/>
              <a:gd name="T39" fmla="*/ 117098 h 59"/>
              <a:gd name="T40" fmla="*/ 151000 w 68"/>
              <a:gd name="T41" fmla="*/ 117098 h 59"/>
              <a:gd name="T42" fmla="*/ 116682 w 68"/>
              <a:gd name="T43" fmla="*/ 151539 h 59"/>
              <a:gd name="T44" fmla="*/ 82363 w 68"/>
              <a:gd name="T45" fmla="*/ 117098 h 59"/>
              <a:gd name="T46" fmla="*/ 116682 w 68"/>
              <a:gd name="T47" fmla="*/ 82658 h 59"/>
              <a:gd name="T48" fmla="*/ 151000 w 68"/>
              <a:gd name="T49" fmla="*/ 117098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59">
                <a:moveTo>
                  <a:pt x="68" y="18"/>
                </a:moveTo>
                <a:cubicBezTo>
                  <a:pt x="68" y="50"/>
                  <a:pt x="68" y="50"/>
                  <a:pt x="68" y="50"/>
                </a:cubicBezTo>
                <a:cubicBezTo>
                  <a:pt x="68" y="55"/>
                  <a:pt x="64" y="59"/>
                  <a:pt x="59" y="59"/>
                </a:cubicBezTo>
                <a:cubicBezTo>
                  <a:pt x="9" y="59"/>
                  <a:pt x="9" y="59"/>
                  <a:pt x="9" y="59"/>
                </a:cubicBezTo>
                <a:cubicBezTo>
                  <a:pt x="4" y="59"/>
                  <a:pt x="0" y="55"/>
                  <a:pt x="0" y="50"/>
                </a:cubicBezTo>
                <a:cubicBezTo>
                  <a:pt x="0" y="18"/>
                  <a:pt x="0" y="18"/>
                  <a:pt x="0" y="18"/>
                </a:cubicBezTo>
                <a:cubicBezTo>
                  <a:pt x="0" y="13"/>
                  <a:pt x="4" y="9"/>
                  <a:pt x="9" y="9"/>
                </a:cubicBezTo>
                <a:cubicBezTo>
                  <a:pt x="17" y="9"/>
                  <a:pt x="17" y="9"/>
                  <a:pt x="17" y="9"/>
                </a:cubicBezTo>
                <a:cubicBezTo>
                  <a:pt x="19" y="4"/>
                  <a:pt x="19" y="4"/>
                  <a:pt x="19" y="4"/>
                </a:cubicBezTo>
                <a:cubicBezTo>
                  <a:pt x="20" y="2"/>
                  <a:pt x="22" y="0"/>
                  <a:pt x="25" y="0"/>
                </a:cubicBezTo>
                <a:cubicBezTo>
                  <a:pt x="43" y="0"/>
                  <a:pt x="43" y="0"/>
                  <a:pt x="43" y="0"/>
                </a:cubicBezTo>
                <a:cubicBezTo>
                  <a:pt x="46" y="0"/>
                  <a:pt x="48" y="2"/>
                  <a:pt x="49" y="4"/>
                </a:cubicBezTo>
                <a:cubicBezTo>
                  <a:pt x="51" y="9"/>
                  <a:pt x="51" y="9"/>
                  <a:pt x="51" y="9"/>
                </a:cubicBezTo>
                <a:cubicBezTo>
                  <a:pt x="59" y="9"/>
                  <a:pt x="59" y="9"/>
                  <a:pt x="59" y="9"/>
                </a:cubicBezTo>
                <a:cubicBezTo>
                  <a:pt x="64" y="9"/>
                  <a:pt x="68" y="13"/>
                  <a:pt x="68" y="18"/>
                </a:cubicBezTo>
                <a:close/>
                <a:moveTo>
                  <a:pt x="50" y="34"/>
                </a:moveTo>
                <a:cubicBezTo>
                  <a:pt x="50" y="25"/>
                  <a:pt x="43" y="18"/>
                  <a:pt x="34" y="18"/>
                </a:cubicBezTo>
                <a:cubicBezTo>
                  <a:pt x="25" y="18"/>
                  <a:pt x="18" y="25"/>
                  <a:pt x="18" y="34"/>
                </a:cubicBezTo>
                <a:cubicBezTo>
                  <a:pt x="18" y="43"/>
                  <a:pt x="25" y="50"/>
                  <a:pt x="34" y="50"/>
                </a:cubicBezTo>
                <a:cubicBezTo>
                  <a:pt x="43" y="50"/>
                  <a:pt x="50" y="43"/>
                  <a:pt x="50" y="34"/>
                </a:cubicBezTo>
                <a:close/>
                <a:moveTo>
                  <a:pt x="44" y="34"/>
                </a:moveTo>
                <a:cubicBezTo>
                  <a:pt x="44" y="40"/>
                  <a:pt x="40" y="44"/>
                  <a:pt x="34" y="44"/>
                </a:cubicBezTo>
                <a:cubicBezTo>
                  <a:pt x="28" y="44"/>
                  <a:pt x="24" y="40"/>
                  <a:pt x="24" y="34"/>
                </a:cubicBezTo>
                <a:cubicBezTo>
                  <a:pt x="24" y="28"/>
                  <a:pt x="28" y="24"/>
                  <a:pt x="34" y="24"/>
                </a:cubicBezTo>
                <a:cubicBezTo>
                  <a:pt x="40" y="24"/>
                  <a:pt x="44" y="28"/>
                  <a:pt x="44"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08">
            <a:extLst>
              <a:ext uri="{FF2B5EF4-FFF2-40B4-BE49-F238E27FC236}">
                <a16:creationId xmlns:a16="http://schemas.microsoft.com/office/drawing/2014/main" id="{322A12F3-4B4A-43F0-97C5-BF694F648996}"/>
              </a:ext>
            </a:extLst>
          </p:cNvPr>
          <p:cNvSpPr>
            <a:spLocks noEditPoints="1"/>
          </p:cNvSpPr>
          <p:nvPr/>
        </p:nvSpPr>
        <p:spPr bwMode="auto">
          <a:xfrm>
            <a:off x="5631336" y="7426015"/>
            <a:ext cx="571894" cy="462959"/>
          </a:xfrm>
          <a:custGeom>
            <a:avLst/>
            <a:gdLst>
              <a:gd name="T0" fmla="*/ 233363 w 68"/>
              <a:gd name="T1" fmla="*/ 168303 h 55"/>
              <a:gd name="T2" fmla="*/ 216204 w 68"/>
              <a:gd name="T3" fmla="*/ 188912 h 55"/>
              <a:gd name="T4" fmla="*/ 17159 w 68"/>
              <a:gd name="T5" fmla="*/ 188912 h 55"/>
              <a:gd name="T6" fmla="*/ 0 w 68"/>
              <a:gd name="T7" fmla="*/ 168303 h 55"/>
              <a:gd name="T8" fmla="*/ 0 w 68"/>
              <a:gd name="T9" fmla="*/ 17174 h 55"/>
              <a:gd name="T10" fmla="*/ 17159 w 68"/>
              <a:gd name="T11" fmla="*/ 0 h 55"/>
              <a:gd name="T12" fmla="*/ 216204 w 68"/>
              <a:gd name="T13" fmla="*/ 0 h 55"/>
              <a:gd name="T14" fmla="*/ 233363 w 68"/>
              <a:gd name="T15" fmla="*/ 17174 h 55"/>
              <a:gd name="T16" fmla="*/ 233363 w 68"/>
              <a:gd name="T17" fmla="*/ 168303 h 55"/>
              <a:gd name="T18" fmla="*/ 17159 w 68"/>
              <a:gd name="T19" fmla="*/ 13739 h 55"/>
              <a:gd name="T20" fmla="*/ 13727 w 68"/>
              <a:gd name="T21" fmla="*/ 17174 h 55"/>
              <a:gd name="T22" fmla="*/ 13727 w 68"/>
              <a:gd name="T23" fmla="*/ 168303 h 55"/>
              <a:gd name="T24" fmla="*/ 17159 w 68"/>
              <a:gd name="T25" fmla="*/ 171738 h 55"/>
              <a:gd name="T26" fmla="*/ 216204 w 68"/>
              <a:gd name="T27" fmla="*/ 171738 h 55"/>
              <a:gd name="T28" fmla="*/ 219636 w 68"/>
              <a:gd name="T29" fmla="*/ 168303 h 55"/>
              <a:gd name="T30" fmla="*/ 219636 w 68"/>
              <a:gd name="T31" fmla="*/ 17174 h 55"/>
              <a:gd name="T32" fmla="*/ 216204 w 68"/>
              <a:gd name="T33" fmla="*/ 13739 h 55"/>
              <a:gd name="T34" fmla="*/ 17159 w 68"/>
              <a:gd name="T35" fmla="*/ 13739 h 55"/>
              <a:gd name="T36" fmla="*/ 54909 w 68"/>
              <a:gd name="T37" fmla="*/ 79000 h 55"/>
              <a:gd name="T38" fmla="*/ 30886 w 68"/>
              <a:gd name="T39" fmla="*/ 54956 h 55"/>
              <a:gd name="T40" fmla="*/ 54909 w 68"/>
              <a:gd name="T41" fmla="*/ 30913 h 55"/>
              <a:gd name="T42" fmla="*/ 78932 w 68"/>
              <a:gd name="T43" fmla="*/ 54956 h 55"/>
              <a:gd name="T44" fmla="*/ 54909 w 68"/>
              <a:gd name="T45" fmla="*/ 79000 h 55"/>
              <a:gd name="T46" fmla="*/ 202477 w 68"/>
              <a:gd name="T47" fmla="*/ 154564 h 55"/>
              <a:gd name="T48" fmla="*/ 30886 w 68"/>
              <a:gd name="T49" fmla="*/ 154564 h 55"/>
              <a:gd name="T50" fmla="*/ 30886 w 68"/>
              <a:gd name="T51" fmla="*/ 133956 h 55"/>
              <a:gd name="T52" fmla="*/ 68636 w 68"/>
              <a:gd name="T53" fmla="*/ 92739 h 55"/>
              <a:gd name="T54" fmla="*/ 89227 w 68"/>
              <a:gd name="T55" fmla="*/ 113347 h 55"/>
              <a:gd name="T56" fmla="*/ 151000 w 68"/>
              <a:gd name="T57" fmla="*/ 51521 h 55"/>
              <a:gd name="T58" fmla="*/ 202477 w 68"/>
              <a:gd name="T59" fmla="*/ 99608 h 55"/>
              <a:gd name="T60" fmla="*/ 202477 w 68"/>
              <a:gd name="T61" fmla="*/ 154564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8" h="55">
                <a:moveTo>
                  <a:pt x="68" y="49"/>
                </a:moveTo>
                <a:cubicBezTo>
                  <a:pt x="68" y="52"/>
                  <a:pt x="66" y="55"/>
                  <a:pt x="63" y="55"/>
                </a:cubicBezTo>
                <a:cubicBezTo>
                  <a:pt x="5" y="55"/>
                  <a:pt x="5" y="55"/>
                  <a:pt x="5" y="55"/>
                </a:cubicBezTo>
                <a:cubicBezTo>
                  <a:pt x="2" y="55"/>
                  <a:pt x="0" y="52"/>
                  <a:pt x="0" y="49"/>
                </a:cubicBezTo>
                <a:cubicBezTo>
                  <a:pt x="0" y="5"/>
                  <a:pt x="0" y="5"/>
                  <a:pt x="0" y="5"/>
                </a:cubicBezTo>
                <a:cubicBezTo>
                  <a:pt x="0" y="2"/>
                  <a:pt x="2" y="0"/>
                  <a:pt x="5" y="0"/>
                </a:cubicBezTo>
                <a:cubicBezTo>
                  <a:pt x="63" y="0"/>
                  <a:pt x="63" y="0"/>
                  <a:pt x="63" y="0"/>
                </a:cubicBezTo>
                <a:cubicBezTo>
                  <a:pt x="66" y="0"/>
                  <a:pt x="68" y="2"/>
                  <a:pt x="68" y="5"/>
                </a:cubicBezTo>
                <a:lnTo>
                  <a:pt x="68" y="49"/>
                </a:lnTo>
                <a:close/>
                <a:moveTo>
                  <a:pt x="5" y="4"/>
                </a:moveTo>
                <a:cubicBezTo>
                  <a:pt x="5" y="4"/>
                  <a:pt x="4" y="5"/>
                  <a:pt x="4" y="5"/>
                </a:cubicBezTo>
                <a:cubicBezTo>
                  <a:pt x="4" y="49"/>
                  <a:pt x="4" y="49"/>
                  <a:pt x="4" y="49"/>
                </a:cubicBezTo>
                <a:cubicBezTo>
                  <a:pt x="4" y="49"/>
                  <a:pt x="5" y="50"/>
                  <a:pt x="5" y="50"/>
                </a:cubicBezTo>
                <a:cubicBezTo>
                  <a:pt x="63" y="50"/>
                  <a:pt x="63" y="50"/>
                  <a:pt x="63" y="50"/>
                </a:cubicBezTo>
                <a:cubicBezTo>
                  <a:pt x="63" y="50"/>
                  <a:pt x="64" y="49"/>
                  <a:pt x="64" y="49"/>
                </a:cubicBezTo>
                <a:cubicBezTo>
                  <a:pt x="64" y="5"/>
                  <a:pt x="64" y="5"/>
                  <a:pt x="64" y="5"/>
                </a:cubicBezTo>
                <a:cubicBezTo>
                  <a:pt x="64" y="5"/>
                  <a:pt x="63" y="4"/>
                  <a:pt x="63" y="4"/>
                </a:cubicBezTo>
                <a:lnTo>
                  <a:pt x="5" y="4"/>
                </a:lnTo>
                <a:close/>
                <a:moveTo>
                  <a:pt x="16" y="23"/>
                </a:moveTo>
                <a:cubicBezTo>
                  <a:pt x="12" y="23"/>
                  <a:pt x="9" y="20"/>
                  <a:pt x="9" y="16"/>
                </a:cubicBezTo>
                <a:cubicBezTo>
                  <a:pt x="9" y="12"/>
                  <a:pt x="12" y="9"/>
                  <a:pt x="16" y="9"/>
                </a:cubicBezTo>
                <a:cubicBezTo>
                  <a:pt x="20" y="9"/>
                  <a:pt x="23" y="12"/>
                  <a:pt x="23" y="16"/>
                </a:cubicBezTo>
                <a:cubicBezTo>
                  <a:pt x="23" y="20"/>
                  <a:pt x="20" y="23"/>
                  <a:pt x="16" y="23"/>
                </a:cubicBezTo>
                <a:close/>
                <a:moveTo>
                  <a:pt x="59" y="45"/>
                </a:moveTo>
                <a:cubicBezTo>
                  <a:pt x="9" y="45"/>
                  <a:pt x="9" y="45"/>
                  <a:pt x="9" y="45"/>
                </a:cubicBezTo>
                <a:cubicBezTo>
                  <a:pt x="9" y="39"/>
                  <a:pt x="9" y="39"/>
                  <a:pt x="9" y="39"/>
                </a:cubicBezTo>
                <a:cubicBezTo>
                  <a:pt x="20" y="27"/>
                  <a:pt x="20" y="27"/>
                  <a:pt x="20" y="27"/>
                </a:cubicBezTo>
                <a:cubicBezTo>
                  <a:pt x="26" y="33"/>
                  <a:pt x="26" y="33"/>
                  <a:pt x="26" y="33"/>
                </a:cubicBezTo>
                <a:cubicBezTo>
                  <a:pt x="44" y="15"/>
                  <a:pt x="44" y="15"/>
                  <a:pt x="44" y="15"/>
                </a:cubicBezTo>
                <a:cubicBezTo>
                  <a:pt x="59" y="29"/>
                  <a:pt x="59" y="29"/>
                  <a:pt x="59" y="29"/>
                </a:cubicBezTo>
                <a:lnTo>
                  <a:pt x="59"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77">
            <a:extLst>
              <a:ext uri="{FF2B5EF4-FFF2-40B4-BE49-F238E27FC236}">
                <a16:creationId xmlns:a16="http://schemas.microsoft.com/office/drawing/2014/main" id="{BDDC6C52-5834-4015-A404-90B327AA7CFC}"/>
              </a:ext>
            </a:extLst>
          </p:cNvPr>
          <p:cNvSpPr>
            <a:spLocks noChangeArrowheads="1"/>
          </p:cNvSpPr>
          <p:nvPr/>
        </p:nvSpPr>
        <p:spPr bwMode="auto">
          <a:xfrm>
            <a:off x="7164021" y="7314507"/>
            <a:ext cx="555762" cy="469047"/>
          </a:xfrm>
          <a:custGeom>
            <a:avLst/>
            <a:gdLst>
              <a:gd name="T0" fmla="*/ 167340 w 497"/>
              <a:gd name="T1" fmla="*/ 55743 h 418"/>
              <a:gd name="T2" fmla="*/ 167340 w 497"/>
              <a:gd name="T3" fmla="*/ 55743 h 418"/>
              <a:gd name="T4" fmla="*/ 174987 w 497"/>
              <a:gd name="T5" fmla="*/ 55743 h 418"/>
              <a:gd name="T6" fmla="*/ 174987 w 497"/>
              <a:gd name="T7" fmla="*/ 80018 h 418"/>
              <a:gd name="T8" fmla="*/ 223120 w 497"/>
              <a:gd name="T9" fmla="*/ 40009 h 418"/>
              <a:gd name="T10" fmla="*/ 174987 w 497"/>
              <a:gd name="T11" fmla="*/ 0 h 418"/>
              <a:gd name="T12" fmla="*/ 174987 w 497"/>
              <a:gd name="T13" fmla="*/ 23826 h 418"/>
              <a:gd name="T14" fmla="*/ 167340 w 497"/>
              <a:gd name="T15" fmla="*/ 23826 h 418"/>
              <a:gd name="T16" fmla="*/ 83670 w 497"/>
              <a:gd name="T17" fmla="*/ 84064 h 418"/>
              <a:gd name="T18" fmla="*/ 23841 w 497"/>
              <a:gd name="T19" fmla="*/ 127670 h 418"/>
              <a:gd name="T20" fmla="*/ 0 w 497"/>
              <a:gd name="T21" fmla="*/ 127670 h 418"/>
              <a:gd name="T22" fmla="*/ 0 w 497"/>
              <a:gd name="T23" fmla="*/ 159587 h 418"/>
              <a:gd name="T24" fmla="*/ 23841 w 497"/>
              <a:gd name="T25" fmla="*/ 159587 h 418"/>
              <a:gd name="T26" fmla="*/ 107512 w 497"/>
              <a:gd name="T27" fmla="*/ 99798 h 418"/>
              <a:gd name="T28" fmla="*/ 167340 w 497"/>
              <a:gd name="T29" fmla="*/ 55743 h 418"/>
              <a:gd name="T30" fmla="*/ 59379 w 497"/>
              <a:gd name="T31" fmla="*/ 75972 h 418"/>
              <a:gd name="T32" fmla="*/ 59379 w 497"/>
              <a:gd name="T33" fmla="*/ 75972 h 418"/>
              <a:gd name="T34" fmla="*/ 63427 w 497"/>
              <a:gd name="T35" fmla="*/ 68330 h 418"/>
              <a:gd name="T36" fmla="*/ 79622 w 497"/>
              <a:gd name="T37" fmla="*/ 52147 h 418"/>
              <a:gd name="T38" fmla="*/ 23841 w 497"/>
              <a:gd name="T39" fmla="*/ 28321 h 418"/>
              <a:gd name="T40" fmla="*/ 0 w 497"/>
              <a:gd name="T41" fmla="*/ 28321 h 418"/>
              <a:gd name="T42" fmla="*/ 0 w 497"/>
              <a:gd name="T43" fmla="*/ 60238 h 418"/>
              <a:gd name="T44" fmla="*/ 23841 w 497"/>
              <a:gd name="T45" fmla="*/ 60238 h 418"/>
              <a:gd name="T46" fmla="*/ 59379 w 497"/>
              <a:gd name="T47" fmla="*/ 75972 h 418"/>
              <a:gd name="T48" fmla="*/ 174987 w 497"/>
              <a:gd name="T49" fmla="*/ 131715 h 418"/>
              <a:gd name="T50" fmla="*/ 174987 w 497"/>
              <a:gd name="T51" fmla="*/ 131715 h 418"/>
              <a:gd name="T52" fmla="*/ 167340 w 497"/>
              <a:gd name="T53" fmla="*/ 131715 h 418"/>
              <a:gd name="T54" fmla="*/ 127304 w 497"/>
              <a:gd name="T55" fmla="*/ 111936 h 418"/>
              <a:gd name="T56" fmla="*/ 127304 w 497"/>
              <a:gd name="T57" fmla="*/ 115981 h 418"/>
              <a:gd name="T58" fmla="*/ 111560 w 497"/>
              <a:gd name="T59" fmla="*/ 135761 h 418"/>
              <a:gd name="T60" fmla="*/ 167340 w 497"/>
              <a:gd name="T61" fmla="*/ 159587 h 418"/>
              <a:gd name="T62" fmla="*/ 174987 w 497"/>
              <a:gd name="T63" fmla="*/ 159587 h 418"/>
              <a:gd name="T64" fmla="*/ 174987 w 497"/>
              <a:gd name="T65" fmla="*/ 187458 h 418"/>
              <a:gd name="T66" fmla="*/ 223120 w 497"/>
              <a:gd name="T67" fmla="*/ 147449 h 418"/>
              <a:gd name="T68" fmla="*/ 174987 w 497"/>
              <a:gd name="T69" fmla="*/ 107890 h 418"/>
              <a:gd name="T70" fmla="*/ 174987 w 497"/>
              <a:gd name="T71" fmla="*/ 131715 h 4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73" name="Freeform 97">
            <a:extLst>
              <a:ext uri="{FF2B5EF4-FFF2-40B4-BE49-F238E27FC236}">
                <a16:creationId xmlns:a16="http://schemas.microsoft.com/office/drawing/2014/main" id="{12FB511F-72D4-4117-84C2-056FBA4CB75D}"/>
              </a:ext>
            </a:extLst>
          </p:cNvPr>
          <p:cNvSpPr>
            <a:spLocks noChangeArrowheads="1"/>
          </p:cNvSpPr>
          <p:nvPr/>
        </p:nvSpPr>
        <p:spPr bwMode="auto">
          <a:xfrm>
            <a:off x="12585045" y="7427453"/>
            <a:ext cx="279262" cy="274259"/>
          </a:xfrm>
          <a:custGeom>
            <a:avLst/>
            <a:gdLst>
              <a:gd name="T0" fmla="*/ 104933 w 249"/>
              <a:gd name="T1" fmla="*/ 62563 h 311"/>
              <a:gd name="T2" fmla="*/ 104933 w 249"/>
              <a:gd name="T3" fmla="*/ 62563 h 311"/>
              <a:gd name="T4" fmla="*/ 11805 w 249"/>
              <a:gd name="T5" fmla="*/ 3993 h 311"/>
              <a:gd name="T6" fmla="*/ 0 w 249"/>
              <a:gd name="T7" fmla="*/ 11536 h 311"/>
              <a:gd name="T8" fmla="*/ 0 w 249"/>
              <a:gd name="T9" fmla="*/ 125570 h 311"/>
              <a:gd name="T10" fmla="*/ 11805 w 249"/>
              <a:gd name="T11" fmla="*/ 133557 h 311"/>
              <a:gd name="T12" fmla="*/ 104933 w 249"/>
              <a:gd name="T13" fmla="*/ 74543 h 311"/>
              <a:gd name="T14" fmla="*/ 108431 w 249"/>
              <a:gd name="T15" fmla="*/ 66557 h 311"/>
              <a:gd name="T16" fmla="*/ 104933 w 249"/>
              <a:gd name="T17" fmla="*/ 62563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grpSp>
        <p:nvGrpSpPr>
          <p:cNvPr id="74" name="Group 73">
            <a:extLst>
              <a:ext uri="{FF2B5EF4-FFF2-40B4-BE49-F238E27FC236}">
                <a16:creationId xmlns:a16="http://schemas.microsoft.com/office/drawing/2014/main" id="{68A9EB70-45AD-4613-8DEF-A2CB7604F2E7}"/>
              </a:ext>
            </a:extLst>
          </p:cNvPr>
          <p:cNvGrpSpPr/>
          <p:nvPr/>
        </p:nvGrpSpPr>
        <p:grpSpPr>
          <a:xfrm>
            <a:off x="8629898" y="7416165"/>
            <a:ext cx="299497" cy="305786"/>
            <a:chOff x="7587026" y="2640941"/>
            <a:chExt cx="299497" cy="392586"/>
          </a:xfrm>
        </p:grpSpPr>
        <p:sp>
          <p:nvSpPr>
            <p:cNvPr id="75" name="Freeform 98">
              <a:extLst>
                <a:ext uri="{FF2B5EF4-FFF2-40B4-BE49-F238E27FC236}">
                  <a16:creationId xmlns:a16="http://schemas.microsoft.com/office/drawing/2014/main" id="{376BF916-ABFF-4E0F-AD2F-8ED62DB11F6C}"/>
                </a:ext>
              </a:extLst>
            </p:cNvPr>
            <p:cNvSpPr>
              <a:spLocks noChangeArrowheads="1"/>
            </p:cNvSpPr>
            <p:nvPr/>
          </p:nvSpPr>
          <p:spPr bwMode="auto">
            <a:xfrm>
              <a:off x="7785343" y="2640941"/>
              <a:ext cx="101180" cy="392586"/>
            </a:xfrm>
            <a:custGeom>
              <a:avLst/>
              <a:gdLst>
                <a:gd name="T0" fmla="*/ 19223 w 89"/>
                <a:gd name="T1" fmla="*/ 0 h 347"/>
                <a:gd name="T2" fmla="*/ 19223 w 89"/>
                <a:gd name="T3" fmla="*/ 0 h 347"/>
                <a:gd name="T4" fmla="*/ 0 w 89"/>
                <a:gd name="T5" fmla="*/ 11947 h 347"/>
                <a:gd name="T6" fmla="*/ 0 w 89"/>
                <a:gd name="T7" fmla="*/ 137171 h 347"/>
                <a:gd name="T8" fmla="*/ 19223 w 89"/>
                <a:gd name="T9" fmla="*/ 153101 h 347"/>
                <a:gd name="T10" fmla="*/ 38445 w 89"/>
                <a:gd name="T11" fmla="*/ 137171 h 347"/>
                <a:gd name="T12" fmla="*/ 38445 w 89"/>
                <a:gd name="T13" fmla="*/ 11947 h 347"/>
                <a:gd name="T14" fmla="*/ 19223 w 89"/>
                <a:gd name="T15" fmla="*/ 0 h 3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76" name="Freeform 99">
              <a:extLst>
                <a:ext uri="{FF2B5EF4-FFF2-40B4-BE49-F238E27FC236}">
                  <a16:creationId xmlns:a16="http://schemas.microsoft.com/office/drawing/2014/main" id="{74CA7A6A-FA95-49C9-8488-9EAD013E988A}"/>
                </a:ext>
              </a:extLst>
            </p:cNvPr>
            <p:cNvSpPr>
              <a:spLocks noChangeArrowheads="1"/>
            </p:cNvSpPr>
            <p:nvPr/>
          </p:nvSpPr>
          <p:spPr bwMode="auto">
            <a:xfrm>
              <a:off x="7587026" y="2640941"/>
              <a:ext cx="101183" cy="392586"/>
            </a:xfrm>
            <a:custGeom>
              <a:avLst/>
              <a:gdLst>
                <a:gd name="T0" fmla="*/ 19223 w 89"/>
                <a:gd name="T1" fmla="*/ 0 h 347"/>
                <a:gd name="T2" fmla="*/ 19223 w 89"/>
                <a:gd name="T3" fmla="*/ 0 h 347"/>
                <a:gd name="T4" fmla="*/ 0 w 89"/>
                <a:gd name="T5" fmla="*/ 11947 h 347"/>
                <a:gd name="T6" fmla="*/ 0 w 89"/>
                <a:gd name="T7" fmla="*/ 137171 h 347"/>
                <a:gd name="T8" fmla="*/ 19223 w 89"/>
                <a:gd name="T9" fmla="*/ 153101 h 347"/>
                <a:gd name="T10" fmla="*/ 38445 w 89"/>
                <a:gd name="T11" fmla="*/ 137171 h 347"/>
                <a:gd name="T12" fmla="*/ 38445 w 89"/>
                <a:gd name="T13" fmla="*/ 11947 h 347"/>
                <a:gd name="T14" fmla="*/ 19223 w 89"/>
                <a:gd name="T15" fmla="*/ 0 h 3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grpSp>
      <p:sp>
        <p:nvSpPr>
          <p:cNvPr id="77" name="Freeform 102">
            <a:extLst>
              <a:ext uri="{FF2B5EF4-FFF2-40B4-BE49-F238E27FC236}">
                <a16:creationId xmlns:a16="http://schemas.microsoft.com/office/drawing/2014/main" id="{70767444-D672-4B0F-BEDF-5CA9FECC847C}"/>
              </a:ext>
            </a:extLst>
          </p:cNvPr>
          <p:cNvSpPr>
            <a:spLocks noChangeArrowheads="1"/>
          </p:cNvSpPr>
          <p:nvPr/>
        </p:nvSpPr>
        <p:spPr bwMode="auto">
          <a:xfrm>
            <a:off x="13485619" y="7413579"/>
            <a:ext cx="493766" cy="327827"/>
          </a:xfrm>
          <a:custGeom>
            <a:avLst/>
            <a:gdLst>
              <a:gd name="T0" fmla="*/ 190458 w 443"/>
              <a:gd name="T1" fmla="*/ 57790 h 293"/>
              <a:gd name="T2" fmla="*/ 190458 w 443"/>
              <a:gd name="T3" fmla="*/ 57790 h 293"/>
              <a:gd name="T4" fmla="*/ 108395 w 443"/>
              <a:gd name="T5" fmla="*/ 3940 h 293"/>
              <a:gd name="T6" fmla="*/ 96985 w 443"/>
              <a:gd name="T7" fmla="*/ 11383 h 293"/>
              <a:gd name="T8" fmla="*/ 96985 w 443"/>
              <a:gd name="T9" fmla="*/ 116455 h 293"/>
              <a:gd name="T10" fmla="*/ 108395 w 443"/>
              <a:gd name="T11" fmla="*/ 123898 h 293"/>
              <a:gd name="T12" fmla="*/ 190458 w 443"/>
              <a:gd name="T13" fmla="*/ 69611 h 293"/>
              <a:gd name="T14" fmla="*/ 193969 w 443"/>
              <a:gd name="T15" fmla="*/ 61730 h 293"/>
              <a:gd name="T16" fmla="*/ 190458 w 443"/>
              <a:gd name="T17" fmla="*/ 57790 h 293"/>
              <a:gd name="T18" fmla="*/ 89085 w 443"/>
              <a:gd name="T19" fmla="*/ 57790 h 293"/>
              <a:gd name="T20" fmla="*/ 89085 w 443"/>
              <a:gd name="T21" fmla="*/ 57790 h 293"/>
              <a:gd name="T22" fmla="*/ 11410 w 443"/>
              <a:gd name="T23" fmla="*/ 3940 h 293"/>
              <a:gd name="T24" fmla="*/ 0 w 443"/>
              <a:gd name="T25" fmla="*/ 11383 h 293"/>
              <a:gd name="T26" fmla="*/ 0 w 443"/>
              <a:gd name="T27" fmla="*/ 116455 h 293"/>
              <a:gd name="T28" fmla="*/ 11410 w 443"/>
              <a:gd name="T29" fmla="*/ 123898 h 293"/>
              <a:gd name="T30" fmla="*/ 89085 w 443"/>
              <a:gd name="T31" fmla="*/ 69611 h 293"/>
              <a:gd name="T32" fmla="*/ 93035 w 443"/>
              <a:gd name="T33" fmla="*/ 61730 h 293"/>
              <a:gd name="T34" fmla="*/ 89085 w 443"/>
              <a:gd name="T35" fmla="*/ 57790 h 2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81" name="Freeform 50">
            <a:extLst>
              <a:ext uri="{FF2B5EF4-FFF2-40B4-BE49-F238E27FC236}">
                <a16:creationId xmlns:a16="http://schemas.microsoft.com/office/drawing/2014/main" id="{13321E61-2313-4373-85CD-C9B0EF86FFD6}"/>
              </a:ext>
            </a:extLst>
          </p:cNvPr>
          <p:cNvSpPr>
            <a:spLocks/>
          </p:cNvSpPr>
          <p:nvPr/>
        </p:nvSpPr>
        <p:spPr bwMode="auto">
          <a:xfrm>
            <a:off x="9550707" y="7411227"/>
            <a:ext cx="474910" cy="319579"/>
          </a:xfrm>
          <a:custGeom>
            <a:avLst/>
            <a:gdLst>
              <a:gd name="T0" fmla="*/ 233363 w 68"/>
              <a:gd name="T1" fmla="*/ 6834 h 59"/>
              <a:gd name="T2" fmla="*/ 233363 w 68"/>
              <a:gd name="T3" fmla="*/ 198195 h 59"/>
              <a:gd name="T4" fmla="*/ 229931 w 68"/>
              <a:gd name="T5" fmla="*/ 198195 h 59"/>
              <a:gd name="T6" fmla="*/ 137272 w 68"/>
              <a:gd name="T7" fmla="*/ 105932 h 59"/>
              <a:gd name="T8" fmla="*/ 133841 w 68"/>
              <a:gd name="T9" fmla="*/ 105932 h 59"/>
              <a:gd name="T10" fmla="*/ 133841 w 68"/>
              <a:gd name="T11" fmla="*/ 198195 h 59"/>
              <a:gd name="T12" fmla="*/ 130409 w 68"/>
              <a:gd name="T13" fmla="*/ 198195 h 59"/>
              <a:gd name="T14" fmla="*/ 37750 w 68"/>
              <a:gd name="T15" fmla="*/ 105932 h 59"/>
              <a:gd name="T16" fmla="*/ 34318 w 68"/>
              <a:gd name="T17" fmla="*/ 105932 h 59"/>
              <a:gd name="T18" fmla="*/ 34318 w 68"/>
              <a:gd name="T19" fmla="*/ 191361 h 59"/>
              <a:gd name="T20" fmla="*/ 27454 w 68"/>
              <a:gd name="T21" fmla="*/ 201612 h 59"/>
              <a:gd name="T22" fmla="*/ 10295 w 68"/>
              <a:gd name="T23" fmla="*/ 201612 h 59"/>
              <a:gd name="T24" fmla="*/ 0 w 68"/>
              <a:gd name="T25" fmla="*/ 191361 h 59"/>
              <a:gd name="T26" fmla="*/ 0 w 68"/>
              <a:gd name="T27" fmla="*/ 10251 h 59"/>
              <a:gd name="T28" fmla="*/ 10295 w 68"/>
              <a:gd name="T29" fmla="*/ 3417 h 59"/>
              <a:gd name="T30" fmla="*/ 27454 w 68"/>
              <a:gd name="T31" fmla="*/ 3417 h 59"/>
              <a:gd name="T32" fmla="*/ 34318 w 68"/>
              <a:gd name="T33" fmla="*/ 10251 h 59"/>
              <a:gd name="T34" fmla="*/ 34318 w 68"/>
              <a:gd name="T35" fmla="*/ 99097 h 59"/>
              <a:gd name="T36" fmla="*/ 37750 w 68"/>
              <a:gd name="T37" fmla="*/ 95680 h 59"/>
              <a:gd name="T38" fmla="*/ 130409 w 68"/>
              <a:gd name="T39" fmla="*/ 3417 h 59"/>
              <a:gd name="T40" fmla="*/ 133841 w 68"/>
              <a:gd name="T41" fmla="*/ 6834 h 59"/>
              <a:gd name="T42" fmla="*/ 133841 w 68"/>
              <a:gd name="T43" fmla="*/ 99097 h 59"/>
              <a:gd name="T44" fmla="*/ 137272 w 68"/>
              <a:gd name="T45" fmla="*/ 95680 h 59"/>
              <a:gd name="T46" fmla="*/ 229931 w 68"/>
              <a:gd name="T47" fmla="*/ 3417 h 59"/>
              <a:gd name="T48" fmla="*/ 233363 w 68"/>
              <a:gd name="T49" fmla="*/ 6834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59">
                <a:moveTo>
                  <a:pt x="68" y="2"/>
                </a:moveTo>
                <a:cubicBezTo>
                  <a:pt x="68" y="58"/>
                  <a:pt x="68" y="58"/>
                  <a:pt x="68" y="58"/>
                </a:cubicBezTo>
                <a:cubicBezTo>
                  <a:pt x="68" y="59"/>
                  <a:pt x="68" y="59"/>
                  <a:pt x="67" y="58"/>
                </a:cubicBezTo>
                <a:cubicBezTo>
                  <a:pt x="40" y="31"/>
                  <a:pt x="40" y="31"/>
                  <a:pt x="40" y="31"/>
                </a:cubicBezTo>
                <a:cubicBezTo>
                  <a:pt x="40" y="31"/>
                  <a:pt x="39" y="31"/>
                  <a:pt x="39" y="31"/>
                </a:cubicBezTo>
                <a:cubicBezTo>
                  <a:pt x="39" y="58"/>
                  <a:pt x="39" y="58"/>
                  <a:pt x="39" y="58"/>
                </a:cubicBezTo>
                <a:cubicBezTo>
                  <a:pt x="39" y="59"/>
                  <a:pt x="39" y="59"/>
                  <a:pt x="38" y="58"/>
                </a:cubicBezTo>
                <a:cubicBezTo>
                  <a:pt x="11" y="31"/>
                  <a:pt x="11" y="31"/>
                  <a:pt x="11" y="31"/>
                </a:cubicBezTo>
                <a:cubicBezTo>
                  <a:pt x="10" y="31"/>
                  <a:pt x="10" y="31"/>
                  <a:pt x="10" y="31"/>
                </a:cubicBezTo>
                <a:cubicBezTo>
                  <a:pt x="10" y="56"/>
                  <a:pt x="10" y="56"/>
                  <a:pt x="10" y="56"/>
                </a:cubicBezTo>
                <a:cubicBezTo>
                  <a:pt x="10" y="58"/>
                  <a:pt x="9" y="59"/>
                  <a:pt x="8" y="59"/>
                </a:cubicBezTo>
                <a:cubicBezTo>
                  <a:pt x="3" y="59"/>
                  <a:pt x="3" y="59"/>
                  <a:pt x="3" y="59"/>
                </a:cubicBezTo>
                <a:cubicBezTo>
                  <a:pt x="2" y="59"/>
                  <a:pt x="0" y="58"/>
                  <a:pt x="0" y="56"/>
                </a:cubicBezTo>
                <a:cubicBezTo>
                  <a:pt x="0" y="3"/>
                  <a:pt x="0" y="3"/>
                  <a:pt x="0" y="3"/>
                </a:cubicBezTo>
                <a:cubicBezTo>
                  <a:pt x="0" y="2"/>
                  <a:pt x="2" y="1"/>
                  <a:pt x="3" y="1"/>
                </a:cubicBezTo>
                <a:cubicBezTo>
                  <a:pt x="8" y="1"/>
                  <a:pt x="8" y="1"/>
                  <a:pt x="8" y="1"/>
                </a:cubicBezTo>
                <a:cubicBezTo>
                  <a:pt x="9" y="1"/>
                  <a:pt x="10" y="2"/>
                  <a:pt x="10" y="3"/>
                </a:cubicBezTo>
                <a:cubicBezTo>
                  <a:pt x="10" y="29"/>
                  <a:pt x="10" y="29"/>
                  <a:pt x="10" y="29"/>
                </a:cubicBezTo>
                <a:cubicBezTo>
                  <a:pt x="10" y="28"/>
                  <a:pt x="10" y="28"/>
                  <a:pt x="11" y="28"/>
                </a:cubicBezTo>
                <a:cubicBezTo>
                  <a:pt x="38" y="1"/>
                  <a:pt x="38" y="1"/>
                  <a:pt x="38" y="1"/>
                </a:cubicBezTo>
                <a:cubicBezTo>
                  <a:pt x="39" y="0"/>
                  <a:pt x="39" y="0"/>
                  <a:pt x="39" y="2"/>
                </a:cubicBezTo>
                <a:cubicBezTo>
                  <a:pt x="39" y="29"/>
                  <a:pt x="39" y="29"/>
                  <a:pt x="39" y="29"/>
                </a:cubicBezTo>
                <a:cubicBezTo>
                  <a:pt x="39" y="28"/>
                  <a:pt x="40" y="28"/>
                  <a:pt x="40" y="28"/>
                </a:cubicBezTo>
                <a:cubicBezTo>
                  <a:pt x="67" y="1"/>
                  <a:pt x="67" y="1"/>
                  <a:pt x="67" y="1"/>
                </a:cubicBezTo>
                <a:cubicBezTo>
                  <a:pt x="68" y="0"/>
                  <a:pt x="68" y="0"/>
                  <a:pt x="68"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22">
            <a:extLst>
              <a:ext uri="{FF2B5EF4-FFF2-40B4-BE49-F238E27FC236}">
                <a16:creationId xmlns:a16="http://schemas.microsoft.com/office/drawing/2014/main" id="{56645A37-6D6C-4072-82C0-9BA7DDEA4DAB}"/>
              </a:ext>
            </a:extLst>
          </p:cNvPr>
          <p:cNvSpPr>
            <a:spLocks/>
          </p:cNvSpPr>
          <p:nvPr/>
        </p:nvSpPr>
        <p:spPr bwMode="auto">
          <a:xfrm>
            <a:off x="11542847" y="7406301"/>
            <a:ext cx="420886" cy="333336"/>
          </a:xfrm>
          <a:custGeom>
            <a:avLst/>
            <a:gdLst>
              <a:gd name="T0" fmla="*/ 188913 w 55"/>
              <a:gd name="T1" fmla="*/ 6860 h 56"/>
              <a:gd name="T2" fmla="*/ 188913 w 55"/>
              <a:gd name="T3" fmla="*/ 185227 h 56"/>
              <a:gd name="T4" fmla="*/ 185478 w 55"/>
              <a:gd name="T5" fmla="*/ 188657 h 56"/>
              <a:gd name="T6" fmla="*/ 96174 w 55"/>
              <a:gd name="T7" fmla="*/ 102904 h 56"/>
              <a:gd name="T8" fmla="*/ 96174 w 55"/>
              <a:gd name="T9" fmla="*/ 99474 h 56"/>
              <a:gd name="T10" fmla="*/ 96174 w 55"/>
              <a:gd name="T11" fmla="*/ 185227 h 56"/>
              <a:gd name="T12" fmla="*/ 89304 w 55"/>
              <a:gd name="T13" fmla="*/ 188657 h 56"/>
              <a:gd name="T14" fmla="*/ 3435 w 55"/>
              <a:gd name="T15" fmla="*/ 102904 h 56"/>
              <a:gd name="T16" fmla="*/ 3435 w 55"/>
              <a:gd name="T17" fmla="*/ 92613 h 56"/>
              <a:gd name="T18" fmla="*/ 89304 w 55"/>
              <a:gd name="T19" fmla="*/ 3430 h 56"/>
              <a:gd name="T20" fmla="*/ 96174 w 55"/>
              <a:gd name="T21" fmla="*/ 6860 h 56"/>
              <a:gd name="T22" fmla="*/ 96174 w 55"/>
              <a:gd name="T23" fmla="*/ 92613 h 56"/>
              <a:gd name="T24" fmla="*/ 96174 w 55"/>
              <a:gd name="T25" fmla="*/ 92613 h 56"/>
              <a:gd name="T26" fmla="*/ 185478 w 55"/>
              <a:gd name="T27" fmla="*/ 3430 h 56"/>
              <a:gd name="T28" fmla="*/ 188913 w 55"/>
              <a:gd name="T29" fmla="*/ 686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56">
                <a:moveTo>
                  <a:pt x="55" y="2"/>
                </a:moveTo>
                <a:cubicBezTo>
                  <a:pt x="55" y="54"/>
                  <a:pt x="55" y="54"/>
                  <a:pt x="55" y="54"/>
                </a:cubicBezTo>
                <a:cubicBezTo>
                  <a:pt x="55" y="56"/>
                  <a:pt x="54" y="56"/>
                  <a:pt x="54" y="55"/>
                </a:cubicBezTo>
                <a:cubicBezTo>
                  <a:pt x="28" y="30"/>
                  <a:pt x="28" y="30"/>
                  <a:pt x="28" y="30"/>
                </a:cubicBezTo>
                <a:cubicBezTo>
                  <a:pt x="28" y="30"/>
                  <a:pt x="28" y="29"/>
                  <a:pt x="28" y="29"/>
                </a:cubicBezTo>
                <a:cubicBezTo>
                  <a:pt x="28" y="54"/>
                  <a:pt x="28" y="54"/>
                  <a:pt x="28" y="54"/>
                </a:cubicBezTo>
                <a:cubicBezTo>
                  <a:pt x="28" y="56"/>
                  <a:pt x="27" y="56"/>
                  <a:pt x="26" y="55"/>
                </a:cubicBezTo>
                <a:cubicBezTo>
                  <a:pt x="1" y="30"/>
                  <a:pt x="1" y="30"/>
                  <a:pt x="1" y="30"/>
                </a:cubicBezTo>
                <a:cubicBezTo>
                  <a:pt x="0" y="29"/>
                  <a:pt x="0" y="27"/>
                  <a:pt x="1" y="27"/>
                </a:cubicBezTo>
                <a:cubicBezTo>
                  <a:pt x="26" y="1"/>
                  <a:pt x="26" y="1"/>
                  <a:pt x="26" y="1"/>
                </a:cubicBezTo>
                <a:cubicBezTo>
                  <a:pt x="27" y="0"/>
                  <a:pt x="28" y="1"/>
                  <a:pt x="28" y="2"/>
                </a:cubicBezTo>
                <a:cubicBezTo>
                  <a:pt x="28" y="27"/>
                  <a:pt x="28" y="27"/>
                  <a:pt x="28" y="27"/>
                </a:cubicBezTo>
                <a:cubicBezTo>
                  <a:pt x="28" y="27"/>
                  <a:pt x="28" y="27"/>
                  <a:pt x="28" y="27"/>
                </a:cubicBezTo>
                <a:cubicBezTo>
                  <a:pt x="54" y="1"/>
                  <a:pt x="54" y="1"/>
                  <a:pt x="54" y="1"/>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4">
            <a:extLst>
              <a:ext uri="{FF2B5EF4-FFF2-40B4-BE49-F238E27FC236}">
                <a16:creationId xmlns:a16="http://schemas.microsoft.com/office/drawing/2014/main" id="{490DC667-7781-4F8E-9365-25A1CD672F32}"/>
              </a:ext>
            </a:extLst>
          </p:cNvPr>
          <p:cNvSpPr>
            <a:spLocks/>
          </p:cNvSpPr>
          <p:nvPr/>
        </p:nvSpPr>
        <p:spPr bwMode="auto">
          <a:xfrm>
            <a:off x="15497880" y="7408272"/>
            <a:ext cx="491621" cy="327827"/>
          </a:xfrm>
          <a:custGeom>
            <a:avLst/>
            <a:gdLst>
              <a:gd name="T0" fmla="*/ 0 w 64"/>
              <a:gd name="T1" fmla="*/ 185477 h 55"/>
              <a:gd name="T2" fmla="*/ 0 w 64"/>
              <a:gd name="T3" fmla="*/ 3435 h 55"/>
              <a:gd name="T4" fmla="*/ 3448 w 64"/>
              <a:gd name="T5" fmla="*/ 3435 h 55"/>
              <a:gd name="T6" fmla="*/ 93092 w 64"/>
              <a:gd name="T7" fmla="*/ 89304 h 55"/>
              <a:gd name="T8" fmla="*/ 93092 w 64"/>
              <a:gd name="T9" fmla="*/ 92739 h 55"/>
              <a:gd name="T10" fmla="*/ 93092 w 64"/>
              <a:gd name="T11" fmla="*/ 3435 h 55"/>
              <a:gd name="T12" fmla="*/ 99987 w 64"/>
              <a:gd name="T13" fmla="*/ 3435 h 55"/>
              <a:gd name="T14" fmla="*/ 186184 w 64"/>
              <a:gd name="T15" fmla="*/ 89304 h 55"/>
              <a:gd name="T16" fmla="*/ 189631 w 64"/>
              <a:gd name="T17" fmla="*/ 92739 h 55"/>
              <a:gd name="T18" fmla="*/ 189631 w 64"/>
              <a:gd name="T19" fmla="*/ 6870 h 55"/>
              <a:gd name="T20" fmla="*/ 196527 w 64"/>
              <a:gd name="T21" fmla="*/ 0 h 55"/>
              <a:gd name="T22" fmla="*/ 210318 w 64"/>
              <a:gd name="T23" fmla="*/ 0 h 55"/>
              <a:gd name="T24" fmla="*/ 220662 w 64"/>
              <a:gd name="T25" fmla="*/ 6870 h 55"/>
              <a:gd name="T26" fmla="*/ 220662 w 64"/>
              <a:gd name="T27" fmla="*/ 182042 h 55"/>
              <a:gd name="T28" fmla="*/ 210318 w 64"/>
              <a:gd name="T29" fmla="*/ 188912 h 55"/>
              <a:gd name="T30" fmla="*/ 196527 w 64"/>
              <a:gd name="T31" fmla="*/ 188912 h 55"/>
              <a:gd name="T32" fmla="*/ 189631 w 64"/>
              <a:gd name="T33" fmla="*/ 182042 h 55"/>
              <a:gd name="T34" fmla="*/ 189631 w 64"/>
              <a:gd name="T35" fmla="*/ 96173 h 55"/>
              <a:gd name="T36" fmla="*/ 186184 w 64"/>
              <a:gd name="T37" fmla="*/ 99608 h 55"/>
              <a:gd name="T38" fmla="*/ 99987 w 64"/>
              <a:gd name="T39" fmla="*/ 188912 h 55"/>
              <a:gd name="T40" fmla="*/ 93092 w 64"/>
              <a:gd name="T41" fmla="*/ 185477 h 55"/>
              <a:gd name="T42" fmla="*/ 93092 w 64"/>
              <a:gd name="T43" fmla="*/ 96173 h 55"/>
              <a:gd name="T44" fmla="*/ 93092 w 64"/>
              <a:gd name="T45" fmla="*/ 99608 h 55"/>
              <a:gd name="T46" fmla="*/ 3448 w 64"/>
              <a:gd name="T47" fmla="*/ 188912 h 55"/>
              <a:gd name="T48" fmla="*/ 0 w 64"/>
              <a:gd name="T49" fmla="*/ 18547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55">
                <a:moveTo>
                  <a:pt x="0" y="54"/>
                </a:moveTo>
                <a:cubicBezTo>
                  <a:pt x="0" y="1"/>
                  <a:pt x="0" y="1"/>
                  <a:pt x="0" y="1"/>
                </a:cubicBezTo>
                <a:cubicBezTo>
                  <a:pt x="0" y="0"/>
                  <a:pt x="0" y="0"/>
                  <a:pt x="1" y="1"/>
                </a:cubicBezTo>
                <a:cubicBezTo>
                  <a:pt x="27" y="26"/>
                  <a:pt x="27" y="26"/>
                  <a:pt x="27" y="26"/>
                </a:cubicBezTo>
                <a:cubicBezTo>
                  <a:pt x="27" y="26"/>
                  <a:pt x="27" y="26"/>
                  <a:pt x="27" y="27"/>
                </a:cubicBezTo>
                <a:cubicBezTo>
                  <a:pt x="27" y="1"/>
                  <a:pt x="27" y="1"/>
                  <a:pt x="27" y="1"/>
                </a:cubicBezTo>
                <a:cubicBezTo>
                  <a:pt x="27" y="0"/>
                  <a:pt x="28" y="0"/>
                  <a:pt x="29" y="1"/>
                </a:cubicBezTo>
                <a:cubicBezTo>
                  <a:pt x="54" y="26"/>
                  <a:pt x="54" y="26"/>
                  <a:pt x="54" y="26"/>
                </a:cubicBezTo>
                <a:cubicBezTo>
                  <a:pt x="54" y="26"/>
                  <a:pt x="54" y="26"/>
                  <a:pt x="55" y="27"/>
                </a:cubicBezTo>
                <a:cubicBezTo>
                  <a:pt x="55" y="2"/>
                  <a:pt x="55" y="2"/>
                  <a:pt x="55" y="2"/>
                </a:cubicBezTo>
                <a:cubicBezTo>
                  <a:pt x="55" y="1"/>
                  <a:pt x="56" y="0"/>
                  <a:pt x="57" y="0"/>
                </a:cubicBezTo>
                <a:cubicBezTo>
                  <a:pt x="61" y="0"/>
                  <a:pt x="61" y="0"/>
                  <a:pt x="61" y="0"/>
                </a:cubicBezTo>
                <a:cubicBezTo>
                  <a:pt x="63" y="0"/>
                  <a:pt x="64" y="1"/>
                  <a:pt x="64" y="2"/>
                </a:cubicBezTo>
                <a:cubicBezTo>
                  <a:pt x="64" y="53"/>
                  <a:pt x="64" y="53"/>
                  <a:pt x="64" y="53"/>
                </a:cubicBezTo>
                <a:cubicBezTo>
                  <a:pt x="64" y="54"/>
                  <a:pt x="63" y="55"/>
                  <a:pt x="61" y="55"/>
                </a:cubicBezTo>
                <a:cubicBezTo>
                  <a:pt x="57" y="55"/>
                  <a:pt x="57" y="55"/>
                  <a:pt x="57" y="55"/>
                </a:cubicBezTo>
                <a:cubicBezTo>
                  <a:pt x="56" y="55"/>
                  <a:pt x="55" y="54"/>
                  <a:pt x="55" y="53"/>
                </a:cubicBezTo>
                <a:cubicBezTo>
                  <a:pt x="55" y="28"/>
                  <a:pt x="55" y="28"/>
                  <a:pt x="55" y="28"/>
                </a:cubicBezTo>
                <a:cubicBezTo>
                  <a:pt x="54" y="29"/>
                  <a:pt x="54" y="29"/>
                  <a:pt x="54" y="29"/>
                </a:cubicBezTo>
                <a:cubicBezTo>
                  <a:pt x="29" y="55"/>
                  <a:pt x="29" y="55"/>
                  <a:pt x="29" y="55"/>
                </a:cubicBezTo>
                <a:cubicBezTo>
                  <a:pt x="28" y="55"/>
                  <a:pt x="27" y="55"/>
                  <a:pt x="27" y="54"/>
                </a:cubicBezTo>
                <a:cubicBezTo>
                  <a:pt x="27" y="28"/>
                  <a:pt x="27" y="28"/>
                  <a:pt x="27" y="28"/>
                </a:cubicBezTo>
                <a:cubicBezTo>
                  <a:pt x="27" y="29"/>
                  <a:pt x="27" y="29"/>
                  <a:pt x="27" y="29"/>
                </a:cubicBezTo>
                <a:cubicBezTo>
                  <a:pt x="1" y="55"/>
                  <a:pt x="1" y="55"/>
                  <a:pt x="1" y="55"/>
                </a:cubicBezTo>
                <a:cubicBezTo>
                  <a:pt x="0" y="55"/>
                  <a:pt x="0" y="55"/>
                  <a:pt x="0"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154">
            <a:extLst>
              <a:ext uri="{FF2B5EF4-FFF2-40B4-BE49-F238E27FC236}">
                <a16:creationId xmlns:a16="http://schemas.microsoft.com/office/drawing/2014/main" id="{522D9F6E-BD7F-4250-8387-8C986DA35D95}"/>
              </a:ext>
            </a:extLst>
          </p:cNvPr>
          <p:cNvSpPr>
            <a:spLocks/>
          </p:cNvSpPr>
          <p:nvPr/>
        </p:nvSpPr>
        <p:spPr bwMode="auto">
          <a:xfrm>
            <a:off x="14600697" y="7405314"/>
            <a:ext cx="275874" cy="336092"/>
          </a:xfrm>
          <a:custGeom>
            <a:avLst/>
            <a:gdLst>
              <a:gd name="T0" fmla="*/ 0 w 36"/>
              <a:gd name="T1" fmla="*/ 190217 h 56"/>
              <a:gd name="T2" fmla="*/ 0 w 36"/>
              <a:gd name="T3" fmla="*/ 6917 h 56"/>
              <a:gd name="T4" fmla="*/ 3440 w 36"/>
              <a:gd name="T5" fmla="*/ 3458 h 56"/>
              <a:gd name="T6" fmla="*/ 92869 w 36"/>
              <a:gd name="T7" fmla="*/ 93379 h 56"/>
              <a:gd name="T8" fmla="*/ 92869 w 36"/>
              <a:gd name="T9" fmla="*/ 93379 h 56"/>
              <a:gd name="T10" fmla="*/ 92869 w 36"/>
              <a:gd name="T11" fmla="*/ 10375 h 56"/>
              <a:gd name="T12" fmla="*/ 99748 w 36"/>
              <a:gd name="T13" fmla="*/ 3458 h 56"/>
              <a:gd name="T14" fmla="*/ 116946 w 36"/>
              <a:gd name="T15" fmla="*/ 3458 h 56"/>
              <a:gd name="T16" fmla="*/ 123825 w 36"/>
              <a:gd name="T17" fmla="*/ 10375 h 56"/>
              <a:gd name="T18" fmla="*/ 123825 w 36"/>
              <a:gd name="T19" fmla="*/ 183300 h 56"/>
              <a:gd name="T20" fmla="*/ 116946 w 36"/>
              <a:gd name="T21" fmla="*/ 193675 h 56"/>
              <a:gd name="T22" fmla="*/ 99748 w 36"/>
              <a:gd name="T23" fmla="*/ 193675 h 56"/>
              <a:gd name="T24" fmla="*/ 92869 w 36"/>
              <a:gd name="T25" fmla="*/ 183300 h 56"/>
              <a:gd name="T26" fmla="*/ 92869 w 36"/>
              <a:gd name="T27" fmla="*/ 100296 h 56"/>
              <a:gd name="T28" fmla="*/ 92869 w 36"/>
              <a:gd name="T29" fmla="*/ 103754 h 56"/>
              <a:gd name="T30" fmla="*/ 3440 w 36"/>
              <a:gd name="T31" fmla="*/ 190217 h 56"/>
              <a:gd name="T32" fmla="*/ 0 w 36"/>
              <a:gd name="T33" fmla="*/ 190217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56">
                <a:moveTo>
                  <a:pt x="0" y="55"/>
                </a:moveTo>
                <a:cubicBezTo>
                  <a:pt x="0" y="2"/>
                  <a:pt x="0" y="2"/>
                  <a:pt x="0" y="2"/>
                </a:cubicBezTo>
                <a:cubicBezTo>
                  <a:pt x="0" y="1"/>
                  <a:pt x="0" y="0"/>
                  <a:pt x="1" y="1"/>
                </a:cubicBezTo>
                <a:cubicBezTo>
                  <a:pt x="27" y="27"/>
                  <a:pt x="27" y="27"/>
                  <a:pt x="27" y="27"/>
                </a:cubicBezTo>
                <a:cubicBezTo>
                  <a:pt x="27" y="27"/>
                  <a:pt x="27" y="27"/>
                  <a:pt x="27" y="27"/>
                </a:cubicBezTo>
                <a:cubicBezTo>
                  <a:pt x="27" y="3"/>
                  <a:pt x="27" y="3"/>
                  <a:pt x="27" y="3"/>
                </a:cubicBezTo>
                <a:cubicBezTo>
                  <a:pt x="27" y="2"/>
                  <a:pt x="28" y="1"/>
                  <a:pt x="29" y="1"/>
                </a:cubicBezTo>
                <a:cubicBezTo>
                  <a:pt x="34" y="1"/>
                  <a:pt x="34" y="1"/>
                  <a:pt x="34" y="1"/>
                </a:cubicBezTo>
                <a:cubicBezTo>
                  <a:pt x="35" y="1"/>
                  <a:pt x="36" y="2"/>
                  <a:pt x="36" y="3"/>
                </a:cubicBezTo>
                <a:cubicBezTo>
                  <a:pt x="36" y="53"/>
                  <a:pt x="36" y="53"/>
                  <a:pt x="36" y="53"/>
                </a:cubicBezTo>
                <a:cubicBezTo>
                  <a:pt x="36" y="55"/>
                  <a:pt x="35" y="56"/>
                  <a:pt x="34" y="56"/>
                </a:cubicBezTo>
                <a:cubicBezTo>
                  <a:pt x="29" y="56"/>
                  <a:pt x="29" y="56"/>
                  <a:pt x="29" y="56"/>
                </a:cubicBezTo>
                <a:cubicBezTo>
                  <a:pt x="28" y="56"/>
                  <a:pt x="27" y="55"/>
                  <a:pt x="27" y="53"/>
                </a:cubicBezTo>
                <a:cubicBezTo>
                  <a:pt x="27" y="29"/>
                  <a:pt x="27" y="29"/>
                  <a:pt x="27" y="29"/>
                </a:cubicBezTo>
                <a:cubicBezTo>
                  <a:pt x="27" y="30"/>
                  <a:pt x="27" y="30"/>
                  <a:pt x="27" y="30"/>
                </a:cubicBezTo>
                <a:cubicBezTo>
                  <a:pt x="1" y="55"/>
                  <a:pt x="1" y="55"/>
                  <a:pt x="1" y="55"/>
                </a:cubicBezTo>
                <a:cubicBezTo>
                  <a:pt x="0" y="56"/>
                  <a:pt x="0" y="56"/>
                  <a:pt x="0"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75">
            <a:extLst>
              <a:ext uri="{FF2B5EF4-FFF2-40B4-BE49-F238E27FC236}">
                <a16:creationId xmlns:a16="http://schemas.microsoft.com/office/drawing/2014/main" id="{E67510A3-DB06-46C1-BBE7-0D4924F33C27}"/>
              </a:ext>
            </a:extLst>
          </p:cNvPr>
          <p:cNvSpPr>
            <a:spLocks noChangeArrowheads="1"/>
          </p:cNvSpPr>
          <p:nvPr/>
        </p:nvSpPr>
        <p:spPr bwMode="auto">
          <a:xfrm>
            <a:off x="13172738" y="8559939"/>
            <a:ext cx="637266" cy="446553"/>
          </a:xfrm>
          <a:custGeom>
            <a:avLst/>
            <a:gdLst>
              <a:gd name="T0" fmla="*/ 191476 w 602"/>
              <a:gd name="T1" fmla="*/ 65980 h 425"/>
              <a:gd name="T2" fmla="*/ 191476 w 602"/>
              <a:gd name="T3" fmla="*/ 65980 h 425"/>
              <a:gd name="T4" fmla="*/ 183889 w 602"/>
              <a:gd name="T5" fmla="*/ 68490 h 425"/>
              <a:gd name="T6" fmla="*/ 173412 w 602"/>
              <a:gd name="T7" fmla="*/ 58450 h 425"/>
              <a:gd name="T8" fmla="*/ 175941 w 602"/>
              <a:gd name="T9" fmla="*/ 50920 h 425"/>
              <a:gd name="T10" fmla="*/ 183889 w 602"/>
              <a:gd name="T11" fmla="*/ 45899 h 425"/>
              <a:gd name="T12" fmla="*/ 175941 w 602"/>
              <a:gd name="T13" fmla="*/ 45899 h 425"/>
              <a:gd name="T14" fmla="*/ 175941 w 602"/>
              <a:gd name="T15" fmla="*/ 45899 h 425"/>
              <a:gd name="T16" fmla="*/ 165826 w 602"/>
              <a:gd name="T17" fmla="*/ 45899 h 425"/>
              <a:gd name="T18" fmla="*/ 165826 w 602"/>
              <a:gd name="T19" fmla="*/ 45899 h 425"/>
              <a:gd name="T20" fmla="*/ 158239 w 602"/>
              <a:gd name="T21" fmla="*/ 45899 h 425"/>
              <a:gd name="T22" fmla="*/ 50940 w 602"/>
              <a:gd name="T23" fmla="*/ 149531 h 425"/>
              <a:gd name="T24" fmla="*/ 43353 w 602"/>
              <a:gd name="T25" fmla="*/ 152041 h 425"/>
              <a:gd name="T26" fmla="*/ 43353 w 602"/>
              <a:gd name="T27" fmla="*/ 152041 h 425"/>
              <a:gd name="T28" fmla="*/ 30708 w 602"/>
              <a:gd name="T29" fmla="*/ 152041 h 425"/>
              <a:gd name="T30" fmla="*/ 30708 w 602"/>
              <a:gd name="T31" fmla="*/ 152041 h 425"/>
              <a:gd name="T32" fmla="*/ 10116 w 602"/>
              <a:gd name="T33" fmla="*/ 152041 h 425"/>
              <a:gd name="T34" fmla="*/ 0 w 602"/>
              <a:gd name="T35" fmla="*/ 142001 h 425"/>
              <a:gd name="T36" fmla="*/ 10116 w 602"/>
              <a:gd name="T37" fmla="*/ 131960 h 425"/>
              <a:gd name="T38" fmla="*/ 30708 w 602"/>
              <a:gd name="T39" fmla="*/ 131960 h 425"/>
              <a:gd name="T40" fmla="*/ 30708 w 602"/>
              <a:gd name="T41" fmla="*/ 131960 h 425"/>
              <a:gd name="T42" fmla="*/ 40824 w 602"/>
              <a:gd name="T43" fmla="*/ 131960 h 425"/>
              <a:gd name="T44" fmla="*/ 145594 w 602"/>
              <a:gd name="T45" fmla="*/ 27970 h 425"/>
              <a:gd name="T46" fmla="*/ 145594 w 602"/>
              <a:gd name="T47" fmla="*/ 27970 h 425"/>
              <a:gd name="T48" fmla="*/ 153181 w 602"/>
              <a:gd name="T49" fmla="*/ 25460 h 425"/>
              <a:gd name="T50" fmla="*/ 153181 w 602"/>
              <a:gd name="T51" fmla="*/ 25460 h 425"/>
              <a:gd name="T52" fmla="*/ 170883 w 602"/>
              <a:gd name="T53" fmla="*/ 25460 h 425"/>
              <a:gd name="T54" fmla="*/ 170883 w 602"/>
              <a:gd name="T55" fmla="*/ 25460 h 425"/>
              <a:gd name="T56" fmla="*/ 183889 w 602"/>
              <a:gd name="T57" fmla="*/ 25460 h 425"/>
              <a:gd name="T58" fmla="*/ 175941 w 602"/>
              <a:gd name="T59" fmla="*/ 17929 h 425"/>
              <a:gd name="T60" fmla="*/ 173412 w 602"/>
              <a:gd name="T61" fmla="*/ 10399 h 425"/>
              <a:gd name="T62" fmla="*/ 183889 w 602"/>
              <a:gd name="T63" fmla="*/ 0 h 425"/>
              <a:gd name="T64" fmla="*/ 191476 w 602"/>
              <a:gd name="T65" fmla="*/ 5379 h 425"/>
              <a:gd name="T66" fmla="*/ 214598 w 602"/>
              <a:gd name="T67" fmla="*/ 27970 h 425"/>
              <a:gd name="T68" fmla="*/ 217127 w 602"/>
              <a:gd name="T69" fmla="*/ 35500 h 425"/>
              <a:gd name="T70" fmla="*/ 214598 w 602"/>
              <a:gd name="T71" fmla="*/ 43389 h 425"/>
              <a:gd name="T72" fmla="*/ 191476 w 602"/>
              <a:gd name="T73" fmla="*/ 65980 h 4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425">
                <a:moveTo>
                  <a:pt x="530" y="184"/>
                </a:moveTo>
                <a:lnTo>
                  <a:pt x="530" y="184"/>
                </a:lnTo>
                <a:cubicBezTo>
                  <a:pt x="523" y="191"/>
                  <a:pt x="516" y="191"/>
                  <a:pt x="509" y="191"/>
                </a:cubicBezTo>
                <a:cubicBezTo>
                  <a:pt x="495" y="191"/>
                  <a:pt x="480" y="177"/>
                  <a:pt x="480" y="163"/>
                </a:cubicBezTo>
                <a:cubicBezTo>
                  <a:pt x="480" y="156"/>
                  <a:pt x="480" y="149"/>
                  <a:pt x="487" y="142"/>
                </a:cubicBezTo>
                <a:cubicBezTo>
                  <a:pt x="509" y="128"/>
                  <a:pt x="509" y="128"/>
                  <a:pt x="509" y="128"/>
                </a:cubicBezTo>
                <a:cubicBezTo>
                  <a:pt x="487" y="128"/>
                  <a:pt x="487" y="128"/>
                  <a:pt x="487" y="128"/>
                </a:cubicBezTo>
                <a:cubicBezTo>
                  <a:pt x="459" y="128"/>
                  <a:pt x="459" y="128"/>
                  <a:pt x="459" y="128"/>
                </a:cubicBezTo>
                <a:cubicBezTo>
                  <a:pt x="438" y="128"/>
                  <a:pt x="438" y="128"/>
                  <a:pt x="438" y="128"/>
                </a:cubicBezTo>
                <a:cubicBezTo>
                  <a:pt x="141" y="417"/>
                  <a:pt x="141" y="417"/>
                  <a:pt x="141" y="417"/>
                </a:cubicBezTo>
                <a:cubicBezTo>
                  <a:pt x="134" y="424"/>
                  <a:pt x="127" y="424"/>
                  <a:pt x="120" y="424"/>
                </a:cubicBezTo>
                <a:cubicBezTo>
                  <a:pt x="85" y="424"/>
                  <a:pt x="85" y="424"/>
                  <a:pt x="85" y="424"/>
                </a:cubicBezTo>
                <a:cubicBezTo>
                  <a:pt x="28" y="424"/>
                  <a:pt x="28" y="424"/>
                  <a:pt x="28" y="424"/>
                </a:cubicBezTo>
                <a:cubicBezTo>
                  <a:pt x="14" y="424"/>
                  <a:pt x="0" y="417"/>
                  <a:pt x="0" y="396"/>
                </a:cubicBezTo>
                <a:cubicBezTo>
                  <a:pt x="0" y="382"/>
                  <a:pt x="14" y="368"/>
                  <a:pt x="28" y="368"/>
                </a:cubicBezTo>
                <a:cubicBezTo>
                  <a:pt x="85" y="368"/>
                  <a:pt x="85" y="368"/>
                  <a:pt x="85" y="368"/>
                </a:cubicBezTo>
                <a:cubicBezTo>
                  <a:pt x="113" y="368"/>
                  <a:pt x="113" y="368"/>
                  <a:pt x="113" y="368"/>
                </a:cubicBezTo>
                <a:cubicBezTo>
                  <a:pt x="403" y="78"/>
                  <a:pt x="403" y="78"/>
                  <a:pt x="403" y="78"/>
                </a:cubicBezTo>
                <a:cubicBezTo>
                  <a:pt x="410" y="71"/>
                  <a:pt x="417" y="71"/>
                  <a:pt x="424" y="71"/>
                </a:cubicBezTo>
                <a:cubicBezTo>
                  <a:pt x="473" y="71"/>
                  <a:pt x="473" y="71"/>
                  <a:pt x="473" y="71"/>
                </a:cubicBezTo>
                <a:cubicBezTo>
                  <a:pt x="509" y="71"/>
                  <a:pt x="509" y="71"/>
                  <a:pt x="509" y="71"/>
                </a:cubicBezTo>
                <a:cubicBezTo>
                  <a:pt x="487" y="50"/>
                  <a:pt x="487" y="50"/>
                  <a:pt x="487" y="50"/>
                </a:cubicBezTo>
                <a:cubicBezTo>
                  <a:pt x="480" y="43"/>
                  <a:pt x="480" y="36"/>
                  <a:pt x="480" y="29"/>
                </a:cubicBezTo>
                <a:cubicBezTo>
                  <a:pt x="480" y="15"/>
                  <a:pt x="495" y="0"/>
                  <a:pt x="509" y="0"/>
                </a:cubicBezTo>
                <a:cubicBezTo>
                  <a:pt x="516" y="0"/>
                  <a:pt x="523" y="8"/>
                  <a:pt x="530" y="15"/>
                </a:cubicBezTo>
                <a:cubicBezTo>
                  <a:pt x="594" y="78"/>
                  <a:pt x="594" y="78"/>
                  <a:pt x="594" y="78"/>
                </a:cubicBezTo>
                <a:cubicBezTo>
                  <a:pt x="601" y="85"/>
                  <a:pt x="601" y="92"/>
                  <a:pt x="601" y="99"/>
                </a:cubicBezTo>
                <a:cubicBezTo>
                  <a:pt x="601" y="106"/>
                  <a:pt x="601" y="113"/>
                  <a:pt x="594" y="121"/>
                </a:cubicBezTo>
                <a:lnTo>
                  <a:pt x="530" y="18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86" name="Freeform 76">
            <a:extLst>
              <a:ext uri="{FF2B5EF4-FFF2-40B4-BE49-F238E27FC236}">
                <a16:creationId xmlns:a16="http://schemas.microsoft.com/office/drawing/2014/main" id="{CD508C54-3AF9-4D67-8B4F-AEB54AD2A45D}"/>
              </a:ext>
            </a:extLst>
          </p:cNvPr>
          <p:cNvSpPr>
            <a:spLocks noChangeArrowheads="1"/>
          </p:cNvSpPr>
          <p:nvPr/>
        </p:nvSpPr>
        <p:spPr bwMode="auto">
          <a:xfrm>
            <a:off x="14134370" y="8559939"/>
            <a:ext cx="632616" cy="446553"/>
          </a:xfrm>
          <a:custGeom>
            <a:avLst/>
            <a:gdLst>
              <a:gd name="T0" fmla="*/ 187880 w 601"/>
              <a:gd name="T1" fmla="*/ 86061 h 425"/>
              <a:gd name="T2" fmla="*/ 187880 w 601"/>
              <a:gd name="T3" fmla="*/ 86061 h 425"/>
              <a:gd name="T4" fmla="*/ 182850 w 601"/>
              <a:gd name="T5" fmla="*/ 83551 h 425"/>
              <a:gd name="T6" fmla="*/ 172433 w 601"/>
              <a:gd name="T7" fmla="*/ 93950 h 425"/>
              <a:gd name="T8" fmla="*/ 174947 w 601"/>
              <a:gd name="T9" fmla="*/ 101480 h 425"/>
              <a:gd name="T10" fmla="*/ 180336 w 601"/>
              <a:gd name="T11" fmla="*/ 106501 h 425"/>
              <a:gd name="T12" fmla="*/ 174947 w 601"/>
              <a:gd name="T13" fmla="*/ 106501 h 425"/>
              <a:gd name="T14" fmla="*/ 174947 w 601"/>
              <a:gd name="T15" fmla="*/ 106501 h 425"/>
              <a:gd name="T16" fmla="*/ 164889 w 601"/>
              <a:gd name="T17" fmla="*/ 106501 h 425"/>
              <a:gd name="T18" fmla="*/ 164889 w 601"/>
              <a:gd name="T19" fmla="*/ 106501 h 425"/>
              <a:gd name="T20" fmla="*/ 154830 w 601"/>
              <a:gd name="T21" fmla="*/ 106501 h 425"/>
              <a:gd name="T22" fmla="*/ 50652 w 601"/>
              <a:gd name="T23" fmla="*/ 2510 h 425"/>
              <a:gd name="T24" fmla="*/ 43108 w 601"/>
              <a:gd name="T25" fmla="*/ 0 h 425"/>
              <a:gd name="T26" fmla="*/ 43108 w 601"/>
              <a:gd name="T27" fmla="*/ 0 h 425"/>
              <a:gd name="T28" fmla="*/ 30535 w 601"/>
              <a:gd name="T29" fmla="*/ 0 h 425"/>
              <a:gd name="T30" fmla="*/ 30535 w 601"/>
              <a:gd name="T31" fmla="*/ 0 h 425"/>
              <a:gd name="T32" fmla="*/ 10059 w 601"/>
              <a:gd name="T33" fmla="*/ 0 h 425"/>
              <a:gd name="T34" fmla="*/ 0 w 601"/>
              <a:gd name="T35" fmla="*/ 10040 h 425"/>
              <a:gd name="T36" fmla="*/ 10059 w 601"/>
              <a:gd name="T37" fmla="*/ 20440 h 425"/>
              <a:gd name="T38" fmla="*/ 30535 w 601"/>
              <a:gd name="T39" fmla="*/ 20440 h 425"/>
              <a:gd name="T40" fmla="*/ 30535 w 601"/>
              <a:gd name="T41" fmla="*/ 20440 h 425"/>
              <a:gd name="T42" fmla="*/ 38079 w 601"/>
              <a:gd name="T43" fmla="*/ 20440 h 425"/>
              <a:gd name="T44" fmla="*/ 144772 w 601"/>
              <a:gd name="T45" fmla="*/ 124072 h 425"/>
              <a:gd name="T46" fmla="*/ 144772 w 601"/>
              <a:gd name="T47" fmla="*/ 124072 h 425"/>
              <a:gd name="T48" fmla="*/ 152315 w 601"/>
              <a:gd name="T49" fmla="*/ 126582 h 425"/>
              <a:gd name="T50" fmla="*/ 152315 w 601"/>
              <a:gd name="T51" fmla="*/ 126582 h 425"/>
              <a:gd name="T52" fmla="*/ 167403 w 601"/>
              <a:gd name="T53" fmla="*/ 126582 h 425"/>
              <a:gd name="T54" fmla="*/ 167403 w 601"/>
              <a:gd name="T55" fmla="*/ 126582 h 425"/>
              <a:gd name="T56" fmla="*/ 180336 w 601"/>
              <a:gd name="T57" fmla="*/ 126582 h 425"/>
              <a:gd name="T58" fmla="*/ 174947 w 601"/>
              <a:gd name="T59" fmla="*/ 134471 h 425"/>
              <a:gd name="T60" fmla="*/ 172433 w 601"/>
              <a:gd name="T61" fmla="*/ 142001 h 425"/>
              <a:gd name="T62" fmla="*/ 182850 w 601"/>
              <a:gd name="T63" fmla="*/ 152041 h 425"/>
              <a:gd name="T64" fmla="*/ 187880 w 601"/>
              <a:gd name="T65" fmla="*/ 147021 h 425"/>
              <a:gd name="T66" fmla="*/ 213026 w 601"/>
              <a:gd name="T67" fmla="*/ 124072 h 425"/>
              <a:gd name="T68" fmla="*/ 215541 w 601"/>
              <a:gd name="T69" fmla="*/ 116541 h 425"/>
              <a:gd name="T70" fmla="*/ 213026 w 601"/>
              <a:gd name="T71" fmla="*/ 111521 h 425"/>
              <a:gd name="T72" fmla="*/ 187880 w 601"/>
              <a:gd name="T73" fmla="*/ 86061 h 4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1" h="425">
                <a:moveTo>
                  <a:pt x="523" y="240"/>
                </a:moveTo>
                <a:lnTo>
                  <a:pt x="523" y="240"/>
                </a:lnTo>
                <a:cubicBezTo>
                  <a:pt x="523" y="233"/>
                  <a:pt x="516" y="233"/>
                  <a:pt x="509" y="233"/>
                </a:cubicBezTo>
                <a:cubicBezTo>
                  <a:pt x="487" y="233"/>
                  <a:pt x="480" y="248"/>
                  <a:pt x="480" y="262"/>
                </a:cubicBezTo>
                <a:cubicBezTo>
                  <a:pt x="480" y="269"/>
                  <a:pt x="480" y="276"/>
                  <a:pt x="487" y="283"/>
                </a:cubicBezTo>
                <a:cubicBezTo>
                  <a:pt x="502" y="297"/>
                  <a:pt x="502" y="297"/>
                  <a:pt x="502" y="297"/>
                </a:cubicBezTo>
                <a:cubicBezTo>
                  <a:pt x="487" y="297"/>
                  <a:pt x="487" y="297"/>
                  <a:pt x="487" y="297"/>
                </a:cubicBezTo>
                <a:cubicBezTo>
                  <a:pt x="459" y="297"/>
                  <a:pt x="459" y="297"/>
                  <a:pt x="459" y="297"/>
                </a:cubicBezTo>
                <a:cubicBezTo>
                  <a:pt x="431" y="297"/>
                  <a:pt x="431" y="297"/>
                  <a:pt x="431" y="297"/>
                </a:cubicBezTo>
                <a:cubicBezTo>
                  <a:pt x="141" y="7"/>
                  <a:pt x="141" y="7"/>
                  <a:pt x="141" y="7"/>
                </a:cubicBezTo>
                <a:cubicBezTo>
                  <a:pt x="134" y="0"/>
                  <a:pt x="127" y="0"/>
                  <a:pt x="120" y="0"/>
                </a:cubicBezTo>
                <a:cubicBezTo>
                  <a:pt x="85" y="0"/>
                  <a:pt x="85" y="0"/>
                  <a:pt x="85" y="0"/>
                </a:cubicBezTo>
                <a:cubicBezTo>
                  <a:pt x="28" y="0"/>
                  <a:pt x="28" y="0"/>
                  <a:pt x="28" y="0"/>
                </a:cubicBezTo>
                <a:cubicBezTo>
                  <a:pt x="7" y="0"/>
                  <a:pt x="0" y="7"/>
                  <a:pt x="0" y="28"/>
                </a:cubicBezTo>
                <a:cubicBezTo>
                  <a:pt x="0" y="42"/>
                  <a:pt x="7" y="57"/>
                  <a:pt x="28" y="57"/>
                </a:cubicBezTo>
                <a:cubicBezTo>
                  <a:pt x="85" y="57"/>
                  <a:pt x="85" y="57"/>
                  <a:pt x="85" y="57"/>
                </a:cubicBezTo>
                <a:cubicBezTo>
                  <a:pt x="106" y="57"/>
                  <a:pt x="106" y="57"/>
                  <a:pt x="106" y="57"/>
                </a:cubicBezTo>
                <a:cubicBezTo>
                  <a:pt x="403" y="346"/>
                  <a:pt x="403" y="346"/>
                  <a:pt x="403" y="346"/>
                </a:cubicBezTo>
                <a:cubicBezTo>
                  <a:pt x="410" y="353"/>
                  <a:pt x="417" y="353"/>
                  <a:pt x="424" y="353"/>
                </a:cubicBezTo>
                <a:cubicBezTo>
                  <a:pt x="466" y="353"/>
                  <a:pt x="466" y="353"/>
                  <a:pt x="466" y="353"/>
                </a:cubicBezTo>
                <a:cubicBezTo>
                  <a:pt x="502" y="353"/>
                  <a:pt x="502" y="353"/>
                  <a:pt x="502" y="353"/>
                </a:cubicBezTo>
                <a:cubicBezTo>
                  <a:pt x="487" y="375"/>
                  <a:pt x="487" y="375"/>
                  <a:pt x="487" y="375"/>
                </a:cubicBezTo>
                <a:cubicBezTo>
                  <a:pt x="480" y="382"/>
                  <a:pt x="480" y="389"/>
                  <a:pt x="480" y="396"/>
                </a:cubicBezTo>
                <a:cubicBezTo>
                  <a:pt x="480" y="410"/>
                  <a:pt x="487" y="424"/>
                  <a:pt x="509" y="424"/>
                </a:cubicBezTo>
                <a:cubicBezTo>
                  <a:pt x="516" y="424"/>
                  <a:pt x="523" y="417"/>
                  <a:pt x="523" y="410"/>
                </a:cubicBezTo>
                <a:cubicBezTo>
                  <a:pt x="593" y="346"/>
                  <a:pt x="593" y="346"/>
                  <a:pt x="593" y="346"/>
                </a:cubicBezTo>
                <a:cubicBezTo>
                  <a:pt x="600" y="339"/>
                  <a:pt x="600" y="332"/>
                  <a:pt x="600" y="325"/>
                </a:cubicBezTo>
                <a:cubicBezTo>
                  <a:pt x="600" y="318"/>
                  <a:pt x="600" y="311"/>
                  <a:pt x="593" y="311"/>
                </a:cubicBezTo>
                <a:lnTo>
                  <a:pt x="523" y="2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87" name="Freeform 77">
            <a:extLst>
              <a:ext uri="{FF2B5EF4-FFF2-40B4-BE49-F238E27FC236}">
                <a16:creationId xmlns:a16="http://schemas.microsoft.com/office/drawing/2014/main" id="{EC48861D-C778-462A-996C-7E0A5E2842B6}"/>
              </a:ext>
            </a:extLst>
          </p:cNvPr>
          <p:cNvSpPr>
            <a:spLocks noChangeArrowheads="1"/>
          </p:cNvSpPr>
          <p:nvPr/>
        </p:nvSpPr>
        <p:spPr bwMode="auto">
          <a:xfrm>
            <a:off x="15035868" y="8522726"/>
            <a:ext cx="641919" cy="520978"/>
          </a:xfrm>
          <a:custGeom>
            <a:avLst/>
            <a:gdLst>
              <a:gd name="T0" fmla="*/ 190970 w 608"/>
              <a:gd name="T1" fmla="*/ 65958 h 496"/>
              <a:gd name="T2" fmla="*/ 172954 w 608"/>
              <a:gd name="T3" fmla="*/ 58430 h 496"/>
              <a:gd name="T4" fmla="*/ 183043 w 608"/>
              <a:gd name="T5" fmla="*/ 45884 h 496"/>
              <a:gd name="T6" fmla="*/ 177998 w 608"/>
              <a:gd name="T7" fmla="*/ 45884 h 496"/>
              <a:gd name="T8" fmla="*/ 167909 w 608"/>
              <a:gd name="T9" fmla="*/ 45884 h 496"/>
              <a:gd name="T10" fmla="*/ 50805 w 608"/>
              <a:gd name="T11" fmla="*/ 149481 h 496"/>
              <a:gd name="T12" fmla="*/ 45761 w 608"/>
              <a:gd name="T13" fmla="*/ 151990 h 496"/>
              <a:gd name="T14" fmla="*/ 30267 w 608"/>
              <a:gd name="T15" fmla="*/ 151990 h 496"/>
              <a:gd name="T16" fmla="*/ 0 w 608"/>
              <a:gd name="T17" fmla="*/ 141953 h 496"/>
              <a:gd name="T18" fmla="*/ 30267 w 608"/>
              <a:gd name="T19" fmla="*/ 131916 h 496"/>
              <a:gd name="T20" fmla="*/ 40716 w 608"/>
              <a:gd name="T21" fmla="*/ 131916 h 496"/>
              <a:gd name="T22" fmla="*/ 147731 w 608"/>
              <a:gd name="T23" fmla="*/ 27960 h 496"/>
              <a:gd name="T24" fmla="*/ 152776 w 608"/>
              <a:gd name="T25" fmla="*/ 25451 h 496"/>
              <a:gd name="T26" fmla="*/ 170432 w 608"/>
              <a:gd name="T27" fmla="*/ 25451 h 496"/>
              <a:gd name="T28" fmla="*/ 177998 w 608"/>
              <a:gd name="T29" fmla="*/ 17923 h 496"/>
              <a:gd name="T30" fmla="*/ 183043 w 608"/>
              <a:gd name="T31" fmla="*/ 0 h 496"/>
              <a:gd name="T32" fmla="*/ 216192 w 608"/>
              <a:gd name="T33" fmla="*/ 27960 h 496"/>
              <a:gd name="T34" fmla="*/ 216192 w 608"/>
              <a:gd name="T35" fmla="*/ 43375 h 496"/>
              <a:gd name="T36" fmla="*/ 78910 w 608"/>
              <a:gd name="T37" fmla="*/ 81372 h 496"/>
              <a:gd name="T38" fmla="*/ 40716 w 608"/>
              <a:gd name="T39" fmla="*/ 45884 h 496"/>
              <a:gd name="T40" fmla="*/ 30267 w 608"/>
              <a:gd name="T41" fmla="*/ 45884 h 496"/>
              <a:gd name="T42" fmla="*/ 0 w 608"/>
              <a:gd name="T43" fmla="*/ 35488 h 496"/>
              <a:gd name="T44" fmla="*/ 27745 w 608"/>
              <a:gd name="T45" fmla="*/ 25451 h 496"/>
              <a:gd name="T46" fmla="*/ 45761 w 608"/>
              <a:gd name="T47" fmla="*/ 25451 h 496"/>
              <a:gd name="T48" fmla="*/ 50805 w 608"/>
              <a:gd name="T49" fmla="*/ 27960 h 496"/>
              <a:gd name="T50" fmla="*/ 78910 w 608"/>
              <a:gd name="T51" fmla="*/ 81372 h 496"/>
              <a:gd name="T52" fmla="*/ 157820 w 608"/>
              <a:gd name="T53" fmla="*/ 131916 h 496"/>
              <a:gd name="T54" fmla="*/ 167909 w 608"/>
              <a:gd name="T55" fmla="*/ 131916 h 496"/>
              <a:gd name="T56" fmla="*/ 177998 w 608"/>
              <a:gd name="T57" fmla="*/ 131916 h 496"/>
              <a:gd name="T58" fmla="*/ 177998 w 608"/>
              <a:gd name="T59" fmla="*/ 126898 h 496"/>
              <a:gd name="T60" fmla="*/ 183043 w 608"/>
              <a:gd name="T61" fmla="*/ 108974 h 496"/>
              <a:gd name="T62" fmla="*/ 216192 w 608"/>
              <a:gd name="T63" fmla="*/ 134425 h 496"/>
              <a:gd name="T64" fmla="*/ 216192 w 608"/>
              <a:gd name="T65" fmla="*/ 149481 h 496"/>
              <a:gd name="T66" fmla="*/ 183043 w 608"/>
              <a:gd name="T67" fmla="*/ 177442 h 496"/>
              <a:gd name="T68" fmla="*/ 177998 w 608"/>
              <a:gd name="T69" fmla="*/ 159877 h 496"/>
              <a:gd name="T70" fmla="*/ 167909 w 608"/>
              <a:gd name="T71" fmla="*/ 151990 h 496"/>
              <a:gd name="T72" fmla="*/ 152776 w 608"/>
              <a:gd name="T73" fmla="*/ 151990 h 496"/>
              <a:gd name="T74" fmla="*/ 147731 w 608"/>
              <a:gd name="T75" fmla="*/ 149481 h 496"/>
              <a:gd name="T76" fmla="*/ 119626 w 608"/>
              <a:gd name="T77" fmla="*/ 96428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8" h="496">
                <a:moveTo>
                  <a:pt x="530" y="184"/>
                </a:moveTo>
                <a:lnTo>
                  <a:pt x="530" y="184"/>
                </a:lnTo>
                <a:cubicBezTo>
                  <a:pt x="523" y="191"/>
                  <a:pt x="516" y="191"/>
                  <a:pt x="508" y="191"/>
                </a:cubicBezTo>
                <a:cubicBezTo>
                  <a:pt x="494" y="191"/>
                  <a:pt x="480" y="177"/>
                  <a:pt x="480" y="163"/>
                </a:cubicBezTo>
                <a:cubicBezTo>
                  <a:pt x="480" y="156"/>
                  <a:pt x="487" y="149"/>
                  <a:pt x="494" y="142"/>
                </a:cubicBezTo>
                <a:cubicBezTo>
                  <a:pt x="508" y="128"/>
                  <a:pt x="508" y="128"/>
                  <a:pt x="508" y="128"/>
                </a:cubicBezTo>
                <a:cubicBezTo>
                  <a:pt x="494" y="128"/>
                  <a:pt x="494" y="128"/>
                  <a:pt x="494" y="128"/>
                </a:cubicBezTo>
                <a:cubicBezTo>
                  <a:pt x="466" y="128"/>
                  <a:pt x="466" y="128"/>
                  <a:pt x="466" y="128"/>
                </a:cubicBezTo>
                <a:cubicBezTo>
                  <a:pt x="438" y="128"/>
                  <a:pt x="438" y="128"/>
                  <a:pt x="438" y="128"/>
                </a:cubicBezTo>
                <a:cubicBezTo>
                  <a:pt x="141" y="417"/>
                  <a:pt x="141" y="417"/>
                  <a:pt x="141" y="417"/>
                </a:cubicBezTo>
                <a:cubicBezTo>
                  <a:pt x="141" y="424"/>
                  <a:pt x="134" y="424"/>
                  <a:pt x="127" y="424"/>
                </a:cubicBezTo>
                <a:cubicBezTo>
                  <a:pt x="84" y="424"/>
                  <a:pt x="84" y="424"/>
                  <a:pt x="84" y="424"/>
                </a:cubicBezTo>
                <a:cubicBezTo>
                  <a:pt x="28" y="424"/>
                  <a:pt x="28" y="424"/>
                  <a:pt x="28" y="424"/>
                </a:cubicBezTo>
                <a:cubicBezTo>
                  <a:pt x="14" y="424"/>
                  <a:pt x="0" y="417"/>
                  <a:pt x="0" y="396"/>
                </a:cubicBezTo>
                <a:cubicBezTo>
                  <a:pt x="0" y="382"/>
                  <a:pt x="14" y="368"/>
                  <a:pt x="28" y="368"/>
                </a:cubicBezTo>
                <a:cubicBezTo>
                  <a:pt x="84" y="368"/>
                  <a:pt x="84" y="368"/>
                  <a:pt x="84" y="368"/>
                </a:cubicBezTo>
                <a:cubicBezTo>
                  <a:pt x="113" y="368"/>
                  <a:pt x="113" y="368"/>
                  <a:pt x="113" y="368"/>
                </a:cubicBezTo>
                <a:cubicBezTo>
                  <a:pt x="410" y="78"/>
                  <a:pt x="410" y="78"/>
                  <a:pt x="410" y="78"/>
                </a:cubicBezTo>
                <a:cubicBezTo>
                  <a:pt x="410" y="71"/>
                  <a:pt x="417" y="71"/>
                  <a:pt x="424" y="71"/>
                </a:cubicBezTo>
                <a:cubicBezTo>
                  <a:pt x="473" y="71"/>
                  <a:pt x="473" y="71"/>
                  <a:pt x="473" y="71"/>
                </a:cubicBezTo>
                <a:cubicBezTo>
                  <a:pt x="508" y="71"/>
                  <a:pt x="508" y="71"/>
                  <a:pt x="508" y="71"/>
                </a:cubicBezTo>
                <a:cubicBezTo>
                  <a:pt x="494" y="50"/>
                  <a:pt x="494" y="50"/>
                  <a:pt x="494" y="50"/>
                </a:cubicBezTo>
                <a:cubicBezTo>
                  <a:pt x="487" y="43"/>
                  <a:pt x="480" y="36"/>
                  <a:pt x="480" y="29"/>
                </a:cubicBezTo>
                <a:cubicBezTo>
                  <a:pt x="480" y="15"/>
                  <a:pt x="494" y="0"/>
                  <a:pt x="508" y="0"/>
                </a:cubicBezTo>
                <a:cubicBezTo>
                  <a:pt x="516" y="0"/>
                  <a:pt x="523" y="8"/>
                  <a:pt x="530" y="15"/>
                </a:cubicBezTo>
                <a:cubicBezTo>
                  <a:pt x="600" y="78"/>
                  <a:pt x="600" y="78"/>
                  <a:pt x="600" y="78"/>
                </a:cubicBezTo>
                <a:cubicBezTo>
                  <a:pt x="600" y="85"/>
                  <a:pt x="607" y="92"/>
                  <a:pt x="607" y="99"/>
                </a:cubicBezTo>
                <a:cubicBezTo>
                  <a:pt x="607" y="106"/>
                  <a:pt x="600" y="113"/>
                  <a:pt x="600" y="121"/>
                </a:cubicBezTo>
                <a:lnTo>
                  <a:pt x="530" y="184"/>
                </a:lnTo>
                <a:close/>
                <a:moveTo>
                  <a:pt x="219" y="227"/>
                </a:moveTo>
                <a:lnTo>
                  <a:pt x="219" y="227"/>
                </a:lnTo>
                <a:cubicBezTo>
                  <a:pt x="113" y="128"/>
                  <a:pt x="113" y="128"/>
                  <a:pt x="113" y="128"/>
                </a:cubicBezTo>
                <a:cubicBezTo>
                  <a:pt x="84" y="128"/>
                  <a:pt x="84" y="128"/>
                  <a:pt x="84" y="128"/>
                </a:cubicBezTo>
                <a:cubicBezTo>
                  <a:pt x="28" y="128"/>
                  <a:pt x="28" y="128"/>
                  <a:pt x="28" y="128"/>
                </a:cubicBezTo>
                <a:cubicBezTo>
                  <a:pt x="14" y="128"/>
                  <a:pt x="0" y="113"/>
                  <a:pt x="0" y="99"/>
                </a:cubicBezTo>
                <a:cubicBezTo>
                  <a:pt x="0" y="78"/>
                  <a:pt x="14" y="71"/>
                  <a:pt x="28" y="71"/>
                </a:cubicBezTo>
                <a:cubicBezTo>
                  <a:pt x="77" y="71"/>
                  <a:pt x="77" y="71"/>
                  <a:pt x="77" y="71"/>
                </a:cubicBezTo>
                <a:cubicBezTo>
                  <a:pt x="127" y="71"/>
                  <a:pt x="127" y="71"/>
                  <a:pt x="127" y="71"/>
                </a:cubicBezTo>
                <a:cubicBezTo>
                  <a:pt x="134" y="71"/>
                  <a:pt x="141" y="71"/>
                  <a:pt x="141" y="78"/>
                </a:cubicBezTo>
                <a:cubicBezTo>
                  <a:pt x="254" y="191"/>
                  <a:pt x="254" y="191"/>
                  <a:pt x="254" y="191"/>
                </a:cubicBezTo>
                <a:lnTo>
                  <a:pt x="219" y="227"/>
                </a:lnTo>
                <a:close/>
                <a:moveTo>
                  <a:pt x="438" y="368"/>
                </a:moveTo>
                <a:lnTo>
                  <a:pt x="438" y="368"/>
                </a:lnTo>
                <a:cubicBezTo>
                  <a:pt x="466" y="368"/>
                  <a:pt x="466" y="368"/>
                  <a:pt x="466" y="368"/>
                </a:cubicBezTo>
                <a:cubicBezTo>
                  <a:pt x="494" y="368"/>
                  <a:pt x="494" y="368"/>
                  <a:pt x="494" y="368"/>
                </a:cubicBezTo>
                <a:cubicBezTo>
                  <a:pt x="508" y="368"/>
                  <a:pt x="508" y="368"/>
                  <a:pt x="508" y="368"/>
                </a:cubicBezTo>
                <a:cubicBezTo>
                  <a:pt x="494" y="354"/>
                  <a:pt x="494" y="354"/>
                  <a:pt x="494" y="354"/>
                </a:cubicBezTo>
                <a:cubicBezTo>
                  <a:pt x="487" y="347"/>
                  <a:pt x="480" y="340"/>
                  <a:pt x="480" y="333"/>
                </a:cubicBezTo>
                <a:cubicBezTo>
                  <a:pt x="480" y="319"/>
                  <a:pt x="494" y="304"/>
                  <a:pt x="508" y="304"/>
                </a:cubicBezTo>
                <a:cubicBezTo>
                  <a:pt x="516" y="304"/>
                  <a:pt x="523" y="304"/>
                  <a:pt x="530" y="311"/>
                </a:cubicBezTo>
                <a:cubicBezTo>
                  <a:pt x="600" y="375"/>
                  <a:pt x="600" y="375"/>
                  <a:pt x="600" y="375"/>
                </a:cubicBezTo>
                <a:cubicBezTo>
                  <a:pt x="600" y="382"/>
                  <a:pt x="607" y="389"/>
                  <a:pt x="607" y="396"/>
                </a:cubicBezTo>
                <a:cubicBezTo>
                  <a:pt x="607" y="403"/>
                  <a:pt x="600" y="410"/>
                  <a:pt x="600" y="417"/>
                </a:cubicBezTo>
                <a:cubicBezTo>
                  <a:pt x="530" y="481"/>
                  <a:pt x="530" y="481"/>
                  <a:pt x="530" y="481"/>
                </a:cubicBezTo>
                <a:cubicBezTo>
                  <a:pt x="523" y="488"/>
                  <a:pt x="516" y="495"/>
                  <a:pt x="508" y="495"/>
                </a:cubicBezTo>
                <a:cubicBezTo>
                  <a:pt x="494" y="495"/>
                  <a:pt x="480" y="481"/>
                  <a:pt x="480" y="467"/>
                </a:cubicBezTo>
                <a:cubicBezTo>
                  <a:pt x="480" y="460"/>
                  <a:pt x="487" y="453"/>
                  <a:pt x="494" y="446"/>
                </a:cubicBezTo>
                <a:cubicBezTo>
                  <a:pt x="508" y="424"/>
                  <a:pt x="508" y="424"/>
                  <a:pt x="508" y="424"/>
                </a:cubicBezTo>
                <a:cubicBezTo>
                  <a:pt x="466" y="424"/>
                  <a:pt x="466" y="424"/>
                  <a:pt x="466" y="424"/>
                </a:cubicBezTo>
                <a:cubicBezTo>
                  <a:pt x="424" y="424"/>
                  <a:pt x="424" y="424"/>
                  <a:pt x="424" y="424"/>
                </a:cubicBezTo>
                <a:cubicBezTo>
                  <a:pt x="417" y="424"/>
                  <a:pt x="410" y="424"/>
                  <a:pt x="410" y="417"/>
                </a:cubicBezTo>
                <a:cubicBezTo>
                  <a:pt x="297" y="304"/>
                  <a:pt x="297" y="304"/>
                  <a:pt x="297" y="304"/>
                </a:cubicBezTo>
                <a:cubicBezTo>
                  <a:pt x="332" y="269"/>
                  <a:pt x="332" y="269"/>
                  <a:pt x="332" y="269"/>
                </a:cubicBezTo>
                <a:lnTo>
                  <a:pt x="438" y="368"/>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88" name="Freeform 118">
            <a:extLst>
              <a:ext uri="{FF2B5EF4-FFF2-40B4-BE49-F238E27FC236}">
                <a16:creationId xmlns:a16="http://schemas.microsoft.com/office/drawing/2014/main" id="{E118A33A-7ECA-4763-BC83-9EDF59D5759E}"/>
              </a:ext>
            </a:extLst>
          </p:cNvPr>
          <p:cNvSpPr>
            <a:spLocks/>
          </p:cNvSpPr>
          <p:nvPr/>
        </p:nvSpPr>
        <p:spPr bwMode="auto">
          <a:xfrm>
            <a:off x="10646929" y="7359433"/>
            <a:ext cx="274606" cy="410297"/>
          </a:xfrm>
          <a:custGeom>
            <a:avLst/>
            <a:gdLst>
              <a:gd name="T0" fmla="*/ 134937 w 39"/>
              <a:gd name="T1" fmla="*/ 6834 h 59"/>
              <a:gd name="T2" fmla="*/ 134937 w 39"/>
              <a:gd name="T3" fmla="*/ 198196 h 59"/>
              <a:gd name="T4" fmla="*/ 131477 w 39"/>
              <a:gd name="T5" fmla="*/ 198196 h 59"/>
              <a:gd name="T6" fmla="*/ 38059 w 39"/>
              <a:gd name="T7" fmla="*/ 105932 h 59"/>
              <a:gd name="T8" fmla="*/ 34599 w 39"/>
              <a:gd name="T9" fmla="*/ 105932 h 59"/>
              <a:gd name="T10" fmla="*/ 34599 w 39"/>
              <a:gd name="T11" fmla="*/ 191361 h 59"/>
              <a:gd name="T12" fmla="*/ 27679 w 39"/>
              <a:gd name="T13" fmla="*/ 201613 h 59"/>
              <a:gd name="T14" fmla="*/ 10380 w 39"/>
              <a:gd name="T15" fmla="*/ 201613 h 59"/>
              <a:gd name="T16" fmla="*/ 0 w 39"/>
              <a:gd name="T17" fmla="*/ 191361 h 59"/>
              <a:gd name="T18" fmla="*/ 0 w 39"/>
              <a:gd name="T19" fmla="*/ 10252 h 59"/>
              <a:gd name="T20" fmla="*/ 10380 w 39"/>
              <a:gd name="T21" fmla="*/ 3417 h 59"/>
              <a:gd name="T22" fmla="*/ 27679 w 39"/>
              <a:gd name="T23" fmla="*/ 3417 h 59"/>
              <a:gd name="T24" fmla="*/ 34599 w 39"/>
              <a:gd name="T25" fmla="*/ 10252 h 59"/>
              <a:gd name="T26" fmla="*/ 34599 w 39"/>
              <a:gd name="T27" fmla="*/ 99098 h 59"/>
              <a:gd name="T28" fmla="*/ 38059 w 39"/>
              <a:gd name="T29" fmla="*/ 95681 h 59"/>
              <a:gd name="T30" fmla="*/ 131477 w 39"/>
              <a:gd name="T31" fmla="*/ 3417 h 59"/>
              <a:gd name="T32" fmla="*/ 134937 w 39"/>
              <a:gd name="T33" fmla="*/ 6834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9">
                <a:moveTo>
                  <a:pt x="39" y="2"/>
                </a:moveTo>
                <a:cubicBezTo>
                  <a:pt x="39" y="58"/>
                  <a:pt x="39" y="58"/>
                  <a:pt x="39" y="58"/>
                </a:cubicBezTo>
                <a:cubicBezTo>
                  <a:pt x="39" y="59"/>
                  <a:pt x="39" y="59"/>
                  <a:pt x="38" y="58"/>
                </a:cubicBezTo>
                <a:cubicBezTo>
                  <a:pt x="11" y="31"/>
                  <a:pt x="11" y="31"/>
                  <a:pt x="11" y="31"/>
                </a:cubicBezTo>
                <a:cubicBezTo>
                  <a:pt x="10" y="31"/>
                  <a:pt x="10" y="31"/>
                  <a:pt x="10" y="31"/>
                </a:cubicBezTo>
                <a:cubicBezTo>
                  <a:pt x="10" y="56"/>
                  <a:pt x="10" y="56"/>
                  <a:pt x="10" y="56"/>
                </a:cubicBezTo>
                <a:cubicBezTo>
                  <a:pt x="10" y="58"/>
                  <a:pt x="9" y="59"/>
                  <a:pt x="8" y="59"/>
                </a:cubicBezTo>
                <a:cubicBezTo>
                  <a:pt x="3" y="59"/>
                  <a:pt x="3" y="59"/>
                  <a:pt x="3" y="59"/>
                </a:cubicBezTo>
                <a:cubicBezTo>
                  <a:pt x="2" y="59"/>
                  <a:pt x="0" y="58"/>
                  <a:pt x="0" y="56"/>
                </a:cubicBezTo>
                <a:cubicBezTo>
                  <a:pt x="0" y="3"/>
                  <a:pt x="0" y="3"/>
                  <a:pt x="0" y="3"/>
                </a:cubicBezTo>
                <a:cubicBezTo>
                  <a:pt x="0" y="2"/>
                  <a:pt x="2" y="1"/>
                  <a:pt x="3" y="1"/>
                </a:cubicBezTo>
                <a:cubicBezTo>
                  <a:pt x="8" y="1"/>
                  <a:pt x="8" y="1"/>
                  <a:pt x="8" y="1"/>
                </a:cubicBezTo>
                <a:cubicBezTo>
                  <a:pt x="9" y="1"/>
                  <a:pt x="10" y="2"/>
                  <a:pt x="10" y="3"/>
                </a:cubicBezTo>
                <a:cubicBezTo>
                  <a:pt x="10" y="29"/>
                  <a:pt x="10" y="29"/>
                  <a:pt x="10" y="29"/>
                </a:cubicBezTo>
                <a:cubicBezTo>
                  <a:pt x="10" y="28"/>
                  <a:pt x="10" y="28"/>
                  <a:pt x="11" y="28"/>
                </a:cubicBezTo>
                <a:cubicBezTo>
                  <a:pt x="38" y="1"/>
                  <a:pt x="38" y="1"/>
                  <a:pt x="38" y="1"/>
                </a:cubicBezTo>
                <a:cubicBezTo>
                  <a:pt x="39" y="0"/>
                  <a:pt x="39" y="0"/>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33">
            <a:extLst>
              <a:ext uri="{FF2B5EF4-FFF2-40B4-BE49-F238E27FC236}">
                <a16:creationId xmlns:a16="http://schemas.microsoft.com/office/drawing/2014/main" id="{EF5ADBFB-E567-4501-99D2-1054F2612238}"/>
              </a:ext>
            </a:extLst>
          </p:cNvPr>
          <p:cNvSpPr>
            <a:spLocks noChangeArrowheads="1"/>
          </p:cNvSpPr>
          <p:nvPr/>
        </p:nvSpPr>
        <p:spPr bwMode="auto">
          <a:xfrm>
            <a:off x="16266382" y="8590511"/>
            <a:ext cx="637269" cy="502372"/>
          </a:xfrm>
          <a:custGeom>
            <a:avLst/>
            <a:gdLst>
              <a:gd name="T0" fmla="*/ 155710 w 602"/>
              <a:gd name="T1" fmla="*/ 145462 h 475"/>
              <a:gd name="T2" fmla="*/ 155710 w 602"/>
              <a:gd name="T3" fmla="*/ 145462 h 475"/>
              <a:gd name="T4" fmla="*/ 155710 w 602"/>
              <a:gd name="T5" fmla="*/ 145462 h 475"/>
              <a:gd name="T6" fmla="*/ 92125 w 602"/>
              <a:gd name="T7" fmla="*/ 145462 h 475"/>
              <a:gd name="T8" fmla="*/ 92125 w 602"/>
              <a:gd name="T9" fmla="*/ 145462 h 475"/>
              <a:gd name="T10" fmla="*/ 84177 w 602"/>
              <a:gd name="T11" fmla="*/ 145462 h 475"/>
              <a:gd name="T12" fmla="*/ 71533 w 602"/>
              <a:gd name="T13" fmla="*/ 145462 h 475"/>
              <a:gd name="T14" fmla="*/ 79119 w 602"/>
              <a:gd name="T15" fmla="*/ 153042 h 475"/>
              <a:gd name="T16" fmla="*/ 81648 w 602"/>
              <a:gd name="T17" fmla="*/ 160983 h 475"/>
              <a:gd name="T18" fmla="*/ 71533 w 602"/>
              <a:gd name="T19" fmla="*/ 171089 h 475"/>
              <a:gd name="T20" fmla="*/ 63946 w 602"/>
              <a:gd name="T21" fmla="*/ 166036 h 475"/>
              <a:gd name="T22" fmla="*/ 40824 w 602"/>
              <a:gd name="T23" fmla="*/ 142935 h 475"/>
              <a:gd name="T24" fmla="*/ 38295 w 602"/>
              <a:gd name="T25" fmla="*/ 135355 h 475"/>
              <a:gd name="T26" fmla="*/ 40824 w 602"/>
              <a:gd name="T27" fmla="*/ 130302 h 475"/>
              <a:gd name="T28" fmla="*/ 63946 w 602"/>
              <a:gd name="T29" fmla="*/ 104675 h 475"/>
              <a:gd name="T30" fmla="*/ 71533 w 602"/>
              <a:gd name="T31" fmla="*/ 102148 h 475"/>
              <a:gd name="T32" fmla="*/ 81648 w 602"/>
              <a:gd name="T33" fmla="*/ 112255 h 475"/>
              <a:gd name="T34" fmla="*/ 79119 w 602"/>
              <a:gd name="T35" fmla="*/ 119835 h 475"/>
              <a:gd name="T36" fmla="*/ 71533 w 602"/>
              <a:gd name="T37" fmla="*/ 124888 h 475"/>
              <a:gd name="T38" fmla="*/ 79119 w 602"/>
              <a:gd name="T39" fmla="*/ 124888 h 475"/>
              <a:gd name="T40" fmla="*/ 79119 w 602"/>
              <a:gd name="T41" fmla="*/ 124888 h 475"/>
              <a:gd name="T42" fmla="*/ 89596 w 602"/>
              <a:gd name="T43" fmla="*/ 124888 h 475"/>
              <a:gd name="T44" fmla="*/ 89596 w 602"/>
              <a:gd name="T45" fmla="*/ 124888 h 475"/>
              <a:gd name="T46" fmla="*/ 155710 w 602"/>
              <a:gd name="T47" fmla="*/ 124888 h 475"/>
              <a:gd name="T48" fmla="*/ 196534 w 602"/>
              <a:gd name="T49" fmla="*/ 84101 h 475"/>
              <a:gd name="T50" fmla="*/ 196534 w 602"/>
              <a:gd name="T51" fmla="*/ 61361 h 475"/>
              <a:gd name="T52" fmla="*/ 207011 w 602"/>
              <a:gd name="T53" fmla="*/ 51255 h 475"/>
              <a:gd name="T54" fmla="*/ 217127 w 602"/>
              <a:gd name="T55" fmla="*/ 61361 h 475"/>
              <a:gd name="T56" fmla="*/ 217127 w 602"/>
              <a:gd name="T57" fmla="*/ 84101 h 475"/>
              <a:gd name="T58" fmla="*/ 155710 w 602"/>
              <a:gd name="T59" fmla="*/ 145462 h 475"/>
              <a:gd name="T60" fmla="*/ 153181 w 602"/>
              <a:gd name="T61" fmla="*/ 63888 h 475"/>
              <a:gd name="T62" fmla="*/ 153181 w 602"/>
              <a:gd name="T63" fmla="*/ 63888 h 475"/>
              <a:gd name="T64" fmla="*/ 145594 w 602"/>
              <a:gd name="T65" fmla="*/ 68941 h 475"/>
              <a:gd name="T66" fmla="*/ 135478 w 602"/>
              <a:gd name="T67" fmla="*/ 58834 h 475"/>
              <a:gd name="T68" fmla="*/ 140536 w 602"/>
              <a:gd name="T69" fmla="*/ 51255 h 475"/>
              <a:gd name="T70" fmla="*/ 145594 w 602"/>
              <a:gd name="T71" fmla="*/ 43314 h 475"/>
              <a:gd name="T72" fmla="*/ 140536 w 602"/>
              <a:gd name="T73" fmla="*/ 43314 h 475"/>
              <a:gd name="T74" fmla="*/ 140536 w 602"/>
              <a:gd name="T75" fmla="*/ 43314 h 475"/>
              <a:gd name="T76" fmla="*/ 130421 w 602"/>
              <a:gd name="T77" fmla="*/ 43314 h 475"/>
              <a:gd name="T78" fmla="*/ 130421 w 602"/>
              <a:gd name="T79" fmla="*/ 43314 h 475"/>
              <a:gd name="T80" fmla="*/ 61417 w 602"/>
              <a:gd name="T81" fmla="*/ 43314 h 475"/>
              <a:gd name="T82" fmla="*/ 20593 w 602"/>
              <a:gd name="T83" fmla="*/ 84101 h 475"/>
              <a:gd name="T84" fmla="*/ 20593 w 602"/>
              <a:gd name="T85" fmla="*/ 109728 h 475"/>
              <a:gd name="T86" fmla="*/ 10477 w 602"/>
              <a:gd name="T87" fmla="*/ 119835 h 475"/>
              <a:gd name="T88" fmla="*/ 0 w 602"/>
              <a:gd name="T89" fmla="*/ 109728 h 475"/>
              <a:gd name="T90" fmla="*/ 0 w 602"/>
              <a:gd name="T91" fmla="*/ 84101 h 475"/>
              <a:gd name="T92" fmla="*/ 61417 w 602"/>
              <a:gd name="T93" fmla="*/ 23101 h 475"/>
              <a:gd name="T94" fmla="*/ 61417 w 602"/>
              <a:gd name="T95" fmla="*/ 23101 h 475"/>
              <a:gd name="T96" fmla="*/ 125363 w 602"/>
              <a:gd name="T97" fmla="*/ 23101 h 475"/>
              <a:gd name="T98" fmla="*/ 125363 w 602"/>
              <a:gd name="T99" fmla="*/ 23101 h 475"/>
              <a:gd name="T100" fmla="*/ 132949 w 602"/>
              <a:gd name="T101" fmla="*/ 23101 h 475"/>
              <a:gd name="T102" fmla="*/ 145594 w 602"/>
              <a:gd name="T103" fmla="*/ 23101 h 475"/>
              <a:gd name="T104" fmla="*/ 140536 w 602"/>
              <a:gd name="T105" fmla="*/ 18047 h 475"/>
              <a:gd name="T106" fmla="*/ 135478 w 602"/>
              <a:gd name="T107" fmla="*/ 10107 h 475"/>
              <a:gd name="T108" fmla="*/ 145594 w 602"/>
              <a:gd name="T109" fmla="*/ 0 h 475"/>
              <a:gd name="T110" fmla="*/ 153181 w 602"/>
              <a:gd name="T111" fmla="*/ 2527 h 475"/>
              <a:gd name="T112" fmla="*/ 176303 w 602"/>
              <a:gd name="T113" fmla="*/ 28154 h 475"/>
              <a:gd name="T114" fmla="*/ 181360 w 602"/>
              <a:gd name="T115" fmla="*/ 33207 h 475"/>
              <a:gd name="T116" fmla="*/ 176303 w 602"/>
              <a:gd name="T117" fmla="*/ 40787 h 475"/>
              <a:gd name="T118" fmla="*/ 153181 w 602"/>
              <a:gd name="T119" fmla="*/ 63888 h 4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2" h="475">
                <a:moveTo>
                  <a:pt x="431" y="403"/>
                </a:moveTo>
                <a:lnTo>
                  <a:pt x="431" y="403"/>
                </a:lnTo>
                <a:cubicBezTo>
                  <a:pt x="255" y="403"/>
                  <a:pt x="255" y="403"/>
                  <a:pt x="255" y="403"/>
                </a:cubicBezTo>
                <a:cubicBezTo>
                  <a:pt x="233" y="403"/>
                  <a:pt x="233" y="403"/>
                  <a:pt x="233" y="403"/>
                </a:cubicBezTo>
                <a:cubicBezTo>
                  <a:pt x="198" y="403"/>
                  <a:pt x="198" y="403"/>
                  <a:pt x="198" y="403"/>
                </a:cubicBezTo>
                <a:cubicBezTo>
                  <a:pt x="219" y="424"/>
                  <a:pt x="219" y="424"/>
                  <a:pt x="219" y="424"/>
                </a:cubicBezTo>
                <a:cubicBezTo>
                  <a:pt x="226" y="431"/>
                  <a:pt x="226" y="439"/>
                  <a:pt x="226" y="446"/>
                </a:cubicBezTo>
                <a:cubicBezTo>
                  <a:pt x="226" y="460"/>
                  <a:pt x="212" y="474"/>
                  <a:pt x="198" y="474"/>
                </a:cubicBezTo>
                <a:cubicBezTo>
                  <a:pt x="191" y="474"/>
                  <a:pt x="184" y="467"/>
                  <a:pt x="177" y="460"/>
                </a:cubicBezTo>
                <a:cubicBezTo>
                  <a:pt x="113" y="396"/>
                  <a:pt x="113" y="396"/>
                  <a:pt x="113" y="396"/>
                </a:cubicBezTo>
                <a:cubicBezTo>
                  <a:pt x="106" y="389"/>
                  <a:pt x="106" y="382"/>
                  <a:pt x="106" y="375"/>
                </a:cubicBezTo>
                <a:cubicBezTo>
                  <a:pt x="106" y="368"/>
                  <a:pt x="106" y="361"/>
                  <a:pt x="113" y="361"/>
                </a:cubicBezTo>
                <a:cubicBezTo>
                  <a:pt x="177" y="290"/>
                  <a:pt x="177" y="290"/>
                  <a:pt x="177" y="290"/>
                </a:cubicBezTo>
                <a:cubicBezTo>
                  <a:pt x="184" y="283"/>
                  <a:pt x="191" y="283"/>
                  <a:pt x="198" y="283"/>
                </a:cubicBezTo>
                <a:cubicBezTo>
                  <a:pt x="212" y="283"/>
                  <a:pt x="226" y="297"/>
                  <a:pt x="226" y="311"/>
                </a:cubicBezTo>
                <a:cubicBezTo>
                  <a:pt x="226" y="318"/>
                  <a:pt x="226" y="325"/>
                  <a:pt x="219" y="332"/>
                </a:cubicBezTo>
                <a:cubicBezTo>
                  <a:pt x="198" y="346"/>
                  <a:pt x="198" y="346"/>
                  <a:pt x="198" y="346"/>
                </a:cubicBezTo>
                <a:cubicBezTo>
                  <a:pt x="219" y="346"/>
                  <a:pt x="219" y="346"/>
                  <a:pt x="219" y="346"/>
                </a:cubicBezTo>
                <a:cubicBezTo>
                  <a:pt x="248" y="346"/>
                  <a:pt x="248" y="346"/>
                  <a:pt x="248" y="346"/>
                </a:cubicBezTo>
                <a:cubicBezTo>
                  <a:pt x="431" y="346"/>
                  <a:pt x="431" y="346"/>
                  <a:pt x="431" y="346"/>
                </a:cubicBezTo>
                <a:cubicBezTo>
                  <a:pt x="495" y="346"/>
                  <a:pt x="544" y="297"/>
                  <a:pt x="544" y="233"/>
                </a:cubicBezTo>
                <a:cubicBezTo>
                  <a:pt x="544" y="170"/>
                  <a:pt x="544" y="170"/>
                  <a:pt x="544" y="170"/>
                </a:cubicBezTo>
                <a:cubicBezTo>
                  <a:pt x="544" y="156"/>
                  <a:pt x="559" y="142"/>
                  <a:pt x="573" y="142"/>
                </a:cubicBezTo>
                <a:cubicBezTo>
                  <a:pt x="594" y="142"/>
                  <a:pt x="601" y="156"/>
                  <a:pt x="601" y="170"/>
                </a:cubicBezTo>
                <a:cubicBezTo>
                  <a:pt x="601" y="233"/>
                  <a:pt x="601" y="233"/>
                  <a:pt x="601" y="233"/>
                </a:cubicBezTo>
                <a:cubicBezTo>
                  <a:pt x="601" y="332"/>
                  <a:pt x="530" y="403"/>
                  <a:pt x="431" y="403"/>
                </a:cubicBezTo>
                <a:close/>
                <a:moveTo>
                  <a:pt x="424" y="177"/>
                </a:moveTo>
                <a:lnTo>
                  <a:pt x="424" y="177"/>
                </a:lnTo>
                <a:cubicBezTo>
                  <a:pt x="417" y="184"/>
                  <a:pt x="410" y="191"/>
                  <a:pt x="403" y="191"/>
                </a:cubicBezTo>
                <a:cubicBezTo>
                  <a:pt x="389" y="191"/>
                  <a:pt x="375" y="177"/>
                  <a:pt x="375" y="163"/>
                </a:cubicBezTo>
                <a:cubicBezTo>
                  <a:pt x="375" y="156"/>
                  <a:pt x="382" y="149"/>
                  <a:pt x="389" y="142"/>
                </a:cubicBezTo>
                <a:cubicBezTo>
                  <a:pt x="403" y="120"/>
                  <a:pt x="403" y="120"/>
                  <a:pt x="403" y="120"/>
                </a:cubicBezTo>
                <a:cubicBezTo>
                  <a:pt x="389" y="120"/>
                  <a:pt x="389" y="120"/>
                  <a:pt x="389" y="120"/>
                </a:cubicBezTo>
                <a:cubicBezTo>
                  <a:pt x="361" y="120"/>
                  <a:pt x="361" y="120"/>
                  <a:pt x="361" y="120"/>
                </a:cubicBezTo>
                <a:cubicBezTo>
                  <a:pt x="170" y="120"/>
                  <a:pt x="170" y="120"/>
                  <a:pt x="170" y="120"/>
                </a:cubicBezTo>
                <a:cubicBezTo>
                  <a:pt x="106" y="120"/>
                  <a:pt x="57" y="170"/>
                  <a:pt x="57" y="233"/>
                </a:cubicBezTo>
                <a:cubicBezTo>
                  <a:pt x="57" y="304"/>
                  <a:pt x="57" y="304"/>
                  <a:pt x="57" y="304"/>
                </a:cubicBezTo>
                <a:cubicBezTo>
                  <a:pt x="57" y="318"/>
                  <a:pt x="43" y="332"/>
                  <a:pt x="29" y="332"/>
                </a:cubicBezTo>
                <a:cubicBezTo>
                  <a:pt x="15" y="332"/>
                  <a:pt x="0" y="318"/>
                  <a:pt x="0" y="304"/>
                </a:cubicBezTo>
                <a:cubicBezTo>
                  <a:pt x="0" y="233"/>
                  <a:pt x="0" y="233"/>
                  <a:pt x="0" y="233"/>
                </a:cubicBezTo>
                <a:cubicBezTo>
                  <a:pt x="0" y="142"/>
                  <a:pt x="78" y="64"/>
                  <a:pt x="170" y="64"/>
                </a:cubicBezTo>
                <a:cubicBezTo>
                  <a:pt x="347" y="64"/>
                  <a:pt x="347" y="64"/>
                  <a:pt x="347" y="64"/>
                </a:cubicBezTo>
                <a:cubicBezTo>
                  <a:pt x="368" y="64"/>
                  <a:pt x="368" y="64"/>
                  <a:pt x="368" y="64"/>
                </a:cubicBezTo>
                <a:cubicBezTo>
                  <a:pt x="403" y="64"/>
                  <a:pt x="403" y="64"/>
                  <a:pt x="403" y="64"/>
                </a:cubicBezTo>
                <a:cubicBezTo>
                  <a:pt x="389" y="50"/>
                  <a:pt x="389" y="50"/>
                  <a:pt x="389" y="50"/>
                </a:cubicBezTo>
                <a:cubicBezTo>
                  <a:pt x="382" y="43"/>
                  <a:pt x="375" y="35"/>
                  <a:pt x="375" y="28"/>
                </a:cubicBezTo>
                <a:cubicBezTo>
                  <a:pt x="375" y="14"/>
                  <a:pt x="389" y="0"/>
                  <a:pt x="403" y="0"/>
                </a:cubicBezTo>
                <a:cubicBezTo>
                  <a:pt x="410" y="0"/>
                  <a:pt x="417" y="0"/>
                  <a:pt x="424" y="7"/>
                </a:cubicBezTo>
                <a:cubicBezTo>
                  <a:pt x="488" y="78"/>
                  <a:pt x="488" y="78"/>
                  <a:pt x="488" y="78"/>
                </a:cubicBezTo>
                <a:cubicBezTo>
                  <a:pt x="495" y="78"/>
                  <a:pt x="502" y="85"/>
                  <a:pt x="502" y="92"/>
                </a:cubicBezTo>
                <a:cubicBezTo>
                  <a:pt x="502" y="99"/>
                  <a:pt x="495" y="106"/>
                  <a:pt x="488" y="113"/>
                </a:cubicBezTo>
                <a:lnTo>
                  <a:pt x="424" y="177"/>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Tree>
    <p:extLst>
      <p:ext uri="{BB962C8B-B14F-4D97-AF65-F5344CB8AC3E}">
        <p14:creationId xmlns:p14="http://schemas.microsoft.com/office/powerpoint/2010/main" val="4283007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Box 230">
            <a:extLst>
              <a:ext uri="{FF2B5EF4-FFF2-40B4-BE49-F238E27FC236}">
                <a16:creationId xmlns:a16="http://schemas.microsoft.com/office/drawing/2014/main" id="{C0340FC4-AA11-41F6-919E-5CA37DBD9769}"/>
              </a:ext>
            </a:extLst>
          </p:cNvPr>
          <p:cNvSpPr txBox="1"/>
          <p:nvPr/>
        </p:nvSpPr>
        <p:spPr>
          <a:xfrm>
            <a:off x="2130355" y="1509823"/>
            <a:ext cx="3918910" cy="757130"/>
          </a:xfrm>
          <a:prstGeom prst="rect">
            <a:avLst/>
          </a:prstGeom>
          <a:noFill/>
        </p:spPr>
        <p:txBody>
          <a:bodyPr wrap="square" rtlCol="0">
            <a:spAutoFit/>
          </a:bodyPr>
          <a:lstStyle/>
          <a:p>
            <a:pPr>
              <a:lnSpc>
                <a:spcPct val="80000"/>
              </a:lnSpc>
            </a:pPr>
            <a:r>
              <a:rPr lang="en-US" sz="5400" dirty="0">
                <a:solidFill>
                  <a:schemeClr val="bg1"/>
                </a:solidFill>
                <a:latin typeface="Lato Black"/>
                <a:cs typeface="Lato Black"/>
              </a:rPr>
              <a:t>Commerce</a:t>
            </a:r>
          </a:p>
        </p:txBody>
      </p:sp>
      <p:sp>
        <p:nvSpPr>
          <p:cNvPr id="232" name="Rectangle 231">
            <a:extLst>
              <a:ext uri="{FF2B5EF4-FFF2-40B4-BE49-F238E27FC236}">
                <a16:creationId xmlns:a16="http://schemas.microsoft.com/office/drawing/2014/main" id="{FD6537EA-621D-4A6C-8ADB-6AD62CD68D13}"/>
              </a:ext>
            </a:extLst>
          </p:cNvPr>
          <p:cNvSpPr/>
          <p:nvPr/>
        </p:nvSpPr>
        <p:spPr>
          <a:xfrm>
            <a:off x="1871813" y="1192805"/>
            <a:ext cx="141940" cy="125610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9" name="Freeform 13">
            <a:extLst>
              <a:ext uri="{FF2B5EF4-FFF2-40B4-BE49-F238E27FC236}">
                <a16:creationId xmlns:a16="http://schemas.microsoft.com/office/drawing/2014/main" id="{F38B0156-DD26-45D9-BF11-0DE5D5130A24}"/>
              </a:ext>
            </a:extLst>
          </p:cNvPr>
          <p:cNvSpPr>
            <a:spLocks noEditPoints="1"/>
          </p:cNvSpPr>
          <p:nvPr/>
        </p:nvSpPr>
        <p:spPr bwMode="auto">
          <a:xfrm>
            <a:off x="9041425" y="5342557"/>
            <a:ext cx="624646" cy="470460"/>
          </a:xfrm>
          <a:custGeom>
            <a:avLst/>
            <a:gdLst>
              <a:gd name="T0" fmla="*/ 250825 w 158"/>
              <a:gd name="T1" fmla="*/ 188912 h 119"/>
              <a:gd name="T2" fmla="*/ 0 w 158"/>
              <a:gd name="T3" fmla="*/ 188912 h 119"/>
              <a:gd name="T4" fmla="*/ 0 w 158"/>
              <a:gd name="T5" fmla="*/ 0 h 119"/>
              <a:gd name="T6" fmla="*/ 12700 w 158"/>
              <a:gd name="T7" fmla="*/ 0 h 119"/>
              <a:gd name="T8" fmla="*/ 12700 w 158"/>
              <a:gd name="T9" fmla="*/ 171450 h 119"/>
              <a:gd name="T10" fmla="*/ 250825 w 158"/>
              <a:gd name="T11" fmla="*/ 171450 h 119"/>
              <a:gd name="T12" fmla="*/ 250825 w 158"/>
              <a:gd name="T13" fmla="*/ 188912 h 119"/>
              <a:gd name="T14" fmla="*/ 233363 w 158"/>
              <a:gd name="T15" fmla="*/ 155575 h 119"/>
              <a:gd name="T16" fmla="*/ 30163 w 158"/>
              <a:gd name="T17" fmla="*/ 155575 h 119"/>
              <a:gd name="T18" fmla="*/ 30163 w 158"/>
              <a:gd name="T19" fmla="*/ 85725 h 119"/>
              <a:gd name="T20" fmla="*/ 85725 w 158"/>
              <a:gd name="T21" fmla="*/ 14287 h 119"/>
              <a:gd name="T22" fmla="*/ 153988 w 158"/>
              <a:gd name="T23" fmla="*/ 85725 h 119"/>
              <a:gd name="T24" fmla="*/ 201613 w 158"/>
              <a:gd name="T25" fmla="*/ 44450 h 119"/>
              <a:gd name="T26" fmla="*/ 233363 w 158"/>
              <a:gd name="T27" fmla="*/ 155575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23">
            <a:extLst>
              <a:ext uri="{FF2B5EF4-FFF2-40B4-BE49-F238E27FC236}">
                <a16:creationId xmlns:a16="http://schemas.microsoft.com/office/drawing/2014/main" id="{31E4052D-CD69-4B37-9ABE-1F059DCADB25}"/>
              </a:ext>
            </a:extLst>
          </p:cNvPr>
          <p:cNvSpPr>
            <a:spLocks noEditPoints="1"/>
          </p:cNvSpPr>
          <p:nvPr/>
        </p:nvSpPr>
        <p:spPr bwMode="auto">
          <a:xfrm>
            <a:off x="17299674" y="4220739"/>
            <a:ext cx="581156" cy="549532"/>
          </a:xfrm>
          <a:custGeom>
            <a:avLst/>
            <a:gdLst>
              <a:gd name="T0" fmla="*/ 233362 w 68"/>
              <a:gd name="T1" fmla="*/ 48270 h 64"/>
              <a:gd name="T2" fmla="*/ 233362 w 68"/>
              <a:gd name="T3" fmla="*/ 62061 h 64"/>
              <a:gd name="T4" fmla="*/ 219635 w 68"/>
              <a:gd name="T5" fmla="*/ 62061 h 64"/>
              <a:gd name="T6" fmla="*/ 209339 w 68"/>
              <a:gd name="T7" fmla="*/ 72405 h 64"/>
              <a:gd name="T8" fmla="*/ 24023 w 68"/>
              <a:gd name="T9" fmla="*/ 72405 h 64"/>
              <a:gd name="T10" fmla="*/ 13727 w 68"/>
              <a:gd name="T11" fmla="*/ 62061 h 64"/>
              <a:gd name="T12" fmla="*/ 0 w 68"/>
              <a:gd name="T13" fmla="*/ 62061 h 64"/>
              <a:gd name="T14" fmla="*/ 0 w 68"/>
              <a:gd name="T15" fmla="*/ 48270 h 64"/>
              <a:gd name="T16" fmla="*/ 116681 w 68"/>
              <a:gd name="T17" fmla="*/ 0 h 64"/>
              <a:gd name="T18" fmla="*/ 233362 w 68"/>
              <a:gd name="T19" fmla="*/ 48270 h 64"/>
              <a:gd name="T20" fmla="*/ 233362 w 68"/>
              <a:gd name="T21" fmla="*/ 206872 h 64"/>
              <a:gd name="T22" fmla="*/ 233362 w 68"/>
              <a:gd name="T23" fmla="*/ 220663 h 64"/>
              <a:gd name="T24" fmla="*/ 0 w 68"/>
              <a:gd name="T25" fmla="*/ 220663 h 64"/>
              <a:gd name="T26" fmla="*/ 0 w 68"/>
              <a:gd name="T27" fmla="*/ 206872 h 64"/>
              <a:gd name="T28" fmla="*/ 6864 w 68"/>
              <a:gd name="T29" fmla="*/ 196528 h 64"/>
              <a:gd name="T30" fmla="*/ 226498 w 68"/>
              <a:gd name="T31" fmla="*/ 196528 h 64"/>
              <a:gd name="T32" fmla="*/ 233362 w 68"/>
              <a:gd name="T33" fmla="*/ 206872 h 64"/>
              <a:gd name="T34" fmla="*/ 61772 w 68"/>
              <a:gd name="T35" fmla="*/ 79301 h 64"/>
              <a:gd name="T36" fmla="*/ 61772 w 68"/>
              <a:gd name="T37" fmla="*/ 172393 h 64"/>
              <a:gd name="T38" fmla="*/ 78931 w 68"/>
              <a:gd name="T39" fmla="*/ 172393 h 64"/>
              <a:gd name="T40" fmla="*/ 78931 w 68"/>
              <a:gd name="T41" fmla="*/ 79301 h 64"/>
              <a:gd name="T42" fmla="*/ 109817 w 68"/>
              <a:gd name="T43" fmla="*/ 79301 h 64"/>
              <a:gd name="T44" fmla="*/ 109817 w 68"/>
              <a:gd name="T45" fmla="*/ 172393 h 64"/>
              <a:gd name="T46" fmla="*/ 123545 w 68"/>
              <a:gd name="T47" fmla="*/ 172393 h 64"/>
              <a:gd name="T48" fmla="*/ 123545 w 68"/>
              <a:gd name="T49" fmla="*/ 79301 h 64"/>
              <a:gd name="T50" fmla="*/ 154431 w 68"/>
              <a:gd name="T51" fmla="*/ 79301 h 64"/>
              <a:gd name="T52" fmla="*/ 154431 w 68"/>
              <a:gd name="T53" fmla="*/ 172393 h 64"/>
              <a:gd name="T54" fmla="*/ 171590 w 68"/>
              <a:gd name="T55" fmla="*/ 172393 h 64"/>
              <a:gd name="T56" fmla="*/ 171590 w 68"/>
              <a:gd name="T57" fmla="*/ 79301 h 64"/>
              <a:gd name="T58" fmla="*/ 202476 w 68"/>
              <a:gd name="T59" fmla="*/ 79301 h 64"/>
              <a:gd name="T60" fmla="*/ 202476 w 68"/>
              <a:gd name="T61" fmla="*/ 172393 h 64"/>
              <a:gd name="T62" fmla="*/ 209339 w 68"/>
              <a:gd name="T63" fmla="*/ 172393 h 64"/>
              <a:gd name="T64" fmla="*/ 219635 w 68"/>
              <a:gd name="T65" fmla="*/ 182737 h 64"/>
              <a:gd name="T66" fmla="*/ 219635 w 68"/>
              <a:gd name="T67" fmla="*/ 189632 h 64"/>
              <a:gd name="T68" fmla="*/ 13727 w 68"/>
              <a:gd name="T69" fmla="*/ 189632 h 64"/>
              <a:gd name="T70" fmla="*/ 13727 w 68"/>
              <a:gd name="T71" fmla="*/ 182737 h 64"/>
              <a:gd name="T72" fmla="*/ 24023 w 68"/>
              <a:gd name="T73" fmla="*/ 172393 h 64"/>
              <a:gd name="T74" fmla="*/ 30886 w 68"/>
              <a:gd name="T75" fmla="*/ 172393 h 64"/>
              <a:gd name="T76" fmla="*/ 30886 w 68"/>
              <a:gd name="T77" fmla="*/ 79301 h 64"/>
              <a:gd name="T78" fmla="*/ 61772 w 68"/>
              <a:gd name="T79" fmla="*/ 79301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31">
            <a:extLst>
              <a:ext uri="{FF2B5EF4-FFF2-40B4-BE49-F238E27FC236}">
                <a16:creationId xmlns:a16="http://schemas.microsoft.com/office/drawing/2014/main" id="{20DF9BA8-4D34-4E98-B45E-F84BC76F7D97}"/>
              </a:ext>
            </a:extLst>
          </p:cNvPr>
          <p:cNvSpPr>
            <a:spLocks noEditPoints="1"/>
          </p:cNvSpPr>
          <p:nvPr/>
        </p:nvSpPr>
        <p:spPr bwMode="auto">
          <a:xfrm>
            <a:off x="5573716" y="5400737"/>
            <a:ext cx="545577" cy="470463"/>
          </a:xfrm>
          <a:custGeom>
            <a:avLst/>
            <a:gdLst>
              <a:gd name="T0" fmla="*/ 219075 w 64"/>
              <a:gd name="T1" fmla="*/ 96174 h 55"/>
              <a:gd name="T2" fmla="*/ 0 w 64"/>
              <a:gd name="T3" fmla="*/ 96174 h 55"/>
              <a:gd name="T4" fmla="*/ 0 w 64"/>
              <a:gd name="T5" fmla="*/ 51522 h 55"/>
              <a:gd name="T6" fmla="*/ 17115 w 64"/>
              <a:gd name="T7" fmla="*/ 30913 h 55"/>
              <a:gd name="T8" fmla="*/ 61615 w 64"/>
              <a:gd name="T9" fmla="*/ 30913 h 55"/>
              <a:gd name="T10" fmla="*/ 61615 w 64"/>
              <a:gd name="T11" fmla="*/ 10304 h 55"/>
              <a:gd name="T12" fmla="*/ 71884 w 64"/>
              <a:gd name="T13" fmla="*/ 0 h 55"/>
              <a:gd name="T14" fmla="*/ 143768 w 64"/>
              <a:gd name="T15" fmla="*/ 0 h 55"/>
              <a:gd name="T16" fmla="*/ 154037 w 64"/>
              <a:gd name="T17" fmla="*/ 10304 h 55"/>
              <a:gd name="T18" fmla="*/ 154037 w 64"/>
              <a:gd name="T19" fmla="*/ 30913 h 55"/>
              <a:gd name="T20" fmla="*/ 198537 w 64"/>
              <a:gd name="T21" fmla="*/ 30913 h 55"/>
              <a:gd name="T22" fmla="*/ 219075 w 64"/>
              <a:gd name="T23" fmla="*/ 51522 h 55"/>
              <a:gd name="T24" fmla="*/ 219075 w 64"/>
              <a:gd name="T25" fmla="*/ 96174 h 55"/>
              <a:gd name="T26" fmla="*/ 219075 w 64"/>
              <a:gd name="T27" fmla="*/ 168304 h 55"/>
              <a:gd name="T28" fmla="*/ 198537 w 64"/>
              <a:gd name="T29" fmla="*/ 188913 h 55"/>
              <a:gd name="T30" fmla="*/ 17115 w 64"/>
              <a:gd name="T31" fmla="*/ 188913 h 55"/>
              <a:gd name="T32" fmla="*/ 0 w 64"/>
              <a:gd name="T33" fmla="*/ 168304 h 55"/>
              <a:gd name="T34" fmla="*/ 0 w 64"/>
              <a:gd name="T35" fmla="*/ 109913 h 55"/>
              <a:gd name="T36" fmla="*/ 82153 w 64"/>
              <a:gd name="T37" fmla="*/ 109913 h 55"/>
              <a:gd name="T38" fmla="*/ 82153 w 64"/>
              <a:gd name="T39" fmla="*/ 127087 h 55"/>
              <a:gd name="T40" fmla="*/ 88999 w 64"/>
              <a:gd name="T41" fmla="*/ 137391 h 55"/>
              <a:gd name="T42" fmla="*/ 126653 w 64"/>
              <a:gd name="T43" fmla="*/ 137391 h 55"/>
              <a:gd name="T44" fmla="*/ 136922 w 64"/>
              <a:gd name="T45" fmla="*/ 127087 h 55"/>
              <a:gd name="T46" fmla="*/ 136922 w 64"/>
              <a:gd name="T47" fmla="*/ 109913 h 55"/>
              <a:gd name="T48" fmla="*/ 219075 w 64"/>
              <a:gd name="T49" fmla="*/ 109913 h 55"/>
              <a:gd name="T50" fmla="*/ 219075 w 64"/>
              <a:gd name="T51" fmla="*/ 168304 h 55"/>
              <a:gd name="T52" fmla="*/ 140345 w 64"/>
              <a:gd name="T53" fmla="*/ 30913 h 55"/>
              <a:gd name="T54" fmla="*/ 140345 w 64"/>
              <a:gd name="T55" fmla="*/ 13739 h 55"/>
              <a:gd name="T56" fmla="*/ 78730 w 64"/>
              <a:gd name="T57" fmla="*/ 13739 h 55"/>
              <a:gd name="T58" fmla="*/ 78730 w 64"/>
              <a:gd name="T59" fmla="*/ 30913 h 55"/>
              <a:gd name="T60" fmla="*/ 140345 w 64"/>
              <a:gd name="T61" fmla="*/ 30913 h 55"/>
              <a:gd name="T62" fmla="*/ 123230 w 64"/>
              <a:gd name="T63" fmla="*/ 123652 h 55"/>
              <a:gd name="T64" fmla="*/ 92422 w 64"/>
              <a:gd name="T65" fmla="*/ 123652 h 55"/>
              <a:gd name="T66" fmla="*/ 92422 w 64"/>
              <a:gd name="T67" fmla="*/ 109913 h 55"/>
              <a:gd name="T68" fmla="*/ 123230 w 64"/>
              <a:gd name="T69" fmla="*/ 109913 h 55"/>
              <a:gd name="T70" fmla="*/ 123230 w 64"/>
              <a:gd name="T71" fmla="*/ 123652 h 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 h="55">
                <a:moveTo>
                  <a:pt x="64" y="28"/>
                </a:moveTo>
                <a:cubicBezTo>
                  <a:pt x="0" y="28"/>
                  <a:pt x="0" y="28"/>
                  <a:pt x="0" y="28"/>
                </a:cubicBezTo>
                <a:cubicBezTo>
                  <a:pt x="0" y="15"/>
                  <a:pt x="0" y="15"/>
                  <a:pt x="0" y="15"/>
                </a:cubicBezTo>
                <a:cubicBezTo>
                  <a:pt x="0" y="11"/>
                  <a:pt x="2" y="9"/>
                  <a:pt x="5" y="9"/>
                </a:cubicBezTo>
                <a:cubicBezTo>
                  <a:pt x="18" y="9"/>
                  <a:pt x="18" y="9"/>
                  <a:pt x="18" y="9"/>
                </a:cubicBezTo>
                <a:cubicBezTo>
                  <a:pt x="18" y="3"/>
                  <a:pt x="18" y="3"/>
                  <a:pt x="18" y="3"/>
                </a:cubicBezTo>
                <a:cubicBezTo>
                  <a:pt x="18" y="1"/>
                  <a:pt x="20" y="0"/>
                  <a:pt x="21" y="0"/>
                </a:cubicBezTo>
                <a:cubicBezTo>
                  <a:pt x="42" y="0"/>
                  <a:pt x="42" y="0"/>
                  <a:pt x="42" y="0"/>
                </a:cubicBezTo>
                <a:cubicBezTo>
                  <a:pt x="44" y="0"/>
                  <a:pt x="45" y="1"/>
                  <a:pt x="45" y="3"/>
                </a:cubicBezTo>
                <a:cubicBezTo>
                  <a:pt x="45" y="9"/>
                  <a:pt x="45" y="9"/>
                  <a:pt x="45" y="9"/>
                </a:cubicBezTo>
                <a:cubicBezTo>
                  <a:pt x="58" y="9"/>
                  <a:pt x="58" y="9"/>
                  <a:pt x="58" y="9"/>
                </a:cubicBezTo>
                <a:cubicBezTo>
                  <a:pt x="61" y="9"/>
                  <a:pt x="64" y="11"/>
                  <a:pt x="64" y="15"/>
                </a:cubicBezTo>
                <a:lnTo>
                  <a:pt x="64" y="28"/>
                </a:lnTo>
                <a:close/>
                <a:moveTo>
                  <a:pt x="64" y="49"/>
                </a:moveTo>
                <a:cubicBezTo>
                  <a:pt x="64" y="52"/>
                  <a:pt x="61" y="55"/>
                  <a:pt x="58" y="55"/>
                </a:cubicBezTo>
                <a:cubicBezTo>
                  <a:pt x="5" y="55"/>
                  <a:pt x="5" y="55"/>
                  <a:pt x="5" y="55"/>
                </a:cubicBezTo>
                <a:cubicBezTo>
                  <a:pt x="2" y="55"/>
                  <a:pt x="0" y="52"/>
                  <a:pt x="0" y="49"/>
                </a:cubicBezTo>
                <a:cubicBezTo>
                  <a:pt x="0" y="32"/>
                  <a:pt x="0" y="32"/>
                  <a:pt x="0" y="32"/>
                </a:cubicBezTo>
                <a:cubicBezTo>
                  <a:pt x="24" y="32"/>
                  <a:pt x="24" y="32"/>
                  <a:pt x="24" y="32"/>
                </a:cubicBezTo>
                <a:cubicBezTo>
                  <a:pt x="24" y="37"/>
                  <a:pt x="24" y="37"/>
                  <a:pt x="24" y="37"/>
                </a:cubicBezTo>
                <a:cubicBezTo>
                  <a:pt x="24" y="39"/>
                  <a:pt x="25" y="40"/>
                  <a:pt x="26" y="40"/>
                </a:cubicBezTo>
                <a:cubicBezTo>
                  <a:pt x="37" y="40"/>
                  <a:pt x="37" y="40"/>
                  <a:pt x="37" y="40"/>
                </a:cubicBezTo>
                <a:cubicBezTo>
                  <a:pt x="39" y="40"/>
                  <a:pt x="40" y="39"/>
                  <a:pt x="40" y="37"/>
                </a:cubicBezTo>
                <a:cubicBezTo>
                  <a:pt x="40" y="32"/>
                  <a:pt x="40" y="32"/>
                  <a:pt x="40" y="32"/>
                </a:cubicBezTo>
                <a:cubicBezTo>
                  <a:pt x="64" y="32"/>
                  <a:pt x="64" y="32"/>
                  <a:pt x="64" y="32"/>
                </a:cubicBezTo>
                <a:lnTo>
                  <a:pt x="64" y="49"/>
                </a:lnTo>
                <a:close/>
                <a:moveTo>
                  <a:pt x="41" y="9"/>
                </a:moveTo>
                <a:cubicBezTo>
                  <a:pt x="41" y="4"/>
                  <a:pt x="41" y="4"/>
                  <a:pt x="41" y="4"/>
                </a:cubicBezTo>
                <a:cubicBezTo>
                  <a:pt x="23" y="4"/>
                  <a:pt x="23" y="4"/>
                  <a:pt x="23" y="4"/>
                </a:cubicBezTo>
                <a:cubicBezTo>
                  <a:pt x="23" y="9"/>
                  <a:pt x="23" y="9"/>
                  <a:pt x="23" y="9"/>
                </a:cubicBezTo>
                <a:lnTo>
                  <a:pt x="41" y="9"/>
                </a:lnTo>
                <a:close/>
                <a:moveTo>
                  <a:pt x="36" y="36"/>
                </a:moveTo>
                <a:cubicBezTo>
                  <a:pt x="27" y="36"/>
                  <a:pt x="27" y="36"/>
                  <a:pt x="27" y="36"/>
                </a:cubicBezTo>
                <a:cubicBezTo>
                  <a:pt x="27" y="32"/>
                  <a:pt x="27" y="32"/>
                  <a:pt x="27" y="32"/>
                </a:cubicBezTo>
                <a:cubicBezTo>
                  <a:pt x="36" y="32"/>
                  <a:pt x="36" y="32"/>
                  <a:pt x="36" y="32"/>
                </a:cubicBez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33">
            <a:extLst>
              <a:ext uri="{FF2B5EF4-FFF2-40B4-BE49-F238E27FC236}">
                <a16:creationId xmlns:a16="http://schemas.microsoft.com/office/drawing/2014/main" id="{468DBADC-D557-414F-8729-813A3E7161AF}"/>
              </a:ext>
            </a:extLst>
          </p:cNvPr>
          <p:cNvSpPr>
            <a:spLocks noEditPoints="1"/>
          </p:cNvSpPr>
          <p:nvPr/>
        </p:nvSpPr>
        <p:spPr bwMode="auto">
          <a:xfrm>
            <a:off x="15902382" y="4233808"/>
            <a:ext cx="430925" cy="549532"/>
          </a:xfrm>
          <a:custGeom>
            <a:avLst/>
            <a:gdLst>
              <a:gd name="T0" fmla="*/ 6921 w 50"/>
              <a:gd name="T1" fmla="*/ 220663 h 64"/>
              <a:gd name="T2" fmla="*/ 6921 w 50"/>
              <a:gd name="T3" fmla="*/ 0 h 64"/>
              <a:gd name="T4" fmla="*/ 173037 w 50"/>
              <a:gd name="T5" fmla="*/ 210319 h 64"/>
              <a:gd name="T6" fmla="*/ 13843 w 50"/>
              <a:gd name="T7" fmla="*/ 13791 h 64"/>
              <a:gd name="T8" fmla="*/ 62293 w 50"/>
              <a:gd name="T9" fmla="*/ 175841 h 64"/>
              <a:gd name="T10" fmla="*/ 110744 w 50"/>
              <a:gd name="T11" fmla="*/ 175841 h 64"/>
              <a:gd name="T12" fmla="*/ 44990 w 50"/>
              <a:gd name="T13" fmla="*/ 41374 h 64"/>
              <a:gd name="T14" fmla="*/ 31147 w 50"/>
              <a:gd name="T15" fmla="*/ 41374 h 64"/>
              <a:gd name="T16" fmla="*/ 41529 w 50"/>
              <a:gd name="T17" fmla="*/ 31031 h 64"/>
              <a:gd name="T18" fmla="*/ 44990 w 50"/>
              <a:gd name="T19" fmla="*/ 72405 h 64"/>
              <a:gd name="T20" fmla="*/ 31147 w 50"/>
              <a:gd name="T21" fmla="*/ 72405 h 64"/>
              <a:gd name="T22" fmla="*/ 41529 w 50"/>
              <a:gd name="T23" fmla="*/ 62061 h 64"/>
              <a:gd name="T24" fmla="*/ 44990 w 50"/>
              <a:gd name="T25" fmla="*/ 106884 h 64"/>
              <a:gd name="T26" fmla="*/ 31147 w 50"/>
              <a:gd name="T27" fmla="*/ 106884 h 64"/>
              <a:gd name="T28" fmla="*/ 41529 w 50"/>
              <a:gd name="T29" fmla="*/ 93092 h 64"/>
              <a:gd name="T30" fmla="*/ 44990 w 50"/>
              <a:gd name="T31" fmla="*/ 137914 h 64"/>
              <a:gd name="T32" fmla="*/ 31147 w 50"/>
              <a:gd name="T33" fmla="*/ 137914 h 64"/>
              <a:gd name="T34" fmla="*/ 41529 w 50"/>
              <a:gd name="T35" fmla="*/ 124123 h 64"/>
              <a:gd name="T36" fmla="*/ 44990 w 50"/>
              <a:gd name="T37" fmla="*/ 168945 h 64"/>
              <a:gd name="T38" fmla="*/ 31147 w 50"/>
              <a:gd name="T39" fmla="*/ 168945 h 64"/>
              <a:gd name="T40" fmla="*/ 41529 w 50"/>
              <a:gd name="T41" fmla="*/ 155154 h 64"/>
              <a:gd name="T42" fmla="*/ 79597 w 50"/>
              <a:gd name="T43" fmla="*/ 41374 h 64"/>
              <a:gd name="T44" fmla="*/ 62293 w 50"/>
              <a:gd name="T45" fmla="*/ 41374 h 64"/>
              <a:gd name="T46" fmla="*/ 72676 w 50"/>
              <a:gd name="T47" fmla="*/ 31031 h 64"/>
              <a:gd name="T48" fmla="*/ 79597 w 50"/>
              <a:gd name="T49" fmla="*/ 72405 h 64"/>
              <a:gd name="T50" fmla="*/ 62293 w 50"/>
              <a:gd name="T51" fmla="*/ 72405 h 64"/>
              <a:gd name="T52" fmla="*/ 72676 w 50"/>
              <a:gd name="T53" fmla="*/ 62061 h 64"/>
              <a:gd name="T54" fmla="*/ 79597 w 50"/>
              <a:gd name="T55" fmla="*/ 106884 h 64"/>
              <a:gd name="T56" fmla="*/ 62293 w 50"/>
              <a:gd name="T57" fmla="*/ 106884 h 64"/>
              <a:gd name="T58" fmla="*/ 72676 w 50"/>
              <a:gd name="T59" fmla="*/ 93092 h 64"/>
              <a:gd name="T60" fmla="*/ 79597 w 50"/>
              <a:gd name="T61" fmla="*/ 137914 h 64"/>
              <a:gd name="T62" fmla="*/ 62293 w 50"/>
              <a:gd name="T63" fmla="*/ 137914 h 64"/>
              <a:gd name="T64" fmla="*/ 72676 w 50"/>
              <a:gd name="T65" fmla="*/ 124123 h 64"/>
              <a:gd name="T66" fmla="*/ 110744 w 50"/>
              <a:gd name="T67" fmla="*/ 41374 h 64"/>
              <a:gd name="T68" fmla="*/ 93440 w 50"/>
              <a:gd name="T69" fmla="*/ 41374 h 64"/>
              <a:gd name="T70" fmla="*/ 107283 w 50"/>
              <a:gd name="T71" fmla="*/ 31031 h 64"/>
              <a:gd name="T72" fmla="*/ 110744 w 50"/>
              <a:gd name="T73" fmla="*/ 72405 h 64"/>
              <a:gd name="T74" fmla="*/ 93440 w 50"/>
              <a:gd name="T75" fmla="*/ 72405 h 64"/>
              <a:gd name="T76" fmla="*/ 107283 w 50"/>
              <a:gd name="T77" fmla="*/ 62061 h 64"/>
              <a:gd name="T78" fmla="*/ 110744 w 50"/>
              <a:gd name="T79" fmla="*/ 106884 h 64"/>
              <a:gd name="T80" fmla="*/ 93440 w 50"/>
              <a:gd name="T81" fmla="*/ 106884 h 64"/>
              <a:gd name="T82" fmla="*/ 107283 w 50"/>
              <a:gd name="T83" fmla="*/ 93092 h 64"/>
              <a:gd name="T84" fmla="*/ 110744 w 50"/>
              <a:gd name="T85" fmla="*/ 137914 h 64"/>
              <a:gd name="T86" fmla="*/ 93440 w 50"/>
              <a:gd name="T87" fmla="*/ 137914 h 64"/>
              <a:gd name="T88" fmla="*/ 107283 w 50"/>
              <a:gd name="T89" fmla="*/ 124123 h 64"/>
              <a:gd name="T90" fmla="*/ 141890 w 50"/>
              <a:gd name="T91" fmla="*/ 41374 h 64"/>
              <a:gd name="T92" fmla="*/ 124587 w 50"/>
              <a:gd name="T93" fmla="*/ 41374 h 64"/>
              <a:gd name="T94" fmla="*/ 138430 w 50"/>
              <a:gd name="T95" fmla="*/ 31031 h 64"/>
              <a:gd name="T96" fmla="*/ 141890 w 50"/>
              <a:gd name="T97" fmla="*/ 72405 h 64"/>
              <a:gd name="T98" fmla="*/ 124587 w 50"/>
              <a:gd name="T99" fmla="*/ 72405 h 64"/>
              <a:gd name="T100" fmla="*/ 138430 w 50"/>
              <a:gd name="T101" fmla="*/ 62061 h 64"/>
              <a:gd name="T102" fmla="*/ 141890 w 50"/>
              <a:gd name="T103" fmla="*/ 106884 h 64"/>
              <a:gd name="T104" fmla="*/ 124587 w 50"/>
              <a:gd name="T105" fmla="*/ 106884 h 64"/>
              <a:gd name="T106" fmla="*/ 138430 w 50"/>
              <a:gd name="T107" fmla="*/ 93092 h 64"/>
              <a:gd name="T108" fmla="*/ 141890 w 50"/>
              <a:gd name="T109" fmla="*/ 137914 h 64"/>
              <a:gd name="T110" fmla="*/ 124587 w 50"/>
              <a:gd name="T111" fmla="*/ 137914 h 64"/>
              <a:gd name="T112" fmla="*/ 138430 w 50"/>
              <a:gd name="T113" fmla="*/ 124123 h 64"/>
              <a:gd name="T114" fmla="*/ 141890 w 50"/>
              <a:gd name="T115" fmla="*/ 168945 h 64"/>
              <a:gd name="T116" fmla="*/ 124587 w 50"/>
              <a:gd name="T117" fmla="*/ 168945 h 64"/>
              <a:gd name="T118" fmla="*/ 138430 w 50"/>
              <a:gd name="T119" fmla="*/ 155154 h 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 h="64">
                <a:moveTo>
                  <a:pt x="50" y="61"/>
                </a:moveTo>
                <a:cubicBezTo>
                  <a:pt x="50" y="63"/>
                  <a:pt x="49" y="64"/>
                  <a:pt x="48" y="64"/>
                </a:cubicBezTo>
                <a:cubicBezTo>
                  <a:pt x="2" y="64"/>
                  <a:pt x="2" y="64"/>
                  <a:pt x="2" y="64"/>
                </a:cubicBezTo>
                <a:cubicBezTo>
                  <a:pt x="1" y="64"/>
                  <a:pt x="0" y="63"/>
                  <a:pt x="0" y="61"/>
                </a:cubicBezTo>
                <a:cubicBezTo>
                  <a:pt x="0" y="2"/>
                  <a:pt x="0" y="2"/>
                  <a:pt x="0" y="2"/>
                </a:cubicBezTo>
                <a:cubicBezTo>
                  <a:pt x="0" y="1"/>
                  <a:pt x="1" y="0"/>
                  <a:pt x="2" y="0"/>
                </a:cubicBezTo>
                <a:cubicBezTo>
                  <a:pt x="48" y="0"/>
                  <a:pt x="48" y="0"/>
                  <a:pt x="48" y="0"/>
                </a:cubicBezTo>
                <a:cubicBezTo>
                  <a:pt x="49" y="0"/>
                  <a:pt x="50" y="1"/>
                  <a:pt x="50" y="2"/>
                </a:cubicBezTo>
                <a:lnTo>
                  <a:pt x="50" y="61"/>
                </a:lnTo>
                <a:close/>
                <a:moveTo>
                  <a:pt x="45" y="59"/>
                </a:moveTo>
                <a:cubicBezTo>
                  <a:pt x="45" y="4"/>
                  <a:pt x="45" y="4"/>
                  <a:pt x="45" y="4"/>
                </a:cubicBezTo>
                <a:cubicBezTo>
                  <a:pt x="4" y="4"/>
                  <a:pt x="4" y="4"/>
                  <a:pt x="4" y="4"/>
                </a:cubicBezTo>
                <a:cubicBezTo>
                  <a:pt x="4" y="59"/>
                  <a:pt x="4" y="59"/>
                  <a:pt x="4" y="59"/>
                </a:cubicBezTo>
                <a:cubicBezTo>
                  <a:pt x="18" y="59"/>
                  <a:pt x="18" y="59"/>
                  <a:pt x="18" y="59"/>
                </a:cubicBezTo>
                <a:cubicBezTo>
                  <a:pt x="18" y="51"/>
                  <a:pt x="18" y="51"/>
                  <a:pt x="18" y="51"/>
                </a:cubicBezTo>
                <a:cubicBezTo>
                  <a:pt x="18" y="51"/>
                  <a:pt x="19" y="50"/>
                  <a:pt x="19" y="50"/>
                </a:cubicBezTo>
                <a:cubicBezTo>
                  <a:pt x="31" y="50"/>
                  <a:pt x="31" y="50"/>
                  <a:pt x="31" y="50"/>
                </a:cubicBezTo>
                <a:cubicBezTo>
                  <a:pt x="31" y="50"/>
                  <a:pt x="32" y="51"/>
                  <a:pt x="32" y="51"/>
                </a:cubicBezTo>
                <a:cubicBezTo>
                  <a:pt x="32" y="59"/>
                  <a:pt x="32" y="59"/>
                  <a:pt x="32" y="59"/>
                </a:cubicBezTo>
                <a:lnTo>
                  <a:pt x="45" y="59"/>
                </a:lnTo>
                <a:close/>
                <a:moveTo>
                  <a:pt x="13" y="12"/>
                </a:moveTo>
                <a:cubicBezTo>
                  <a:pt x="13" y="13"/>
                  <a:pt x="13" y="13"/>
                  <a:pt x="12" y="13"/>
                </a:cubicBezTo>
                <a:cubicBezTo>
                  <a:pt x="10" y="13"/>
                  <a:pt x="10" y="13"/>
                  <a:pt x="10" y="13"/>
                </a:cubicBezTo>
                <a:cubicBezTo>
                  <a:pt x="9" y="13"/>
                  <a:pt x="9" y="13"/>
                  <a:pt x="9" y="12"/>
                </a:cubicBezTo>
                <a:cubicBezTo>
                  <a:pt x="9" y="10"/>
                  <a:pt x="9" y="10"/>
                  <a:pt x="9" y="10"/>
                </a:cubicBezTo>
                <a:cubicBezTo>
                  <a:pt x="9" y="9"/>
                  <a:pt x="9" y="9"/>
                  <a:pt x="10" y="9"/>
                </a:cubicBezTo>
                <a:cubicBezTo>
                  <a:pt x="12" y="9"/>
                  <a:pt x="12" y="9"/>
                  <a:pt x="12" y="9"/>
                </a:cubicBezTo>
                <a:cubicBezTo>
                  <a:pt x="13" y="9"/>
                  <a:pt x="13" y="9"/>
                  <a:pt x="13" y="10"/>
                </a:cubicBezTo>
                <a:lnTo>
                  <a:pt x="13" y="12"/>
                </a:lnTo>
                <a:close/>
                <a:moveTo>
                  <a:pt x="13" y="21"/>
                </a:moveTo>
                <a:cubicBezTo>
                  <a:pt x="13" y="22"/>
                  <a:pt x="13" y="23"/>
                  <a:pt x="12" y="23"/>
                </a:cubicBezTo>
                <a:cubicBezTo>
                  <a:pt x="10" y="23"/>
                  <a:pt x="10" y="23"/>
                  <a:pt x="10" y="23"/>
                </a:cubicBezTo>
                <a:cubicBezTo>
                  <a:pt x="9" y="23"/>
                  <a:pt x="9" y="22"/>
                  <a:pt x="9" y="21"/>
                </a:cubicBezTo>
                <a:cubicBezTo>
                  <a:pt x="9" y="19"/>
                  <a:pt x="9" y="19"/>
                  <a:pt x="9" y="19"/>
                </a:cubicBezTo>
                <a:cubicBezTo>
                  <a:pt x="9" y="19"/>
                  <a:pt x="9" y="18"/>
                  <a:pt x="10" y="18"/>
                </a:cubicBezTo>
                <a:cubicBezTo>
                  <a:pt x="12" y="18"/>
                  <a:pt x="12" y="18"/>
                  <a:pt x="12" y="18"/>
                </a:cubicBezTo>
                <a:cubicBezTo>
                  <a:pt x="13" y="18"/>
                  <a:pt x="13" y="19"/>
                  <a:pt x="13" y="19"/>
                </a:cubicBezTo>
                <a:lnTo>
                  <a:pt x="13" y="21"/>
                </a:lnTo>
                <a:close/>
                <a:moveTo>
                  <a:pt x="13" y="31"/>
                </a:moveTo>
                <a:cubicBezTo>
                  <a:pt x="13" y="31"/>
                  <a:pt x="13" y="32"/>
                  <a:pt x="12" y="32"/>
                </a:cubicBezTo>
                <a:cubicBezTo>
                  <a:pt x="10" y="32"/>
                  <a:pt x="10" y="32"/>
                  <a:pt x="10" y="32"/>
                </a:cubicBezTo>
                <a:cubicBezTo>
                  <a:pt x="9" y="32"/>
                  <a:pt x="9" y="31"/>
                  <a:pt x="9" y="31"/>
                </a:cubicBezTo>
                <a:cubicBezTo>
                  <a:pt x="9" y="28"/>
                  <a:pt x="9" y="28"/>
                  <a:pt x="9" y="28"/>
                </a:cubicBezTo>
                <a:cubicBezTo>
                  <a:pt x="9" y="28"/>
                  <a:pt x="9" y="27"/>
                  <a:pt x="10" y="27"/>
                </a:cubicBezTo>
                <a:cubicBezTo>
                  <a:pt x="12" y="27"/>
                  <a:pt x="12" y="27"/>
                  <a:pt x="12" y="27"/>
                </a:cubicBezTo>
                <a:cubicBezTo>
                  <a:pt x="13" y="27"/>
                  <a:pt x="13" y="28"/>
                  <a:pt x="13" y="28"/>
                </a:cubicBezTo>
                <a:lnTo>
                  <a:pt x="13" y="31"/>
                </a:lnTo>
                <a:close/>
                <a:moveTo>
                  <a:pt x="13" y="40"/>
                </a:moveTo>
                <a:cubicBezTo>
                  <a:pt x="13" y="40"/>
                  <a:pt x="13" y="41"/>
                  <a:pt x="12" y="41"/>
                </a:cubicBezTo>
                <a:cubicBezTo>
                  <a:pt x="10" y="41"/>
                  <a:pt x="10" y="41"/>
                  <a:pt x="10" y="41"/>
                </a:cubicBezTo>
                <a:cubicBezTo>
                  <a:pt x="9" y="41"/>
                  <a:pt x="9" y="40"/>
                  <a:pt x="9" y="40"/>
                </a:cubicBezTo>
                <a:cubicBezTo>
                  <a:pt x="9" y="37"/>
                  <a:pt x="9" y="37"/>
                  <a:pt x="9" y="37"/>
                </a:cubicBezTo>
                <a:cubicBezTo>
                  <a:pt x="9" y="37"/>
                  <a:pt x="9" y="36"/>
                  <a:pt x="10" y="36"/>
                </a:cubicBezTo>
                <a:cubicBezTo>
                  <a:pt x="12" y="36"/>
                  <a:pt x="12" y="36"/>
                  <a:pt x="12" y="36"/>
                </a:cubicBezTo>
                <a:cubicBezTo>
                  <a:pt x="13" y="36"/>
                  <a:pt x="13" y="37"/>
                  <a:pt x="13" y="37"/>
                </a:cubicBezTo>
                <a:lnTo>
                  <a:pt x="13" y="40"/>
                </a:lnTo>
                <a:close/>
                <a:moveTo>
                  <a:pt x="13" y="49"/>
                </a:moveTo>
                <a:cubicBezTo>
                  <a:pt x="13" y="49"/>
                  <a:pt x="13" y="50"/>
                  <a:pt x="12" y="50"/>
                </a:cubicBezTo>
                <a:cubicBezTo>
                  <a:pt x="10" y="50"/>
                  <a:pt x="10" y="50"/>
                  <a:pt x="10" y="50"/>
                </a:cubicBezTo>
                <a:cubicBezTo>
                  <a:pt x="9" y="50"/>
                  <a:pt x="9" y="49"/>
                  <a:pt x="9" y="49"/>
                </a:cubicBezTo>
                <a:cubicBezTo>
                  <a:pt x="9" y="47"/>
                  <a:pt x="9" y="47"/>
                  <a:pt x="9" y="47"/>
                </a:cubicBezTo>
                <a:cubicBezTo>
                  <a:pt x="9" y="46"/>
                  <a:pt x="9" y="45"/>
                  <a:pt x="10" y="45"/>
                </a:cubicBezTo>
                <a:cubicBezTo>
                  <a:pt x="12" y="45"/>
                  <a:pt x="12" y="45"/>
                  <a:pt x="12" y="45"/>
                </a:cubicBezTo>
                <a:cubicBezTo>
                  <a:pt x="13" y="45"/>
                  <a:pt x="13" y="46"/>
                  <a:pt x="13" y="47"/>
                </a:cubicBezTo>
                <a:lnTo>
                  <a:pt x="13" y="49"/>
                </a:lnTo>
                <a:close/>
                <a:moveTo>
                  <a:pt x="23" y="12"/>
                </a:moveTo>
                <a:cubicBezTo>
                  <a:pt x="23" y="13"/>
                  <a:pt x="22" y="13"/>
                  <a:pt x="21" y="13"/>
                </a:cubicBezTo>
                <a:cubicBezTo>
                  <a:pt x="19" y="13"/>
                  <a:pt x="19" y="13"/>
                  <a:pt x="19" y="13"/>
                </a:cubicBezTo>
                <a:cubicBezTo>
                  <a:pt x="19" y="13"/>
                  <a:pt x="18" y="13"/>
                  <a:pt x="18" y="12"/>
                </a:cubicBezTo>
                <a:cubicBezTo>
                  <a:pt x="18" y="10"/>
                  <a:pt x="18" y="10"/>
                  <a:pt x="18" y="10"/>
                </a:cubicBezTo>
                <a:cubicBezTo>
                  <a:pt x="18" y="9"/>
                  <a:pt x="19" y="9"/>
                  <a:pt x="19" y="9"/>
                </a:cubicBezTo>
                <a:cubicBezTo>
                  <a:pt x="21" y="9"/>
                  <a:pt x="21" y="9"/>
                  <a:pt x="21" y="9"/>
                </a:cubicBezTo>
                <a:cubicBezTo>
                  <a:pt x="22" y="9"/>
                  <a:pt x="23" y="9"/>
                  <a:pt x="23" y="10"/>
                </a:cubicBezTo>
                <a:lnTo>
                  <a:pt x="23" y="12"/>
                </a:lnTo>
                <a:close/>
                <a:moveTo>
                  <a:pt x="23" y="21"/>
                </a:moveTo>
                <a:cubicBezTo>
                  <a:pt x="23" y="22"/>
                  <a:pt x="22" y="23"/>
                  <a:pt x="21" y="23"/>
                </a:cubicBezTo>
                <a:cubicBezTo>
                  <a:pt x="19" y="23"/>
                  <a:pt x="19" y="23"/>
                  <a:pt x="19" y="23"/>
                </a:cubicBezTo>
                <a:cubicBezTo>
                  <a:pt x="19" y="23"/>
                  <a:pt x="18" y="22"/>
                  <a:pt x="18" y="21"/>
                </a:cubicBezTo>
                <a:cubicBezTo>
                  <a:pt x="18" y="19"/>
                  <a:pt x="18" y="19"/>
                  <a:pt x="18" y="19"/>
                </a:cubicBezTo>
                <a:cubicBezTo>
                  <a:pt x="18" y="19"/>
                  <a:pt x="19" y="18"/>
                  <a:pt x="19" y="18"/>
                </a:cubicBezTo>
                <a:cubicBezTo>
                  <a:pt x="21" y="18"/>
                  <a:pt x="21" y="18"/>
                  <a:pt x="21" y="18"/>
                </a:cubicBezTo>
                <a:cubicBezTo>
                  <a:pt x="22" y="18"/>
                  <a:pt x="23" y="19"/>
                  <a:pt x="23" y="19"/>
                </a:cubicBezTo>
                <a:lnTo>
                  <a:pt x="23" y="21"/>
                </a:lnTo>
                <a:close/>
                <a:moveTo>
                  <a:pt x="23" y="31"/>
                </a:moveTo>
                <a:cubicBezTo>
                  <a:pt x="23" y="31"/>
                  <a:pt x="22" y="32"/>
                  <a:pt x="21" y="32"/>
                </a:cubicBezTo>
                <a:cubicBezTo>
                  <a:pt x="19" y="32"/>
                  <a:pt x="19" y="32"/>
                  <a:pt x="19" y="32"/>
                </a:cubicBezTo>
                <a:cubicBezTo>
                  <a:pt x="19" y="32"/>
                  <a:pt x="18" y="31"/>
                  <a:pt x="18" y="31"/>
                </a:cubicBezTo>
                <a:cubicBezTo>
                  <a:pt x="18" y="28"/>
                  <a:pt x="18" y="28"/>
                  <a:pt x="18" y="28"/>
                </a:cubicBezTo>
                <a:cubicBezTo>
                  <a:pt x="18" y="28"/>
                  <a:pt x="19" y="27"/>
                  <a:pt x="19" y="27"/>
                </a:cubicBezTo>
                <a:cubicBezTo>
                  <a:pt x="21" y="27"/>
                  <a:pt x="21" y="27"/>
                  <a:pt x="21" y="27"/>
                </a:cubicBezTo>
                <a:cubicBezTo>
                  <a:pt x="22" y="27"/>
                  <a:pt x="23" y="28"/>
                  <a:pt x="23" y="28"/>
                </a:cubicBezTo>
                <a:lnTo>
                  <a:pt x="23" y="31"/>
                </a:lnTo>
                <a:close/>
                <a:moveTo>
                  <a:pt x="23" y="40"/>
                </a:moveTo>
                <a:cubicBezTo>
                  <a:pt x="23" y="40"/>
                  <a:pt x="22" y="41"/>
                  <a:pt x="21" y="41"/>
                </a:cubicBezTo>
                <a:cubicBezTo>
                  <a:pt x="19" y="41"/>
                  <a:pt x="19" y="41"/>
                  <a:pt x="19" y="41"/>
                </a:cubicBezTo>
                <a:cubicBezTo>
                  <a:pt x="19" y="41"/>
                  <a:pt x="18" y="40"/>
                  <a:pt x="18" y="40"/>
                </a:cubicBezTo>
                <a:cubicBezTo>
                  <a:pt x="18" y="37"/>
                  <a:pt x="18" y="37"/>
                  <a:pt x="18" y="37"/>
                </a:cubicBezTo>
                <a:cubicBezTo>
                  <a:pt x="18" y="37"/>
                  <a:pt x="19" y="36"/>
                  <a:pt x="19" y="36"/>
                </a:cubicBezTo>
                <a:cubicBezTo>
                  <a:pt x="21" y="36"/>
                  <a:pt x="21" y="36"/>
                  <a:pt x="21" y="36"/>
                </a:cubicBezTo>
                <a:cubicBezTo>
                  <a:pt x="22" y="36"/>
                  <a:pt x="23" y="37"/>
                  <a:pt x="23" y="37"/>
                </a:cubicBezTo>
                <a:lnTo>
                  <a:pt x="23" y="40"/>
                </a:lnTo>
                <a:close/>
                <a:moveTo>
                  <a:pt x="32" y="12"/>
                </a:moveTo>
                <a:cubicBezTo>
                  <a:pt x="32" y="13"/>
                  <a:pt x="31" y="13"/>
                  <a:pt x="31" y="13"/>
                </a:cubicBezTo>
                <a:cubicBezTo>
                  <a:pt x="28" y="13"/>
                  <a:pt x="28" y="13"/>
                  <a:pt x="28" y="13"/>
                </a:cubicBezTo>
                <a:cubicBezTo>
                  <a:pt x="28" y="13"/>
                  <a:pt x="27" y="13"/>
                  <a:pt x="27" y="12"/>
                </a:cubicBezTo>
                <a:cubicBezTo>
                  <a:pt x="27" y="10"/>
                  <a:pt x="27" y="10"/>
                  <a:pt x="27" y="10"/>
                </a:cubicBezTo>
                <a:cubicBezTo>
                  <a:pt x="27" y="9"/>
                  <a:pt x="28" y="9"/>
                  <a:pt x="28" y="9"/>
                </a:cubicBezTo>
                <a:cubicBezTo>
                  <a:pt x="31" y="9"/>
                  <a:pt x="31" y="9"/>
                  <a:pt x="31" y="9"/>
                </a:cubicBezTo>
                <a:cubicBezTo>
                  <a:pt x="31" y="9"/>
                  <a:pt x="32" y="9"/>
                  <a:pt x="32" y="10"/>
                </a:cubicBezTo>
                <a:lnTo>
                  <a:pt x="32" y="12"/>
                </a:lnTo>
                <a:close/>
                <a:moveTo>
                  <a:pt x="32" y="21"/>
                </a:moveTo>
                <a:cubicBezTo>
                  <a:pt x="32" y="22"/>
                  <a:pt x="31" y="23"/>
                  <a:pt x="31" y="23"/>
                </a:cubicBezTo>
                <a:cubicBezTo>
                  <a:pt x="28" y="23"/>
                  <a:pt x="28" y="23"/>
                  <a:pt x="28" y="23"/>
                </a:cubicBezTo>
                <a:cubicBezTo>
                  <a:pt x="28" y="23"/>
                  <a:pt x="27" y="22"/>
                  <a:pt x="27" y="21"/>
                </a:cubicBezTo>
                <a:cubicBezTo>
                  <a:pt x="27" y="19"/>
                  <a:pt x="27" y="19"/>
                  <a:pt x="27" y="19"/>
                </a:cubicBezTo>
                <a:cubicBezTo>
                  <a:pt x="27" y="19"/>
                  <a:pt x="28" y="18"/>
                  <a:pt x="28" y="18"/>
                </a:cubicBezTo>
                <a:cubicBezTo>
                  <a:pt x="31" y="18"/>
                  <a:pt x="31" y="18"/>
                  <a:pt x="31" y="18"/>
                </a:cubicBezTo>
                <a:cubicBezTo>
                  <a:pt x="31" y="18"/>
                  <a:pt x="32" y="19"/>
                  <a:pt x="32" y="19"/>
                </a:cubicBezTo>
                <a:lnTo>
                  <a:pt x="32" y="21"/>
                </a:lnTo>
                <a:close/>
                <a:moveTo>
                  <a:pt x="32" y="31"/>
                </a:moveTo>
                <a:cubicBezTo>
                  <a:pt x="32" y="31"/>
                  <a:pt x="31" y="32"/>
                  <a:pt x="31" y="32"/>
                </a:cubicBezTo>
                <a:cubicBezTo>
                  <a:pt x="28" y="32"/>
                  <a:pt x="28" y="32"/>
                  <a:pt x="28" y="32"/>
                </a:cubicBezTo>
                <a:cubicBezTo>
                  <a:pt x="28" y="32"/>
                  <a:pt x="27" y="31"/>
                  <a:pt x="27" y="31"/>
                </a:cubicBezTo>
                <a:cubicBezTo>
                  <a:pt x="27" y="28"/>
                  <a:pt x="27" y="28"/>
                  <a:pt x="27" y="28"/>
                </a:cubicBezTo>
                <a:cubicBezTo>
                  <a:pt x="27" y="28"/>
                  <a:pt x="28" y="27"/>
                  <a:pt x="28" y="27"/>
                </a:cubicBezTo>
                <a:cubicBezTo>
                  <a:pt x="31" y="27"/>
                  <a:pt x="31" y="27"/>
                  <a:pt x="31" y="27"/>
                </a:cubicBezTo>
                <a:cubicBezTo>
                  <a:pt x="31" y="27"/>
                  <a:pt x="32" y="28"/>
                  <a:pt x="32" y="28"/>
                </a:cubicBezTo>
                <a:lnTo>
                  <a:pt x="32" y="31"/>
                </a:lnTo>
                <a:close/>
                <a:moveTo>
                  <a:pt x="32" y="40"/>
                </a:moveTo>
                <a:cubicBezTo>
                  <a:pt x="32" y="40"/>
                  <a:pt x="31" y="41"/>
                  <a:pt x="31" y="41"/>
                </a:cubicBezTo>
                <a:cubicBezTo>
                  <a:pt x="28" y="41"/>
                  <a:pt x="28" y="41"/>
                  <a:pt x="28" y="41"/>
                </a:cubicBezTo>
                <a:cubicBezTo>
                  <a:pt x="28" y="41"/>
                  <a:pt x="27" y="40"/>
                  <a:pt x="27" y="40"/>
                </a:cubicBezTo>
                <a:cubicBezTo>
                  <a:pt x="27" y="37"/>
                  <a:pt x="27" y="37"/>
                  <a:pt x="27" y="37"/>
                </a:cubicBezTo>
                <a:cubicBezTo>
                  <a:pt x="27" y="37"/>
                  <a:pt x="28" y="36"/>
                  <a:pt x="28" y="36"/>
                </a:cubicBezTo>
                <a:cubicBezTo>
                  <a:pt x="31" y="36"/>
                  <a:pt x="31" y="36"/>
                  <a:pt x="31" y="36"/>
                </a:cubicBezTo>
                <a:cubicBezTo>
                  <a:pt x="31" y="36"/>
                  <a:pt x="32" y="37"/>
                  <a:pt x="32" y="37"/>
                </a:cubicBezTo>
                <a:lnTo>
                  <a:pt x="32" y="40"/>
                </a:lnTo>
                <a:close/>
                <a:moveTo>
                  <a:pt x="41" y="12"/>
                </a:moveTo>
                <a:cubicBezTo>
                  <a:pt x="41" y="13"/>
                  <a:pt x="40" y="13"/>
                  <a:pt x="40" y="13"/>
                </a:cubicBezTo>
                <a:cubicBezTo>
                  <a:pt x="37" y="13"/>
                  <a:pt x="37" y="13"/>
                  <a:pt x="37" y="13"/>
                </a:cubicBezTo>
                <a:cubicBezTo>
                  <a:pt x="37" y="13"/>
                  <a:pt x="36" y="13"/>
                  <a:pt x="36" y="12"/>
                </a:cubicBezTo>
                <a:cubicBezTo>
                  <a:pt x="36" y="10"/>
                  <a:pt x="36" y="10"/>
                  <a:pt x="36" y="10"/>
                </a:cubicBezTo>
                <a:cubicBezTo>
                  <a:pt x="36" y="9"/>
                  <a:pt x="37" y="9"/>
                  <a:pt x="37" y="9"/>
                </a:cubicBezTo>
                <a:cubicBezTo>
                  <a:pt x="40" y="9"/>
                  <a:pt x="40" y="9"/>
                  <a:pt x="40" y="9"/>
                </a:cubicBezTo>
                <a:cubicBezTo>
                  <a:pt x="40" y="9"/>
                  <a:pt x="41" y="9"/>
                  <a:pt x="41" y="10"/>
                </a:cubicBezTo>
                <a:lnTo>
                  <a:pt x="41" y="12"/>
                </a:lnTo>
                <a:close/>
                <a:moveTo>
                  <a:pt x="41" y="21"/>
                </a:moveTo>
                <a:cubicBezTo>
                  <a:pt x="41" y="22"/>
                  <a:pt x="40" y="23"/>
                  <a:pt x="40" y="23"/>
                </a:cubicBezTo>
                <a:cubicBezTo>
                  <a:pt x="37" y="23"/>
                  <a:pt x="37" y="23"/>
                  <a:pt x="37" y="23"/>
                </a:cubicBezTo>
                <a:cubicBezTo>
                  <a:pt x="37" y="23"/>
                  <a:pt x="36" y="22"/>
                  <a:pt x="36" y="21"/>
                </a:cubicBezTo>
                <a:cubicBezTo>
                  <a:pt x="36" y="19"/>
                  <a:pt x="36" y="19"/>
                  <a:pt x="36" y="19"/>
                </a:cubicBezTo>
                <a:cubicBezTo>
                  <a:pt x="36" y="19"/>
                  <a:pt x="37" y="18"/>
                  <a:pt x="37" y="18"/>
                </a:cubicBezTo>
                <a:cubicBezTo>
                  <a:pt x="40" y="18"/>
                  <a:pt x="40" y="18"/>
                  <a:pt x="40" y="18"/>
                </a:cubicBezTo>
                <a:cubicBezTo>
                  <a:pt x="40" y="18"/>
                  <a:pt x="41" y="19"/>
                  <a:pt x="41" y="19"/>
                </a:cubicBezTo>
                <a:lnTo>
                  <a:pt x="41" y="21"/>
                </a:lnTo>
                <a:close/>
                <a:moveTo>
                  <a:pt x="41" y="31"/>
                </a:moveTo>
                <a:cubicBezTo>
                  <a:pt x="41" y="31"/>
                  <a:pt x="40" y="32"/>
                  <a:pt x="40" y="32"/>
                </a:cubicBezTo>
                <a:cubicBezTo>
                  <a:pt x="37" y="32"/>
                  <a:pt x="37" y="32"/>
                  <a:pt x="37" y="32"/>
                </a:cubicBezTo>
                <a:cubicBezTo>
                  <a:pt x="37" y="32"/>
                  <a:pt x="36" y="31"/>
                  <a:pt x="36" y="31"/>
                </a:cubicBezTo>
                <a:cubicBezTo>
                  <a:pt x="36" y="28"/>
                  <a:pt x="36" y="28"/>
                  <a:pt x="36" y="28"/>
                </a:cubicBezTo>
                <a:cubicBezTo>
                  <a:pt x="36" y="28"/>
                  <a:pt x="37" y="27"/>
                  <a:pt x="37" y="27"/>
                </a:cubicBezTo>
                <a:cubicBezTo>
                  <a:pt x="40" y="27"/>
                  <a:pt x="40" y="27"/>
                  <a:pt x="40" y="27"/>
                </a:cubicBezTo>
                <a:cubicBezTo>
                  <a:pt x="40" y="27"/>
                  <a:pt x="41" y="28"/>
                  <a:pt x="41" y="28"/>
                </a:cubicBezTo>
                <a:lnTo>
                  <a:pt x="41" y="31"/>
                </a:lnTo>
                <a:close/>
                <a:moveTo>
                  <a:pt x="41" y="40"/>
                </a:moveTo>
                <a:cubicBezTo>
                  <a:pt x="41" y="40"/>
                  <a:pt x="40" y="41"/>
                  <a:pt x="40" y="41"/>
                </a:cubicBezTo>
                <a:cubicBezTo>
                  <a:pt x="37" y="41"/>
                  <a:pt x="37" y="41"/>
                  <a:pt x="37" y="41"/>
                </a:cubicBezTo>
                <a:cubicBezTo>
                  <a:pt x="37" y="41"/>
                  <a:pt x="36" y="40"/>
                  <a:pt x="36" y="40"/>
                </a:cubicBezTo>
                <a:cubicBezTo>
                  <a:pt x="36" y="37"/>
                  <a:pt x="36" y="37"/>
                  <a:pt x="36" y="37"/>
                </a:cubicBezTo>
                <a:cubicBezTo>
                  <a:pt x="36" y="37"/>
                  <a:pt x="37" y="36"/>
                  <a:pt x="37" y="36"/>
                </a:cubicBezTo>
                <a:cubicBezTo>
                  <a:pt x="40" y="36"/>
                  <a:pt x="40" y="36"/>
                  <a:pt x="40" y="36"/>
                </a:cubicBezTo>
                <a:cubicBezTo>
                  <a:pt x="40" y="36"/>
                  <a:pt x="41" y="37"/>
                  <a:pt x="41" y="37"/>
                </a:cubicBezTo>
                <a:lnTo>
                  <a:pt x="41" y="40"/>
                </a:lnTo>
                <a:close/>
                <a:moveTo>
                  <a:pt x="41" y="49"/>
                </a:moveTo>
                <a:cubicBezTo>
                  <a:pt x="41" y="49"/>
                  <a:pt x="40" y="50"/>
                  <a:pt x="40" y="50"/>
                </a:cubicBezTo>
                <a:cubicBezTo>
                  <a:pt x="37" y="50"/>
                  <a:pt x="37" y="50"/>
                  <a:pt x="37" y="50"/>
                </a:cubicBezTo>
                <a:cubicBezTo>
                  <a:pt x="37" y="50"/>
                  <a:pt x="36" y="49"/>
                  <a:pt x="36" y="49"/>
                </a:cubicBezTo>
                <a:cubicBezTo>
                  <a:pt x="36" y="47"/>
                  <a:pt x="36" y="47"/>
                  <a:pt x="36" y="47"/>
                </a:cubicBezTo>
                <a:cubicBezTo>
                  <a:pt x="36" y="46"/>
                  <a:pt x="37" y="45"/>
                  <a:pt x="37" y="45"/>
                </a:cubicBezTo>
                <a:cubicBezTo>
                  <a:pt x="40" y="45"/>
                  <a:pt x="40" y="45"/>
                  <a:pt x="40" y="45"/>
                </a:cubicBezTo>
                <a:cubicBezTo>
                  <a:pt x="40" y="45"/>
                  <a:pt x="41" y="46"/>
                  <a:pt x="41" y="47"/>
                </a:cubicBezTo>
                <a:lnTo>
                  <a:pt x="4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34">
            <a:extLst>
              <a:ext uri="{FF2B5EF4-FFF2-40B4-BE49-F238E27FC236}">
                <a16:creationId xmlns:a16="http://schemas.microsoft.com/office/drawing/2014/main" id="{EF99196E-FE14-44A3-8708-E8C88790ED68}"/>
              </a:ext>
            </a:extLst>
          </p:cNvPr>
          <p:cNvSpPr>
            <a:spLocks noEditPoints="1"/>
          </p:cNvSpPr>
          <p:nvPr/>
        </p:nvSpPr>
        <p:spPr bwMode="auto">
          <a:xfrm>
            <a:off x="18819262" y="5264719"/>
            <a:ext cx="470460" cy="470460"/>
          </a:xfrm>
          <a:custGeom>
            <a:avLst/>
            <a:gdLst>
              <a:gd name="T0" fmla="*/ 92739 w 55"/>
              <a:gd name="T1" fmla="*/ 188912 h 55"/>
              <a:gd name="T2" fmla="*/ 0 w 55"/>
              <a:gd name="T3" fmla="*/ 96173 h 55"/>
              <a:gd name="T4" fmla="*/ 92739 w 55"/>
              <a:gd name="T5" fmla="*/ 0 h 55"/>
              <a:gd name="T6" fmla="*/ 188912 w 55"/>
              <a:gd name="T7" fmla="*/ 96173 h 55"/>
              <a:gd name="T8" fmla="*/ 92739 w 55"/>
              <a:gd name="T9" fmla="*/ 188912 h 55"/>
              <a:gd name="T10" fmla="*/ 92739 w 55"/>
              <a:gd name="T11" fmla="*/ 17174 h 55"/>
              <a:gd name="T12" fmla="*/ 13739 w 55"/>
              <a:gd name="T13" fmla="*/ 96173 h 55"/>
              <a:gd name="T14" fmla="*/ 92739 w 55"/>
              <a:gd name="T15" fmla="*/ 175173 h 55"/>
              <a:gd name="T16" fmla="*/ 171738 w 55"/>
              <a:gd name="T17" fmla="*/ 96173 h 55"/>
              <a:gd name="T18" fmla="*/ 92739 w 55"/>
              <a:gd name="T19" fmla="*/ 17174 h 55"/>
              <a:gd name="T20" fmla="*/ 92739 w 55"/>
              <a:gd name="T21" fmla="*/ 157999 h 55"/>
              <a:gd name="T22" fmla="*/ 30913 w 55"/>
              <a:gd name="T23" fmla="*/ 96173 h 55"/>
              <a:gd name="T24" fmla="*/ 92739 w 55"/>
              <a:gd name="T25" fmla="*/ 30913 h 55"/>
              <a:gd name="T26" fmla="*/ 154564 w 55"/>
              <a:gd name="T27" fmla="*/ 96173 h 55"/>
              <a:gd name="T28" fmla="*/ 92739 w 55"/>
              <a:gd name="T29" fmla="*/ 157999 h 55"/>
              <a:gd name="T30" fmla="*/ 92739 w 55"/>
              <a:gd name="T31" fmla="*/ 48087 h 55"/>
              <a:gd name="T32" fmla="*/ 44652 w 55"/>
              <a:gd name="T33" fmla="*/ 96173 h 55"/>
              <a:gd name="T34" fmla="*/ 92739 w 55"/>
              <a:gd name="T35" fmla="*/ 140825 h 55"/>
              <a:gd name="T36" fmla="*/ 140825 w 55"/>
              <a:gd name="T37" fmla="*/ 96173 h 55"/>
              <a:gd name="T38" fmla="*/ 92739 w 55"/>
              <a:gd name="T39" fmla="*/ 48087 h 55"/>
              <a:gd name="T40" fmla="*/ 92739 w 55"/>
              <a:gd name="T41" fmla="*/ 127086 h 55"/>
              <a:gd name="T42" fmla="*/ 61826 w 55"/>
              <a:gd name="T43" fmla="*/ 96173 h 55"/>
              <a:gd name="T44" fmla="*/ 92739 w 55"/>
              <a:gd name="T45" fmla="*/ 65261 h 55"/>
              <a:gd name="T46" fmla="*/ 123651 w 55"/>
              <a:gd name="T47" fmla="*/ 96173 h 55"/>
              <a:gd name="T48" fmla="*/ 92739 w 55"/>
              <a:gd name="T49" fmla="*/ 127086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36">
            <a:extLst>
              <a:ext uri="{FF2B5EF4-FFF2-40B4-BE49-F238E27FC236}">
                <a16:creationId xmlns:a16="http://schemas.microsoft.com/office/drawing/2014/main" id="{C059A671-8037-49D6-9785-BEA3B0D55E81}"/>
              </a:ext>
            </a:extLst>
          </p:cNvPr>
          <p:cNvSpPr>
            <a:spLocks noEditPoints="1"/>
          </p:cNvSpPr>
          <p:nvPr/>
        </p:nvSpPr>
        <p:spPr bwMode="auto">
          <a:xfrm>
            <a:off x="3485716" y="5361203"/>
            <a:ext cx="506042" cy="549532"/>
          </a:xfrm>
          <a:custGeom>
            <a:avLst/>
            <a:gdLst>
              <a:gd name="T0" fmla="*/ 189424 w 59"/>
              <a:gd name="T1" fmla="*/ 220663 h 64"/>
              <a:gd name="T2" fmla="*/ 0 w 59"/>
              <a:gd name="T3" fmla="*/ 203424 h 64"/>
              <a:gd name="T4" fmla="*/ 13776 w 59"/>
              <a:gd name="T5" fmla="*/ 31031 h 64"/>
              <a:gd name="T6" fmla="*/ 30997 w 59"/>
              <a:gd name="T7" fmla="*/ 17239 h 64"/>
              <a:gd name="T8" fmla="*/ 58549 w 59"/>
              <a:gd name="T9" fmla="*/ 0 h 64"/>
              <a:gd name="T10" fmla="*/ 79214 w 59"/>
              <a:gd name="T11" fmla="*/ 31031 h 64"/>
              <a:gd name="T12" fmla="*/ 123986 w 59"/>
              <a:gd name="T13" fmla="*/ 17239 h 64"/>
              <a:gd name="T14" fmla="*/ 151539 w 59"/>
              <a:gd name="T15" fmla="*/ 0 h 64"/>
              <a:gd name="T16" fmla="*/ 172203 w 59"/>
              <a:gd name="T17" fmla="*/ 31031 h 64"/>
              <a:gd name="T18" fmla="*/ 203200 w 59"/>
              <a:gd name="T19" fmla="*/ 44822 h 64"/>
              <a:gd name="T20" fmla="*/ 51661 w 59"/>
              <a:gd name="T21" fmla="*/ 113779 h 64"/>
              <a:gd name="T22" fmla="*/ 13776 w 59"/>
              <a:gd name="T23" fmla="*/ 79301 h 64"/>
              <a:gd name="T24" fmla="*/ 51661 w 59"/>
              <a:gd name="T25" fmla="*/ 113779 h 64"/>
              <a:gd name="T26" fmla="*/ 51661 w 59"/>
              <a:gd name="T27" fmla="*/ 120675 h 64"/>
              <a:gd name="T28" fmla="*/ 13776 w 59"/>
              <a:gd name="T29" fmla="*/ 162049 h 64"/>
              <a:gd name="T30" fmla="*/ 51661 w 59"/>
              <a:gd name="T31" fmla="*/ 203424 h 64"/>
              <a:gd name="T32" fmla="*/ 13776 w 59"/>
              <a:gd name="T33" fmla="*/ 168945 h 64"/>
              <a:gd name="T34" fmla="*/ 51661 w 59"/>
              <a:gd name="T35" fmla="*/ 203424 h 64"/>
              <a:gd name="T36" fmla="*/ 58549 w 59"/>
              <a:gd name="T37" fmla="*/ 13791 h 64"/>
              <a:gd name="T38" fmla="*/ 44773 w 59"/>
              <a:gd name="T39" fmla="*/ 17239 h 64"/>
              <a:gd name="T40" fmla="*/ 51661 w 59"/>
              <a:gd name="T41" fmla="*/ 58614 h 64"/>
              <a:gd name="T42" fmla="*/ 61993 w 59"/>
              <a:gd name="T43" fmla="*/ 55166 h 64"/>
              <a:gd name="T44" fmla="*/ 96434 w 59"/>
              <a:gd name="T45" fmla="*/ 113779 h 64"/>
              <a:gd name="T46" fmla="*/ 58549 w 59"/>
              <a:gd name="T47" fmla="*/ 79301 h 64"/>
              <a:gd name="T48" fmla="*/ 96434 w 59"/>
              <a:gd name="T49" fmla="*/ 113779 h 64"/>
              <a:gd name="T50" fmla="*/ 96434 w 59"/>
              <a:gd name="T51" fmla="*/ 120675 h 64"/>
              <a:gd name="T52" fmla="*/ 58549 w 59"/>
              <a:gd name="T53" fmla="*/ 162049 h 64"/>
              <a:gd name="T54" fmla="*/ 96434 w 59"/>
              <a:gd name="T55" fmla="*/ 203424 h 64"/>
              <a:gd name="T56" fmla="*/ 58549 w 59"/>
              <a:gd name="T57" fmla="*/ 168945 h 64"/>
              <a:gd name="T58" fmla="*/ 96434 w 59"/>
              <a:gd name="T59" fmla="*/ 203424 h 64"/>
              <a:gd name="T60" fmla="*/ 144651 w 59"/>
              <a:gd name="T61" fmla="*/ 79301 h 64"/>
              <a:gd name="T62" fmla="*/ 106766 w 59"/>
              <a:gd name="T63" fmla="*/ 113779 h 64"/>
              <a:gd name="T64" fmla="*/ 144651 w 59"/>
              <a:gd name="T65" fmla="*/ 162049 h 64"/>
              <a:gd name="T66" fmla="*/ 106766 w 59"/>
              <a:gd name="T67" fmla="*/ 120675 h 64"/>
              <a:gd name="T68" fmla="*/ 144651 w 59"/>
              <a:gd name="T69" fmla="*/ 162049 h 64"/>
              <a:gd name="T70" fmla="*/ 144651 w 59"/>
              <a:gd name="T71" fmla="*/ 168945 h 64"/>
              <a:gd name="T72" fmla="*/ 106766 w 59"/>
              <a:gd name="T73" fmla="*/ 203424 h 64"/>
              <a:gd name="T74" fmla="*/ 154983 w 59"/>
              <a:gd name="T75" fmla="*/ 17239 h 64"/>
              <a:gd name="T76" fmla="*/ 144651 w 59"/>
              <a:gd name="T77" fmla="*/ 13791 h 64"/>
              <a:gd name="T78" fmla="*/ 141207 w 59"/>
              <a:gd name="T79" fmla="*/ 55166 h 64"/>
              <a:gd name="T80" fmla="*/ 151539 w 59"/>
              <a:gd name="T81" fmla="*/ 58614 h 64"/>
              <a:gd name="T82" fmla="*/ 154983 w 59"/>
              <a:gd name="T83" fmla="*/ 17239 h 64"/>
              <a:gd name="T84" fmla="*/ 189424 w 59"/>
              <a:gd name="T85" fmla="*/ 79301 h 64"/>
              <a:gd name="T86" fmla="*/ 151539 w 59"/>
              <a:gd name="T87" fmla="*/ 113779 h 64"/>
              <a:gd name="T88" fmla="*/ 189424 w 59"/>
              <a:gd name="T89" fmla="*/ 162049 h 64"/>
              <a:gd name="T90" fmla="*/ 151539 w 59"/>
              <a:gd name="T91" fmla="*/ 120675 h 64"/>
              <a:gd name="T92" fmla="*/ 189424 w 59"/>
              <a:gd name="T93" fmla="*/ 162049 h 64"/>
              <a:gd name="T94" fmla="*/ 189424 w 59"/>
              <a:gd name="T95" fmla="*/ 168945 h 64"/>
              <a:gd name="T96" fmla="*/ 151539 w 59"/>
              <a:gd name="T97" fmla="*/ 203424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45">
            <a:extLst>
              <a:ext uri="{FF2B5EF4-FFF2-40B4-BE49-F238E27FC236}">
                <a16:creationId xmlns:a16="http://schemas.microsoft.com/office/drawing/2014/main" id="{30BAB98B-4036-45F2-9190-08EC3DA14CE4}"/>
              </a:ext>
            </a:extLst>
          </p:cNvPr>
          <p:cNvSpPr>
            <a:spLocks noEditPoints="1"/>
          </p:cNvSpPr>
          <p:nvPr/>
        </p:nvSpPr>
        <p:spPr bwMode="auto">
          <a:xfrm>
            <a:off x="17355022" y="5264719"/>
            <a:ext cx="470460" cy="470460"/>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57">
            <a:extLst>
              <a:ext uri="{FF2B5EF4-FFF2-40B4-BE49-F238E27FC236}">
                <a16:creationId xmlns:a16="http://schemas.microsoft.com/office/drawing/2014/main" id="{FD127B80-9719-4299-8D82-D5F2CAF26B4C}"/>
              </a:ext>
            </a:extLst>
          </p:cNvPr>
          <p:cNvSpPr>
            <a:spLocks noEditPoints="1"/>
          </p:cNvSpPr>
          <p:nvPr/>
        </p:nvSpPr>
        <p:spPr bwMode="auto">
          <a:xfrm>
            <a:off x="13052548" y="5291938"/>
            <a:ext cx="470463" cy="470460"/>
          </a:xfrm>
          <a:custGeom>
            <a:avLst/>
            <a:gdLst>
              <a:gd name="T0" fmla="*/ 188913 w 55"/>
              <a:gd name="T1" fmla="*/ 106478 h 55"/>
              <a:gd name="T2" fmla="*/ 185478 w 55"/>
              <a:gd name="T3" fmla="*/ 113347 h 55"/>
              <a:gd name="T4" fmla="*/ 161435 w 55"/>
              <a:gd name="T5" fmla="*/ 116782 h 55"/>
              <a:gd name="T6" fmla="*/ 158000 w 55"/>
              <a:gd name="T7" fmla="*/ 127086 h 55"/>
              <a:gd name="T8" fmla="*/ 168304 w 55"/>
              <a:gd name="T9" fmla="*/ 144260 h 55"/>
              <a:gd name="T10" fmla="*/ 171739 w 55"/>
              <a:gd name="T11" fmla="*/ 147695 h 55"/>
              <a:gd name="T12" fmla="*/ 168304 w 55"/>
              <a:gd name="T13" fmla="*/ 151130 h 55"/>
              <a:gd name="T14" fmla="*/ 147696 w 55"/>
              <a:gd name="T15" fmla="*/ 171738 h 55"/>
              <a:gd name="T16" fmla="*/ 144261 w 55"/>
              <a:gd name="T17" fmla="*/ 171738 h 55"/>
              <a:gd name="T18" fmla="*/ 127087 w 55"/>
              <a:gd name="T19" fmla="*/ 157999 h 55"/>
              <a:gd name="T20" fmla="*/ 113348 w 55"/>
              <a:gd name="T21" fmla="*/ 161434 h 55"/>
              <a:gd name="T22" fmla="*/ 109913 w 55"/>
              <a:gd name="T23" fmla="*/ 185477 h 55"/>
              <a:gd name="T24" fmla="*/ 106478 w 55"/>
              <a:gd name="T25" fmla="*/ 188912 h 55"/>
              <a:gd name="T26" fmla="*/ 79000 w 55"/>
              <a:gd name="T27" fmla="*/ 188912 h 55"/>
              <a:gd name="T28" fmla="*/ 75565 w 55"/>
              <a:gd name="T29" fmla="*/ 185477 h 55"/>
              <a:gd name="T30" fmla="*/ 72130 w 55"/>
              <a:gd name="T31" fmla="*/ 161434 h 55"/>
              <a:gd name="T32" fmla="*/ 61826 w 55"/>
              <a:gd name="T33" fmla="*/ 157999 h 55"/>
              <a:gd name="T34" fmla="*/ 44652 w 55"/>
              <a:gd name="T35" fmla="*/ 171738 h 55"/>
              <a:gd name="T36" fmla="*/ 41217 w 55"/>
              <a:gd name="T37" fmla="*/ 171738 h 55"/>
              <a:gd name="T38" fmla="*/ 37783 w 55"/>
              <a:gd name="T39" fmla="*/ 171738 h 55"/>
              <a:gd name="T40" fmla="*/ 17174 w 55"/>
              <a:gd name="T41" fmla="*/ 151130 h 55"/>
              <a:gd name="T42" fmla="*/ 17174 w 55"/>
              <a:gd name="T43" fmla="*/ 147695 h 55"/>
              <a:gd name="T44" fmla="*/ 17174 w 55"/>
              <a:gd name="T45" fmla="*/ 144260 h 55"/>
              <a:gd name="T46" fmla="*/ 30913 w 55"/>
              <a:gd name="T47" fmla="*/ 127086 h 55"/>
              <a:gd name="T48" fmla="*/ 24043 w 55"/>
              <a:gd name="T49" fmla="*/ 113347 h 55"/>
              <a:gd name="T50" fmla="*/ 3435 w 55"/>
              <a:gd name="T51" fmla="*/ 113347 h 55"/>
              <a:gd name="T52" fmla="*/ 0 w 55"/>
              <a:gd name="T53" fmla="*/ 106478 h 55"/>
              <a:gd name="T54" fmla="*/ 0 w 55"/>
              <a:gd name="T55" fmla="*/ 79000 h 55"/>
              <a:gd name="T56" fmla="*/ 3435 w 55"/>
              <a:gd name="T57" fmla="*/ 75565 h 55"/>
              <a:gd name="T58" fmla="*/ 24043 w 55"/>
              <a:gd name="T59" fmla="*/ 72130 h 55"/>
              <a:gd name="T60" fmla="*/ 30913 w 55"/>
              <a:gd name="T61" fmla="*/ 61826 h 55"/>
              <a:gd name="T62" fmla="*/ 17174 w 55"/>
              <a:gd name="T63" fmla="*/ 44652 h 55"/>
              <a:gd name="T64" fmla="*/ 17174 w 55"/>
              <a:gd name="T65" fmla="*/ 41217 h 55"/>
              <a:gd name="T66" fmla="*/ 17174 w 55"/>
              <a:gd name="T67" fmla="*/ 37782 h 55"/>
              <a:gd name="T68" fmla="*/ 41217 w 55"/>
              <a:gd name="T69" fmla="*/ 17174 h 55"/>
              <a:gd name="T70" fmla="*/ 44652 w 55"/>
              <a:gd name="T71" fmla="*/ 17174 h 55"/>
              <a:gd name="T72" fmla="*/ 61826 w 55"/>
              <a:gd name="T73" fmla="*/ 30913 h 55"/>
              <a:gd name="T74" fmla="*/ 72130 w 55"/>
              <a:gd name="T75" fmla="*/ 27478 h 55"/>
              <a:gd name="T76" fmla="*/ 75565 w 55"/>
              <a:gd name="T77" fmla="*/ 3435 h 55"/>
              <a:gd name="T78" fmla="*/ 79000 w 55"/>
              <a:gd name="T79" fmla="*/ 0 h 55"/>
              <a:gd name="T80" fmla="*/ 106478 w 55"/>
              <a:gd name="T81" fmla="*/ 0 h 55"/>
              <a:gd name="T82" fmla="*/ 109913 w 55"/>
              <a:gd name="T83" fmla="*/ 3435 h 55"/>
              <a:gd name="T84" fmla="*/ 113348 w 55"/>
              <a:gd name="T85" fmla="*/ 27478 h 55"/>
              <a:gd name="T86" fmla="*/ 127087 w 55"/>
              <a:gd name="T87" fmla="*/ 30913 h 55"/>
              <a:gd name="T88" fmla="*/ 144261 w 55"/>
              <a:gd name="T89" fmla="*/ 17174 h 55"/>
              <a:gd name="T90" fmla="*/ 147696 w 55"/>
              <a:gd name="T91" fmla="*/ 17174 h 55"/>
              <a:gd name="T92" fmla="*/ 147696 w 55"/>
              <a:gd name="T93" fmla="*/ 17174 h 55"/>
              <a:gd name="T94" fmla="*/ 168304 w 55"/>
              <a:gd name="T95" fmla="*/ 37782 h 55"/>
              <a:gd name="T96" fmla="*/ 171739 w 55"/>
              <a:gd name="T97" fmla="*/ 41217 h 55"/>
              <a:gd name="T98" fmla="*/ 168304 w 55"/>
              <a:gd name="T99" fmla="*/ 44652 h 55"/>
              <a:gd name="T100" fmla="*/ 158000 w 55"/>
              <a:gd name="T101" fmla="*/ 61826 h 55"/>
              <a:gd name="T102" fmla="*/ 161435 w 55"/>
              <a:gd name="T103" fmla="*/ 72130 h 55"/>
              <a:gd name="T104" fmla="*/ 185478 w 55"/>
              <a:gd name="T105" fmla="*/ 75565 h 55"/>
              <a:gd name="T106" fmla="*/ 188913 w 55"/>
              <a:gd name="T107" fmla="*/ 79000 h 55"/>
              <a:gd name="T108" fmla="*/ 188913 w 55"/>
              <a:gd name="T109" fmla="*/ 106478 h 55"/>
              <a:gd name="T110" fmla="*/ 92739 w 55"/>
              <a:gd name="T111" fmla="*/ 61826 h 55"/>
              <a:gd name="T112" fmla="*/ 61826 w 55"/>
              <a:gd name="T113" fmla="*/ 92739 h 55"/>
              <a:gd name="T114" fmla="*/ 92739 w 55"/>
              <a:gd name="T115" fmla="*/ 123651 h 55"/>
              <a:gd name="T116" fmla="*/ 123652 w 55"/>
              <a:gd name="T117" fmla="*/ 92739 h 55"/>
              <a:gd name="T118" fmla="*/ 92739 w 55"/>
              <a:gd name="T119" fmla="*/ 61826 h 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69">
            <a:extLst>
              <a:ext uri="{FF2B5EF4-FFF2-40B4-BE49-F238E27FC236}">
                <a16:creationId xmlns:a16="http://schemas.microsoft.com/office/drawing/2014/main" id="{D09D3ABB-9DA7-4DDA-8E88-B704B271C906}"/>
              </a:ext>
            </a:extLst>
          </p:cNvPr>
          <p:cNvSpPr>
            <a:spLocks/>
          </p:cNvSpPr>
          <p:nvPr/>
        </p:nvSpPr>
        <p:spPr bwMode="auto">
          <a:xfrm>
            <a:off x="2447153" y="3135561"/>
            <a:ext cx="292556" cy="549532"/>
          </a:xfrm>
          <a:custGeom>
            <a:avLst/>
            <a:gdLst>
              <a:gd name="T0" fmla="*/ 72558 w 34"/>
              <a:gd name="T1" fmla="*/ 196528 h 64"/>
              <a:gd name="T2" fmla="*/ 72558 w 34"/>
              <a:gd name="T3" fmla="*/ 217215 h 64"/>
              <a:gd name="T4" fmla="*/ 69103 w 34"/>
              <a:gd name="T5" fmla="*/ 220663 h 64"/>
              <a:gd name="T6" fmla="*/ 51827 w 34"/>
              <a:gd name="T7" fmla="*/ 220663 h 64"/>
              <a:gd name="T8" fmla="*/ 48372 w 34"/>
              <a:gd name="T9" fmla="*/ 217215 h 64"/>
              <a:gd name="T10" fmla="*/ 48372 w 34"/>
              <a:gd name="T11" fmla="*/ 196528 h 64"/>
              <a:gd name="T12" fmla="*/ 3455 w 34"/>
              <a:gd name="T13" fmla="*/ 172393 h 64"/>
              <a:gd name="T14" fmla="*/ 3455 w 34"/>
              <a:gd name="T15" fmla="*/ 168945 h 64"/>
              <a:gd name="T16" fmla="*/ 13821 w 34"/>
              <a:gd name="T17" fmla="*/ 151706 h 64"/>
              <a:gd name="T18" fmla="*/ 17276 w 34"/>
              <a:gd name="T19" fmla="*/ 148258 h 64"/>
              <a:gd name="T20" fmla="*/ 20731 w 34"/>
              <a:gd name="T21" fmla="*/ 151706 h 64"/>
              <a:gd name="T22" fmla="*/ 58738 w 34"/>
              <a:gd name="T23" fmla="*/ 168945 h 64"/>
              <a:gd name="T24" fmla="*/ 86379 w 34"/>
              <a:gd name="T25" fmla="*/ 148258 h 64"/>
              <a:gd name="T26" fmla="*/ 55282 w 34"/>
              <a:gd name="T27" fmla="*/ 124123 h 64"/>
              <a:gd name="T28" fmla="*/ 3455 w 34"/>
              <a:gd name="T29" fmla="*/ 72405 h 64"/>
              <a:gd name="T30" fmla="*/ 48372 w 34"/>
              <a:gd name="T31" fmla="*/ 27583 h 64"/>
              <a:gd name="T32" fmla="*/ 48372 w 34"/>
              <a:gd name="T33" fmla="*/ 3448 h 64"/>
              <a:gd name="T34" fmla="*/ 51827 w 34"/>
              <a:gd name="T35" fmla="*/ 0 h 64"/>
              <a:gd name="T36" fmla="*/ 69103 w 34"/>
              <a:gd name="T37" fmla="*/ 0 h 64"/>
              <a:gd name="T38" fmla="*/ 72558 w 34"/>
              <a:gd name="T39" fmla="*/ 3448 h 64"/>
              <a:gd name="T40" fmla="*/ 72558 w 34"/>
              <a:gd name="T41" fmla="*/ 24135 h 64"/>
              <a:gd name="T42" fmla="*/ 110565 w 34"/>
              <a:gd name="T43" fmla="*/ 41374 h 64"/>
              <a:gd name="T44" fmla="*/ 110565 w 34"/>
              <a:gd name="T45" fmla="*/ 48270 h 64"/>
              <a:gd name="T46" fmla="*/ 100199 w 34"/>
              <a:gd name="T47" fmla="*/ 65509 h 64"/>
              <a:gd name="T48" fmla="*/ 100199 w 34"/>
              <a:gd name="T49" fmla="*/ 65509 h 64"/>
              <a:gd name="T50" fmla="*/ 96744 w 34"/>
              <a:gd name="T51" fmla="*/ 65509 h 64"/>
              <a:gd name="T52" fmla="*/ 62193 w 34"/>
              <a:gd name="T53" fmla="*/ 51718 h 64"/>
              <a:gd name="T54" fmla="*/ 34551 w 34"/>
              <a:gd name="T55" fmla="*/ 72405 h 64"/>
              <a:gd name="T56" fmla="*/ 69103 w 34"/>
              <a:gd name="T57" fmla="*/ 96540 h 64"/>
              <a:gd name="T58" fmla="*/ 117475 w 34"/>
              <a:gd name="T59" fmla="*/ 144810 h 64"/>
              <a:gd name="T60" fmla="*/ 72558 w 34"/>
              <a:gd name="T61" fmla="*/ 196528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75">
            <a:extLst>
              <a:ext uri="{FF2B5EF4-FFF2-40B4-BE49-F238E27FC236}">
                <a16:creationId xmlns:a16="http://schemas.microsoft.com/office/drawing/2014/main" id="{1C8B5AB2-87A3-467C-913C-DB1E77498262}"/>
              </a:ext>
            </a:extLst>
          </p:cNvPr>
          <p:cNvSpPr>
            <a:spLocks noEditPoints="1"/>
          </p:cNvSpPr>
          <p:nvPr/>
        </p:nvSpPr>
        <p:spPr bwMode="auto">
          <a:xfrm>
            <a:off x="2318664" y="5473302"/>
            <a:ext cx="549532" cy="426973"/>
          </a:xfrm>
          <a:custGeom>
            <a:avLst/>
            <a:gdLst>
              <a:gd name="T0" fmla="*/ 220663 w 64"/>
              <a:gd name="T1" fmla="*/ 154305 h 50"/>
              <a:gd name="T2" fmla="*/ 199976 w 64"/>
              <a:gd name="T3" fmla="*/ 171450 h 50"/>
              <a:gd name="T4" fmla="*/ 17239 w 64"/>
              <a:gd name="T5" fmla="*/ 171450 h 50"/>
              <a:gd name="T6" fmla="*/ 0 w 64"/>
              <a:gd name="T7" fmla="*/ 154305 h 50"/>
              <a:gd name="T8" fmla="*/ 0 w 64"/>
              <a:gd name="T9" fmla="*/ 20574 h 50"/>
              <a:gd name="T10" fmla="*/ 17239 w 64"/>
              <a:gd name="T11" fmla="*/ 0 h 50"/>
              <a:gd name="T12" fmla="*/ 199976 w 64"/>
              <a:gd name="T13" fmla="*/ 0 h 50"/>
              <a:gd name="T14" fmla="*/ 220663 w 64"/>
              <a:gd name="T15" fmla="*/ 20574 h 50"/>
              <a:gd name="T16" fmla="*/ 220663 w 64"/>
              <a:gd name="T17" fmla="*/ 154305 h 50"/>
              <a:gd name="T18" fmla="*/ 199976 w 64"/>
              <a:gd name="T19" fmla="*/ 17145 h 50"/>
              <a:gd name="T20" fmla="*/ 17239 w 64"/>
              <a:gd name="T21" fmla="*/ 17145 h 50"/>
              <a:gd name="T22" fmla="*/ 13791 w 64"/>
              <a:gd name="T23" fmla="*/ 20574 h 50"/>
              <a:gd name="T24" fmla="*/ 34479 w 64"/>
              <a:gd name="T25" fmla="*/ 54864 h 50"/>
              <a:gd name="T26" fmla="*/ 82749 w 64"/>
              <a:gd name="T27" fmla="*/ 92583 h 50"/>
              <a:gd name="T28" fmla="*/ 110332 w 64"/>
              <a:gd name="T29" fmla="*/ 109728 h 50"/>
              <a:gd name="T30" fmla="*/ 110332 w 64"/>
              <a:gd name="T31" fmla="*/ 109728 h 50"/>
              <a:gd name="T32" fmla="*/ 110332 w 64"/>
              <a:gd name="T33" fmla="*/ 109728 h 50"/>
              <a:gd name="T34" fmla="*/ 137914 w 64"/>
              <a:gd name="T35" fmla="*/ 92583 h 50"/>
              <a:gd name="T36" fmla="*/ 186184 w 64"/>
              <a:gd name="T37" fmla="*/ 54864 h 50"/>
              <a:gd name="T38" fmla="*/ 203424 w 64"/>
              <a:gd name="T39" fmla="*/ 24003 h 50"/>
              <a:gd name="T40" fmla="*/ 199976 w 64"/>
              <a:gd name="T41" fmla="*/ 17145 h 50"/>
              <a:gd name="T42" fmla="*/ 203424 w 64"/>
              <a:gd name="T43" fmla="*/ 58293 h 50"/>
              <a:gd name="T44" fmla="*/ 196528 w 64"/>
              <a:gd name="T45" fmla="*/ 68580 h 50"/>
              <a:gd name="T46" fmla="*/ 141362 w 64"/>
              <a:gd name="T47" fmla="*/ 109728 h 50"/>
              <a:gd name="T48" fmla="*/ 110332 w 64"/>
              <a:gd name="T49" fmla="*/ 126873 h 50"/>
              <a:gd name="T50" fmla="*/ 110332 w 64"/>
              <a:gd name="T51" fmla="*/ 126873 h 50"/>
              <a:gd name="T52" fmla="*/ 110332 w 64"/>
              <a:gd name="T53" fmla="*/ 126873 h 50"/>
              <a:gd name="T54" fmla="*/ 75853 w 64"/>
              <a:gd name="T55" fmla="*/ 109728 h 50"/>
              <a:gd name="T56" fmla="*/ 24135 w 64"/>
              <a:gd name="T57" fmla="*/ 68580 h 50"/>
              <a:gd name="T58" fmla="*/ 13791 w 64"/>
              <a:gd name="T59" fmla="*/ 58293 h 50"/>
              <a:gd name="T60" fmla="*/ 13791 w 64"/>
              <a:gd name="T61" fmla="*/ 154305 h 50"/>
              <a:gd name="T62" fmla="*/ 17239 w 64"/>
              <a:gd name="T63" fmla="*/ 157734 h 50"/>
              <a:gd name="T64" fmla="*/ 199976 w 64"/>
              <a:gd name="T65" fmla="*/ 157734 h 50"/>
              <a:gd name="T66" fmla="*/ 203424 w 64"/>
              <a:gd name="T67" fmla="*/ 154305 h 50"/>
              <a:gd name="T68" fmla="*/ 203424 w 64"/>
              <a:gd name="T69" fmla="*/ 58293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 h="50">
                <a:moveTo>
                  <a:pt x="64" y="45"/>
                </a:moveTo>
                <a:cubicBezTo>
                  <a:pt x="64" y="48"/>
                  <a:pt x="61" y="50"/>
                  <a:pt x="58" y="50"/>
                </a:cubicBezTo>
                <a:cubicBezTo>
                  <a:pt x="5" y="50"/>
                  <a:pt x="5" y="50"/>
                  <a:pt x="5" y="50"/>
                </a:cubicBezTo>
                <a:cubicBezTo>
                  <a:pt x="2" y="50"/>
                  <a:pt x="0" y="48"/>
                  <a:pt x="0" y="45"/>
                </a:cubicBezTo>
                <a:cubicBezTo>
                  <a:pt x="0" y="6"/>
                  <a:pt x="0" y="6"/>
                  <a:pt x="0" y="6"/>
                </a:cubicBezTo>
                <a:cubicBezTo>
                  <a:pt x="0" y="3"/>
                  <a:pt x="2" y="0"/>
                  <a:pt x="5" y="0"/>
                </a:cubicBezTo>
                <a:cubicBezTo>
                  <a:pt x="58" y="0"/>
                  <a:pt x="58" y="0"/>
                  <a:pt x="58" y="0"/>
                </a:cubicBezTo>
                <a:cubicBezTo>
                  <a:pt x="61" y="0"/>
                  <a:pt x="64" y="3"/>
                  <a:pt x="64" y="6"/>
                </a:cubicBezTo>
                <a:lnTo>
                  <a:pt x="64" y="45"/>
                </a:lnTo>
                <a:close/>
                <a:moveTo>
                  <a:pt x="58" y="5"/>
                </a:moveTo>
                <a:cubicBezTo>
                  <a:pt x="5" y="5"/>
                  <a:pt x="5" y="5"/>
                  <a:pt x="5" y="5"/>
                </a:cubicBezTo>
                <a:cubicBezTo>
                  <a:pt x="5" y="5"/>
                  <a:pt x="4" y="5"/>
                  <a:pt x="4" y="6"/>
                </a:cubicBezTo>
                <a:cubicBezTo>
                  <a:pt x="4" y="10"/>
                  <a:pt x="6" y="13"/>
                  <a:pt x="10" y="16"/>
                </a:cubicBezTo>
                <a:cubicBezTo>
                  <a:pt x="14" y="20"/>
                  <a:pt x="19" y="23"/>
                  <a:pt x="24" y="27"/>
                </a:cubicBezTo>
                <a:cubicBezTo>
                  <a:pt x="26" y="29"/>
                  <a:pt x="29" y="32"/>
                  <a:pt x="32" y="32"/>
                </a:cubicBezTo>
                <a:cubicBezTo>
                  <a:pt x="32" y="32"/>
                  <a:pt x="32" y="32"/>
                  <a:pt x="32" y="32"/>
                </a:cubicBezTo>
                <a:cubicBezTo>
                  <a:pt x="32" y="32"/>
                  <a:pt x="32" y="32"/>
                  <a:pt x="32" y="32"/>
                </a:cubicBezTo>
                <a:cubicBezTo>
                  <a:pt x="34" y="32"/>
                  <a:pt x="38" y="29"/>
                  <a:pt x="40" y="27"/>
                </a:cubicBezTo>
                <a:cubicBezTo>
                  <a:pt x="44" y="23"/>
                  <a:pt x="49" y="20"/>
                  <a:pt x="54" y="16"/>
                </a:cubicBezTo>
                <a:cubicBezTo>
                  <a:pt x="56" y="14"/>
                  <a:pt x="59" y="10"/>
                  <a:pt x="59" y="7"/>
                </a:cubicBezTo>
                <a:cubicBezTo>
                  <a:pt x="59" y="6"/>
                  <a:pt x="59" y="5"/>
                  <a:pt x="58" y="5"/>
                </a:cubicBezTo>
                <a:close/>
                <a:moveTo>
                  <a:pt x="59" y="17"/>
                </a:moveTo>
                <a:cubicBezTo>
                  <a:pt x="58" y="18"/>
                  <a:pt x="58" y="19"/>
                  <a:pt x="57" y="20"/>
                </a:cubicBezTo>
                <a:cubicBezTo>
                  <a:pt x="52" y="24"/>
                  <a:pt x="46" y="28"/>
                  <a:pt x="41" y="32"/>
                </a:cubicBezTo>
                <a:cubicBezTo>
                  <a:pt x="39" y="34"/>
                  <a:pt x="36" y="37"/>
                  <a:pt x="32" y="37"/>
                </a:cubicBezTo>
                <a:cubicBezTo>
                  <a:pt x="32" y="37"/>
                  <a:pt x="32" y="37"/>
                  <a:pt x="32" y="37"/>
                </a:cubicBezTo>
                <a:cubicBezTo>
                  <a:pt x="32" y="37"/>
                  <a:pt x="32" y="37"/>
                  <a:pt x="32" y="37"/>
                </a:cubicBezTo>
                <a:cubicBezTo>
                  <a:pt x="28" y="37"/>
                  <a:pt x="25" y="34"/>
                  <a:pt x="22" y="32"/>
                </a:cubicBezTo>
                <a:cubicBezTo>
                  <a:pt x="17" y="28"/>
                  <a:pt x="12" y="24"/>
                  <a:pt x="7" y="20"/>
                </a:cubicBezTo>
                <a:cubicBezTo>
                  <a:pt x="6" y="19"/>
                  <a:pt x="5" y="18"/>
                  <a:pt x="4" y="17"/>
                </a:cubicBezTo>
                <a:cubicBezTo>
                  <a:pt x="4" y="45"/>
                  <a:pt x="4" y="45"/>
                  <a:pt x="4" y="45"/>
                </a:cubicBezTo>
                <a:cubicBezTo>
                  <a:pt x="4" y="45"/>
                  <a:pt x="5" y="46"/>
                  <a:pt x="5" y="46"/>
                </a:cubicBezTo>
                <a:cubicBezTo>
                  <a:pt x="58" y="46"/>
                  <a:pt x="58" y="46"/>
                  <a:pt x="58" y="46"/>
                </a:cubicBezTo>
                <a:cubicBezTo>
                  <a:pt x="59" y="46"/>
                  <a:pt x="59" y="45"/>
                  <a:pt x="59" y="45"/>
                </a:cubicBezTo>
                <a:lnTo>
                  <a:pt x="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77">
            <a:extLst>
              <a:ext uri="{FF2B5EF4-FFF2-40B4-BE49-F238E27FC236}">
                <a16:creationId xmlns:a16="http://schemas.microsoft.com/office/drawing/2014/main" id="{4A2F98D3-F66A-4465-A242-38A77CC4D47E}"/>
              </a:ext>
            </a:extLst>
          </p:cNvPr>
          <p:cNvSpPr>
            <a:spLocks/>
          </p:cNvSpPr>
          <p:nvPr/>
        </p:nvSpPr>
        <p:spPr bwMode="auto">
          <a:xfrm>
            <a:off x="3525614" y="3196841"/>
            <a:ext cx="304417" cy="426973"/>
          </a:xfrm>
          <a:custGeom>
            <a:avLst/>
            <a:gdLst>
              <a:gd name="T0" fmla="*/ 122238 w 36"/>
              <a:gd name="T1" fmla="*/ 161163 h 50"/>
              <a:gd name="T2" fmla="*/ 118843 w 36"/>
              <a:gd name="T3" fmla="*/ 168021 h 50"/>
              <a:gd name="T4" fmla="*/ 91679 w 36"/>
              <a:gd name="T5" fmla="*/ 171450 h 50"/>
              <a:gd name="T6" fmla="*/ 13582 w 36"/>
              <a:gd name="T7" fmla="*/ 113157 h 50"/>
              <a:gd name="T8" fmla="*/ 3396 w 36"/>
              <a:gd name="T9" fmla="*/ 113157 h 50"/>
              <a:gd name="T10" fmla="*/ 0 w 36"/>
              <a:gd name="T11" fmla="*/ 106299 h 50"/>
              <a:gd name="T12" fmla="*/ 0 w 36"/>
              <a:gd name="T13" fmla="*/ 92583 h 50"/>
              <a:gd name="T14" fmla="*/ 3396 w 36"/>
              <a:gd name="T15" fmla="*/ 89154 h 50"/>
              <a:gd name="T16" fmla="*/ 10187 w 36"/>
              <a:gd name="T17" fmla="*/ 89154 h 50"/>
              <a:gd name="T18" fmla="*/ 10187 w 36"/>
              <a:gd name="T19" fmla="*/ 78867 h 50"/>
              <a:gd name="T20" fmla="*/ 3396 w 36"/>
              <a:gd name="T21" fmla="*/ 78867 h 50"/>
              <a:gd name="T22" fmla="*/ 0 w 36"/>
              <a:gd name="T23" fmla="*/ 72009 h 50"/>
              <a:gd name="T24" fmla="*/ 0 w 36"/>
              <a:gd name="T25" fmla="*/ 58293 h 50"/>
              <a:gd name="T26" fmla="*/ 3396 w 36"/>
              <a:gd name="T27" fmla="*/ 54864 h 50"/>
              <a:gd name="T28" fmla="*/ 13582 w 36"/>
              <a:gd name="T29" fmla="*/ 54864 h 50"/>
              <a:gd name="T30" fmla="*/ 91679 w 36"/>
              <a:gd name="T31" fmla="*/ 0 h 50"/>
              <a:gd name="T32" fmla="*/ 115447 w 36"/>
              <a:gd name="T33" fmla="*/ 0 h 50"/>
              <a:gd name="T34" fmla="*/ 118843 w 36"/>
              <a:gd name="T35" fmla="*/ 3429 h 50"/>
              <a:gd name="T36" fmla="*/ 118843 w 36"/>
              <a:gd name="T37" fmla="*/ 6858 h 50"/>
              <a:gd name="T38" fmla="*/ 115447 w 36"/>
              <a:gd name="T39" fmla="*/ 24003 h 50"/>
              <a:gd name="T40" fmla="*/ 108656 w 36"/>
              <a:gd name="T41" fmla="*/ 27432 h 50"/>
              <a:gd name="T42" fmla="*/ 91679 w 36"/>
              <a:gd name="T43" fmla="*/ 27432 h 50"/>
              <a:gd name="T44" fmla="*/ 47537 w 36"/>
              <a:gd name="T45" fmla="*/ 54864 h 50"/>
              <a:gd name="T46" fmla="*/ 105261 w 36"/>
              <a:gd name="T47" fmla="*/ 54864 h 50"/>
              <a:gd name="T48" fmla="*/ 105261 w 36"/>
              <a:gd name="T49" fmla="*/ 58293 h 50"/>
              <a:gd name="T50" fmla="*/ 108656 w 36"/>
              <a:gd name="T51" fmla="*/ 61722 h 50"/>
              <a:gd name="T52" fmla="*/ 105261 w 36"/>
              <a:gd name="T53" fmla="*/ 75438 h 50"/>
              <a:gd name="T54" fmla="*/ 101865 w 36"/>
              <a:gd name="T55" fmla="*/ 78867 h 50"/>
              <a:gd name="T56" fmla="*/ 40746 w 36"/>
              <a:gd name="T57" fmla="*/ 78867 h 50"/>
              <a:gd name="T58" fmla="*/ 40746 w 36"/>
              <a:gd name="T59" fmla="*/ 89154 h 50"/>
              <a:gd name="T60" fmla="*/ 98470 w 36"/>
              <a:gd name="T61" fmla="*/ 89154 h 50"/>
              <a:gd name="T62" fmla="*/ 101865 w 36"/>
              <a:gd name="T63" fmla="*/ 92583 h 50"/>
              <a:gd name="T64" fmla="*/ 101865 w 36"/>
              <a:gd name="T65" fmla="*/ 96012 h 50"/>
              <a:gd name="T66" fmla="*/ 98470 w 36"/>
              <a:gd name="T67" fmla="*/ 109728 h 50"/>
              <a:gd name="T68" fmla="*/ 95074 w 36"/>
              <a:gd name="T69" fmla="*/ 113157 h 50"/>
              <a:gd name="T70" fmla="*/ 47537 w 36"/>
              <a:gd name="T71" fmla="*/ 113157 h 50"/>
              <a:gd name="T72" fmla="*/ 91679 w 36"/>
              <a:gd name="T73" fmla="*/ 144018 h 50"/>
              <a:gd name="T74" fmla="*/ 112052 w 36"/>
              <a:gd name="T75" fmla="*/ 140589 h 50"/>
              <a:gd name="T76" fmla="*/ 115447 w 36"/>
              <a:gd name="T77" fmla="*/ 140589 h 50"/>
              <a:gd name="T78" fmla="*/ 118843 w 36"/>
              <a:gd name="T79" fmla="*/ 144018 h 50"/>
              <a:gd name="T80" fmla="*/ 122238 w 36"/>
              <a:gd name="T81" fmla="*/ 161163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 h="50">
                <a:moveTo>
                  <a:pt x="36" y="47"/>
                </a:moveTo>
                <a:cubicBezTo>
                  <a:pt x="36" y="48"/>
                  <a:pt x="36" y="48"/>
                  <a:pt x="35" y="49"/>
                </a:cubicBezTo>
                <a:cubicBezTo>
                  <a:pt x="35" y="49"/>
                  <a:pt x="32" y="50"/>
                  <a:pt x="27" y="50"/>
                </a:cubicBezTo>
                <a:cubicBezTo>
                  <a:pt x="16" y="50"/>
                  <a:pt x="7" y="43"/>
                  <a:pt x="4" y="33"/>
                </a:cubicBezTo>
                <a:cubicBezTo>
                  <a:pt x="1" y="33"/>
                  <a:pt x="1" y="33"/>
                  <a:pt x="1" y="33"/>
                </a:cubicBezTo>
                <a:cubicBezTo>
                  <a:pt x="0" y="33"/>
                  <a:pt x="0" y="32"/>
                  <a:pt x="0" y="31"/>
                </a:cubicBezTo>
                <a:cubicBezTo>
                  <a:pt x="0" y="27"/>
                  <a:pt x="0" y="27"/>
                  <a:pt x="0" y="27"/>
                </a:cubicBezTo>
                <a:cubicBezTo>
                  <a:pt x="0" y="27"/>
                  <a:pt x="0" y="26"/>
                  <a:pt x="1" y="26"/>
                </a:cubicBezTo>
                <a:cubicBezTo>
                  <a:pt x="3" y="26"/>
                  <a:pt x="3" y="26"/>
                  <a:pt x="3" y="26"/>
                </a:cubicBezTo>
                <a:cubicBezTo>
                  <a:pt x="3" y="25"/>
                  <a:pt x="3" y="24"/>
                  <a:pt x="3" y="23"/>
                </a:cubicBezTo>
                <a:cubicBezTo>
                  <a:pt x="1" y="23"/>
                  <a:pt x="1" y="23"/>
                  <a:pt x="1" y="23"/>
                </a:cubicBezTo>
                <a:cubicBezTo>
                  <a:pt x="0" y="23"/>
                  <a:pt x="0" y="22"/>
                  <a:pt x="0" y="21"/>
                </a:cubicBezTo>
                <a:cubicBezTo>
                  <a:pt x="0" y="17"/>
                  <a:pt x="0" y="17"/>
                  <a:pt x="0" y="17"/>
                </a:cubicBezTo>
                <a:cubicBezTo>
                  <a:pt x="0" y="17"/>
                  <a:pt x="0" y="16"/>
                  <a:pt x="1" y="16"/>
                </a:cubicBezTo>
                <a:cubicBezTo>
                  <a:pt x="4" y="16"/>
                  <a:pt x="4" y="16"/>
                  <a:pt x="4" y="16"/>
                </a:cubicBezTo>
                <a:cubicBezTo>
                  <a:pt x="8" y="6"/>
                  <a:pt x="17" y="0"/>
                  <a:pt x="27" y="0"/>
                </a:cubicBezTo>
                <a:cubicBezTo>
                  <a:pt x="31" y="0"/>
                  <a:pt x="34" y="0"/>
                  <a:pt x="34" y="0"/>
                </a:cubicBezTo>
                <a:cubicBezTo>
                  <a:pt x="35" y="0"/>
                  <a:pt x="35" y="1"/>
                  <a:pt x="35" y="1"/>
                </a:cubicBezTo>
                <a:cubicBezTo>
                  <a:pt x="35" y="1"/>
                  <a:pt x="35" y="1"/>
                  <a:pt x="35" y="2"/>
                </a:cubicBezTo>
                <a:cubicBezTo>
                  <a:pt x="34" y="7"/>
                  <a:pt x="34" y="7"/>
                  <a:pt x="34" y="7"/>
                </a:cubicBezTo>
                <a:cubicBezTo>
                  <a:pt x="33" y="8"/>
                  <a:pt x="33" y="8"/>
                  <a:pt x="32" y="8"/>
                </a:cubicBezTo>
                <a:cubicBezTo>
                  <a:pt x="32" y="8"/>
                  <a:pt x="30" y="8"/>
                  <a:pt x="27" y="8"/>
                </a:cubicBezTo>
                <a:cubicBezTo>
                  <a:pt x="21" y="8"/>
                  <a:pt x="16" y="11"/>
                  <a:pt x="14" y="16"/>
                </a:cubicBezTo>
                <a:cubicBezTo>
                  <a:pt x="31" y="16"/>
                  <a:pt x="31" y="16"/>
                  <a:pt x="31" y="16"/>
                </a:cubicBezTo>
                <a:cubicBezTo>
                  <a:pt x="31" y="16"/>
                  <a:pt x="31" y="16"/>
                  <a:pt x="31" y="17"/>
                </a:cubicBezTo>
                <a:cubicBezTo>
                  <a:pt x="32" y="17"/>
                  <a:pt x="32" y="17"/>
                  <a:pt x="32" y="18"/>
                </a:cubicBezTo>
                <a:cubicBezTo>
                  <a:pt x="31" y="22"/>
                  <a:pt x="31" y="22"/>
                  <a:pt x="31" y="22"/>
                </a:cubicBezTo>
                <a:cubicBezTo>
                  <a:pt x="31" y="22"/>
                  <a:pt x="30" y="23"/>
                  <a:pt x="30" y="23"/>
                </a:cubicBezTo>
                <a:cubicBezTo>
                  <a:pt x="12" y="23"/>
                  <a:pt x="12" y="23"/>
                  <a:pt x="12" y="23"/>
                </a:cubicBezTo>
                <a:cubicBezTo>
                  <a:pt x="12" y="24"/>
                  <a:pt x="12" y="25"/>
                  <a:pt x="12" y="26"/>
                </a:cubicBezTo>
                <a:cubicBezTo>
                  <a:pt x="29" y="26"/>
                  <a:pt x="29" y="26"/>
                  <a:pt x="29" y="26"/>
                </a:cubicBezTo>
                <a:cubicBezTo>
                  <a:pt x="29" y="26"/>
                  <a:pt x="29" y="26"/>
                  <a:pt x="30" y="27"/>
                </a:cubicBezTo>
                <a:cubicBezTo>
                  <a:pt x="30" y="27"/>
                  <a:pt x="30" y="27"/>
                  <a:pt x="30" y="28"/>
                </a:cubicBezTo>
                <a:cubicBezTo>
                  <a:pt x="29" y="32"/>
                  <a:pt x="29" y="32"/>
                  <a:pt x="29" y="32"/>
                </a:cubicBezTo>
                <a:cubicBezTo>
                  <a:pt x="29" y="32"/>
                  <a:pt x="28" y="33"/>
                  <a:pt x="28" y="33"/>
                </a:cubicBezTo>
                <a:cubicBezTo>
                  <a:pt x="14" y="33"/>
                  <a:pt x="14" y="33"/>
                  <a:pt x="14" y="33"/>
                </a:cubicBezTo>
                <a:cubicBezTo>
                  <a:pt x="16" y="38"/>
                  <a:pt x="21" y="42"/>
                  <a:pt x="27" y="42"/>
                </a:cubicBezTo>
                <a:cubicBezTo>
                  <a:pt x="31" y="42"/>
                  <a:pt x="33" y="41"/>
                  <a:pt x="33" y="41"/>
                </a:cubicBezTo>
                <a:cubicBezTo>
                  <a:pt x="33" y="41"/>
                  <a:pt x="34" y="41"/>
                  <a:pt x="34" y="41"/>
                </a:cubicBezTo>
                <a:cubicBezTo>
                  <a:pt x="34" y="41"/>
                  <a:pt x="35" y="41"/>
                  <a:pt x="35" y="42"/>
                </a:cubicBezTo>
                <a:lnTo>
                  <a:pt x="3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78">
            <a:extLst>
              <a:ext uri="{FF2B5EF4-FFF2-40B4-BE49-F238E27FC236}">
                <a16:creationId xmlns:a16="http://schemas.microsoft.com/office/drawing/2014/main" id="{04D6AEB7-1183-4BBC-86D5-77D6CACBE61C}"/>
              </a:ext>
            </a:extLst>
          </p:cNvPr>
          <p:cNvSpPr>
            <a:spLocks noEditPoints="1"/>
          </p:cNvSpPr>
          <p:nvPr/>
        </p:nvSpPr>
        <p:spPr bwMode="auto">
          <a:xfrm>
            <a:off x="13220571" y="4299052"/>
            <a:ext cx="134418" cy="426973"/>
          </a:xfrm>
          <a:custGeom>
            <a:avLst/>
            <a:gdLst>
              <a:gd name="T0" fmla="*/ 50602 w 16"/>
              <a:gd name="T1" fmla="*/ 99441 h 50"/>
              <a:gd name="T2" fmla="*/ 43855 w 16"/>
              <a:gd name="T3" fmla="*/ 109728 h 50"/>
              <a:gd name="T4" fmla="*/ 13494 w 16"/>
              <a:gd name="T5" fmla="*/ 109728 h 50"/>
              <a:gd name="T6" fmla="*/ 3373 w 16"/>
              <a:gd name="T7" fmla="*/ 99441 h 50"/>
              <a:gd name="T8" fmla="*/ 0 w 16"/>
              <a:gd name="T9" fmla="*/ 6858 h 50"/>
              <a:gd name="T10" fmla="*/ 6747 w 16"/>
              <a:gd name="T11" fmla="*/ 0 h 50"/>
              <a:gd name="T12" fmla="*/ 47228 w 16"/>
              <a:gd name="T13" fmla="*/ 0 h 50"/>
              <a:gd name="T14" fmla="*/ 53975 w 16"/>
              <a:gd name="T15" fmla="*/ 6858 h 50"/>
              <a:gd name="T16" fmla="*/ 50602 w 16"/>
              <a:gd name="T17" fmla="*/ 99441 h 50"/>
              <a:gd name="T18" fmla="*/ 50602 w 16"/>
              <a:gd name="T19" fmla="*/ 164592 h 50"/>
              <a:gd name="T20" fmla="*/ 43855 w 16"/>
              <a:gd name="T21" fmla="*/ 171450 h 50"/>
              <a:gd name="T22" fmla="*/ 13494 w 16"/>
              <a:gd name="T23" fmla="*/ 171450 h 50"/>
              <a:gd name="T24" fmla="*/ 3373 w 16"/>
              <a:gd name="T25" fmla="*/ 164592 h 50"/>
              <a:gd name="T26" fmla="*/ 3373 w 16"/>
              <a:gd name="T27" fmla="*/ 137160 h 50"/>
              <a:gd name="T28" fmla="*/ 13494 w 16"/>
              <a:gd name="T29" fmla="*/ 126873 h 50"/>
              <a:gd name="T30" fmla="*/ 43855 w 16"/>
              <a:gd name="T31" fmla="*/ 126873 h 50"/>
              <a:gd name="T32" fmla="*/ 50602 w 16"/>
              <a:gd name="T33" fmla="*/ 137160 h 50"/>
              <a:gd name="T34" fmla="*/ 50602 w 16"/>
              <a:gd name="T35" fmla="*/ 164592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50">
                <a:moveTo>
                  <a:pt x="15" y="29"/>
                </a:moveTo>
                <a:cubicBezTo>
                  <a:pt x="15" y="30"/>
                  <a:pt x="14" y="32"/>
                  <a:pt x="13" y="32"/>
                </a:cubicBezTo>
                <a:cubicBezTo>
                  <a:pt x="4" y="32"/>
                  <a:pt x="4" y="32"/>
                  <a:pt x="4" y="32"/>
                </a:cubicBezTo>
                <a:cubicBezTo>
                  <a:pt x="2" y="32"/>
                  <a:pt x="1" y="30"/>
                  <a:pt x="1" y="29"/>
                </a:cubicBezTo>
                <a:cubicBezTo>
                  <a:pt x="0" y="2"/>
                  <a:pt x="0" y="2"/>
                  <a:pt x="0" y="2"/>
                </a:cubicBezTo>
                <a:cubicBezTo>
                  <a:pt x="0" y="1"/>
                  <a:pt x="1" y="0"/>
                  <a:pt x="2" y="0"/>
                </a:cubicBezTo>
                <a:cubicBezTo>
                  <a:pt x="14" y="0"/>
                  <a:pt x="14" y="0"/>
                  <a:pt x="14" y="0"/>
                </a:cubicBezTo>
                <a:cubicBezTo>
                  <a:pt x="15" y="0"/>
                  <a:pt x="16" y="1"/>
                  <a:pt x="16" y="2"/>
                </a:cubicBezTo>
                <a:lnTo>
                  <a:pt x="15" y="29"/>
                </a:lnTo>
                <a:close/>
                <a:moveTo>
                  <a:pt x="15" y="48"/>
                </a:moveTo>
                <a:cubicBezTo>
                  <a:pt x="15" y="49"/>
                  <a:pt x="14" y="50"/>
                  <a:pt x="13" y="50"/>
                </a:cubicBezTo>
                <a:cubicBezTo>
                  <a:pt x="4" y="50"/>
                  <a:pt x="4" y="50"/>
                  <a:pt x="4" y="50"/>
                </a:cubicBezTo>
                <a:cubicBezTo>
                  <a:pt x="2" y="50"/>
                  <a:pt x="1" y="49"/>
                  <a:pt x="1" y="48"/>
                </a:cubicBezTo>
                <a:cubicBezTo>
                  <a:pt x="1" y="40"/>
                  <a:pt x="1" y="40"/>
                  <a:pt x="1" y="40"/>
                </a:cubicBezTo>
                <a:cubicBezTo>
                  <a:pt x="1" y="38"/>
                  <a:pt x="2" y="37"/>
                  <a:pt x="4" y="37"/>
                </a:cubicBezTo>
                <a:cubicBezTo>
                  <a:pt x="13" y="37"/>
                  <a:pt x="13" y="37"/>
                  <a:pt x="13" y="37"/>
                </a:cubicBezTo>
                <a:cubicBezTo>
                  <a:pt x="14" y="37"/>
                  <a:pt x="15" y="38"/>
                  <a:pt x="15" y="40"/>
                </a:cubicBezTo>
                <a:lnTo>
                  <a:pt x="1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79">
            <a:extLst>
              <a:ext uri="{FF2B5EF4-FFF2-40B4-BE49-F238E27FC236}">
                <a16:creationId xmlns:a16="http://schemas.microsoft.com/office/drawing/2014/main" id="{FABF67DA-2395-4C62-A7F9-8E02A77B2074}"/>
              </a:ext>
            </a:extLst>
          </p:cNvPr>
          <p:cNvSpPr>
            <a:spLocks noEditPoints="1"/>
          </p:cNvSpPr>
          <p:nvPr/>
        </p:nvSpPr>
        <p:spPr bwMode="auto">
          <a:xfrm>
            <a:off x="14394595" y="4192954"/>
            <a:ext cx="545577" cy="506042"/>
          </a:xfrm>
          <a:custGeom>
            <a:avLst/>
            <a:gdLst>
              <a:gd name="T0" fmla="*/ 215652 w 64"/>
              <a:gd name="T1" fmla="*/ 182536 h 59"/>
              <a:gd name="T2" fmla="*/ 215652 w 64"/>
              <a:gd name="T3" fmla="*/ 196312 h 59"/>
              <a:gd name="T4" fmla="*/ 201960 w 64"/>
              <a:gd name="T5" fmla="*/ 203200 h 59"/>
              <a:gd name="T6" fmla="*/ 13692 w 64"/>
              <a:gd name="T7" fmla="*/ 203200 h 59"/>
              <a:gd name="T8" fmla="*/ 0 w 64"/>
              <a:gd name="T9" fmla="*/ 196312 h 59"/>
              <a:gd name="T10" fmla="*/ 0 w 64"/>
              <a:gd name="T11" fmla="*/ 182536 h 59"/>
              <a:gd name="T12" fmla="*/ 95845 w 64"/>
              <a:gd name="T13" fmla="*/ 6888 h 59"/>
              <a:gd name="T14" fmla="*/ 109538 w 64"/>
              <a:gd name="T15" fmla="*/ 0 h 59"/>
              <a:gd name="T16" fmla="*/ 123230 w 64"/>
              <a:gd name="T17" fmla="*/ 6888 h 59"/>
              <a:gd name="T18" fmla="*/ 215652 w 64"/>
              <a:gd name="T19" fmla="*/ 182536 h 59"/>
              <a:gd name="T20" fmla="*/ 126653 w 64"/>
              <a:gd name="T21" fmla="*/ 65437 h 59"/>
              <a:gd name="T22" fmla="*/ 126653 w 64"/>
              <a:gd name="T23" fmla="*/ 65437 h 59"/>
              <a:gd name="T24" fmla="*/ 123230 w 64"/>
              <a:gd name="T25" fmla="*/ 61993 h 59"/>
              <a:gd name="T26" fmla="*/ 95845 w 64"/>
              <a:gd name="T27" fmla="*/ 61993 h 59"/>
              <a:gd name="T28" fmla="*/ 92422 w 64"/>
              <a:gd name="T29" fmla="*/ 65437 h 59"/>
              <a:gd name="T30" fmla="*/ 92422 w 64"/>
              <a:gd name="T31" fmla="*/ 65437 h 59"/>
              <a:gd name="T32" fmla="*/ 92422 w 64"/>
              <a:gd name="T33" fmla="*/ 123986 h 59"/>
              <a:gd name="T34" fmla="*/ 95845 w 64"/>
              <a:gd name="T35" fmla="*/ 127431 h 59"/>
              <a:gd name="T36" fmla="*/ 119807 w 64"/>
              <a:gd name="T37" fmla="*/ 127431 h 59"/>
              <a:gd name="T38" fmla="*/ 123230 w 64"/>
              <a:gd name="T39" fmla="*/ 123986 h 59"/>
              <a:gd name="T40" fmla="*/ 126653 w 64"/>
              <a:gd name="T41" fmla="*/ 65437 h 59"/>
              <a:gd name="T42" fmla="*/ 123230 w 64"/>
              <a:gd name="T43" fmla="*/ 144651 h 59"/>
              <a:gd name="T44" fmla="*/ 119807 w 64"/>
              <a:gd name="T45" fmla="*/ 141207 h 59"/>
              <a:gd name="T46" fmla="*/ 95845 w 64"/>
              <a:gd name="T47" fmla="*/ 141207 h 59"/>
              <a:gd name="T48" fmla="*/ 92422 w 64"/>
              <a:gd name="T49" fmla="*/ 144651 h 59"/>
              <a:gd name="T50" fmla="*/ 92422 w 64"/>
              <a:gd name="T51" fmla="*/ 168759 h 59"/>
              <a:gd name="T52" fmla="*/ 95845 w 64"/>
              <a:gd name="T53" fmla="*/ 172203 h 59"/>
              <a:gd name="T54" fmla="*/ 119807 w 64"/>
              <a:gd name="T55" fmla="*/ 172203 h 59"/>
              <a:gd name="T56" fmla="*/ 123230 w 64"/>
              <a:gd name="T57" fmla="*/ 168759 h 59"/>
              <a:gd name="T58" fmla="*/ 123230 w 64"/>
              <a:gd name="T59" fmla="*/ 144651 h 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4" h="59">
                <a:moveTo>
                  <a:pt x="63" y="53"/>
                </a:moveTo>
                <a:cubicBezTo>
                  <a:pt x="64" y="54"/>
                  <a:pt x="64" y="56"/>
                  <a:pt x="63" y="57"/>
                </a:cubicBezTo>
                <a:cubicBezTo>
                  <a:pt x="62" y="59"/>
                  <a:pt x="61" y="59"/>
                  <a:pt x="59" y="59"/>
                </a:cubicBezTo>
                <a:cubicBezTo>
                  <a:pt x="4" y="59"/>
                  <a:pt x="4" y="59"/>
                  <a:pt x="4" y="59"/>
                </a:cubicBezTo>
                <a:cubicBezTo>
                  <a:pt x="3" y="59"/>
                  <a:pt x="1" y="59"/>
                  <a:pt x="0" y="57"/>
                </a:cubicBezTo>
                <a:cubicBezTo>
                  <a:pt x="0" y="56"/>
                  <a:pt x="0" y="54"/>
                  <a:pt x="0" y="53"/>
                </a:cubicBezTo>
                <a:cubicBezTo>
                  <a:pt x="28" y="2"/>
                  <a:pt x="28" y="2"/>
                  <a:pt x="28" y="2"/>
                </a:cubicBezTo>
                <a:cubicBezTo>
                  <a:pt x="29" y="1"/>
                  <a:pt x="30" y="0"/>
                  <a:pt x="32" y="0"/>
                </a:cubicBezTo>
                <a:cubicBezTo>
                  <a:pt x="33" y="0"/>
                  <a:pt x="35" y="1"/>
                  <a:pt x="36" y="2"/>
                </a:cubicBezTo>
                <a:lnTo>
                  <a:pt x="63" y="53"/>
                </a:lnTo>
                <a:close/>
                <a:moveTo>
                  <a:pt x="37" y="19"/>
                </a:moveTo>
                <a:cubicBezTo>
                  <a:pt x="37" y="19"/>
                  <a:pt x="37" y="19"/>
                  <a:pt x="37" y="19"/>
                </a:cubicBezTo>
                <a:cubicBezTo>
                  <a:pt x="36" y="18"/>
                  <a:pt x="36" y="18"/>
                  <a:pt x="36" y="18"/>
                </a:cubicBezTo>
                <a:cubicBezTo>
                  <a:pt x="28" y="18"/>
                  <a:pt x="28" y="18"/>
                  <a:pt x="28" y="18"/>
                </a:cubicBezTo>
                <a:cubicBezTo>
                  <a:pt x="28" y="18"/>
                  <a:pt x="27" y="18"/>
                  <a:pt x="27" y="19"/>
                </a:cubicBezTo>
                <a:cubicBezTo>
                  <a:pt x="27" y="19"/>
                  <a:pt x="27" y="19"/>
                  <a:pt x="27" y="19"/>
                </a:cubicBezTo>
                <a:cubicBezTo>
                  <a:pt x="27" y="36"/>
                  <a:pt x="27" y="36"/>
                  <a:pt x="27" y="36"/>
                </a:cubicBezTo>
                <a:cubicBezTo>
                  <a:pt x="27" y="36"/>
                  <a:pt x="28" y="37"/>
                  <a:pt x="28" y="37"/>
                </a:cubicBezTo>
                <a:cubicBezTo>
                  <a:pt x="35" y="37"/>
                  <a:pt x="35" y="37"/>
                  <a:pt x="35" y="37"/>
                </a:cubicBezTo>
                <a:cubicBezTo>
                  <a:pt x="36" y="37"/>
                  <a:pt x="36" y="36"/>
                  <a:pt x="36" y="36"/>
                </a:cubicBezTo>
                <a:lnTo>
                  <a:pt x="37" y="19"/>
                </a:lnTo>
                <a:close/>
                <a:moveTo>
                  <a:pt x="36" y="42"/>
                </a:moveTo>
                <a:cubicBezTo>
                  <a:pt x="36" y="42"/>
                  <a:pt x="36" y="41"/>
                  <a:pt x="35" y="41"/>
                </a:cubicBezTo>
                <a:cubicBezTo>
                  <a:pt x="28" y="41"/>
                  <a:pt x="28" y="41"/>
                  <a:pt x="28" y="41"/>
                </a:cubicBezTo>
                <a:cubicBezTo>
                  <a:pt x="28" y="41"/>
                  <a:pt x="27" y="42"/>
                  <a:pt x="27" y="42"/>
                </a:cubicBezTo>
                <a:cubicBezTo>
                  <a:pt x="27" y="49"/>
                  <a:pt x="27" y="49"/>
                  <a:pt x="27" y="49"/>
                </a:cubicBezTo>
                <a:cubicBezTo>
                  <a:pt x="27" y="50"/>
                  <a:pt x="28" y="50"/>
                  <a:pt x="28" y="50"/>
                </a:cubicBezTo>
                <a:cubicBezTo>
                  <a:pt x="35" y="50"/>
                  <a:pt x="35" y="50"/>
                  <a:pt x="35" y="50"/>
                </a:cubicBezTo>
                <a:cubicBezTo>
                  <a:pt x="36" y="50"/>
                  <a:pt x="36" y="50"/>
                  <a:pt x="36" y="49"/>
                </a:cubicBezTo>
                <a:lnTo>
                  <a:pt x="3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01">
            <a:extLst>
              <a:ext uri="{FF2B5EF4-FFF2-40B4-BE49-F238E27FC236}">
                <a16:creationId xmlns:a16="http://schemas.microsoft.com/office/drawing/2014/main" id="{ECDF0A8E-4FB2-45D0-AEA1-7975C6D81186}"/>
              </a:ext>
            </a:extLst>
          </p:cNvPr>
          <p:cNvSpPr>
            <a:spLocks noEditPoints="1"/>
          </p:cNvSpPr>
          <p:nvPr/>
        </p:nvSpPr>
        <p:spPr bwMode="auto">
          <a:xfrm>
            <a:off x="14394595" y="5166443"/>
            <a:ext cx="581160" cy="537670"/>
          </a:xfrm>
          <a:custGeom>
            <a:avLst/>
            <a:gdLst>
              <a:gd name="T0" fmla="*/ 133841 w 68"/>
              <a:gd name="T1" fmla="*/ 123371 h 63"/>
              <a:gd name="T2" fmla="*/ 140704 w 68"/>
              <a:gd name="T3" fmla="*/ 150787 h 63"/>
              <a:gd name="T4" fmla="*/ 120113 w 68"/>
              <a:gd name="T5" fmla="*/ 171349 h 63"/>
              <a:gd name="T6" fmla="*/ 92659 w 68"/>
              <a:gd name="T7" fmla="*/ 181630 h 63"/>
              <a:gd name="T8" fmla="*/ 61773 w 68"/>
              <a:gd name="T9" fmla="*/ 181630 h 63"/>
              <a:gd name="T10" fmla="*/ 37750 w 68"/>
              <a:gd name="T11" fmla="*/ 171349 h 63"/>
              <a:gd name="T12" fmla="*/ 13727 w 68"/>
              <a:gd name="T13" fmla="*/ 150787 h 63"/>
              <a:gd name="T14" fmla="*/ 20591 w 68"/>
              <a:gd name="T15" fmla="*/ 123371 h 63"/>
              <a:gd name="T16" fmla="*/ 0 w 68"/>
              <a:gd name="T17" fmla="*/ 95956 h 63"/>
              <a:gd name="T18" fmla="*/ 24023 w 68"/>
              <a:gd name="T19" fmla="*/ 78821 h 63"/>
              <a:gd name="T20" fmla="*/ 13727 w 68"/>
              <a:gd name="T21" fmla="*/ 61686 h 63"/>
              <a:gd name="T22" fmla="*/ 51477 w 68"/>
              <a:gd name="T23" fmla="*/ 54832 h 63"/>
              <a:gd name="T24" fmla="*/ 65204 w 68"/>
              <a:gd name="T25" fmla="*/ 27416 h 63"/>
              <a:gd name="T26" fmla="*/ 96091 w 68"/>
              <a:gd name="T27" fmla="*/ 51405 h 63"/>
              <a:gd name="T28" fmla="*/ 120113 w 68"/>
              <a:gd name="T29" fmla="*/ 41124 h 63"/>
              <a:gd name="T30" fmla="*/ 140704 w 68"/>
              <a:gd name="T31" fmla="*/ 65113 h 63"/>
              <a:gd name="T32" fmla="*/ 154431 w 68"/>
              <a:gd name="T33" fmla="*/ 92529 h 63"/>
              <a:gd name="T34" fmla="*/ 78932 w 68"/>
              <a:gd name="T35" fmla="*/ 75394 h 63"/>
              <a:gd name="T36" fmla="*/ 109818 w 68"/>
              <a:gd name="T37" fmla="*/ 106237 h 63"/>
              <a:gd name="T38" fmla="*/ 216204 w 68"/>
              <a:gd name="T39" fmla="*/ 54832 h 63"/>
              <a:gd name="T40" fmla="*/ 219636 w 68"/>
              <a:gd name="T41" fmla="*/ 82248 h 63"/>
              <a:gd name="T42" fmla="*/ 188749 w 68"/>
              <a:gd name="T43" fmla="*/ 75394 h 63"/>
              <a:gd name="T44" fmla="*/ 157863 w 68"/>
              <a:gd name="T45" fmla="*/ 82248 h 63"/>
              <a:gd name="T46" fmla="*/ 157863 w 68"/>
              <a:gd name="T47" fmla="*/ 54832 h 63"/>
              <a:gd name="T48" fmla="*/ 157863 w 68"/>
              <a:gd name="T49" fmla="*/ 30843 h 63"/>
              <a:gd name="T50" fmla="*/ 157863 w 68"/>
              <a:gd name="T51" fmla="*/ 6854 h 63"/>
              <a:gd name="T52" fmla="*/ 188749 w 68"/>
              <a:gd name="T53" fmla="*/ 13708 h 63"/>
              <a:gd name="T54" fmla="*/ 202477 w 68"/>
              <a:gd name="T55" fmla="*/ 0 h 63"/>
              <a:gd name="T56" fmla="*/ 212772 w 68"/>
              <a:gd name="T57" fmla="*/ 23989 h 63"/>
              <a:gd name="T58" fmla="*/ 233363 w 68"/>
              <a:gd name="T59" fmla="*/ 51405 h 63"/>
              <a:gd name="T60" fmla="*/ 212772 w 68"/>
              <a:gd name="T61" fmla="*/ 188484 h 63"/>
              <a:gd name="T62" fmla="*/ 202477 w 68"/>
              <a:gd name="T63" fmla="*/ 215900 h 63"/>
              <a:gd name="T64" fmla="*/ 185318 w 68"/>
              <a:gd name="T65" fmla="*/ 202192 h 63"/>
              <a:gd name="T66" fmla="*/ 154431 w 68"/>
              <a:gd name="T67" fmla="*/ 205619 h 63"/>
              <a:gd name="T68" fmla="*/ 140704 w 68"/>
              <a:gd name="T69" fmla="*/ 178203 h 63"/>
              <a:gd name="T70" fmla="*/ 161295 w 68"/>
              <a:gd name="T71" fmla="*/ 150787 h 63"/>
              <a:gd name="T72" fmla="*/ 171590 w 68"/>
              <a:gd name="T73" fmla="*/ 123371 h 63"/>
              <a:gd name="T74" fmla="*/ 192181 w 68"/>
              <a:gd name="T75" fmla="*/ 137079 h 63"/>
              <a:gd name="T76" fmla="*/ 219636 w 68"/>
              <a:gd name="T77" fmla="*/ 133652 h 63"/>
              <a:gd name="T78" fmla="*/ 216204 w 68"/>
              <a:gd name="T79" fmla="*/ 157641 h 63"/>
              <a:gd name="T80" fmla="*/ 188749 w 68"/>
              <a:gd name="T81" fmla="*/ 27416 h 63"/>
              <a:gd name="T82" fmla="*/ 202477 w 68"/>
              <a:gd name="T83" fmla="*/ 44551 h 63"/>
              <a:gd name="T84" fmla="*/ 171590 w 68"/>
              <a:gd name="T85" fmla="*/ 167922 h 63"/>
              <a:gd name="T86" fmla="*/ 188749 w 68"/>
              <a:gd name="T87" fmla="*/ 154214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106">
            <a:extLst>
              <a:ext uri="{FF2B5EF4-FFF2-40B4-BE49-F238E27FC236}">
                <a16:creationId xmlns:a16="http://schemas.microsoft.com/office/drawing/2014/main" id="{862ED352-E658-4459-97BA-9ABBC0C699BD}"/>
              </a:ext>
            </a:extLst>
          </p:cNvPr>
          <p:cNvSpPr>
            <a:spLocks noEditPoints="1"/>
          </p:cNvSpPr>
          <p:nvPr/>
        </p:nvSpPr>
        <p:spPr bwMode="auto">
          <a:xfrm>
            <a:off x="6653763" y="6511798"/>
            <a:ext cx="549532" cy="470460"/>
          </a:xfrm>
          <a:custGeom>
            <a:avLst/>
            <a:gdLst>
              <a:gd name="T0" fmla="*/ 189632 w 64"/>
              <a:gd name="T1" fmla="*/ 109912 h 55"/>
              <a:gd name="T2" fmla="*/ 168945 w 64"/>
              <a:gd name="T3" fmla="*/ 109912 h 55"/>
              <a:gd name="T4" fmla="*/ 162049 w 64"/>
              <a:gd name="T5" fmla="*/ 123651 h 55"/>
              <a:gd name="T6" fmla="*/ 162049 w 64"/>
              <a:gd name="T7" fmla="*/ 130521 h 55"/>
              <a:gd name="T8" fmla="*/ 155154 w 64"/>
              <a:gd name="T9" fmla="*/ 151130 h 55"/>
              <a:gd name="T10" fmla="*/ 117227 w 64"/>
              <a:gd name="T11" fmla="*/ 188912 h 55"/>
              <a:gd name="T12" fmla="*/ 79301 w 64"/>
              <a:gd name="T13" fmla="*/ 178608 h 55"/>
              <a:gd name="T14" fmla="*/ 51718 w 64"/>
              <a:gd name="T15" fmla="*/ 171738 h 55"/>
              <a:gd name="T16" fmla="*/ 13791 w 64"/>
              <a:gd name="T17" fmla="*/ 171738 h 55"/>
              <a:gd name="T18" fmla="*/ 0 w 64"/>
              <a:gd name="T19" fmla="*/ 154564 h 55"/>
              <a:gd name="T20" fmla="*/ 0 w 64"/>
              <a:gd name="T21" fmla="*/ 79000 h 55"/>
              <a:gd name="T22" fmla="*/ 13791 w 64"/>
              <a:gd name="T23" fmla="*/ 61826 h 55"/>
              <a:gd name="T24" fmla="*/ 51718 w 64"/>
              <a:gd name="T25" fmla="*/ 61826 h 55"/>
              <a:gd name="T26" fmla="*/ 68957 w 64"/>
              <a:gd name="T27" fmla="*/ 48087 h 55"/>
              <a:gd name="T28" fmla="*/ 79301 w 64"/>
              <a:gd name="T29" fmla="*/ 30913 h 55"/>
              <a:gd name="T30" fmla="*/ 110332 w 64"/>
              <a:gd name="T31" fmla="*/ 0 h 55"/>
              <a:gd name="T32" fmla="*/ 144810 w 64"/>
              <a:gd name="T33" fmla="*/ 30913 h 55"/>
              <a:gd name="T34" fmla="*/ 141362 w 64"/>
              <a:gd name="T35" fmla="*/ 44652 h 55"/>
              <a:gd name="T36" fmla="*/ 189632 w 64"/>
              <a:gd name="T37" fmla="*/ 44652 h 55"/>
              <a:gd name="T38" fmla="*/ 220663 w 64"/>
              <a:gd name="T39" fmla="*/ 79000 h 55"/>
              <a:gd name="T40" fmla="*/ 189632 w 64"/>
              <a:gd name="T41" fmla="*/ 109912 h 55"/>
              <a:gd name="T42" fmla="*/ 24135 w 64"/>
              <a:gd name="T43" fmla="*/ 140825 h 55"/>
              <a:gd name="T44" fmla="*/ 13791 w 64"/>
              <a:gd name="T45" fmla="*/ 147695 h 55"/>
              <a:gd name="T46" fmla="*/ 24135 w 64"/>
              <a:gd name="T47" fmla="*/ 154564 h 55"/>
              <a:gd name="T48" fmla="*/ 31031 w 64"/>
              <a:gd name="T49" fmla="*/ 147695 h 55"/>
              <a:gd name="T50" fmla="*/ 24135 w 64"/>
              <a:gd name="T51" fmla="*/ 140825 h 55"/>
              <a:gd name="T52" fmla="*/ 189632 w 64"/>
              <a:gd name="T53" fmla="*/ 61826 h 55"/>
              <a:gd name="T54" fmla="*/ 117227 w 64"/>
              <a:gd name="T55" fmla="*/ 61826 h 55"/>
              <a:gd name="T56" fmla="*/ 127571 w 64"/>
              <a:gd name="T57" fmla="*/ 30913 h 55"/>
              <a:gd name="T58" fmla="*/ 110332 w 64"/>
              <a:gd name="T59" fmla="*/ 13739 h 55"/>
              <a:gd name="T60" fmla="*/ 99988 w 64"/>
              <a:gd name="T61" fmla="*/ 30913 h 55"/>
              <a:gd name="T62" fmla="*/ 93092 w 64"/>
              <a:gd name="T63" fmla="*/ 41217 h 55"/>
              <a:gd name="T64" fmla="*/ 79301 w 64"/>
              <a:gd name="T65" fmla="*/ 58391 h 55"/>
              <a:gd name="T66" fmla="*/ 51718 w 64"/>
              <a:gd name="T67" fmla="*/ 79000 h 55"/>
              <a:gd name="T68" fmla="*/ 44822 w 64"/>
              <a:gd name="T69" fmla="*/ 79000 h 55"/>
              <a:gd name="T70" fmla="*/ 44822 w 64"/>
              <a:gd name="T71" fmla="*/ 154564 h 55"/>
              <a:gd name="T72" fmla="*/ 51718 w 64"/>
              <a:gd name="T73" fmla="*/ 154564 h 55"/>
              <a:gd name="T74" fmla="*/ 117227 w 64"/>
              <a:gd name="T75" fmla="*/ 171738 h 55"/>
              <a:gd name="T76" fmla="*/ 141362 w 64"/>
              <a:gd name="T77" fmla="*/ 151130 h 55"/>
              <a:gd name="T78" fmla="*/ 137914 w 64"/>
              <a:gd name="T79" fmla="*/ 144260 h 55"/>
              <a:gd name="T80" fmla="*/ 148258 w 64"/>
              <a:gd name="T81" fmla="*/ 130521 h 55"/>
              <a:gd name="T82" fmla="*/ 144810 w 64"/>
              <a:gd name="T83" fmla="*/ 120217 h 55"/>
              <a:gd name="T84" fmla="*/ 151706 w 64"/>
              <a:gd name="T85" fmla="*/ 106478 h 55"/>
              <a:gd name="T86" fmla="*/ 148258 w 64"/>
              <a:gd name="T87" fmla="*/ 92739 h 55"/>
              <a:gd name="T88" fmla="*/ 189632 w 64"/>
              <a:gd name="T89" fmla="*/ 92739 h 55"/>
              <a:gd name="T90" fmla="*/ 203424 w 64"/>
              <a:gd name="T91" fmla="*/ 79000 h 55"/>
              <a:gd name="T92" fmla="*/ 189632 w 64"/>
              <a:gd name="T93" fmla="*/ 6182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55">
                <a:moveTo>
                  <a:pt x="55" y="32"/>
                </a:moveTo>
                <a:cubicBezTo>
                  <a:pt x="49" y="32"/>
                  <a:pt x="49" y="32"/>
                  <a:pt x="49" y="32"/>
                </a:cubicBezTo>
                <a:cubicBezTo>
                  <a:pt x="48" y="33"/>
                  <a:pt x="48" y="35"/>
                  <a:pt x="47" y="36"/>
                </a:cubicBezTo>
                <a:cubicBezTo>
                  <a:pt x="47" y="36"/>
                  <a:pt x="47" y="37"/>
                  <a:pt x="47" y="38"/>
                </a:cubicBezTo>
                <a:cubicBezTo>
                  <a:pt x="47" y="40"/>
                  <a:pt x="47" y="42"/>
                  <a:pt x="45" y="44"/>
                </a:cubicBezTo>
                <a:cubicBezTo>
                  <a:pt x="45" y="51"/>
                  <a:pt x="41" y="55"/>
                  <a:pt x="34" y="55"/>
                </a:cubicBezTo>
                <a:cubicBezTo>
                  <a:pt x="30" y="55"/>
                  <a:pt x="26" y="53"/>
                  <a:pt x="23" y="52"/>
                </a:cubicBezTo>
                <a:cubicBezTo>
                  <a:pt x="20" y="51"/>
                  <a:pt x="17" y="50"/>
                  <a:pt x="15" y="50"/>
                </a:cubicBezTo>
                <a:cubicBezTo>
                  <a:pt x="4" y="50"/>
                  <a:pt x="4" y="50"/>
                  <a:pt x="4" y="50"/>
                </a:cubicBezTo>
                <a:cubicBezTo>
                  <a:pt x="2" y="50"/>
                  <a:pt x="0" y="48"/>
                  <a:pt x="0" y="45"/>
                </a:cubicBezTo>
                <a:cubicBezTo>
                  <a:pt x="0" y="23"/>
                  <a:pt x="0" y="23"/>
                  <a:pt x="0" y="23"/>
                </a:cubicBezTo>
                <a:cubicBezTo>
                  <a:pt x="0" y="20"/>
                  <a:pt x="2" y="18"/>
                  <a:pt x="4" y="18"/>
                </a:cubicBezTo>
                <a:cubicBezTo>
                  <a:pt x="15" y="18"/>
                  <a:pt x="15" y="18"/>
                  <a:pt x="15" y="18"/>
                </a:cubicBezTo>
                <a:cubicBezTo>
                  <a:pt x="16" y="18"/>
                  <a:pt x="19" y="15"/>
                  <a:pt x="20" y="14"/>
                </a:cubicBezTo>
                <a:cubicBezTo>
                  <a:pt x="21" y="12"/>
                  <a:pt x="22" y="11"/>
                  <a:pt x="23" y="9"/>
                </a:cubicBezTo>
                <a:cubicBezTo>
                  <a:pt x="25" y="6"/>
                  <a:pt x="27" y="0"/>
                  <a:pt x="32" y="0"/>
                </a:cubicBezTo>
                <a:cubicBezTo>
                  <a:pt x="37" y="0"/>
                  <a:pt x="42" y="3"/>
                  <a:pt x="42" y="9"/>
                </a:cubicBezTo>
                <a:cubicBezTo>
                  <a:pt x="42" y="10"/>
                  <a:pt x="42" y="12"/>
                  <a:pt x="41" y="13"/>
                </a:cubicBezTo>
                <a:cubicBezTo>
                  <a:pt x="55" y="13"/>
                  <a:pt x="55" y="13"/>
                  <a:pt x="55" y="13"/>
                </a:cubicBezTo>
                <a:cubicBezTo>
                  <a:pt x="60" y="13"/>
                  <a:pt x="64" y="18"/>
                  <a:pt x="64" y="23"/>
                </a:cubicBezTo>
                <a:cubicBezTo>
                  <a:pt x="64" y="28"/>
                  <a:pt x="60" y="32"/>
                  <a:pt x="55" y="32"/>
                </a:cubicBezTo>
                <a:close/>
                <a:moveTo>
                  <a:pt x="7" y="41"/>
                </a:moveTo>
                <a:cubicBezTo>
                  <a:pt x="5" y="41"/>
                  <a:pt x="4" y="42"/>
                  <a:pt x="4" y="43"/>
                </a:cubicBezTo>
                <a:cubicBezTo>
                  <a:pt x="4" y="44"/>
                  <a:pt x="5" y="45"/>
                  <a:pt x="7" y="45"/>
                </a:cubicBezTo>
                <a:cubicBezTo>
                  <a:pt x="8" y="45"/>
                  <a:pt x="9" y="44"/>
                  <a:pt x="9" y="43"/>
                </a:cubicBezTo>
                <a:cubicBezTo>
                  <a:pt x="9" y="42"/>
                  <a:pt x="8" y="41"/>
                  <a:pt x="7" y="41"/>
                </a:cubicBezTo>
                <a:close/>
                <a:moveTo>
                  <a:pt x="55" y="18"/>
                </a:moveTo>
                <a:cubicBezTo>
                  <a:pt x="34" y="18"/>
                  <a:pt x="34" y="18"/>
                  <a:pt x="34" y="18"/>
                </a:cubicBezTo>
                <a:cubicBezTo>
                  <a:pt x="34" y="16"/>
                  <a:pt x="37" y="13"/>
                  <a:pt x="37" y="9"/>
                </a:cubicBezTo>
                <a:cubicBezTo>
                  <a:pt x="37" y="5"/>
                  <a:pt x="35" y="4"/>
                  <a:pt x="32" y="4"/>
                </a:cubicBezTo>
                <a:cubicBezTo>
                  <a:pt x="31" y="4"/>
                  <a:pt x="29" y="8"/>
                  <a:pt x="29" y="9"/>
                </a:cubicBezTo>
                <a:cubicBezTo>
                  <a:pt x="28" y="10"/>
                  <a:pt x="28" y="11"/>
                  <a:pt x="27" y="12"/>
                </a:cubicBezTo>
                <a:cubicBezTo>
                  <a:pt x="26" y="13"/>
                  <a:pt x="25" y="15"/>
                  <a:pt x="23" y="17"/>
                </a:cubicBezTo>
                <a:cubicBezTo>
                  <a:pt x="21" y="19"/>
                  <a:pt x="18" y="23"/>
                  <a:pt x="15" y="23"/>
                </a:cubicBezTo>
                <a:cubicBezTo>
                  <a:pt x="13" y="23"/>
                  <a:pt x="13" y="23"/>
                  <a:pt x="13" y="23"/>
                </a:cubicBezTo>
                <a:cubicBezTo>
                  <a:pt x="13" y="45"/>
                  <a:pt x="13" y="45"/>
                  <a:pt x="13" y="45"/>
                </a:cubicBezTo>
                <a:cubicBezTo>
                  <a:pt x="15" y="45"/>
                  <a:pt x="15" y="45"/>
                  <a:pt x="15" y="45"/>
                </a:cubicBezTo>
                <a:cubicBezTo>
                  <a:pt x="21" y="45"/>
                  <a:pt x="27" y="50"/>
                  <a:pt x="34" y="50"/>
                </a:cubicBezTo>
                <a:cubicBezTo>
                  <a:pt x="38" y="50"/>
                  <a:pt x="41" y="48"/>
                  <a:pt x="41" y="44"/>
                </a:cubicBezTo>
                <a:cubicBezTo>
                  <a:pt x="41" y="43"/>
                  <a:pt x="41" y="43"/>
                  <a:pt x="40" y="42"/>
                </a:cubicBezTo>
                <a:cubicBezTo>
                  <a:pt x="42" y="41"/>
                  <a:pt x="43" y="39"/>
                  <a:pt x="43" y="38"/>
                </a:cubicBezTo>
                <a:cubicBezTo>
                  <a:pt x="43" y="37"/>
                  <a:pt x="43" y="36"/>
                  <a:pt x="42" y="35"/>
                </a:cubicBezTo>
                <a:cubicBezTo>
                  <a:pt x="43" y="34"/>
                  <a:pt x="44" y="33"/>
                  <a:pt x="44" y="31"/>
                </a:cubicBezTo>
                <a:cubicBezTo>
                  <a:pt x="44" y="30"/>
                  <a:pt x="44" y="28"/>
                  <a:pt x="43" y="27"/>
                </a:cubicBezTo>
                <a:cubicBezTo>
                  <a:pt x="55" y="27"/>
                  <a:pt x="55" y="27"/>
                  <a:pt x="55" y="27"/>
                </a:cubicBezTo>
                <a:cubicBezTo>
                  <a:pt x="57" y="27"/>
                  <a:pt x="59" y="25"/>
                  <a:pt x="59" y="23"/>
                </a:cubicBezTo>
                <a:cubicBezTo>
                  <a:pt x="59" y="20"/>
                  <a:pt x="57" y="18"/>
                  <a:pt x="55"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16">
            <a:extLst>
              <a:ext uri="{FF2B5EF4-FFF2-40B4-BE49-F238E27FC236}">
                <a16:creationId xmlns:a16="http://schemas.microsoft.com/office/drawing/2014/main" id="{6C039425-AD93-41C8-8FC0-C0B328F639B5}"/>
              </a:ext>
            </a:extLst>
          </p:cNvPr>
          <p:cNvSpPr>
            <a:spLocks noEditPoints="1"/>
          </p:cNvSpPr>
          <p:nvPr/>
        </p:nvSpPr>
        <p:spPr bwMode="auto">
          <a:xfrm>
            <a:off x="18668353" y="4216506"/>
            <a:ext cx="581156" cy="468675"/>
          </a:xfrm>
          <a:custGeom>
            <a:avLst/>
            <a:gdLst>
              <a:gd name="T0" fmla="*/ 189943 w 57"/>
              <a:gd name="T1" fmla="*/ 93179 h 46"/>
              <a:gd name="T2" fmla="*/ 186489 w 57"/>
              <a:gd name="T3" fmla="*/ 93179 h 46"/>
              <a:gd name="T4" fmla="*/ 186489 w 57"/>
              <a:gd name="T5" fmla="*/ 93179 h 46"/>
              <a:gd name="T6" fmla="*/ 183036 w 57"/>
              <a:gd name="T7" fmla="*/ 93179 h 46"/>
              <a:gd name="T8" fmla="*/ 96698 w 57"/>
              <a:gd name="T9" fmla="*/ 20707 h 46"/>
              <a:gd name="T10" fmla="*/ 13814 w 57"/>
              <a:gd name="T11" fmla="*/ 93179 h 46"/>
              <a:gd name="T12" fmla="*/ 10361 w 57"/>
              <a:gd name="T13" fmla="*/ 93179 h 46"/>
              <a:gd name="T14" fmla="*/ 6907 w 57"/>
              <a:gd name="T15" fmla="*/ 93179 h 46"/>
              <a:gd name="T16" fmla="*/ 0 w 57"/>
              <a:gd name="T17" fmla="*/ 82826 h 46"/>
              <a:gd name="T18" fmla="*/ 0 w 57"/>
              <a:gd name="T19" fmla="*/ 79375 h 46"/>
              <a:gd name="T20" fmla="*/ 89791 w 57"/>
              <a:gd name="T21" fmla="*/ 3451 h 46"/>
              <a:gd name="T22" fmla="*/ 107059 w 57"/>
              <a:gd name="T23" fmla="*/ 3451 h 46"/>
              <a:gd name="T24" fmla="*/ 138140 w 57"/>
              <a:gd name="T25" fmla="*/ 27609 h 46"/>
              <a:gd name="T26" fmla="*/ 138140 w 57"/>
              <a:gd name="T27" fmla="*/ 3451 h 46"/>
              <a:gd name="T28" fmla="*/ 141594 w 57"/>
              <a:gd name="T29" fmla="*/ 0 h 46"/>
              <a:gd name="T30" fmla="*/ 165768 w 57"/>
              <a:gd name="T31" fmla="*/ 0 h 46"/>
              <a:gd name="T32" fmla="*/ 169222 w 57"/>
              <a:gd name="T33" fmla="*/ 3451 h 46"/>
              <a:gd name="T34" fmla="*/ 169222 w 57"/>
              <a:gd name="T35" fmla="*/ 55217 h 46"/>
              <a:gd name="T36" fmla="*/ 196850 w 57"/>
              <a:gd name="T37" fmla="*/ 79375 h 46"/>
              <a:gd name="T38" fmla="*/ 196850 w 57"/>
              <a:gd name="T39" fmla="*/ 82826 h 46"/>
              <a:gd name="T40" fmla="*/ 189943 w 57"/>
              <a:gd name="T41" fmla="*/ 93179 h 46"/>
              <a:gd name="T42" fmla="*/ 169222 w 57"/>
              <a:gd name="T43" fmla="*/ 151848 h 46"/>
              <a:gd name="T44" fmla="*/ 162315 w 57"/>
              <a:gd name="T45" fmla="*/ 158750 h 46"/>
              <a:gd name="T46" fmla="*/ 113966 w 57"/>
              <a:gd name="T47" fmla="*/ 158750 h 46"/>
              <a:gd name="T48" fmla="*/ 113966 w 57"/>
              <a:gd name="T49" fmla="*/ 110435 h 46"/>
              <a:gd name="T50" fmla="*/ 82884 w 57"/>
              <a:gd name="T51" fmla="*/ 110435 h 46"/>
              <a:gd name="T52" fmla="*/ 82884 w 57"/>
              <a:gd name="T53" fmla="*/ 158750 h 46"/>
              <a:gd name="T54" fmla="*/ 34535 w 57"/>
              <a:gd name="T55" fmla="*/ 158750 h 46"/>
              <a:gd name="T56" fmla="*/ 27628 w 57"/>
              <a:gd name="T57" fmla="*/ 151848 h 46"/>
              <a:gd name="T58" fmla="*/ 27628 w 57"/>
              <a:gd name="T59" fmla="*/ 93179 h 46"/>
              <a:gd name="T60" fmla="*/ 27628 w 57"/>
              <a:gd name="T61" fmla="*/ 89728 h 46"/>
              <a:gd name="T62" fmla="*/ 96698 w 57"/>
              <a:gd name="T63" fmla="*/ 31060 h 46"/>
              <a:gd name="T64" fmla="*/ 169222 w 57"/>
              <a:gd name="T65" fmla="*/ 89728 h 46"/>
              <a:gd name="T66" fmla="*/ 169222 w 57"/>
              <a:gd name="T67" fmla="*/ 93179 h 46"/>
              <a:gd name="T68" fmla="*/ 169222 w 57"/>
              <a:gd name="T69" fmla="*/ 15184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124">
            <a:extLst>
              <a:ext uri="{FF2B5EF4-FFF2-40B4-BE49-F238E27FC236}">
                <a16:creationId xmlns:a16="http://schemas.microsoft.com/office/drawing/2014/main" id="{601B5BC3-BB89-4BA7-8197-2067E307EAC4}"/>
              </a:ext>
            </a:extLst>
          </p:cNvPr>
          <p:cNvSpPr>
            <a:spLocks noEditPoints="1"/>
          </p:cNvSpPr>
          <p:nvPr/>
        </p:nvSpPr>
        <p:spPr bwMode="auto">
          <a:xfrm>
            <a:off x="11511224" y="3214630"/>
            <a:ext cx="581156" cy="391393"/>
          </a:xfrm>
          <a:custGeom>
            <a:avLst/>
            <a:gdLst>
              <a:gd name="T0" fmla="*/ 233362 w 68"/>
              <a:gd name="T1" fmla="*/ 146913 h 46"/>
              <a:gd name="T2" fmla="*/ 226498 w 68"/>
              <a:gd name="T3" fmla="*/ 157163 h 46"/>
              <a:gd name="T4" fmla="*/ 6864 w 68"/>
              <a:gd name="T5" fmla="*/ 157163 h 46"/>
              <a:gd name="T6" fmla="*/ 0 w 68"/>
              <a:gd name="T7" fmla="*/ 146913 h 46"/>
              <a:gd name="T8" fmla="*/ 0 w 68"/>
              <a:gd name="T9" fmla="*/ 6833 h 46"/>
              <a:gd name="T10" fmla="*/ 6864 w 68"/>
              <a:gd name="T11" fmla="*/ 0 h 46"/>
              <a:gd name="T12" fmla="*/ 226498 w 68"/>
              <a:gd name="T13" fmla="*/ 0 h 46"/>
              <a:gd name="T14" fmla="*/ 233362 w 68"/>
              <a:gd name="T15" fmla="*/ 6833 h 46"/>
              <a:gd name="T16" fmla="*/ 233362 w 68"/>
              <a:gd name="T17" fmla="*/ 146913 h 46"/>
              <a:gd name="T18" fmla="*/ 219635 w 68"/>
              <a:gd name="T19" fmla="*/ 47832 h 46"/>
              <a:gd name="T20" fmla="*/ 188749 w 68"/>
              <a:gd name="T21" fmla="*/ 13666 h 46"/>
              <a:gd name="T22" fmla="*/ 44613 w 68"/>
              <a:gd name="T23" fmla="*/ 13666 h 46"/>
              <a:gd name="T24" fmla="*/ 13727 w 68"/>
              <a:gd name="T25" fmla="*/ 47832 h 46"/>
              <a:gd name="T26" fmla="*/ 13727 w 68"/>
              <a:gd name="T27" fmla="*/ 109331 h 46"/>
              <a:gd name="T28" fmla="*/ 44613 w 68"/>
              <a:gd name="T29" fmla="*/ 140080 h 46"/>
              <a:gd name="T30" fmla="*/ 188749 w 68"/>
              <a:gd name="T31" fmla="*/ 140080 h 46"/>
              <a:gd name="T32" fmla="*/ 219635 w 68"/>
              <a:gd name="T33" fmla="*/ 109331 h 46"/>
              <a:gd name="T34" fmla="*/ 219635 w 68"/>
              <a:gd name="T35" fmla="*/ 47832 h 46"/>
              <a:gd name="T36" fmla="*/ 116681 w 68"/>
              <a:gd name="T37" fmla="*/ 129830 h 46"/>
              <a:gd name="T38" fmla="*/ 78931 w 68"/>
              <a:gd name="T39" fmla="*/ 78582 h 46"/>
              <a:gd name="T40" fmla="*/ 116681 w 68"/>
              <a:gd name="T41" fmla="*/ 27333 h 46"/>
              <a:gd name="T42" fmla="*/ 154431 w 68"/>
              <a:gd name="T43" fmla="*/ 78582 h 46"/>
              <a:gd name="T44" fmla="*/ 116681 w 68"/>
              <a:gd name="T45" fmla="*/ 129830 h 46"/>
              <a:gd name="T46" fmla="*/ 140704 w 68"/>
              <a:gd name="T47" fmla="*/ 109331 h 46"/>
              <a:gd name="T48" fmla="*/ 140704 w 68"/>
              <a:gd name="T49" fmla="*/ 95664 h 46"/>
              <a:gd name="T50" fmla="*/ 123545 w 68"/>
              <a:gd name="T51" fmla="*/ 95664 h 46"/>
              <a:gd name="T52" fmla="*/ 123545 w 68"/>
              <a:gd name="T53" fmla="*/ 40999 h 46"/>
              <a:gd name="T54" fmla="*/ 109817 w 68"/>
              <a:gd name="T55" fmla="*/ 40999 h 46"/>
              <a:gd name="T56" fmla="*/ 92658 w 68"/>
              <a:gd name="T57" fmla="*/ 58082 h 46"/>
              <a:gd name="T58" fmla="*/ 102954 w 68"/>
              <a:gd name="T59" fmla="*/ 68332 h 46"/>
              <a:gd name="T60" fmla="*/ 109817 w 68"/>
              <a:gd name="T61" fmla="*/ 61499 h 46"/>
              <a:gd name="T62" fmla="*/ 109817 w 68"/>
              <a:gd name="T63" fmla="*/ 61499 h 46"/>
              <a:gd name="T64" fmla="*/ 109817 w 68"/>
              <a:gd name="T65" fmla="*/ 95664 h 46"/>
              <a:gd name="T66" fmla="*/ 92658 w 68"/>
              <a:gd name="T67" fmla="*/ 95664 h 46"/>
              <a:gd name="T68" fmla="*/ 92658 w 68"/>
              <a:gd name="T69" fmla="*/ 109331 h 46"/>
              <a:gd name="T70" fmla="*/ 140704 w 68"/>
              <a:gd name="T71" fmla="*/ 109331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46">
                <a:moveTo>
                  <a:pt x="68" y="43"/>
                </a:moveTo>
                <a:cubicBezTo>
                  <a:pt x="68" y="45"/>
                  <a:pt x="67" y="46"/>
                  <a:pt x="66" y="46"/>
                </a:cubicBezTo>
                <a:cubicBezTo>
                  <a:pt x="2" y="46"/>
                  <a:pt x="2" y="46"/>
                  <a:pt x="2" y="46"/>
                </a:cubicBezTo>
                <a:cubicBezTo>
                  <a:pt x="1" y="46"/>
                  <a:pt x="0" y="45"/>
                  <a:pt x="0" y="43"/>
                </a:cubicBezTo>
                <a:cubicBezTo>
                  <a:pt x="0" y="2"/>
                  <a:pt x="0" y="2"/>
                  <a:pt x="0" y="2"/>
                </a:cubicBezTo>
                <a:cubicBezTo>
                  <a:pt x="0" y="1"/>
                  <a:pt x="1" y="0"/>
                  <a:pt x="2" y="0"/>
                </a:cubicBezTo>
                <a:cubicBezTo>
                  <a:pt x="66" y="0"/>
                  <a:pt x="66" y="0"/>
                  <a:pt x="66" y="0"/>
                </a:cubicBezTo>
                <a:cubicBezTo>
                  <a:pt x="67" y="0"/>
                  <a:pt x="68" y="1"/>
                  <a:pt x="68" y="2"/>
                </a:cubicBezTo>
                <a:lnTo>
                  <a:pt x="68" y="43"/>
                </a:lnTo>
                <a:close/>
                <a:moveTo>
                  <a:pt x="64" y="14"/>
                </a:moveTo>
                <a:cubicBezTo>
                  <a:pt x="59" y="14"/>
                  <a:pt x="55" y="10"/>
                  <a:pt x="55" y="4"/>
                </a:cubicBezTo>
                <a:cubicBezTo>
                  <a:pt x="13" y="4"/>
                  <a:pt x="13" y="4"/>
                  <a:pt x="13" y="4"/>
                </a:cubicBezTo>
                <a:cubicBezTo>
                  <a:pt x="13" y="10"/>
                  <a:pt x="9" y="14"/>
                  <a:pt x="4" y="14"/>
                </a:cubicBezTo>
                <a:cubicBezTo>
                  <a:pt x="4" y="32"/>
                  <a:pt x="4" y="32"/>
                  <a:pt x="4" y="32"/>
                </a:cubicBezTo>
                <a:cubicBezTo>
                  <a:pt x="9" y="32"/>
                  <a:pt x="13" y="36"/>
                  <a:pt x="13" y="41"/>
                </a:cubicBezTo>
                <a:cubicBezTo>
                  <a:pt x="55" y="41"/>
                  <a:pt x="55" y="41"/>
                  <a:pt x="55" y="41"/>
                </a:cubicBezTo>
                <a:cubicBezTo>
                  <a:pt x="55" y="36"/>
                  <a:pt x="59" y="32"/>
                  <a:pt x="64" y="32"/>
                </a:cubicBezTo>
                <a:lnTo>
                  <a:pt x="64" y="14"/>
                </a:lnTo>
                <a:close/>
                <a:moveTo>
                  <a:pt x="34" y="38"/>
                </a:moveTo>
                <a:cubicBezTo>
                  <a:pt x="27" y="38"/>
                  <a:pt x="23" y="29"/>
                  <a:pt x="23" y="23"/>
                </a:cubicBezTo>
                <a:cubicBezTo>
                  <a:pt x="23" y="16"/>
                  <a:pt x="27" y="8"/>
                  <a:pt x="34" y="8"/>
                </a:cubicBezTo>
                <a:cubicBezTo>
                  <a:pt x="42" y="8"/>
                  <a:pt x="45" y="16"/>
                  <a:pt x="45" y="23"/>
                </a:cubicBezTo>
                <a:cubicBezTo>
                  <a:pt x="45" y="29"/>
                  <a:pt x="42" y="38"/>
                  <a:pt x="34" y="38"/>
                </a:cubicBezTo>
                <a:close/>
                <a:moveTo>
                  <a:pt x="41" y="32"/>
                </a:moveTo>
                <a:cubicBezTo>
                  <a:pt x="41" y="28"/>
                  <a:pt x="41" y="28"/>
                  <a:pt x="41" y="28"/>
                </a:cubicBezTo>
                <a:cubicBezTo>
                  <a:pt x="36" y="28"/>
                  <a:pt x="36" y="28"/>
                  <a:pt x="36" y="28"/>
                </a:cubicBezTo>
                <a:cubicBezTo>
                  <a:pt x="36" y="12"/>
                  <a:pt x="36" y="12"/>
                  <a:pt x="36" y="12"/>
                </a:cubicBezTo>
                <a:cubicBezTo>
                  <a:pt x="32" y="12"/>
                  <a:pt x="32" y="12"/>
                  <a:pt x="32" y="12"/>
                </a:cubicBezTo>
                <a:cubicBezTo>
                  <a:pt x="27" y="17"/>
                  <a:pt x="27" y="17"/>
                  <a:pt x="27" y="17"/>
                </a:cubicBezTo>
                <a:cubicBezTo>
                  <a:pt x="30" y="20"/>
                  <a:pt x="30" y="20"/>
                  <a:pt x="30" y="20"/>
                </a:cubicBezTo>
                <a:cubicBezTo>
                  <a:pt x="31" y="19"/>
                  <a:pt x="31" y="19"/>
                  <a:pt x="32" y="18"/>
                </a:cubicBezTo>
                <a:cubicBezTo>
                  <a:pt x="32" y="18"/>
                  <a:pt x="32" y="18"/>
                  <a:pt x="32" y="18"/>
                </a:cubicBezTo>
                <a:cubicBezTo>
                  <a:pt x="32" y="28"/>
                  <a:pt x="32" y="28"/>
                  <a:pt x="32" y="28"/>
                </a:cubicBezTo>
                <a:cubicBezTo>
                  <a:pt x="27" y="28"/>
                  <a:pt x="27" y="28"/>
                  <a:pt x="27" y="28"/>
                </a:cubicBezTo>
                <a:cubicBezTo>
                  <a:pt x="27" y="32"/>
                  <a:pt x="27" y="32"/>
                  <a:pt x="27" y="32"/>
                </a:cubicBezTo>
                <a:lnTo>
                  <a:pt x="41"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140">
            <a:extLst>
              <a:ext uri="{FF2B5EF4-FFF2-40B4-BE49-F238E27FC236}">
                <a16:creationId xmlns:a16="http://schemas.microsoft.com/office/drawing/2014/main" id="{97E691B3-C96D-4C56-A5AF-80A12A40A7F8}"/>
              </a:ext>
            </a:extLst>
          </p:cNvPr>
          <p:cNvSpPr>
            <a:spLocks/>
          </p:cNvSpPr>
          <p:nvPr/>
        </p:nvSpPr>
        <p:spPr bwMode="auto">
          <a:xfrm>
            <a:off x="4615937" y="3196841"/>
            <a:ext cx="276742" cy="426973"/>
          </a:xfrm>
          <a:custGeom>
            <a:avLst/>
            <a:gdLst>
              <a:gd name="T0" fmla="*/ 111125 w 32"/>
              <a:gd name="T1" fmla="*/ 54864 h 50"/>
              <a:gd name="T2" fmla="*/ 107652 w 32"/>
              <a:gd name="T3" fmla="*/ 58293 h 50"/>
              <a:gd name="T4" fmla="*/ 86816 w 32"/>
              <a:gd name="T5" fmla="*/ 58293 h 50"/>
              <a:gd name="T6" fmla="*/ 34727 w 32"/>
              <a:gd name="T7" fmla="*/ 99441 h 50"/>
              <a:gd name="T8" fmla="*/ 93762 w 32"/>
              <a:gd name="T9" fmla="*/ 164592 h 50"/>
              <a:gd name="T10" fmla="*/ 93762 w 32"/>
              <a:gd name="T11" fmla="*/ 171450 h 50"/>
              <a:gd name="T12" fmla="*/ 90289 w 32"/>
              <a:gd name="T13" fmla="*/ 171450 h 50"/>
              <a:gd name="T14" fmla="*/ 65980 w 32"/>
              <a:gd name="T15" fmla="*/ 171450 h 50"/>
              <a:gd name="T16" fmla="*/ 62508 w 32"/>
              <a:gd name="T17" fmla="*/ 171450 h 50"/>
              <a:gd name="T18" fmla="*/ 0 w 32"/>
              <a:gd name="T19" fmla="*/ 99441 h 50"/>
              <a:gd name="T20" fmla="*/ 0 w 32"/>
              <a:gd name="T21" fmla="*/ 99441 h 50"/>
              <a:gd name="T22" fmla="*/ 0 w 32"/>
              <a:gd name="T23" fmla="*/ 82296 h 50"/>
              <a:gd name="T24" fmla="*/ 3473 w 32"/>
              <a:gd name="T25" fmla="*/ 78867 h 50"/>
              <a:gd name="T26" fmla="*/ 17363 w 32"/>
              <a:gd name="T27" fmla="*/ 78867 h 50"/>
              <a:gd name="T28" fmla="*/ 55563 w 32"/>
              <a:gd name="T29" fmla="*/ 58293 h 50"/>
              <a:gd name="T30" fmla="*/ 3473 w 32"/>
              <a:gd name="T31" fmla="*/ 58293 h 50"/>
              <a:gd name="T32" fmla="*/ 0 w 32"/>
              <a:gd name="T33" fmla="*/ 54864 h 50"/>
              <a:gd name="T34" fmla="*/ 0 w 32"/>
              <a:gd name="T35" fmla="*/ 41148 h 50"/>
              <a:gd name="T36" fmla="*/ 3473 w 32"/>
              <a:gd name="T37" fmla="*/ 37719 h 50"/>
              <a:gd name="T38" fmla="*/ 55563 w 32"/>
              <a:gd name="T39" fmla="*/ 37719 h 50"/>
              <a:gd name="T40" fmla="*/ 20836 w 32"/>
              <a:gd name="T41" fmla="*/ 24003 h 50"/>
              <a:gd name="T42" fmla="*/ 3473 w 32"/>
              <a:gd name="T43" fmla="*/ 24003 h 50"/>
              <a:gd name="T44" fmla="*/ 0 w 32"/>
              <a:gd name="T45" fmla="*/ 20574 h 50"/>
              <a:gd name="T46" fmla="*/ 0 w 32"/>
              <a:gd name="T47" fmla="*/ 3429 h 50"/>
              <a:gd name="T48" fmla="*/ 3473 w 32"/>
              <a:gd name="T49" fmla="*/ 0 h 50"/>
              <a:gd name="T50" fmla="*/ 107652 w 32"/>
              <a:gd name="T51" fmla="*/ 0 h 50"/>
              <a:gd name="T52" fmla="*/ 111125 w 32"/>
              <a:gd name="T53" fmla="*/ 3429 h 50"/>
              <a:gd name="T54" fmla="*/ 111125 w 32"/>
              <a:gd name="T55" fmla="*/ 17145 h 50"/>
              <a:gd name="T56" fmla="*/ 107652 w 32"/>
              <a:gd name="T57" fmla="*/ 20574 h 50"/>
              <a:gd name="T58" fmla="*/ 76398 w 32"/>
              <a:gd name="T59" fmla="*/ 20574 h 50"/>
              <a:gd name="T60" fmla="*/ 86816 w 32"/>
              <a:gd name="T61" fmla="*/ 37719 h 50"/>
              <a:gd name="T62" fmla="*/ 107652 w 32"/>
              <a:gd name="T63" fmla="*/ 37719 h 50"/>
              <a:gd name="T64" fmla="*/ 111125 w 32"/>
              <a:gd name="T65" fmla="*/ 41148 h 50"/>
              <a:gd name="T66" fmla="*/ 111125 w 32"/>
              <a:gd name="T67" fmla="*/ 54864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 h="50">
                <a:moveTo>
                  <a:pt x="32" y="16"/>
                </a:moveTo>
                <a:cubicBezTo>
                  <a:pt x="32" y="16"/>
                  <a:pt x="31" y="17"/>
                  <a:pt x="31" y="17"/>
                </a:cubicBezTo>
                <a:cubicBezTo>
                  <a:pt x="25" y="17"/>
                  <a:pt x="25" y="17"/>
                  <a:pt x="25" y="17"/>
                </a:cubicBezTo>
                <a:cubicBezTo>
                  <a:pt x="24" y="24"/>
                  <a:pt x="18" y="28"/>
                  <a:pt x="10" y="29"/>
                </a:cubicBezTo>
                <a:cubicBezTo>
                  <a:pt x="16" y="35"/>
                  <a:pt x="21" y="42"/>
                  <a:pt x="27" y="48"/>
                </a:cubicBezTo>
                <a:cubicBezTo>
                  <a:pt x="27" y="49"/>
                  <a:pt x="27" y="49"/>
                  <a:pt x="27" y="50"/>
                </a:cubicBezTo>
                <a:cubicBezTo>
                  <a:pt x="27" y="50"/>
                  <a:pt x="26" y="50"/>
                  <a:pt x="26" y="50"/>
                </a:cubicBezTo>
                <a:cubicBezTo>
                  <a:pt x="19" y="50"/>
                  <a:pt x="19" y="50"/>
                  <a:pt x="19" y="50"/>
                </a:cubicBezTo>
                <a:cubicBezTo>
                  <a:pt x="18" y="50"/>
                  <a:pt x="18" y="50"/>
                  <a:pt x="18" y="50"/>
                </a:cubicBezTo>
                <a:cubicBezTo>
                  <a:pt x="12" y="43"/>
                  <a:pt x="7" y="37"/>
                  <a:pt x="0" y="29"/>
                </a:cubicBezTo>
                <a:cubicBezTo>
                  <a:pt x="0" y="29"/>
                  <a:pt x="0" y="29"/>
                  <a:pt x="0" y="29"/>
                </a:cubicBezTo>
                <a:cubicBezTo>
                  <a:pt x="0" y="24"/>
                  <a:pt x="0" y="24"/>
                  <a:pt x="0" y="24"/>
                </a:cubicBezTo>
                <a:cubicBezTo>
                  <a:pt x="0" y="23"/>
                  <a:pt x="0" y="23"/>
                  <a:pt x="1" y="23"/>
                </a:cubicBezTo>
                <a:cubicBezTo>
                  <a:pt x="5" y="23"/>
                  <a:pt x="5" y="23"/>
                  <a:pt x="5" y="23"/>
                </a:cubicBezTo>
                <a:cubicBezTo>
                  <a:pt x="11" y="23"/>
                  <a:pt x="15" y="21"/>
                  <a:pt x="16" y="17"/>
                </a:cubicBezTo>
                <a:cubicBezTo>
                  <a:pt x="1" y="17"/>
                  <a:pt x="1" y="17"/>
                  <a:pt x="1" y="17"/>
                </a:cubicBezTo>
                <a:cubicBezTo>
                  <a:pt x="0" y="17"/>
                  <a:pt x="0" y="16"/>
                  <a:pt x="0" y="16"/>
                </a:cubicBezTo>
                <a:cubicBezTo>
                  <a:pt x="0" y="12"/>
                  <a:pt x="0" y="12"/>
                  <a:pt x="0" y="12"/>
                </a:cubicBezTo>
                <a:cubicBezTo>
                  <a:pt x="0" y="11"/>
                  <a:pt x="0" y="11"/>
                  <a:pt x="1" y="11"/>
                </a:cubicBezTo>
                <a:cubicBezTo>
                  <a:pt x="16" y="11"/>
                  <a:pt x="16" y="11"/>
                  <a:pt x="16" y="11"/>
                </a:cubicBezTo>
                <a:cubicBezTo>
                  <a:pt x="14" y="8"/>
                  <a:pt x="11" y="7"/>
                  <a:pt x="6" y="7"/>
                </a:cubicBezTo>
                <a:cubicBezTo>
                  <a:pt x="1" y="7"/>
                  <a:pt x="1" y="7"/>
                  <a:pt x="1" y="7"/>
                </a:cubicBezTo>
                <a:cubicBezTo>
                  <a:pt x="0" y="7"/>
                  <a:pt x="0" y="6"/>
                  <a:pt x="0" y="6"/>
                </a:cubicBezTo>
                <a:cubicBezTo>
                  <a:pt x="0" y="1"/>
                  <a:pt x="0" y="1"/>
                  <a:pt x="0" y="1"/>
                </a:cubicBezTo>
                <a:cubicBezTo>
                  <a:pt x="0" y="0"/>
                  <a:pt x="0" y="0"/>
                  <a:pt x="1" y="0"/>
                </a:cubicBezTo>
                <a:cubicBezTo>
                  <a:pt x="31" y="0"/>
                  <a:pt x="31" y="0"/>
                  <a:pt x="31" y="0"/>
                </a:cubicBezTo>
                <a:cubicBezTo>
                  <a:pt x="31" y="0"/>
                  <a:pt x="32" y="0"/>
                  <a:pt x="32" y="1"/>
                </a:cubicBezTo>
                <a:cubicBezTo>
                  <a:pt x="32" y="5"/>
                  <a:pt x="32" y="5"/>
                  <a:pt x="32" y="5"/>
                </a:cubicBezTo>
                <a:cubicBezTo>
                  <a:pt x="32" y="5"/>
                  <a:pt x="31" y="6"/>
                  <a:pt x="31" y="6"/>
                </a:cubicBezTo>
                <a:cubicBezTo>
                  <a:pt x="22" y="6"/>
                  <a:pt x="22" y="6"/>
                  <a:pt x="22" y="6"/>
                </a:cubicBezTo>
                <a:cubicBezTo>
                  <a:pt x="23" y="7"/>
                  <a:pt x="24" y="9"/>
                  <a:pt x="25" y="11"/>
                </a:cubicBezTo>
                <a:cubicBezTo>
                  <a:pt x="31" y="11"/>
                  <a:pt x="31" y="11"/>
                  <a:pt x="31" y="11"/>
                </a:cubicBezTo>
                <a:cubicBezTo>
                  <a:pt x="31" y="11"/>
                  <a:pt x="32" y="11"/>
                  <a:pt x="32" y="12"/>
                </a:cubicBezTo>
                <a:lnTo>
                  <a:pt x="3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144">
            <a:extLst>
              <a:ext uri="{FF2B5EF4-FFF2-40B4-BE49-F238E27FC236}">
                <a16:creationId xmlns:a16="http://schemas.microsoft.com/office/drawing/2014/main" id="{40AF5487-085E-4D4C-8CF1-2368B4057104}"/>
              </a:ext>
            </a:extLst>
          </p:cNvPr>
          <p:cNvSpPr>
            <a:spLocks noEditPoints="1"/>
          </p:cNvSpPr>
          <p:nvPr/>
        </p:nvSpPr>
        <p:spPr bwMode="auto">
          <a:xfrm>
            <a:off x="5544934" y="4332844"/>
            <a:ext cx="506042" cy="438832"/>
          </a:xfrm>
          <a:custGeom>
            <a:avLst/>
            <a:gdLst>
              <a:gd name="T0" fmla="*/ 203200 w 59"/>
              <a:gd name="T1" fmla="*/ 89834 h 51"/>
              <a:gd name="T2" fmla="*/ 196312 w 59"/>
              <a:gd name="T3" fmla="*/ 96744 h 51"/>
              <a:gd name="T4" fmla="*/ 68881 w 59"/>
              <a:gd name="T5" fmla="*/ 110564 h 51"/>
              <a:gd name="T6" fmla="*/ 68881 w 59"/>
              <a:gd name="T7" fmla="*/ 120930 h 51"/>
              <a:gd name="T8" fmla="*/ 65437 w 59"/>
              <a:gd name="T9" fmla="*/ 127840 h 51"/>
              <a:gd name="T10" fmla="*/ 179092 w 59"/>
              <a:gd name="T11" fmla="*/ 127840 h 51"/>
              <a:gd name="T12" fmla="*/ 189424 w 59"/>
              <a:gd name="T13" fmla="*/ 134750 h 51"/>
              <a:gd name="T14" fmla="*/ 179092 w 59"/>
              <a:gd name="T15" fmla="*/ 145116 h 51"/>
              <a:gd name="T16" fmla="*/ 55105 w 59"/>
              <a:gd name="T17" fmla="*/ 145116 h 51"/>
              <a:gd name="T18" fmla="*/ 44773 w 59"/>
              <a:gd name="T19" fmla="*/ 134750 h 51"/>
              <a:gd name="T20" fmla="*/ 55105 w 59"/>
              <a:gd name="T21" fmla="*/ 117475 h 51"/>
              <a:gd name="T22" fmla="*/ 30997 w 59"/>
              <a:gd name="T23" fmla="*/ 17276 h 51"/>
              <a:gd name="T24" fmla="*/ 6888 w 59"/>
              <a:gd name="T25" fmla="*/ 17276 h 51"/>
              <a:gd name="T26" fmla="*/ 0 w 59"/>
              <a:gd name="T27" fmla="*/ 10365 h 51"/>
              <a:gd name="T28" fmla="*/ 6888 w 59"/>
              <a:gd name="T29" fmla="*/ 0 h 51"/>
              <a:gd name="T30" fmla="*/ 37885 w 59"/>
              <a:gd name="T31" fmla="*/ 0 h 51"/>
              <a:gd name="T32" fmla="*/ 48217 w 59"/>
              <a:gd name="T33" fmla="*/ 17276 h 51"/>
              <a:gd name="T34" fmla="*/ 196312 w 59"/>
              <a:gd name="T35" fmla="*/ 17276 h 51"/>
              <a:gd name="T36" fmla="*/ 203200 w 59"/>
              <a:gd name="T37" fmla="*/ 24186 h 51"/>
              <a:gd name="T38" fmla="*/ 203200 w 59"/>
              <a:gd name="T39" fmla="*/ 89834 h 51"/>
              <a:gd name="T40" fmla="*/ 61993 w 59"/>
              <a:gd name="T41" fmla="*/ 176212 h 51"/>
              <a:gd name="T42" fmla="*/ 44773 w 59"/>
              <a:gd name="T43" fmla="*/ 158936 h 51"/>
              <a:gd name="T44" fmla="*/ 61993 w 59"/>
              <a:gd name="T45" fmla="*/ 145116 h 51"/>
              <a:gd name="T46" fmla="*/ 79214 w 59"/>
              <a:gd name="T47" fmla="*/ 158936 h 51"/>
              <a:gd name="T48" fmla="*/ 61993 w 59"/>
              <a:gd name="T49" fmla="*/ 176212 h 51"/>
              <a:gd name="T50" fmla="*/ 172203 w 59"/>
              <a:gd name="T51" fmla="*/ 176212 h 51"/>
              <a:gd name="T52" fmla="*/ 154983 w 59"/>
              <a:gd name="T53" fmla="*/ 158936 h 51"/>
              <a:gd name="T54" fmla="*/ 172203 w 59"/>
              <a:gd name="T55" fmla="*/ 145116 h 51"/>
              <a:gd name="T56" fmla="*/ 189424 w 59"/>
              <a:gd name="T57" fmla="*/ 158936 h 51"/>
              <a:gd name="T58" fmla="*/ 172203 w 59"/>
              <a:gd name="T59" fmla="*/ 176212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152">
            <a:extLst>
              <a:ext uri="{FF2B5EF4-FFF2-40B4-BE49-F238E27FC236}">
                <a16:creationId xmlns:a16="http://schemas.microsoft.com/office/drawing/2014/main" id="{6A778A58-9F46-41F0-ACED-038CE03E4AD8}"/>
              </a:ext>
            </a:extLst>
          </p:cNvPr>
          <p:cNvSpPr>
            <a:spLocks/>
          </p:cNvSpPr>
          <p:nvPr/>
        </p:nvSpPr>
        <p:spPr bwMode="auto">
          <a:xfrm>
            <a:off x="4491320" y="6495982"/>
            <a:ext cx="249068" cy="486276"/>
          </a:xfrm>
          <a:custGeom>
            <a:avLst/>
            <a:gdLst>
              <a:gd name="T0" fmla="*/ 100013 w 29"/>
              <a:gd name="T1" fmla="*/ 164432 h 57"/>
              <a:gd name="T2" fmla="*/ 44833 w 29"/>
              <a:gd name="T3" fmla="*/ 195263 h 57"/>
              <a:gd name="T4" fmla="*/ 41385 w 29"/>
              <a:gd name="T5" fmla="*/ 195263 h 57"/>
              <a:gd name="T6" fmla="*/ 37936 w 29"/>
              <a:gd name="T7" fmla="*/ 188412 h 57"/>
              <a:gd name="T8" fmla="*/ 37936 w 29"/>
              <a:gd name="T9" fmla="*/ 188412 h 57"/>
              <a:gd name="T10" fmla="*/ 48282 w 29"/>
              <a:gd name="T11" fmla="*/ 126750 h 57"/>
              <a:gd name="T12" fmla="*/ 3449 w 29"/>
              <a:gd name="T13" fmla="*/ 82216 h 57"/>
              <a:gd name="T14" fmla="*/ 0 w 29"/>
              <a:gd name="T15" fmla="*/ 75365 h 57"/>
              <a:gd name="T16" fmla="*/ 6897 w 29"/>
              <a:gd name="T17" fmla="*/ 71939 h 57"/>
              <a:gd name="T18" fmla="*/ 68974 w 29"/>
              <a:gd name="T19" fmla="*/ 61662 h 57"/>
              <a:gd name="T20" fmla="*/ 96564 w 29"/>
              <a:gd name="T21" fmla="*/ 6851 h 57"/>
              <a:gd name="T22" fmla="*/ 100013 w 29"/>
              <a:gd name="T23" fmla="*/ 0 h 57"/>
              <a:gd name="T24" fmla="*/ 100013 w 29"/>
              <a:gd name="T25" fmla="*/ 16443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57">
                <a:moveTo>
                  <a:pt x="29" y="48"/>
                </a:move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lnTo>
                  <a:pt x="29"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153">
            <a:extLst>
              <a:ext uri="{FF2B5EF4-FFF2-40B4-BE49-F238E27FC236}">
                <a16:creationId xmlns:a16="http://schemas.microsoft.com/office/drawing/2014/main" id="{E61CAFF6-30DD-419C-A9E5-FA8F62F58035}"/>
              </a:ext>
            </a:extLst>
          </p:cNvPr>
          <p:cNvSpPr>
            <a:spLocks noEditPoints="1"/>
          </p:cNvSpPr>
          <p:nvPr/>
        </p:nvSpPr>
        <p:spPr bwMode="auto">
          <a:xfrm>
            <a:off x="5595458" y="6495981"/>
            <a:ext cx="502090" cy="486276"/>
          </a:xfrm>
          <a:custGeom>
            <a:avLst/>
            <a:gdLst>
              <a:gd name="T0" fmla="*/ 198196 w 59"/>
              <a:gd name="T1" fmla="*/ 82216 h 57"/>
              <a:gd name="T2" fmla="*/ 153773 w 59"/>
              <a:gd name="T3" fmla="*/ 126750 h 57"/>
              <a:gd name="T4" fmla="*/ 164024 w 59"/>
              <a:gd name="T5" fmla="*/ 188412 h 57"/>
              <a:gd name="T6" fmla="*/ 164024 w 59"/>
              <a:gd name="T7" fmla="*/ 188412 h 57"/>
              <a:gd name="T8" fmla="*/ 160607 w 59"/>
              <a:gd name="T9" fmla="*/ 195263 h 57"/>
              <a:gd name="T10" fmla="*/ 153773 w 59"/>
              <a:gd name="T11" fmla="*/ 195263 h 57"/>
              <a:gd name="T12" fmla="*/ 99098 w 59"/>
              <a:gd name="T13" fmla="*/ 164432 h 57"/>
              <a:gd name="T14" fmla="*/ 44423 w 59"/>
              <a:gd name="T15" fmla="*/ 195263 h 57"/>
              <a:gd name="T16" fmla="*/ 41006 w 59"/>
              <a:gd name="T17" fmla="*/ 195263 h 57"/>
              <a:gd name="T18" fmla="*/ 37589 w 59"/>
              <a:gd name="T19" fmla="*/ 188412 h 57"/>
              <a:gd name="T20" fmla="*/ 37589 w 59"/>
              <a:gd name="T21" fmla="*/ 188412 h 57"/>
              <a:gd name="T22" fmla="*/ 47840 w 59"/>
              <a:gd name="T23" fmla="*/ 126750 h 57"/>
              <a:gd name="T24" fmla="*/ 3417 w 59"/>
              <a:gd name="T25" fmla="*/ 82216 h 57"/>
              <a:gd name="T26" fmla="*/ 0 w 59"/>
              <a:gd name="T27" fmla="*/ 75365 h 57"/>
              <a:gd name="T28" fmla="*/ 6834 w 59"/>
              <a:gd name="T29" fmla="*/ 71939 h 57"/>
              <a:gd name="T30" fmla="*/ 68343 w 59"/>
              <a:gd name="T31" fmla="*/ 61662 h 57"/>
              <a:gd name="T32" fmla="*/ 95681 w 59"/>
              <a:gd name="T33" fmla="*/ 6851 h 57"/>
              <a:gd name="T34" fmla="*/ 99098 w 59"/>
              <a:gd name="T35" fmla="*/ 0 h 57"/>
              <a:gd name="T36" fmla="*/ 105932 w 59"/>
              <a:gd name="T37" fmla="*/ 6851 h 57"/>
              <a:gd name="T38" fmla="*/ 133270 w 59"/>
              <a:gd name="T39" fmla="*/ 61662 h 57"/>
              <a:gd name="T40" fmla="*/ 194779 w 59"/>
              <a:gd name="T41" fmla="*/ 71939 h 57"/>
              <a:gd name="T42" fmla="*/ 201613 w 59"/>
              <a:gd name="T43" fmla="*/ 75365 h 57"/>
              <a:gd name="T44" fmla="*/ 198196 w 59"/>
              <a:gd name="T45" fmla="*/ 82216 h 57"/>
              <a:gd name="T46" fmla="*/ 174276 w 59"/>
              <a:gd name="T47" fmla="*/ 85642 h 57"/>
              <a:gd name="T48" fmla="*/ 123018 w 59"/>
              <a:gd name="T49" fmla="*/ 75365 h 57"/>
              <a:gd name="T50" fmla="*/ 99098 w 59"/>
              <a:gd name="T51" fmla="*/ 30831 h 57"/>
              <a:gd name="T52" fmla="*/ 78595 w 59"/>
              <a:gd name="T53" fmla="*/ 75365 h 57"/>
              <a:gd name="T54" fmla="*/ 27337 w 59"/>
              <a:gd name="T55" fmla="*/ 85642 h 57"/>
              <a:gd name="T56" fmla="*/ 64926 w 59"/>
              <a:gd name="T57" fmla="*/ 119898 h 57"/>
              <a:gd name="T58" fmla="*/ 54675 w 59"/>
              <a:gd name="T59" fmla="*/ 171283 h 57"/>
              <a:gd name="T60" fmla="*/ 99098 w 59"/>
              <a:gd name="T61" fmla="*/ 147304 h 57"/>
              <a:gd name="T62" fmla="*/ 146938 w 59"/>
              <a:gd name="T63" fmla="*/ 171283 h 57"/>
              <a:gd name="T64" fmla="*/ 136687 w 59"/>
              <a:gd name="T65" fmla="*/ 119898 h 57"/>
              <a:gd name="T66" fmla="*/ 174276 w 59"/>
              <a:gd name="T67" fmla="*/ 85642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157">
            <a:extLst>
              <a:ext uri="{FF2B5EF4-FFF2-40B4-BE49-F238E27FC236}">
                <a16:creationId xmlns:a16="http://schemas.microsoft.com/office/drawing/2014/main" id="{BF278F74-058F-43F2-A88E-DF5D5AF83E26}"/>
              </a:ext>
            </a:extLst>
          </p:cNvPr>
          <p:cNvSpPr>
            <a:spLocks noEditPoints="1"/>
          </p:cNvSpPr>
          <p:nvPr/>
        </p:nvSpPr>
        <p:spPr bwMode="auto">
          <a:xfrm>
            <a:off x="6742428" y="5382093"/>
            <a:ext cx="351858" cy="430925"/>
          </a:xfrm>
          <a:custGeom>
            <a:avLst/>
            <a:gdLst>
              <a:gd name="T0" fmla="*/ 141288 w 41"/>
              <a:gd name="T1" fmla="*/ 152273 h 50"/>
              <a:gd name="T2" fmla="*/ 120612 w 41"/>
              <a:gd name="T3" fmla="*/ 173037 h 50"/>
              <a:gd name="T4" fmla="*/ 17230 w 41"/>
              <a:gd name="T5" fmla="*/ 173037 h 50"/>
              <a:gd name="T6" fmla="*/ 0 w 41"/>
              <a:gd name="T7" fmla="*/ 152273 h 50"/>
              <a:gd name="T8" fmla="*/ 0 w 41"/>
              <a:gd name="T9" fmla="*/ 17304 h 50"/>
              <a:gd name="T10" fmla="*/ 17230 w 41"/>
              <a:gd name="T11" fmla="*/ 0 h 50"/>
              <a:gd name="T12" fmla="*/ 120612 w 41"/>
              <a:gd name="T13" fmla="*/ 0 h 50"/>
              <a:gd name="T14" fmla="*/ 141288 w 41"/>
              <a:gd name="T15" fmla="*/ 17304 h 50"/>
              <a:gd name="T16" fmla="*/ 141288 w 41"/>
              <a:gd name="T17" fmla="*/ 152273 h 50"/>
              <a:gd name="T18" fmla="*/ 124058 w 41"/>
              <a:gd name="T19" fmla="*/ 17304 h 50"/>
              <a:gd name="T20" fmla="*/ 120612 w 41"/>
              <a:gd name="T21" fmla="*/ 13843 h 50"/>
              <a:gd name="T22" fmla="*/ 17230 w 41"/>
              <a:gd name="T23" fmla="*/ 13843 h 50"/>
              <a:gd name="T24" fmla="*/ 13784 w 41"/>
              <a:gd name="T25" fmla="*/ 17304 h 50"/>
              <a:gd name="T26" fmla="*/ 13784 w 41"/>
              <a:gd name="T27" fmla="*/ 138430 h 50"/>
              <a:gd name="T28" fmla="*/ 17230 w 41"/>
              <a:gd name="T29" fmla="*/ 141890 h 50"/>
              <a:gd name="T30" fmla="*/ 120612 w 41"/>
              <a:gd name="T31" fmla="*/ 141890 h 50"/>
              <a:gd name="T32" fmla="*/ 124058 w 41"/>
              <a:gd name="T33" fmla="*/ 138430 h 50"/>
              <a:gd name="T34" fmla="*/ 124058 w 41"/>
              <a:gd name="T35" fmla="*/ 17304 h 50"/>
              <a:gd name="T36" fmla="*/ 68921 w 41"/>
              <a:gd name="T37" fmla="*/ 148812 h 50"/>
              <a:gd name="T38" fmla="*/ 62029 w 41"/>
              <a:gd name="T39" fmla="*/ 155733 h 50"/>
              <a:gd name="T40" fmla="*/ 68921 w 41"/>
              <a:gd name="T41" fmla="*/ 166116 h 50"/>
              <a:gd name="T42" fmla="*/ 79259 w 41"/>
              <a:gd name="T43" fmla="*/ 155733 h 50"/>
              <a:gd name="T44" fmla="*/ 68921 w 41"/>
              <a:gd name="T45" fmla="*/ 148812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161">
            <a:extLst>
              <a:ext uri="{FF2B5EF4-FFF2-40B4-BE49-F238E27FC236}">
                <a16:creationId xmlns:a16="http://schemas.microsoft.com/office/drawing/2014/main" id="{500AF2B3-11E8-4B15-9259-FAC16075B0E9}"/>
              </a:ext>
            </a:extLst>
          </p:cNvPr>
          <p:cNvSpPr>
            <a:spLocks noEditPoints="1"/>
          </p:cNvSpPr>
          <p:nvPr/>
        </p:nvSpPr>
        <p:spPr bwMode="auto">
          <a:xfrm>
            <a:off x="7833382" y="6474733"/>
            <a:ext cx="470460" cy="506042"/>
          </a:xfrm>
          <a:custGeom>
            <a:avLst/>
            <a:gdLst>
              <a:gd name="T0" fmla="*/ 182042 w 55"/>
              <a:gd name="T1" fmla="*/ 113654 h 59"/>
              <a:gd name="T2" fmla="*/ 182042 w 55"/>
              <a:gd name="T3" fmla="*/ 123986 h 59"/>
              <a:gd name="T4" fmla="*/ 178608 w 55"/>
              <a:gd name="T5" fmla="*/ 141207 h 59"/>
              <a:gd name="T6" fmla="*/ 178608 w 55"/>
              <a:gd name="T7" fmla="*/ 144651 h 59"/>
              <a:gd name="T8" fmla="*/ 171738 w 55"/>
              <a:gd name="T9" fmla="*/ 168759 h 59"/>
              <a:gd name="T10" fmla="*/ 133956 w 55"/>
              <a:gd name="T11" fmla="*/ 203200 h 59"/>
              <a:gd name="T12" fmla="*/ 127086 w 55"/>
              <a:gd name="T13" fmla="*/ 203200 h 59"/>
              <a:gd name="T14" fmla="*/ 116782 w 55"/>
              <a:gd name="T15" fmla="*/ 203200 h 59"/>
              <a:gd name="T16" fmla="*/ 68695 w 55"/>
              <a:gd name="T17" fmla="*/ 192868 h 59"/>
              <a:gd name="T18" fmla="*/ 51521 w 55"/>
              <a:gd name="T19" fmla="*/ 189424 h 59"/>
              <a:gd name="T20" fmla="*/ 13739 w 55"/>
              <a:gd name="T21" fmla="*/ 189424 h 59"/>
              <a:gd name="T22" fmla="*/ 0 w 55"/>
              <a:gd name="T23" fmla="*/ 172203 h 59"/>
              <a:gd name="T24" fmla="*/ 0 w 55"/>
              <a:gd name="T25" fmla="*/ 92990 h 59"/>
              <a:gd name="T26" fmla="*/ 13739 w 55"/>
              <a:gd name="T27" fmla="*/ 79214 h 59"/>
              <a:gd name="T28" fmla="*/ 48087 w 55"/>
              <a:gd name="T29" fmla="*/ 79214 h 59"/>
              <a:gd name="T30" fmla="*/ 65261 w 55"/>
              <a:gd name="T31" fmla="*/ 58549 h 59"/>
              <a:gd name="T32" fmla="*/ 79000 w 55"/>
              <a:gd name="T33" fmla="*/ 44773 h 59"/>
              <a:gd name="T34" fmla="*/ 92739 w 55"/>
              <a:gd name="T35" fmla="*/ 3444 h 59"/>
              <a:gd name="T36" fmla="*/ 106478 w 55"/>
              <a:gd name="T37" fmla="*/ 0 h 59"/>
              <a:gd name="T38" fmla="*/ 137391 w 55"/>
              <a:gd name="T39" fmla="*/ 17220 h 59"/>
              <a:gd name="T40" fmla="*/ 140825 w 55"/>
              <a:gd name="T41" fmla="*/ 37885 h 59"/>
              <a:gd name="T42" fmla="*/ 133956 w 55"/>
              <a:gd name="T43" fmla="*/ 61993 h 59"/>
              <a:gd name="T44" fmla="*/ 154564 w 55"/>
              <a:gd name="T45" fmla="*/ 61993 h 59"/>
              <a:gd name="T46" fmla="*/ 188912 w 55"/>
              <a:gd name="T47" fmla="*/ 92990 h 59"/>
              <a:gd name="T48" fmla="*/ 182042 w 55"/>
              <a:gd name="T49" fmla="*/ 113654 h 59"/>
              <a:gd name="T50" fmla="*/ 24043 w 55"/>
              <a:gd name="T51" fmla="*/ 158427 h 59"/>
              <a:gd name="T52" fmla="*/ 13739 w 55"/>
              <a:gd name="T53" fmla="*/ 165315 h 59"/>
              <a:gd name="T54" fmla="*/ 24043 w 55"/>
              <a:gd name="T55" fmla="*/ 172203 h 59"/>
              <a:gd name="T56" fmla="*/ 30913 w 55"/>
              <a:gd name="T57" fmla="*/ 165315 h 59"/>
              <a:gd name="T58" fmla="*/ 24043 w 55"/>
              <a:gd name="T59" fmla="*/ 158427 h 59"/>
              <a:gd name="T60" fmla="*/ 154564 w 55"/>
              <a:gd name="T61" fmla="*/ 79214 h 59"/>
              <a:gd name="T62" fmla="*/ 113347 w 55"/>
              <a:gd name="T63" fmla="*/ 79214 h 59"/>
              <a:gd name="T64" fmla="*/ 123651 w 55"/>
              <a:gd name="T65" fmla="*/ 37885 h 59"/>
              <a:gd name="T66" fmla="*/ 106478 w 55"/>
              <a:gd name="T67" fmla="*/ 17220 h 59"/>
              <a:gd name="T68" fmla="*/ 89304 w 55"/>
              <a:gd name="T69" fmla="*/ 55105 h 59"/>
              <a:gd name="T70" fmla="*/ 79000 w 55"/>
              <a:gd name="T71" fmla="*/ 65437 h 59"/>
              <a:gd name="T72" fmla="*/ 51521 w 55"/>
              <a:gd name="T73" fmla="*/ 92990 h 59"/>
              <a:gd name="T74" fmla="*/ 44652 w 55"/>
              <a:gd name="T75" fmla="*/ 92990 h 59"/>
              <a:gd name="T76" fmla="*/ 44652 w 55"/>
              <a:gd name="T77" fmla="*/ 172203 h 59"/>
              <a:gd name="T78" fmla="*/ 51521 w 55"/>
              <a:gd name="T79" fmla="*/ 172203 h 59"/>
              <a:gd name="T80" fmla="*/ 75565 w 55"/>
              <a:gd name="T81" fmla="*/ 179092 h 59"/>
              <a:gd name="T82" fmla="*/ 116782 w 55"/>
              <a:gd name="T83" fmla="*/ 189424 h 59"/>
              <a:gd name="T84" fmla="*/ 130521 w 55"/>
              <a:gd name="T85" fmla="*/ 189424 h 59"/>
              <a:gd name="T86" fmla="*/ 154564 w 55"/>
              <a:gd name="T87" fmla="*/ 168759 h 59"/>
              <a:gd name="T88" fmla="*/ 154564 w 55"/>
              <a:gd name="T89" fmla="*/ 161871 h 59"/>
              <a:gd name="T90" fmla="*/ 161434 w 55"/>
              <a:gd name="T91" fmla="*/ 144651 h 59"/>
              <a:gd name="T92" fmla="*/ 161434 w 55"/>
              <a:gd name="T93" fmla="*/ 137763 h 59"/>
              <a:gd name="T94" fmla="*/ 168303 w 55"/>
              <a:gd name="T95" fmla="*/ 123986 h 59"/>
              <a:gd name="T96" fmla="*/ 161434 w 55"/>
              <a:gd name="T97" fmla="*/ 110210 h 59"/>
              <a:gd name="T98" fmla="*/ 171738 w 55"/>
              <a:gd name="T99" fmla="*/ 92990 h 59"/>
              <a:gd name="T100" fmla="*/ 154564 w 55"/>
              <a:gd name="T101" fmla="*/ 79214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175">
            <a:extLst>
              <a:ext uri="{FF2B5EF4-FFF2-40B4-BE49-F238E27FC236}">
                <a16:creationId xmlns:a16="http://schemas.microsoft.com/office/drawing/2014/main" id="{DBB06475-C1D6-47FA-BF46-4F42F070B6C0}"/>
              </a:ext>
            </a:extLst>
          </p:cNvPr>
          <p:cNvSpPr>
            <a:spLocks noEditPoints="1"/>
          </p:cNvSpPr>
          <p:nvPr/>
        </p:nvSpPr>
        <p:spPr bwMode="auto">
          <a:xfrm>
            <a:off x="15839126" y="5209358"/>
            <a:ext cx="494181" cy="498136"/>
          </a:xfrm>
          <a:custGeom>
            <a:avLst/>
            <a:gdLst>
              <a:gd name="T0" fmla="*/ 37635 w 58"/>
              <a:gd name="T1" fmla="*/ 196576 h 58"/>
              <a:gd name="T2" fmla="*/ 27371 w 58"/>
              <a:gd name="T3" fmla="*/ 200025 h 58"/>
              <a:gd name="T4" fmla="*/ 17107 w 58"/>
              <a:gd name="T5" fmla="*/ 196576 h 58"/>
              <a:gd name="T6" fmla="*/ 3421 w 58"/>
              <a:gd name="T7" fmla="*/ 182781 h 58"/>
              <a:gd name="T8" fmla="*/ 0 w 58"/>
              <a:gd name="T9" fmla="*/ 172435 h 58"/>
              <a:gd name="T10" fmla="*/ 3421 w 58"/>
              <a:gd name="T11" fmla="*/ 162089 h 58"/>
              <a:gd name="T12" fmla="*/ 85533 w 58"/>
              <a:gd name="T13" fmla="*/ 75872 h 58"/>
              <a:gd name="T14" fmla="*/ 119746 w 58"/>
              <a:gd name="T15" fmla="*/ 113807 h 58"/>
              <a:gd name="T16" fmla="*/ 37635 w 58"/>
              <a:gd name="T17" fmla="*/ 196576 h 58"/>
              <a:gd name="T18" fmla="*/ 34213 w 58"/>
              <a:gd name="T19" fmla="*/ 155192 h 58"/>
              <a:gd name="T20" fmla="*/ 27371 w 58"/>
              <a:gd name="T21" fmla="*/ 165538 h 58"/>
              <a:gd name="T22" fmla="*/ 34213 w 58"/>
              <a:gd name="T23" fmla="*/ 172435 h 58"/>
              <a:gd name="T24" fmla="*/ 41056 w 58"/>
              <a:gd name="T25" fmla="*/ 165538 h 58"/>
              <a:gd name="T26" fmla="*/ 34213 w 58"/>
              <a:gd name="T27" fmla="*/ 155192 h 58"/>
              <a:gd name="T28" fmla="*/ 195016 w 58"/>
              <a:gd name="T29" fmla="*/ 72423 h 58"/>
              <a:gd name="T30" fmla="*/ 143696 w 58"/>
              <a:gd name="T31" fmla="*/ 110359 h 58"/>
              <a:gd name="T32" fmla="*/ 88955 w 58"/>
              <a:gd name="T33" fmla="*/ 55179 h 58"/>
              <a:gd name="T34" fmla="*/ 143696 w 58"/>
              <a:gd name="T35" fmla="*/ 0 h 58"/>
              <a:gd name="T36" fmla="*/ 171066 w 58"/>
              <a:gd name="T37" fmla="*/ 6897 h 58"/>
              <a:gd name="T38" fmla="*/ 174488 w 58"/>
              <a:gd name="T39" fmla="*/ 10346 h 58"/>
              <a:gd name="T40" fmla="*/ 171066 w 58"/>
              <a:gd name="T41" fmla="*/ 13795 h 58"/>
              <a:gd name="T42" fmla="*/ 136853 w 58"/>
              <a:gd name="T43" fmla="*/ 34487 h 58"/>
              <a:gd name="T44" fmla="*/ 136853 w 58"/>
              <a:gd name="T45" fmla="*/ 62077 h 58"/>
              <a:gd name="T46" fmla="*/ 160802 w 58"/>
              <a:gd name="T47" fmla="*/ 75872 h 58"/>
              <a:gd name="T48" fmla="*/ 195016 w 58"/>
              <a:gd name="T49" fmla="*/ 55179 h 58"/>
              <a:gd name="T50" fmla="*/ 198437 w 58"/>
              <a:gd name="T51" fmla="*/ 58628 h 58"/>
              <a:gd name="T52" fmla="*/ 195016 w 58"/>
              <a:gd name="T53" fmla="*/ 72423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178">
            <a:extLst>
              <a:ext uri="{FF2B5EF4-FFF2-40B4-BE49-F238E27FC236}">
                <a16:creationId xmlns:a16="http://schemas.microsoft.com/office/drawing/2014/main" id="{695A53DE-0591-45CC-8E03-166054C2F4D7}"/>
              </a:ext>
            </a:extLst>
          </p:cNvPr>
          <p:cNvSpPr>
            <a:spLocks noEditPoints="1"/>
          </p:cNvSpPr>
          <p:nvPr/>
        </p:nvSpPr>
        <p:spPr bwMode="auto">
          <a:xfrm>
            <a:off x="10283591" y="5347685"/>
            <a:ext cx="624646" cy="470460"/>
          </a:xfrm>
          <a:custGeom>
            <a:avLst/>
            <a:gdLst>
              <a:gd name="T0" fmla="*/ 250825 w 158"/>
              <a:gd name="T1" fmla="*/ 188912 h 119"/>
              <a:gd name="T2" fmla="*/ 0 w 158"/>
              <a:gd name="T3" fmla="*/ 188912 h 119"/>
              <a:gd name="T4" fmla="*/ 0 w 158"/>
              <a:gd name="T5" fmla="*/ 0 h 119"/>
              <a:gd name="T6" fmla="*/ 14288 w 158"/>
              <a:gd name="T7" fmla="*/ 0 h 119"/>
              <a:gd name="T8" fmla="*/ 14288 w 158"/>
              <a:gd name="T9" fmla="*/ 171450 h 119"/>
              <a:gd name="T10" fmla="*/ 250825 w 158"/>
              <a:gd name="T11" fmla="*/ 171450 h 119"/>
              <a:gd name="T12" fmla="*/ 250825 w 158"/>
              <a:gd name="T13" fmla="*/ 188912 h 119"/>
              <a:gd name="T14" fmla="*/ 79375 w 158"/>
              <a:gd name="T15" fmla="*/ 157162 h 119"/>
              <a:gd name="T16" fmla="*/ 46038 w 158"/>
              <a:gd name="T17" fmla="*/ 157162 h 119"/>
              <a:gd name="T18" fmla="*/ 46038 w 158"/>
              <a:gd name="T19" fmla="*/ 95250 h 119"/>
              <a:gd name="T20" fmla="*/ 79375 w 158"/>
              <a:gd name="T21" fmla="*/ 95250 h 119"/>
              <a:gd name="T22" fmla="*/ 79375 w 158"/>
              <a:gd name="T23" fmla="*/ 157162 h 119"/>
              <a:gd name="T24" fmla="*/ 123825 w 158"/>
              <a:gd name="T25" fmla="*/ 157162 h 119"/>
              <a:gd name="T26" fmla="*/ 93663 w 158"/>
              <a:gd name="T27" fmla="*/ 157162 h 119"/>
              <a:gd name="T28" fmla="*/ 93663 w 158"/>
              <a:gd name="T29" fmla="*/ 30162 h 119"/>
              <a:gd name="T30" fmla="*/ 123825 w 158"/>
              <a:gd name="T31" fmla="*/ 30162 h 119"/>
              <a:gd name="T32" fmla="*/ 123825 w 158"/>
              <a:gd name="T33" fmla="*/ 157162 h 119"/>
              <a:gd name="T34" fmla="*/ 173038 w 158"/>
              <a:gd name="T35" fmla="*/ 157162 h 119"/>
              <a:gd name="T36" fmla="*/ 141288 w 158"/>
              <a:gd name="T37" fmla="*/ 157162 h 119"/>
              <a:gd name="T38" fmla="*/ 141288 w 158"/>
              <a:gd name="T39" fmla="*/ 61912 h 119"/>
              <a:gd name="T40" fmla="*/ 173038 w 158"/>
              <a:gd name="T41" fmla="*/ 61912 h 119"/>
              <a:gd name="T42" fmla="*/ 173038 w 158"/>
              <a:gd name="T43" fmla="*/ 157162 h 119"/>
              <a:gd name="T44" fmla="*/ 220663 w 158"/>
              <a:gd name="T45" fmla="*/ 157162 h 119"/>
              <a:gd name="T46" fmla="*/ 188913 w 158"/>
              <a:gd name="T47" fmla="*/ 157162 h 119"/>
              <a:gd name="T48" fmla="*/ 188913 w 158"/>
              <a:gd name="T49" fmla="*/ 17462 h 119"/>
              <a:gd name="T50" fmla="*/ 220663 w 158"/>
              <a:gd name="T51" fmla="*/ 17462 h 119"/>
              <a:gd name="T52" fmla="*/ 220663 w 158"/>
              <a:gd name="T53" fmla="*/ 157162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115">
            <a:extLst>
              <a:ext uri="{FF2B5EF4-FFF2-40B4-BE49-F238E27FC236}">
                <a16:creationId xmlns:a16="http://schemas.microsoft.com/office/drawing/2014/main" id="{74234F11-E95C-404F-83EA-3ACBD69AFB3D}"/>
              </a:ext>
            </a:extLst>
          </p:cNvPr>
          <p:cNvSpPr>
            <a:spLocks noChangeArrowheads="1"/>
          </p:cNvSpPr>
          <p:nvPr/>
        </p:nvSpPr>
        <p:spPr bwMode="auto">
          <a:xfrm>
            <a:off x="6672600" y="4310092"/>
            <a:ext cx="511860" cy="470460"/>
          </a:xfrm>
          <a:custGeom>
            <a:avLst/>
            <a:gdLst>
              <a:gd name="T0" fmla="*/ 215541 w 601"/>
              <a:gd name="T1" fmla="*/ 81245 h 552"/>
              <a:gd name="T2" fmla="*/ 215541 w 601"/>
              <a:gd name="T3" fmla="*/ 81245 h 552"/>
              <a:gd name="T4" fmla="*/ 187520 w 601"/>
              <a:gd name="T5" fmla="*/ 109285 h 552"/>
              <a:gd name="T6" fmla="*/ 162374 w 601"/>
              <a:gd name="T7" fmla="*/ 81245 h 552"/>
              <a:gd name="T8" fmla="*/ 162374 w 601"/>
              <a:gd name="T9" fmla="*/ 81245 h 552"/>
              <a:gd name="T10" fmla="*/ 162374 w 601"/>
              <a:gd name="T11" fmla="*/ 81245 h 552"/>
              <a:gd name="T12" fmla="*/ 162374 w 601"/>
              <a:gd name="T13" fmla="*/ 81245 h 552"/>
              <a:gd name="T14" fmla="*/ 134354 w 601"/>
              <a:gd name="T15" fmla="*/ 109285 h 552"/>
              <a:gd name="T16" fmla="*/ 106333 w 601"/>
              <a:gd name="T17" fmla="*/ 81245 h 552"/>
              <a:gd name="T18" fmla="*/ 106333 w 601"/>
              <a:gd name="T19" fmla="*/ 81245 h 552"/>
              <a:gd name="T20" fmla="*/ 106333 w 601"/>
              <a:gd name="T21" fmla="*/ 81245 h 552"/>
              <a:gd name="T22" fmla="*/ 106333 w 601"/>
              <a:gd name="T23" fmla="*/ 81245 h 552"/>
              <a:gd name="T24" fmla="*/ 106333 w 601"/>
              <a:gd name="T25" fmla="*/ 81245 h 552"/>
              <a:gd name="T26" fmla="*/ 81187 w 601"/>
              <a:gd name="T27" fmla="*/ 109285 h 552"/>
              <a:gd name="T28" fmla="*/ 53167 w 601"/>
              <a:gd name="T29" fmla="*/ 81245 h 552"/>
              <a:gd name="T30" fmla="*/ 53167 w 601"/>
              <a:gd name="T31" fmla="*/ 81245 h 552"/>
              <a:gd name="T32" fmla="*/ 53167 w 601"/>
              <a:gd name="T33" fmla="*/ 81245 h 552"/>
              <a:gd name="T34" fmla="*/ 53167 w 601"/>
              <a:gd name="T35" fmla="*/ 81245 h 552"/>
              <a:gd name="T36" fmla="*/ 53167 w 601"/>
              <a:gd name="T37" fmla="*/ 81245 h 552"/>
              <a:gd name="T38" fmla="*/ 25146 w 601"/>
              <a:gd name="T39" fmla="*/ 109285 h 552"/>
              <a:gd name="T40" fmla="*/ 0 w 601"/>
              <a:gd name="T41" fmla="*/ 81245 h 552"/>
              <a:gd name="T42" fmla="*/ 0 w 601"/>
              <a:gd name="T43" fmla="*/ 81245 h 552"/>
              <a:gd name="T44" fmla="*/ 0 w 601"/>
              <a:gd name="T45" fmla="*/ 81245 h 552"/>
              <a:gd name="T46" fmla="*/ 0 w 601"/>
              <a:gd name="T47" fmla="*/ 81245 h 552"/>
              <a:gd name="T48" fmla="*/ 17602 w 601"/>
              <a:gd name="T49" fmla="*/ 30197 h 552"/>
              <a:gd name="T50" fmla="*/ 197938 w 601"/>
              <a:gd name="T51" fmla="*/ 30197 h 552"/>
              <a:gd name="T52" fmla="*/ 215541 w 601"/>
              <a:gd name="T53" fmla="*/ 81245 h 552"/>
              <a:gd name="T54" fmla="*/ 182491 w 601"/>
              <a:gd name="T55" fmla="*/ 20131 h 552"/>
              <a:gd name="T56" fmla="*/ 182491 w 601"/>
              <a:gd name="T57" fmla="*/ 20131 h 552"/>
              <a:gd name="T58" fmla="*/ 32690 w 601"/>
              <a:gd name="T59" fmla="*/ 20131 h 552"/>
              <a:gd name="T60" fmla="*/ 22632 w 601"/>
              <a:gd name="T61" fmla="*/ 10066 h 552"/>
              <a:gd name="T62" fmla="*/ 32690 w 601"/>
              <a:gd name="T63" fmla="*/ 0 h 552"/>
              <a:gd name="T64" fmla="*/ 182491 w 601"/>
              <a:gd name="T65" fmla="*/ 0 h 552"/>
              <a:gd name="T66" fmla="*/ 192909 w 601"/>
              <a:gd name="T67" fmla="*/ 10066 h 552"/>
              <a:gd name="T68" fmla="*/ 182491 w 601"/>
              <a:gd name="T69" fmla="*/ 20131 h 552"/>
              <a:gd name="T70" fmla="*/ 30176 w 601"/>
              <a:gd name="T71" fmla="*/ 119350 h 552"/>
              <a:gd name="T72" fmla="*/ 30176 w 601"/>
              <a:gd name="T73" fmla="*/ 119350 h 552"/>
              <a:gd name="T74" fmla="*/ 30176 w 601"/>
              <a:gd name="T75" fmla="*/ 119350 h 552"/>
              <a:gd name="T76" fmla="*/ 32690 w 601"/>
              <a:gd name="T77" fmla="*/ 119350 h 552"/>
              <a:gd name="T78" fmla="*/ 32690 w 601"/>
              <a:gd name="T79" fmla="*/ 119350 h 552"/>
              <a:gd name="T80" fmla="*/ 35205 w 601"/>
              <a:gd name="T81" fmla="*/ 119350 h 552"/>
              <a:gd name="T82" fmla="*/ 40594 w 601"/>
              <a:gd name="T83" fmla="*/ 116834 h 552"/>
              <a:gd name="T84" fmla="*/ 40594 w 601"/>
              <a:gd name="T85" fmla="*/ 116834 h 552"/>
              <a:gd name="T86" fmla="*/ 40594 w 601"/>
              <a:gd name="T87" fmla="*/ 116834 h 552"/>
              <a:gd name="T88" fmla="*/ 40594 w 601"/>
              <a:gd name="T89" fmla="*/ 167522 h 552"/>
              <a:gd name="T90" fmla="*/ 174947 w 601"/>
              <a:gd name="T91" fmla="*/ 167522 h 552"/>
              <a:gd name="T92" fmla="*/ 174947 w 601"/>
              <a:gd name="T93" fmla="*/ 116834 h 552"/>
              <a:gd name="T94" fmla="*/ 174947 w 601"/>
              <a:gd name="T95" fmla="*/ 116834 h 552"/>
              <a:gd name="T96" fmla="*/ 174947 w 601"/>
              <a:gd name="T97" fmla="*/ 116834 h 552"/>
              <a:gd name="T98" fmla="*/ 179977 w 601"/>
              <a:gd name="T99" fmla="*/ 119350 h 552"/>
              <a:gd name="T100" fmla="*/ 182491 w 601"/>
              <a:gd name="T101" fmla="*/ 119350 h 552"/>
              <a:gd name="T102" fmla="*/ 182491 w 601"/>
              <a:gd name="T103" fmla="*/ 119350 h 552"/>
              <a:gd name="T104" fmla="*/ 185006 w 601"/>
              <a:gd name="T105" fmla="*/ 119350 h 552"/>
              <a:gd name="T106" fmla="*/ 185006 w 601"/>
              <a:gd name="T107" fmla="*/ 119350 h 552"/>
              <a:gd name="T108" fmla="*/ 187520 w 601"/>
              <a:gd name="T109" fmla="*/ 119350 h 552"/>
              <a:gd name="T110" fmla="*/ 195424 w 601"/>
              <a:gd name="T111" fmla="*/ 119350 h 552"/>
              <a:gd name="T112" fmla="*/ 195424 w 601"/>
              <a:gd name="T113" fmla="*/ 188013 h 552"/>
              <a:gd name="T114" fmla="*/ 185006 w 601"/>
              <a:gd name="T115" fmla="*/ 198079 h 552"/>
              <a:gd name="T116" fmla="*/ 30176 w 601"/>
              <a:gd name="T117" fmla="*/ 198079 h 552"/>
              <a:gd name="T118" fmla="*/ 20117 w 601"/>
              <a:gd name="T119" fmla="*/ 188013 h 552"/>
              <a:gd name="T120" fmla="*/ 20117 w 601"/>
              <a:gd name="T121" fmla="*/ 119350 h 552"/>
              <a:gd name="T122" fmla="*/ 25146 w 601"/>
              <a:gd name="T123" fmla="*/ 119350 h 552"/>
              <a:gd name="T124" fmla="*/ 30176 w 601"/>
              <a:gd name="T125" fmla="*/ 119350 h 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1" h="552">
                <a:moveTo>
                  <a:pt x="600" y="226"/>
                </a:moveTo>
                <a:lnTo>
                  <a:pt x="600" y="226"/>
                </a:lnTo>
                <a:cubicBezTo>
                  <a:pt x="600" y="268"/>
                  <a:pt x="565" y="304"/>
                  <a:pt x="522" y="304"/>
                </a:cubicBezTo>
                <a:cubicBezTo>
                  <a:pt x="480" y="304"/>
                  <a:pt x="452" y="268"/>
                  <a:pt x="452" y="226"/>
                </a:cubicBezTo>
                <a:cubicBezTo>
                  <a:pt x="452" y="268"/>
                  <a:pt x="417" y="304"/>
                  <a:pt x="374" y="304"/>
                </a:cubicBezTo>
                <a:cubicBezTo>
                  <a:pt x="332" y="304"/>
                  <a:pt x="296" y="268"/>
                  <a:pt x="296" y="226"/>
                </a:cubicBezTo>
                <a:cubicBezTo>
                  <a:pt x="296" y="268"/>
                  <a:pt x="268" y="304"/>
                  <a:pt x="226" y="304"/>
                </a:cubicBezTo>
                <a:cubicBezTo>
                  <a:pt x="183" y="304"/>
                  <a:pt x="148" y="268"/>
                  <a:pt x="148" y="226"/>
                </a:cubicBezTo>
                <a:cubicBezTo>
                  <a:pt x="148" y="268"/>
                  <a:pt x="113" y="304"/>
                  <a:pt x="70" y="304"/>
                </a:cubicBezTo>
                <a:cubicBezTo>
                  <a:pt x="28" y="304"/>
                  <a:pt x="0" y="268"/>
                  <a:pt x="0" y="226"/>
                </a:cubicBezTo>
                <a:cubicBezTo>
                  <a:pt x="49" y="84"/>
                  <a:pt x="49" y="84"/>
                  <a:pt x="49" y="84"/>
                </a:cubicBezTo>
                <a:cubicBezTo>
                  <a:pt x="551" y="84"/>
                  <a:pt x="551" y="84"/>
                  <a:pt x="551" y="84"/>
                </a:cubicBezTo>
                <a:cubicBezTo>
                  <a:pt x="600" y="226"/>
                  <a:pt x="600" y="226"/>
                  <a:pt x="600" y="226"/>
                </a:cubicBezTo>
                <a:close/>
                <a:moveTo>
                  <a:pt x="508" y="56"/>
                </a:moveTo>
                <a:lnTo>
                  <a:pt x="508" y="56"/>
                </a:lnTo>
                <a:cubicBezTo>
                  <a:pt x="91" y="56"/>
                  <a:pt x="91" y="56"/>
                  <a:pt x="91" y="56"/>
                </a:cubicBezTo>
                <a:cubicBezTo>
                  <a:pt x="77" y="56"/>
                  <a:pt x="63" y="49"/>
                  <a:pt x="63" y="28"/>
                </a:cubicBezTo>
                <a:cubicBezTo>
                  <a:pt x="63" y="14"/>
                  <a:pt x="77" y="0"/>
                  <a:pt x="91" y="0"/>
                </a:cubicBezTo>
                <a:cubicBezTo>
                  <a:pt x="508" y="0"/>
                  <a:pt x="508" y="0"/>
                  <a:pt x="508" y="0"/>
                </a:cubicBezTo>
                <a:cubicBezTo>
                  <a:pt x="522" y="0"/>
                  <a:pt x="537" y="14"/>
                  <a:pt x="537" y="28"/>
                </a:cubicBezTo>
                <a:cubicBezTo>
                  <a:pt x="537" y="49"/>
                  <a:pt x="522" y="56"/>
                  <a:pt x="508" y="56"/>
                </a:cubicBezTo>
                <a:close/>
                <a:moveTo>
                  <a:pt x="84" y="332"/>
                </a:moveTo>
                <a:lnTo>
                  <a:pt x="84" y="332"/>
                </a:lnTo>
                <a:cubicBezTo>
                  <a:pt x="84" y="332"/>
                  <a:pt x="84" y="332"/>
                  <a:pt x="91" y="332"/>
                </a:cubicBezTo>
                <a:cubicBezTo>
                  <a:pt x="91" y="332"/>
                  <a:pt x="91" y="332"/>
                  <a:pt x="98" y="332"/>
                </a:cubicBezTo>
                <a:cubicBezTo>
                  <a:pt x="98" y="325"/>
                  <a:pt x="106" y="325"/>
                  <a:pt x="113" y="325"/>
                </a:cubicBezTo>
                <a:cubicBezTo>
                  <a:pt x="113" y="466"/>
                  <a:pt x="113" y="466"/>
                  <a:pt x="113" y="466"/>
                </a:cubicBezTo>
                <a:cubicBezTo>
                  <a:pt x="487" y="466"/>
                  <a:pt x="487" y="466"/>
                  <a:pt x="487" y="466"/>
                </a:cubicBezTo>
                <a:cubicBezTo>
                  <a:pt x="487" y="325"/>
                  <a:pt x="487" y="325"/>
                  <a:pt x="487" y="325"/>
                </a:cubicBezTo>
                <a:cubicBezTo>
                  <a:pt x="494" y="325"/>
                  <a:pt x="494" y="325"/>
                  <a:pt x="501" y="332"/>
                </a:cubicBezTo>
                <a:cubicBezTo>
                  <a:pt x="501" y="332"/>
                  <a:pt x="501" y="332"/>
                  <a:pt x="508" y="332"/>
                </a:cubicBezTo>
                <a:lnTo>
                  <a:pt x="515" y="332"/>
                </a:lnTo>
                <a:lnTo>
                  <a:pt x="522" y="332"/>
                </a:lnTo>
                <a:cubicBezTo>
                  <a:pt x="530" y="332"/>
                  <a:pt x="537" y="332"/>
                  <a:pt x="544" y="332"/>
                </a:cubicBezTo>
                <a:cubicBezTo>
                  <a:pt x="544" y="523"/>
                  <a:pt x="544" y="523"/>
                  <a:pt x="544" y="523"/>
                </a:cubicBezTo>
                <a:cubicBezTo>
                  <a:pt x="544" y="537"/>
                  <a:pt x="530" y="551"/>
                  <a:pt x="515" y="551"/>
                </a:cubicBezTo>
                <a:cubicBezTo>
                  <a:pt x="84" y="551"/>
                  <a:pt x="84" y="551"/>
                  <a:pt x="84" y="551"/>
                </a:cubicBezTo>
                <a:cubicBezTo>
                  <a:pt x="63" y="551"/>
                  <a:pt x="56" y="537"/>
                  <a:pt x="56" y="523"/>
                </a:cubicBezTo>
                <a:cubicBezTo>
                  <a:pt x="56" y="332"/>
                  <a:pt x="56" y="332"/>
                  <a:pt x="56" y="332"/>
                </a:cubicBezTo>
                <a:cubicBezTo>
                  <a:pt x="63" y="332"/>
                  <a:pt x="63" y="332"/>
                  <a:pt x="70" y="332"/>
                </a:cubicBezTo>
                <a:cubicBezTo>
                  <a:pt x="77" y="332"/>
                  <a:pt x="77" y="332"/>
                  <a:pt x="84" y="33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34" name="Freeform 104">
            <a:extLst>
              <a:ext uri="{FF2B5EF4-FFF2-40B4-BE49-F238E27FC236}">
                <a16:creationId xmlns:a16="http://schemas.microsoft.com/office/drawing/2014/main" id="{BD5E70B5-7957-4275-B8B1-E368AD27925A}"/>
              </a:ext>
            </a:extLst>
          </p:cNvPr>
          <p:cNvSpPr>
            <a:spLocks noChangeArrowheads="1"/>
          </p:cNvSpPr>
          <p:nvPr/>
        </p:nvSpPr>
        <p:spPr bwMode="auto">
          <a:xfrm>
            <a:off x="17215585" y="3157268"/>
            <a:ext cx="665245" cy="457958"/>
          </a:xfrm>
          <a:custGeom>
            <a:avLst/>
            <a:gdLst>
              <a:gd name="T0" fmla="*/ 208643 w 609"/>
              <a:gd name="T1" fmla="*/ 150451 h 418"/>
              <a:gd name="T2" fmla="*/ 208643 w 609"/>
              <a:gd name="T3" fmla="*/ 150451 h 418"/>
              <a:gd name="T4" fmla="*/ 10432 w 609"/>
              <a:gd name="T5" fmla="*/ 150451 h 418"/>
              <a:gd name="T6" fmla="*/ 0 w 609"/>
              <a:gd name="T7" fmla="*/ 139988 h 418"/>
              <a:gd name="T8" fmla="*/ 0 w 609"/>
              <a:gd name="T9" fmla="*/ 60974 h 418"/>
              <a:gd name="T10" fmla="*/ 218715 w 609"/>
              <a:gd name="T11" fmla="*/ 60974 h 418"/>
              <a:gd name="T12" fmla="*/ 218715 w 609"/>
              <a:gd name="T13" fmla="*/ 139988 h 418"/>
              <a:gd name="T14" fmla="*/ 208643 w 609"/>
              <a:gd name="T15" fmla="*/ 150451 h 418"/>
              <a:gd name="T16" fmla="*/ 20505 w 609"/>
              <a:gd name="T17" fmla="*/ 129886 h 418"/>
              <a:gd name="T18" fmla="*/ 20505 w 609"/>
              <a:gd name="T19" fmla="*/ 129886 h 418"/>
              <a:gd name="T20" fmla="*/ 61154 w 609"/>
              <a:gd name="T21" fmla="*/ 129886 h 418"/>
              <a:gd name="T22" fmla="*/ 61154 w 609"/>
              <a:gd name="T23" fmla="*/ 119784 h 418"/>
              <a:gd name="T24" fmla="*/ 20505 w 609"/>
              <a:gd name="T25" fmla="*/ 119784 h 418"/>
              <a:gd name="T26" fmla="*/ 20505 w 609"/>
              <a:gd name="T27" fmla="*/ 129886 h 418"/>
              <a:gd name="T28" fmla="*/ 122308 w 609"/>
              <a:gd name="T29" fmla="*/ 99218 h 418"/>
              <a:gd name="T30" fmla="*/ 122308 w 609"/>
              <a:gd name="T31" fmla="*/ 99218 h 418"/>
              <a:gd name="T32" fmla="*/ 20505 w 609"/>
              <a:gd name="T33" fmla="*/ 99218 h 418"/>
              <a:gd name="T34" fmla="*/ 20505 w 609"/>
              <a:gd name="T35" fmla="*/ 109681 h 418"/>
              <a:gd name="T36" fmla="*/ 122308 w 609"/>
              <a:gd name="T37" fmla="*/ 109681 h 418"/>
              <a:gd name="T38" fmla="*/ 122308 w 609"/>
              <a:gd name="T39" fmla="*/ 99218 h 418"/>
              <a:gd name="T40" fmla="*/ 0 w 609"/>
              <a:gd name="T41" fmla="*/ 10102 h 418"/>
              <a:gd name="T42" fmla="*/ 0 w 609"/>
              <a:gd name="T43" fmla="*/ 10102 h 418"/>
              <a:gd name="T44" fmla="*/ 10432 w 609"/>
              <a:gd name="T45" fmla="*/ 0 h 418"/>
              <a:gd name="T46" fmla="*/ 208643 w 609"/>
              <a:gd name="T47" fmla="*/ 0 h 418"/>
              <a:gd name="T48" fmla="*/ 218715 w 609"/>
              <a:gd name="T49" fmla="*/ 10102 h 418"/>
              <a:gd name="T50" fmla="*/ 218715 w 609"/>
              <a:gd name="T51" fmla="*/ 40770 h 418"/>
              <a:gd name="T52" fmla="*/ 0 w 609"/>
              <a:gd name="T53" fmla="*/ 40770 h 418"/>
              <a:gd name="T54" fmla="*/ 0 w 609"/>
              <a:gd name="T55" fmla="*/ 10102 h 4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9" h="418">
                <a:moveTo>
                  <a:pt x="580" y="417"/>
                </a:moveTo>
                <a:lnTo>
                  <a:pt x="580" y="417"/>
                </a:lnTo>
                <a:cubicBezTo>
                  <a:pt x="29" y="417"/>
                  <a:pt x="29" y="417"/>
                  <a:pt x="29" y="417"/>
                </a:cubicBezTo>
                <a:cubicBezTo>
                  <a:pt x="15" y="417"/>
                  <a:pt x="0" y="402"/>
                  <a:pt x="0" y="388"/>
                </a:cubicBezTo>
                <a:cubicBezTo>
                  <a:pt x="0" y="169"/>
                  <a:pt x="0" y="169"/>
                  <a:pt x="0" y="169"/>
                </a:cubicBezTo>
                <a:cubicBezTo>
                  <a:pt x="608" y="169"/>
                  <a:pt x="608" y="169"/>
                  <a:pt x="608" y="169"/>
                </a:cubicBezTo>
                <a:cubicBezTo>
                  <a:pt x="608" y="388"/>
                  <a:pt x="608" y="388"/>
                  <a:pt x="608" y="388"/>
                </a:cubicBezTo>
                <a:cubicBezTo>
                  <a:pt x="608" y="402"/>
                  <a:pt x="594" y="417"/>
                  <a:pt x="580" y="417"/>
                </a:cubicBezTo>
                <a:close/>
                <a:moveTo>
                  <a:pt x="57" y="360"/>
                </a:moveTo>
                <a:lnTo>
                  <a:pt x="57" y="360"/>
                </a:lnTo>
                <a:cubicBezTo>
                  <a:pt x="170" y="360"/>
                  <a:pt x="170" y="360"/>
                  <a:pt x="170" y="360"/>
                </a:cubicBezTo>
                <a:cubicBezTo>
                  <a:pt x="170" y="332"/>
                  <a:pt x="170" y="332"/>
                  <a:pt x="170" y="332"/>
                </a:cubicBezTo>
                <a:cubicBezTo>
                  <a:pt x="57" y="332"/>
                  <a:pt x="57" y="332"/>
                  <a:pt x="57" y="332"/>
                </a:cubicBezTo>
                <a:lnTo>
                  <a:pt x="57" y="360"/>
                </a:lnTo>
                <a:close/>
                <a:moveTo>
                  <a:pt x="340" y="275"/>
                </a:moveTo>
                <a:lnTo>
                  <a:pt x="340" y="275"/>
                </a:lnTo>
                <a:cubicBezTo>
                  <a:pt x="57" y="275"/>
                  <a:pt x="57" y="275"/>
                  <a:pt x="57" y="275"/>
                </a:cubicBezTo>
                <a:cubicBezTo>
                  <a:pt x="57" y="304"/>
                  <a:pt x="57" y="304"/>
                  <a:pt x="57" y="304"/>
                </a:cubicBezTo>
                <a:cubicBezTo>
                  <a:pt x="340" y="304"/>
                  <a:pt x="340" y="304"/>
                  <a:pt x="340" y="304"/>
                </a:cubicBezTo>
                <a:lnTo>
                  <a:pt x="340" y="275"/>
                </a:lnTo>
                <a:close/>
                <a:moveTo>
                  <a:pt x="0" y="28"/>
                </a:moveTo>
                <a:lnTo>
                  <a:pt x="0" y="28"/>
                </a:lnTo>
                <a:cubicBezTo>
                  <a:pt x="0" y="14"/>
                  <a:pt x="15" y="0"/>
                  <a:pt x="29" y="0"/>
                </a:cubicBezTo>
                <a:cubicBezTo>
                  <a:pt x="580" y="0"/>
                  <a:pt x="580" y="0"/>
                  <a:pt x="580" y="0"/>
                </a:cubicBezTo>
                <a:cubicBezTo>
                  <a:pt x="594" y="0"/>
                  <a:pt x="608" y="14"/>
                  <a:pt x="608" y="28"/>
                </a:cubicBezTo>
                <a:cubicBezTo>
                  <a:pt x="608" y="113"/>
                  <a:pt x="608" y="113"/>
                  <a:pt x="608" y="113"/>
                </a:cubicBezTo>
                <a:cubicBezTo>
                  <a:pt x="0" y="113"/>
                  <a:pt x="0" y="113"/>
                  <a:pt x="0" y="113"/>
                </a:cubicBezTo>
                <a:lnTo>
                  <a:pt x="0" y="28"/>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41" name="Freeform 21">
            <a:extLst>
              <a:ext uri="{FF2B5EF4-FFF2-40B4-BE49-F238E27FC236}">
                <a16:creationId xmlns:a16="http://schemas.microsoft.com/office/drawing/2014/main" id="{26F35F15-AAA8-4463-BCD8-5867B93C8D84}"/>
              </a:ext>
            </a:extLst>
          </p:cNvPr>
          <p:cNvSpPr>
            <a:spLocks noEditPoints="1"/>
          </p:cNvSpPr>
          <p:nvPr/>
        </p:nvSpPr>
        <p:spPr bwMode="auto">
          <a:xfrm>
            <a:off x="6800331" y="3164763"/>
            <a:ext cx="357512" cy="491126"/>
          </a:xfrm>
          <a:custGeom>
            <a:avLst/>
            <a:gdLst>
              <a:gd name="T0" fmla="*/ 126414 w 46"/>
              <a:gd name="T1" fmla="*/ 99383 h 63"/>
              <a:gd name="T2" fmla="*/ 153746 w 46"/>
              <a:gd name="T3" fmla="*/ 140506 h 63"/>
              <a:gd name="T4" fmla="*/ 95664 w 46"/>
              <a:gd name="T5" fmla="*/ 181630 h 63"/>
              <a:gd name="T6" fmla="*/ 95664 w 46"/>
              <a:gd name="T7" fmla="*/ 215900 h 63"/>
              <a:gd name="T8" fmla="*/ 75165 w 46"/>
              <a:gd name="T9" fmla="*/ 215900 h 63"/>
              <a:gd name="T10" fmla="*/ 75165 w 46"/>
              <a:gd name="T11" fmla="*/ 181630 h 63"/>
              <a:gd name="T12" fmla="*/ 58082 w 46"/>
              <a:gd name="T13" fmla="*/ 181630 h 63"/>
              <a:gd name="T14" fmla="*/ 58082 w 46"/>
              <a:gd name="T15" fmla="*/ 215900 h 63"/>
              <a:gd name="T16" fmla="*/ 40999 w 46"/>
              <a:gd name="T17" fmla="*/ 215900 h 63"/>
              <a:gd name="T18" fmla="*/ 40999 w 46"/>
              <a:gd name="T19" fmla="*/ 181630 h 63"/>
              <a:gd name="T20" fmla="*/ 23916 w 46"/>
              <a:gd name="T21" fmla="*/ 181630 h 63"/>
              <a:gd name="T22" fmla="*/ 0 w 46"/>
              <a:gd name="T23" fmla="*/ 181630 h 63"/>
              <a:gd name="T24" fmla="*/ 3417 w 46"/>
              <a:gd name="T25" fmla="*/ 157641 h 63"/>
              <a:gd name="T26" fmla="*/ 17083 w 46"/>
              <a:gd name="T27" fmla="*/ 157641 h 63"/>
              <a:gd name="T28" fmla="*/ 23916 w 46"/>
              <a:gd name="T29" fmla="*/ 150787 h 63"/>
              <a:gd name="T30" fmla="*/ 23916 w 46"/>
              <a:gd name="T31" fmla="*/ 99383 h 63"/>
              <a:gd name="T32" fmla="*/ 27333 w 46"/>
              <a:gd name="T33" fmla="*/ 99383 h 63"/>
              <a:gd name="T34" fmla="*/ 23916 w 46"/>
              <a:gd name="T35" fmla="*/ 99383 h 63"/>
              <a:gd name="T36" fmla="*/ 23916 w 46"/>
              <a:gd name="T37" fmla="*/ 61686 h 63"/>
              <a:gd name="T38" fmla="*/ 13666 w 46"/>
              <a:gd name="T39" fmla="*/ 51405 h 63"/>
              <a:gd name="T40" fmla="*/ 0 w 46"/>
              <a:gd name="T41" fmla="*/ 51405 h 63"/>
              <a:gd name="T42" fmla="*/ 0 w 46"/>
              <a:gd name="T43" fmla="*/ 30843 h 63"/>
              <a:gd name="T44" fmla="*/ 27333 w 46"/>
              <a:gd name="T45" fmla="*/ 30843 h 63"/>
              <a:gd name="T46" fmla="*/ 40999 w 46"/>
              <a:gd name="T47" fmla="*/ 30843 h 63"/>
              <a:gd name="T48" fmla="*/ 40999 w 46"/>
              <a:gd name="T49" fmla="*/ 0 h 63"/>
              <a:gd name="T50" fmla="*/ 58082 w 46"/>
              <a:gd name="T51" fmla="*/ 0 h 63"/>
              <a:gd name="T52" fmla="*/ 58082 w 46"/>
              <a:gd name="T53" fmla="*/ 30843 h 63"/>
              <a:gd name="T54" fmla="*/ 75165 w 46"/>
              <a:gd name="T55" fmla="*/ 30843 h 63"/>
              <a:gd name="T56" fmla="*/ 75165 w 46"/>
              <a:gd name="T57" fmla="*/ 0 h 63"/>
              <a:gd name="T58" fmla="*/ 95664 w 46"/>
              <a:gd name="T59" fmla="*/ 0 h 63"/>
              <a:gd name="T60" fmla="*/ 95664 w 46"/>
              <a:gd name="T61" fmla="*/ 30843 h 63"/>
              <a:gd name="T62" fmla="*/ 143497 w 46"/>
              <a:gd name="T63" fmla="*/ 65113 h 63"/>
              <a:gd name="T64" fmla="*/ 126414 w 46"/>
              <a:gd name="T65" fmla="*/ 99383 h 63"/>
              <a:gd name="T66" fmla="*/ 61499 w 46"/>
              <a:gd name="T67" fmla="*/ 54832 h 63"/>
              <a:gd name="T68" fmla="*/ 61499 w 46"/>
              <a:gd name="T69" fmla="*/ 92529 h 63"/>
              <a:gd name="T70" fmla="*/ 105914 w 46"/>
              <a:gd name="T71" fmla="*/ 75394 h 63"/>
              <a:gd name="T72" fmla="*/ 61499 w 46"/>
              <a:gd name="T73" fmla="*/ 54832 h 63"/>
              <a:gd name="T74" fmla="*/ 61499 w 46"/>
              <a:gd name="T75" fmla="*/ 113090 h 63"/>
              <a:gd name="T76" fmla="*/ 61499 w 46"/>
              <a:gd name="T77" fmla="*/ 157641 h 63"/>
              <a:gd name="T78" fmla="*/ 116164 w 46"/>
              <a:gd name="T79" fmla="*/ 137079 h 63"/>
              <a:gd name="T80" fmla="*/ 61499 w 46"/>
              <a:gd name="T81" fmla="*/ 113090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6" h="63">
                <a:moveTo>
                  <a:pt x="37" y="29"/>
                </a:moveTo>
                <a:cubicBezTo>
                  <a:pt x="43" y="30"/>
                  <a:pt x="46" y="33"/>
                  <a:pt x="45" y="41"/>
                </a:cubicBezTo>
                <a:cubicBezTo>
                  <a:pt x="45" y="50"/>
                  <a:pt x="38" y="53"/>
                  <a:pt x="28" y="53"/>
                </a:cubicBezTo>
                <a:cubicBezTo>
                  <a:pt x="28" y="63"/>
                  <a:pt x="28" y="63"/>
                  <a:pt x="28" y="63"/>
                </a:cubicBezTo>
                <a:cubicBezTo>
                  <a:pt x="22" y="63"/>
                  <a:pt x="22" y="63"/>
                  <a:pt x="22" y="63"/>
                </a:cubicBezTo>
                <a:cubicBezTo>
                  <a:pt x="22" y="53"/>
                  <a:pt x="22" y="53"/>
                  <a:pt x="22" y="53"/>
                </a:cubicBezTo>
                <a:cubicBezTo>
                  <a:pt x="21" y="53"/>
                  <a:pt x="19" y="53"/>
                  <a:pt x="17" y="53"/>
                </a:cubicBezTo>
                <a:cubicBezTo>
                  <a:pt x="17" y="63"/>
                  <a:pt x="17" y="63"/>
                  <a:pt x="17" y="63"/>
                </a:cubicBezTo>
                <a:cubicBezTo>
                  <a:pt x="12" y="63"/>
                  <a:pt x="12" y="63"/>
                  <a:pt x="12" y="63"/>
                </a:cubicBezTo>
                <a:cubicBezTo>
                  <a:pt x="12" y="53"/>
                  <a:pt x="12" y="53"/>
                  <a:pt x="12" y="53"/>
                </a:cubicBezTo>
                <a:cubicBezTo>
                  <a:pt x="10" y="53"/>
                  <a:pt x="9" y="53"/>
                  <a:pt x="7" y="53"/>
                </a:cubicBezTo>
                <a:cubicBezTo>
                  <a:pt x="0" y="53"/>
                  <a:pt x="0" y="53"/>
                  <a:pt x="0" y="53"/>
                </a:cubicBezTo>
                <a:cubicBezTo>
                  <a:pt x="1" y="46"/>
                  <a:pt x="1" y="46"/>
                  <a:pt x="1" y="46"/>
                </a:cubicBezTo>
                <a:cubicBezTo>
                  <a:pt x="5" y="46"/>
                  <a:pt x="5" y="46"/>
                  <a:pt x="5" y="46"/>
                </a:cubicBezTo>
                <a:cubicBezTo>
                  <a:pt x="7" y="46"/>
                  <a:pt x="7" y="45"/>
                  <a:pt x="7" y="44"/>
                </a:cubicBezTo>
                <a:cubicBezTo>
                  <a:pt x="7" y="29"/>
                  <a:pt x="7" y="29"/>
                  <a:pt x="7" y="29"/>
                </a:cubicBezTo>
                <a:cubicBezTo>
                  <a:pt x="8" y="29"/>
                  <a:pt x="8" y="29"/>
                  <a:pt x="8" y="29"/>
                </a:cubicBezTo>
                <a:cubicBezTo>
                  <a:pt x="8" y="29"/>
                  <a:pt x="8" y="29"/>
                  <a:pt x="7" y="29"/>
                </a:cubicBezTo>
                <a:cubicBezTo>
                  <a:pt x="7" y="18"/>
                  <a:pt x="7" y="18"/>
                  <a:pt x="7" y="18"/>
                </a:cubicBezTo>
                <a:cubicBezTo>
                  <a:pt x="7" y="17"/>
                  <a:pt x="6" y="15"/>
                  <a:pt x="4" y="15"/>
                </a:cubicBezTo>
                <a:cubicBezTo>
                  <a:pt x="4" y="15"/>
                  <a:pt x="4" y="15"/>
                  <a:pt x="0" y="15"/>
                </a:cubicBezTo>
                <a:cubicBezTo>
                  <a:pt x="0" y="9"/>
                  <a:pt x="0" y="9"/>
                  <a:pt x="0" y="9"/>
                </a:cubicBezTo>
                <a:cubicBezTo>
                  <a:pt x="8" y="9"/>
                  <a:pt x="8" y="9"/>
                  <a:pt x="8" y="9"/>
                </a:cubicBezTo>
                <a:cubicBezTo>
                  <a:pt x="9" y="9"/>
                  <a:pt x="10" y="9"/>
                  <a:pt x="12" y="9"/>
                </a:cubicBezTo>
                <a:cubicBezTo>
                  <a:pt x="12" y="0"/>
                  <a:pt x="12" y="0"/>
                  <a:pt x="12" y="0"/>
                </a:cubicBezTo>
                <a:cubicBezTo>
                  <a:pt x="17" y="0"/>
                  <a:pt x="17" y="0"/>
                  <a:pt x="17" y="0"/>
                </a:cubicBezTo>
                <a:cubicBezTo>
                  <a:pt x="17" y="9"/>
                  <a:pt x="17" y="9"/>
                  <a:pt x="17" y="9"/>
                </a:cubicBezTo>
                <a:cubicBezTo>
                  <a:pt x="19" y="9"/>
                  <a:pt x="21" y="9"/>
                  <a:pt x="22" y="9"/>
                </a:cubicBezTo>
                <a:cubicBezTo>
                  <a:pt x="22" y="0"/>
                  <a:pt x="22" y="0"/>
                  <a:pt x="22" y="0"/>
                </a:cubicBezTo>
                <a:cubicBezTo>
                  <a:pt x="28" y="0"/>
                  <a:pt x="28" y="0"/>
                  <a:pt x="28" y="0"/>
                </a:cubicBezTo>
                <a:cubicBezTo>
                  <a:pt x="28" y="9"/>
                  <a:pt x="28" y="9"/>
                  <a:pt x="28" y="9"/>
                </a:cubicBezTo>
                <a:cubicBezTo>
                  <a:pt x="35" y="10"/>
                  <a:pt x="41" y="12"/>
                  <a:pt x="42" y="19"/>
                </a:cubicBezTo>
                <a:cubicBezTo>
                  <a:pt x="43" y="24"/>
                  <a:pt x="40" y="27"/>
                  <a:pt x="37" y="29"/>
                </a:cubicBezTo>
                <a:close/>
                <a:moveTo>
                  <a:pt x="18" y="16"/>
                </a:moveTo>
                <a:cubicBezTo>
                  <a:pt x="18" y="27"/>
                  <a:pt x="18" y="27"/>
                  <a:pt x="18" y="27"/>
                </a:cubicBezTo>
                <a:cubicBezTo>
                  <a:pt x="21" y="27"/>
                  <a:pt x="31" y="28"/>
                  <a:pt x="31" y="22"/>
                </a:cubicBezTo>
                <a:cubicBezTo>
                  <a:pt x="31" y="15"/>
                  <a:pt x="21" y="16"/>
                  <a:pt x="18" y="16"/>
                </a:cubicBezTo>
                <a:close/>
                <a:moveTo>
                  <a:pt x="18" y="33"/>
                </a:moveTo>
                <a:cubicBezTo>
                  <a:pt x="18" y="46"/>
                  <a:pt x="18" y="46"/>
                  <a:pt x="18" y="46"/>
                </a:cubicBezTo>
                <a:cubicBezTo>
                  <a:pt x="22" y="46"/>
                  <a:pt x="34" y="47"/>
                  <a:pt x="34" y="40"/>
                </a:cubicBezTo>
                <a:cubicBezTo>
                  <a:pt x="34" y="32"/>
                  <a:pt x="22" y="33"/>
                  <a:pt x="18"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35">
            <a:extLst>
              <a:ext uri="{FF2B5EF4-FFF2-40B4-BE49-F238E27FC236}">
                <a16:creationId xmlns:a16="http://schemas.microsoft.com/office/drawing/2014/main" id="{D86B5DF2-C4E4-458B-9FD0-0880ACF21490}"/>
              </a:ext>
            </a:extLst>
          </p:cNvPr>
          <p:cNvSpPr>
            <a:spLocks/>
          </p:cNvSpPr>
          <p:nvPr/>
        </p:nvSpPr>
        <p:spPr bwMode="auto">
          <a:xfrm>
            <a:off x="7943748" y="3202681"/>
            <a:ext cx="303343" cy="415292"/>
          </a:xfrm>
          <a:custGeom>
            <a:avLst/>
            <a:gdLst>
              <a:gd name="T0" fmla="*/ 54708 w 39"/>
              <a:gd name="T1" fmla="*/ 182563 h 53"/>
              <a:gd name="T2" fmla="*/ 51288 w 39"/>
              <a:gd name="T3" fmla="*/ 179118 h 53"/>
              <a:gd name="T4" fmla="*/ 51288 w 39"/>
              <a:gd name="T5" fmla="*/ 134339 h 53"/>
              <a:gd name="T6" fmla="*/ 13677 w 39"/>
              <a:gd name="T7" fmla="*/ 134339 h 53"/>
              <a:gd name="T8" fmla="*/ 10258 w 39"/>
              <a:gd name="T9" fmla="*/ 130894 h 53"/>
              <a:gd name="T10" fmla="*/ 10258 w 39"/>
              <a:gd name="T11" fmla="*/ 117116 h 53"/>
              <a:gd name="T12" fmla="*/ 13677 w 39"/>
              <a:gd name="T13" fmla="*/ 113671 h 53"/>
              <a:gd name="T14" fmla="*/ 51288 w 39"/>
              <a:gd name="T15" fmla="*/ 113671 h 53"/>
              <a:gd name="T16" fmla="*/ 51288 w 39"/>
              <a:gd name="T17" fmla="*/ 103338 h 53"/>
              <a:gd name="T18" fmla="*/ 13677 w 39"/>
              <a:gd name="T19" fmla="*/ 103338 h 53"/>
              <a:gd name="T20" fmla="*/ 10258 w 39"/>
              <a:gd name="T21" fmla="*/ 96448 h 53"/>
              <a:gd name="T22" fmla="*/ 10258 w 39"/>
              <a:gd name="T23" fmla="*/ 86115 h 53"/>
              <a:gd name="T24" fmla="*/ 13677 w 39"/>
              <a:gd name="T25" fmla="*/ 79225 h 53"/>
              <a:gd name="T26" fmla="*/ 41031 w 39"/>
              <a:gd name="T27" fmla="*/ 79225 h 53"/>
              <a:gd name="T28" fmla="*/ 0 w 39"/>
              <a:gd name="T29" fmla="*/ 3445 h 53"/>
              <a:gd name="T30" fmla="*/ 0 w 39"/>
              <a:gd name="T31" fmla="*/ 0 h 53"/>
              <a:gd name="T32" fmla="*/ 3419 w 39"/>
              <a:gd name="T33" fmla="*/ 0 h 53"/>
              <a:gd name="T34" fmla="*/ 27354 w 39"/>
              <a:gd name="T35" fmla="*/ 0 h 53"/>
              <a:gd name="T36" fmla="*/ 30773 w 39"/>
              <a:gd name="T37" fmla="*/ 0 h 53"/>
              <a:gd name="T38" fmla="*/ 61546 w 39"/>
              <a:gd name="T39" fmla="*/ 55113 h 53"/>
              <a:gd name="T40" fmla="*/ 68385 w 39"/>
              <a:gd name="T41" fmla="*/ 72336 h 53"/>
              <a:gd name="T42" fmla="*/ 75223 w 39"/>
              <a:gd name="T43" fmla="*/ 55113 h 53"/>
              <a:gd name="T44" fmla="*/ 99158 w 39"/>
              <a:gd name="T45" fmla="*/ 0 h 53"/>
              <a:gd name="T46" fmla="*/ 102577 w 39"/>
              <a:gd name="T47" fmla="*/ 0 h 53"/>
              <a:gd name="T48" fmla="*/ 129931 w 39"/>
              <a:gd name="T49" fmla="*/ 0 h 53"/>
              <a:gd name="T50" fmla="*/ 133350 w 39"/>
              <a:gd name="T51" fmla="*/ 0 h 53"/>
              <a:gd name="T52" fmla="*/ 133350 w 39"/>
              <a:gd name="T53" fmla="*/ 3445 h 53"/>
              <a:gd name="T54" fmla="*/ 92319 w 39"/>
              <a:gd name="T55" fmla="*/ 79225 h 53"/>
              <a:gd name="T56" fmla="*/ 119673 w 39"/>
              <a:gd name="T57" fmla="*/ 79225 h 53"/>
              <a:gd name="T58" fmla="*/ 123092 w 39"/>
              <a:gd name="T59" fmla="*/ 86115 h 53"/>
              <a:gd name="T60" fmla="*/ 123092 w 39"/>
              <a:gd name="T61" fmla="*/ 96448 h 53"/>
              <a:gd name="T62" fmla="*/ 119673 w 39"/>
              <a:gd name="T63" fmla="*/ 103338 h 53"/>
              <a:gd name="T64" fmla="*/ 82062 w 39"/>
              <a:gd name="T65" fmla="*/ 103338 h 53"/>
              <a:gd name="T66" fmla="*/ 82062 w 39"/>
              <a:gd name="T67" fmla="*/ 113671 h 53"/>
              <a:gd name="T68" fmla="*/ 119673 w 39"/>
              <a:gd name="T69" fmla="*/ 113671 h 53"/>
              <a:gd name="T70" fmla="*/ 123092 w 39"/>
              <a:gd name="T71" fmla="*/ 117116 h 53"/>
              <a:gd name="T72" fmla="*/ 123092 w 39"/>
              <a:gd name="T73" fmla="*/ 130894 h 53"/>
              <a:gd name="T74" fmla="*/ 119673 w 39"/>
              <a:gd name="T75" fmla="*/ 134339 h 53"/>
              <a:gd name="T76" fmla="*/ 82062 w 39"/>
              <a:gd name="T77" fmla="*/ 134339 h 53"/>
              <a:gd name="T78" fmla="*/ 82062 w 39"/>
              <a:gd name="T79" fmla="*/ 179118 h 53"/>
              <a:gd name="T80" fmla="*/ 78642 w 39"/>
              <a:gd name="T81" fmla="*/ 182563 h 53"/>
              <a:gd name="T82" fmla="*/ 54708 w 39"/>
              <a:gd name="T83" fmla="*/ 182563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 h="53">
                <a:moveTo>
                  <a:pt x="16" y="53"/>
                </a:moveTo>
                <a:cubicBezTo>
                  <a:pt x="15" y="53"/>
                  <a:pt x="15" y="52"/>
                  <a:pt x="15" y="52"/>
                </a:cubicBezTo>
                <a:cubicBezTo>
                  <a:pt x="15" y="39"/>
                  <a:pt x="15" y="39"/>
                  <a:pt x="15" y="39"/>
                </a:cubicBezTo>
                <a:cubicBezTo>
                  <a:pt x="4" y="39"/>
                  <a:pt x="4" y="39"/>
                  <a:pt x="4" y="39"/>
                </a:cubicBezTo>
                <a:cubicBezTo>
                  <a:pt x="3" y="39"/>
                  <a:pt x="3" y="39"/>
                  <a:pt x="3" y="38"/>
                </a:cubicBezTo>
                <a:cubicBezTo>
                  <a:pt x="3" y="34"/>
                  <a:pt x="3" y="34"/>
                  <a:pt x="3" y="34"/>
                </a:cubicBezTo>
                <a:cubicBezTo>
                  <a:pt x="3" y="33"/>
                  <a:pt x="3" y="33"/>
                  <a:pt x="4" y="33"/>
                </a:cubicBezTo>
                <a:cubicBezTo>
                  <a:pt x="15" y="33"/>
                  <a:pt x="15" y="33"/>
                  <a:pt x="15" y="33"/>
                </a:cubicBezTo>
                <a:cubicBezTo>
                  <a:pt x="15" y="30"/>
                  <a:pt x="15" y="30"/>
                  <a:pt x="15" y="30"/>
                </a:cubicBezTo>
                <a:cubicBezTo>
                  <a:pt x="4" y="30"/>
                  <a:pt x="4" y="30"/>
                  <a:pt x="4" y="30"/>
                </a:cubicBezTo>
                <a:cubicBezTo>
                  <a:pt x="3" y="30"/>
                  <a:pt x="3" y="29"/>
                  <a:pt x="3" y="28"/>
                </a:cubicBezTo>
                <a:cubicBezTo>
                  <a:pt x="3" y="25"/>
                  <a:pt x="3" y="25"/>
                  <a:pt x="3" y="25"/>
                </a:cubicBezTo>
                <a:cubicBezTo>
                  <a:pt x="3" y="24"/>
                  <a:pt x="3" y="23"/>
                  <a:pt x="4" y="23"/>
                </a:cubicBezTo>
                <a:cubicBezTo>
                  <a:pt x="12" y="23"/>
                  <a:pt x="12" y="23"/>
                  <a:pt x="12" y="23"/>
                </a:cubicBezTo>
                <a:cubicBezTo>
                  <a:pt x="0" y="1"/>
                  <a:pt x="0" y="1"/>
                  <a:pt x="0" y="1"/>
                </a:cubicBezTo>
                <a:cubicBezTo>
                  <a:pt x="0" y="1"/>
                  <a:pt x="0" y="1"/>
                  <a:pt x="0" y="0"/>
                </a:cubicBezTo>
                <a:cubicBezTo>
                  <a:pt x="0" y="0"/>
                  <a:pt x="1" y="0"/>
                  <a:pt x="1" y="0"/>
                </a:cubicBezTo>
                <a:cubicBezTo>
                  <a:pt x="8" y="0"/>
                  <a:pt x="8" y="0"/>
                  <a:pt x="8" y="0"/>
                </a:cubicBezTo>
                <a:cubicBezTo>
                  <a:pt x="9" y="0"/>
                  <a:pt x="9" y="0"/>
                  <a:pt x="9" y="0"/>
                </a:cubicBezTo>
                <a:cubicBezTo>
                  <a:pt x="18" y="16"/>
                  <a:pt x="18" y="16"/>
                  <a:pt x="18" y="16"/>
                </a:cubicBezTo>
                <a:cubicBezTo>
                  <a:pt x="19" y="18"/>
                  <a:pt x="19" y="20"/>
                  <a:pt x="20" y="21"/>
                </a:cubicBezTo>
                <a:cubicBezTo>
                  <a:pt x="20" y="19"/>
                  <a:pt x="21" y="18"/>
                  <a:pt x="22" y="16"/>
                </a:cubicBezTo>
                <a:cubicBezTo>
                  <a:pt x="29" y="0"/>
                  <a:pt x="29" y="0"/>
                  <a:pt x="29" y="0"/>
                </a:cubicBezTo>
                <a:cubicBezTo>
                  <a:pt x="29" y="0"/>
                  <a:pt x="30" y="0"/>
                  <a:pt x="30" y="0"/>
                </a:cubicBezTo>
                <a:cubicBezTo>
                  <a:pt x="38" y="0"/>
                  <a:pt x="38" y="0"/>
                  <a:pt x="38" y="0"/>
                </a:cubicBezTo>
                <a:cubicBezTo>
                  <a:pt x="38" y="0"/>
                  <a:pt x="38" y="0"/>
                  <a:pt x="39" y="0"/>
                </a:cubicBezTo>
                <a:cubicBezTo>
                  <a:pt x="39" y="0"/>
                  <a:pt x="39" y="1"/>
                  <a:pt x="39" y="1"/>
                </a:cubicBezTo>
                <a:cubicBezTo>
                  <a:pt x="27" y="23"/>
                  <a:pt x="27" y="23"/>
                  <a:pt x="27" y="23"/>
                </a:cubicBezTo>
                <a:cubicBezTo>
                  <a:pt x="35" y="23"/>
                  <a:pt x="35" y="23"/>
                  <a:pt x="35" y="23"/>
                </a:cubicBezTo>
                <a:cubicBezTo>
                  <a:pt x="36" y="23"/>
                  <a:pt x="36" y="24"/>
                  <a:pt x="36" y="25"/>
                </a:cubicBezTo>
                <a:cubicBezTo>
                  <a:pt x="36" y="28"/>
                  <a:pt x="36" y="28"/>
                  <a:pt x="36" y="28"/>
                </a:cubicBezTo>
                <a:cubicBezTo>
                  <a:pt x="36" y="29"/>
                  <a:pt x="36" y="30"/>
                  <a:pt x="35" y="30"/>
                </a:cubicBezTo>
                <a:cubicBezTo>
                  <a:pt x="24" y="30"/>
                  <a:pt x="24" y="30"/>
                  <a:pt x="24" y="30"/>
                </a:cubicBezTo>
                <a:cubicBezTo>
                  <a:pt x="24" y="33"/>
                  <a:pt x="24" y="33"/>
                  <a:pt x="24" y="33"/>
                </a:cubicBezTo>
                <a:cubicBezTo>
                  <a:pt x="35" y="33"/>
                  <a:pt x="35" y="33"/>
                  <a:pt x="35" y="33"/>
                </a:cubicBezTo>
                <a:cubicBezTo>
                  <a:pt x="36" y="33"/>
                  <a:pt x="36" y="33"/>
                  <a:pt x="36" y="34"/>
                </a:cubicBezTo>
                <a:cubicBezTo>
                  <a:pt x="36" y="38"/>
                  <a:pt x="36" y="38"/>
                  <a:pt x="36" y="38"/>
                </a:cubicBezTo>
                <a:cubicBezTo>
                  <a:pt x="36" y="39"/>
                  <a:pt x="36" y="39"/>
                  <a:pt x="35" y="39"/>
                </a:cubicBezTo>
                <a:cubicBezTo>
                  <a:pt x="24" y="39"/>
                  <a:pt x="24" y="39"/>
                  <a:pt x="24" y="39"/>
                </a:cubicBezTo>
                <a:cubicBezTo>
                  <a:pt x="24" y="52"/>
                  <a:pt x="24" y="52"/>
                  <a:pt x="24" y="52"/>
                </a:cubicBezTo>
                <a:cubicBezTo>
                  <a:pt x="24" y="52"/>
                  <a:pt x="23" y="53"/>
                  <a:pt x="23" y="53"/>
                </a:cubicBezTo>
                <a:lnTo>
                  <a:pt x="1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74">
            <a:extLst>
              <a:ext uri="{FF2B5EF4-FFF2-40B4-BE49-F238E27FC236}">
                <a16:creationId xmlns:a16="http://schemas.microsoft.com/office/drawing/2014/main" id="{74CAE243-A0DF-43D1-91DC-07F3401A51B3}"/>
              </a:ext>
            </a:extLst>
          </p:cNvPr>
          <p:cNvSpPr>
            <a:spLocks noEditPoints="1"/>
          </p:cNvSpPr>
          <p:nvPr/>
        </p:nvSpPr>
        <p:spPr bwMode="auto">
          <a:xfrm>
            <a:off x="9032997" y="3202682"/>
            <a:ext cx="530850" cy="415289"/>
          </a:xfrm>
          <a:custGeom>
            <a:avLst/>
            <a:gdLst>
              <a:gd name="T0" fmla="*/ 229931 w 68"/>
              <a:gd name="T1" fmla="*/ 99892 h 53"/>
              <a:gd name="T2" fmla="*/ 178454 w 68"/>
              <a:gd name="T3" fmla="*/ 179117 h 53"/>
              <a:gd name="T4" fmla="*/ 154431 w 68"/>
              <a:gd name="T5" fmla="*/ 182562 h 53"/>
              <a:gd name="T6" fmla="*/ 130409 w 68"/>
              <a:gd name="T7" fmla="*/ 99892 h 53"/>
              <a:gd name="T8" fmla="*/ 78932 w 68"/>
              <a:gd name="T9" fmla="*/ 179117 h 53"/>
              <a:gd name="T10" fmla="*/ 54909 w 68"/>
              <a:gd name="T11" fmla="*/ 182562 h 53"/>
              <a:gd name="T12" fmla="*/ 30886 w 68"/>
              <a:gd name="T13" fmla="*/ 99892 h 53"/>
              <a:gd name="T14" fmla="*/ 0 w 68"/>
              <a:gd name="T15" fmla="*/ 93003 h 53"/>
              <a:gd name="T16" fmla="*/ 3432 w 68"/>
              <a:gd name="T17" fmla="*/ 82670 h 53"/>
              <a:gd name="T18" fmla="*/ 20591 w 68"/>
              <a:gd name="T19" fmla="*/ 65447 h 53"/>
              <a:gd name="T20" fmla="*/ 0 w 68"/>
              <a:gd name="T21" fmla="*/ 62002 h 53"/>
              <a:gd name="T22" fmla="*/ 3432 w 68"/>
              <a:gd name="T23" fmla="*/ 48224 h 53"/>
              <a:gd name="T24" fmla="*/ 6864 w 68"/>
              <a:gd name="T25" fmla="*/ 3445 h 53"/>
              <a:gd name="T26" fmla="*/ 10295 w 68"/>
              <a:gd name="T27" fmla="*/ 0 h 53"/>
              <a:gd name="T28" fmla="*/ 30886 w 68"/>
              <a:gd name="T29" fmla="*/ 0 h 53"/>
              <a:gd name="T30" fmla="*/ 89227 w 68"/>
              <a:gd name="T31" fmla="*/ 48224 h 53"/>
              <a:gd name="T32" fmla="*/ 106386 w 68"/>
              <a:gd name="T33" fmla="*/ 0 h 53"/>
              <a:gd name="T34" fmla="*/ 126977 w 68"/>
              <a:gd name="T35" fmla="*/ 0 h 53"/>
              <a:gd name="T36" fmla="*/ 188749 w 68"/>
              <a:gd name="T37" fmla="*/ 48224 h 53"/>
              <a:gd name="T38" fmla="*/ 202477 w 68"/>
              <a:gd name="T39" fmla="*/ 0 h 53"/>
              <a:gd name="T40" fmla="*/ 226499 w 68"/>
              <a:gd name="T41" fmla="*/ 0 h 53"/>
              <a:gd name="T42" fmla="*/ 212772 w 68"/>
              <a:gd name="T43" fmla="*/ 48224 h 53"/>
              <a:gd name="T44" fmla="*/ 233363 w 68"/>
              <a:gd name="T45" fmla="*/ 51668 h 53"/>
              <a:gd name="T46" fmla="*/ 229931 w 68"/>
              <a:gd name="T47" fmla="*/ 65447 h 53"/>
              <a:gd name="T48" fmla="*/ 205909 w 68"/>
              <a:gd name="T49" fmla="*/ 82670 h 53"/>
              <a:gd name="T50" fmla="*/ 233363 w 68"/>
              <a:gd name="T51" fmla="*/ 86114 h 53"/>
              <a:gd name="T52" fmla="*/ 85795 w 68"/>
              <a:gd name="T53" fmla="*/ 65447 h 53"/>
              <a:gd name="T54" fmla="*/ 51477 w 68"/>
              <a:gd name="T55" fmla="*/ 82670 h 53"/>
              <a:gd name="T56" fmla="*/ 85795 w 68"/>
              <a:gd name="T57" fmla="*/ 65447 h 53"/>
              <a:gd name="T58" fmla="*/ 54909 w 68"/>
              <a:gd name="T59" fmla="*/ 99892 h 53"/>
              <a:gd name="T60" fmla="*/ 65204 w 68"/>
              <a:gd name="T61" fmla="*/ 137783 h 53"/>
              <a:gd name="T62" fmla="*/ 75500 w 68"/>
              <a:gd name="T63" fmla="*/ 99892 h 53"/>
              <a:gd name="T64" fmla="*/ 120113 w 68"/>
              <a:gd name="T65" fmla="*/ 65447 h 53"/>
              <a:gd name="T66" fmla="*/ 106386 w 68"/>
              <a:gd name="T67" fmla="*/ 82670 h 53"/>
              <a:gd name="T68" fmla="*/ 181886 w 68"/>
              <a:gd name="T69" fmla="*/ 65447 h 53"/>
              <a:gd name="T70" fmla="*/ 147568 w 68"/>
              <a:gd name="T71" fmla="*/ 82670 h 53"/>
              <a:gd name="T72" fmla="*/ 181886 w 68"/>
              <a:gd name="T73" fmla="*/ 65447 h 53"/>
              <a:gd name="T74" fmla="*/ 154431 w 68"/>
              <a:gd name="T75" fmla="*/ 99892 h 53"/>
              <a:gd name="T76" fmla="*/ 164727 w 68"/>
              <a:gd name="T77" fmla="*/ 137783 h 53"/>
              <a:gd name="T78" fmla="*/ 175022 w 68"/>
              <a:gd name="T79" fmla="*/ 99892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3">
                <a:moveTo>
                  <a:pt x="68" y="27"/>
                </a:moveTo>
                <a:cubicBezTo>
                  <a:pt x="68" y="28"/>
                  <a:pt x="67" y="29"/>
                  <a:pt x="67" y="29"/>
                </a:cubicBezTo>
                <a:cubicBezTo>
                  <a:pt x="58" y="29"/>
                  <a:pt x="58" y="29"/>
                  <a:pt x="58" y="29"/>
                </a:cubicBezTo>
                <a:cubicBezTo>
                  <a:pt x="52" y="52"/>
                  <a:pt x="52" y="52"/>
                  <a:pt x="52" y="52"/>
                </a:cubicBezTo>
                <a:cubicBezTo>
                  <a:pt x="52" y="53"/>
                  <a:pt x="52" y="53"/>
                  <a:pt x="51" y="53"/>
                </a:cubicBezTo>
                <a:cubicBezTo>
                  <a:pt x="45" y="53"/>
                  <a:pt x="45" y="53"/>
                  <a:pt x="45" y="53"/>
                </a:cubicBezTo>
                <a:cubicBezTo>
                  <a:pt x="45" y="53"/>
                  <a:pt x="44" y="53"/>
                  <a:pt x="44" y="52"/>
                </a:cubicBezTo>
                <a:cubicBezTo>
                  <a:pt x="38" y="29"/>
                  <a:pt x="38" y="29"/>
                  <a:pt x="38" y="29"/>
                </a:cubicBezTo>
                <a:cubicBezTo>
                  <a:pt x="30" y="29"/>
                  <a:pt x="30" y="29"/>
                  <a:pt x="30" y="29"/>
                </a:cubicBezTo>
                <a:cubicBezTo>
                  <a:pt x="23" y="52"/>
                  <a:pt x="23" y="52"/>
                  <a:pt x="23" y="52"/>
                </a:cubicBezTo>
                <a:cubicBezTo>
                  <a:pt x="23" y="53"/>
                  <a:pt x="23" y="53"/>
                  <a:pt x="22" y="53"/>
                </a:cubicBezTo>
                <a:cubicBezTo>
                  <a:pt x="16" y="53"/>
                  <a:pt x="16" y="53"/>
                  <a:pt x="16" y="53"/>
                </a:cubicBezTo>
                <a:cubicBezTo>
                  <a:pt x="16" y="53"/>
                  <a:pt x="15" y="53"/>
                  <a:pt x="15" y="52"/>
                </a:cubicBezTo>
                <a:cubicBezTo>
                  <a:pt x="9" y="29"/>
                  <a:pt x="9" y="29"/>
                  <a:pt x="9" y="29"/>
                </a:cubicBezTo>
                <a:cubicBezTo>
                  <a:pt x="1" y="29"/>
                  <a:pt x="1" y="29"/>
                  <a:pt x="1" y="29"/>
                </a:cubicBezTo>
                <a:cubicBezTo>
                  <a:pt x="0" y="29"/>
                  <a:pt x="0" y="28"/>
                  <a:pt x="0" y="27"/>
                </a:cubicBezTo>
                <a:cubicBezTo>
                  <a:pt x="0" y="25"/>
                  <a:pt x="0" y="25"/>
                  <a:pt x="0" y="25"/>
                </a:cubicBezTo>
                <a:cubicBezTo>
                  <a:pt x="0" y="24"/>
                  <a:pt x="0" y="24"/>
                  <a:pt x="1" y="24"/>
                </a:cubicBezTo>
                <a:cubicBezTo>
                  <a:pt x="8" y="24"/>
                  <a:pt x="8" y="24"/>
                  <a:pt x="8" y="24"/>
                </a:cubicBezTo>
                <a:cubicBezTo>
                  <a:pt x="6" y="19"/>
                  <a:pt x="6" y="19"/>
                  <a:pt x="6" y="19"/>
                </a:cubicBezTo>
                <a:cubicBezTo>
                  <a:pt x="1" y="19"/>
                  <a:pt x="1" y="19"/>
                  <a:pt x="1" y="19"/>
                </a:cubicBezTo>
                <a:cubicBezTo>
                  <a:pt x="0" y="19"/>
                  <a:pt x="0" y="18"/>
                  <a:pt x="0" y="18"/>
                </a:cubicBezTo>
                <a:cubicBezTo>
                  <a:pt x="0" y="15"/>
                  <a:pt x="0" y="15"/>
                  <a:pt x="0" y="15"/>
                </a:cubicBezTo>
                <a:cubicBezTo>
                  <a:pt x="0" y="15"/>
                  <a:pt x="0" y="14"/>
                  <a:pt x="1" y="14"/>
                </a:cubicBezTo>
                <a:cubicBezTo>
                  <a:pt x="5" y="14"/>
                  <a:pt x="5" y="14"/>
                  <a:pt x="5" y="14"/>
                </a:cubicBezTo>
                <a:cubicBezTo>
                  <a:pt x="2" y="1"/>
                  <a:pt x="2" y="1"/>
                  <a:pt x="2" y="1"/>
                </a:cubicBezTo>
                <a:cubicBezTo>
                  <a:pt x="2" y="1"/>
                  <a:pt x="2" y="0"/>
                  <a:pt x="2" y="0"/>
                </a:cubicBezTo>
                <a:cubicBezTo>
                  <a:pt x="2" y="0"/>
                  <a:pt x="3" y="0"/>
                  <a:pt x="3" y="0"/>
                </a:cubicBezTo>
                <a:cubicBezTo>
                  <a:pt x="8" y="0"/>
                  <a:pt x="8" y="0"/>
                  <a:pt x="8" y="0"/>
                </a:cubicBezTo>
                <a:cubicBezTo>
                  <a:pt x="9" y="0"/>
                  <a:pt x="9" y="0"/>
                  <a:pt x="9" y="0"/>
                </a:cubicBezTo>
                <a:cubicBezTo>
                  <a:pt x="13" y="14"/>
                  <a:pt x="13" y="14"/>
                  <a:pt x="13" y="14"/>
                </a:cubicBezTo>
                <a:cubicBezTo>
                  <a:pt x="26" y="14"/>
                  <a:pt x="26" y="14"/>
                  <a:pt x="26" y="14"/>
                </a:cubicBezTo>
                <a:cubicBezTo>
                  <a:pt x="30" y="0"/>
                  <a:pt x="30" y="0"/>
                  <a:pt x="30" y="0"/>
                </a:cubicBezTo>
                <a:cubicBezTo>
                  <a:pt x="30" y="0"/>
                  <a:pt x="31" y="0"/>
                  <a:pt x="31" y="0"/>
                </a:cubicBezTo>
                <a:cubicBezTo>
                  <a:pt x="36" y="0"/>
                  <a:pt x="36" y="0"/>
                  <a:pt x="36" y="0"/>
                </a:cubicBezTo>
                <a:cubicBezTo>
                  <a:pt x="37" y="0"/>
                  <a:pt x="37" y="0"/>
                  <a:pt x="37" y="0"/>
                </a:cubicBezTo>
                <a:cubicBezTo>
                  <a:pt x="41" y="14"/>
                  <a:pt x="41" y="14"/>
                  <a:pt x="41" y="14"/>
                </a:cubicBezTo>
                <a:cubicBezTo>
                  <a:pt x="55" y="14"/>
                  <a:pt x="55" y="14"/>
                  <a:pt x="55" y="14"/>
                </a:cubicBezTo>
                <a:cubicBezTo>
                  <a:pt x="58" y="0"/>
                  <a:pt x="58" y="0"/>
                  <a:pt x="58" y="0"/>
                </a:cubicBezTo>
                <a:cubicBezTo>
                  <a:pt x="58" y="0"/>
                  <a:pt x="59" y="0"/>
                  <a:pt x="59" y="0"/>
                </a:cubicBezTo>
                <a:cubicBezTo>
                  <a:pt x="65" y="0"/>
                  <a:pt x="65" y="0"/>
                  <a:pt x="65" y="0"/>
                </a:cubicBezTo>
                <a:cubicBezTo>
                  <a:pt x="65" y="0"/>
                  <a:pt x="65" y="0"/>
                  <a:pt x="66" y="0"/>
                </a:cubicBezTo>
                <a:cubicBezTo>
                  <a:pt x="66" y="0"/>
                  <a:pt x="66" y="1"/>
                  <a:pt x="66" y="1"/>
                </a:cubicBezTo>
                <a:cubicBezTo>
                  <a:pt x="62" y="14"/>
                  <a:pt x="62" y="14"/>
                  <a:pt x="62" y="14"/>
                </a:cubicBezTo>
                <a:cubicBezTo>
                  <a:pt x="67" y="14"/>
                  <a:pt x="67" y="14"/>
                  <a:pt x="67" y="14"/>
                </a:cubicBezTo>
                <a:cubicBezTo>
                  <a:pt x="67" y="14"/>
                  <a:pt x="68" y="15"/>
                  <a:pt x="68" y="15"/>
                </a:cubicBezTo>
                <a:cubicBezTo>
                  <a:pt x="68" y="18"/>
                  <a:pt x="68" y="18"/>
                  <a:pt x="68" y="18"/>
                </a:cubicBezTo>
                <a:cubicBezTo>
                  <a:pt x="68" y="18"/>
                  <a:pt x="67" y="19"/>
                  <a:pt x="67" y="19"/>
                </a:cubicBezTo>
                <a:cubicBezTo>
                  <a:pt x="61" y="19"/>
                  <a:pt x="61" y="19"/>
                  <a:pt x="61" y="19"/>
                </a:cubicBezTo>
                <a:cubicBezTo>
                  <a:pt x="60" y="24"/>
                  <a:pt x="60" y="24"/>
                  <a:pt x="60" y="24"/>
                </a:cubicBezTo>
                <a:cubicBezTo>
                  <a:pt x="67" y="24"/>
                  <a:pt x="67" y="24"/>
                  <a:pt x="67" y="24"/>
                </a:cubicBezTo>
                <a:cubicBezTo>
                  <a:pt x="67" y="24"/>
                  <a:pt x="68" y="24"/>
                  <a:pt x="68" y="25"/>
                </a:cubicBezTo>
                <a:lnTo>
                  <a:pt x="68" y="27"/>
                </a:lnTo>
                <a:close/>
                <a:moveTo>
                  <a:pt x="25" y="19"/>
                </a:moveTo>
                <a:cubicBezTo>
                  <a:pt x="14" y="19"/>
                  <a:pt x="14" y="19"/>
                  <a:pt x="14" y="19"/>
                </a:cubicBezTo>
                <a:cubicBezTo>
                  <a:pt x="15" y="24"/>
                  <a:pt x="15" y="24"/>
                  <a:pt x="15" y="24"/>
                </a:cubicBezTo>
                <a:cubicBezTo>
                  <a:pt x="24" y="24"/>
                  <a:pt x="24" y="24"/>
                  <a:pt x="24" y="24"/>
                </a:cubicBezTo>
                <a:lnTo>
                  <a:pt x="25" y="19"/>
                </a:lnTo>
                <a:close/>
                <a:moveTo>
                  <a:pt x="22" y="29"/>
                </a:moveTo>
                <a:cubicBezTo>
                  <a:pt x="16" y="29"/>
                  <a:pt x="16" y="29"/>
                  <a:pt x="16" y="29"/>
                </a:cubicBezTo>
                <a:cubicBezTo>
                  <a:pt x="19" y="40"/>
                  <a:pt x="19" y="40"/>
                  <a:pt x="19" y="40"/>
                </a:cubicBezTo>
                <a:cubicBezTo>
                  <a:pt x="19" y="40"/>
                  <a:pt x="19" y="40"/>
                  <a:pt x="19" y="40"/>
                </a:cubicBezTo>
                <a:cubicBezTo>
                  <a:pt x="19" y="40"/>
                  <a:pt x="19" y="40"/>
                  <a:pt x="19" y="40"/>
                </a:cubicBezTo>
                <a:lnTo>
                  <a:pt x="22" y="29"/>
                </a:lnTo>
                <a:close/>
                <a:moveTo>
                  <a:pt x="36" y="24"/>
                </a:moveTo>
                <a:cubicBezTo>
                  <a:pt x="35" y="19"/>
                  <a:pt x="35" y="19"/>
                  <a:pt x="35" y="19"/>
                </a:cubicBezTo>
                <a:cubicBezTo>
                  <a:pt x="32" y="19"/>
                  <a:pt x="32" y="19"/>
                  <a:pt x="32" y="19"/>
                </a:cubicBezTo>
                <a:cubicBezTo>
                  <a:pt x="31" y="24"/>
                  <a:pt x="31" y="24"/>
                  <a:pt x="31" y="24"/>
                </a:cubicBezTo>
                <a:lnTo>
                  <a:pt x="36" y="24"/>
                </a:lnTo>
                <a:close/>
                <a:moveTo>
                  <a:pt x="53" y="19"/>
                </a:moveTo>
                <a:cubicBezTo>
                  <a:pt x="42" y="19"/>
                  <a:pt x="42" y="19"/>
                  <a:pt x="42" y="19"/>
                </a:cubicBezTo>
                <a:cubicBezTo>
                  <a:pt x="43" y="24"/>
                  <a:pt x="43" y="24"/>
                  <a:pt x="43" y="24"/>
                </a:cubicBezTo>
                <a:cubicBezTo>
                  <a:pt x="52" y="24"/>
                  <a:pt x="52" y="24"/>
                  <a:pt x="52" y="24"/>
                </a:cubicBezTo>
                <a:lnTo>
                  <a:pt x="53" y="19"/>
                </a:lnTo>
                <a:close/>
                <a:moveTo>
                  <a:pt x="51" y="29"/>
                </a:moveTo>
                <a:cubicBezTo>
                  <a:pt x="45" y="29"/>
                  <a:pt x="45" y="29"/>
                  <a:pt x="45" y="29"/>
                </a:cubicBezTo>
                <a:cubicBezTo>
                  <a:pt x="48" y="40"/>
                  <a:pt x="48" y="40"/>
                  <a:pt x="48" y="40"/>
                </a:cubicBezTo>
                <a:cubicBezTo>
                  <a:pt x="48" y="40"/>
                  <a:pt x="48" y="40"/>
                  <a:pt x="48" y="40"/>
                </a:cubicBezTo>
                <a:cubicBezTo>
                  <a:pt x="48" y="40"/>
                  <a:pt x="48" y="40"/>
                  <a:pt x="48" y="40"/>
                </a:cubicBezTo>
                <a:lnTo>
                  <a:pt x="5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103">
            <a:extLst>
              <a:ext uri="{FF2B5EF4-FFF2-40B4-BE49-F238E27FC236}">
                <a16:creationId xmlns:a16="http://schemas.microsoft.com/office/drawing/2014/main" id="{37D14895-EA99-4733-B004-21B0DE76AFE0}"/>
              </a:ext>
            </a:extLst>
          </p:cNvPr>
          <p:cNvSpPr>
            <a:spLocks noEditPoints="1"/>
          </p:cNvSpPr>
          <p:nvPr/>
        </p:nvSpPr>
        <p:spPr bwMode="auto">
          <a:xfrm>
            <a:off x="10349752" y="3202681"/>
            <a:ext cx="375567" cy="415292"/>
          </a:xfrm>
          <a:custGeom>
            <a:avLst/>
            <a:gdLst>
              <a:gd name="T0" fmla="*/ 106627 w 48"/>
              <a:gd name="T1" fmla="*/ 113671 h 53"/>
              <a:gd name="T2" fmla="*/ 61913 w 48"/>
              <a:gd name="T3" fmla="*/ 113671 h 53"/>
              <a:gd name="T4" fmla="*/ 61913 w 48"/>
              <a:gd name="T5" fmla="*/ 127450 h 53"/>
              <a:gd name="T6" fmla="*/ 127265 w 48"/>
              <a:gd name="T7" fmla="*/ 127450 h 53"/>
              <a:gd name="T8" fmla="*/ 134144 w 48"/>
              <a:gd name="T9" fmla="*/ 130894 h 53"/>
              <a:gd name="T10" fmla="*/ 134144 w 48"/>
              <a:gd name="T11" fmla="*/ 148117 h 53"/>
              <a:gd name="T12" fmla="*/ 127265 w 48"/>
              <a:gd name="T13" fmla="*/ 151562 h 53"/>
              <a:gd name="T14" fmla="*/ 61913 w 48"/>
              <a:gd name="T15" fmla="*/ 151562 h 53"/>
              <a:gd name="T16" fmla="*/ 61913 w 48"/>
              <a:gd name="T17" fmla="*/ 179118 h 53"/>
              <a:gd name="T18" fmla="*/ 58473 w 48"/>
              <a:gd name="T19" fmla="*/ 182563 h 53"/>
              <a:gd name="T20" fmla="*/ 37835 w 48"/>
              <a:gd name="T21" fmla="*/ 182563 h 53"/>
              <a:gd name="T22" fmla="*/ 30956 w 48"/>
              <a:gd name="T23" fmla="*/ 179118 h 53"/>
              <a:gd name="T24" fmla="*/ 30956 w 48"/>
              <a:gd name="T25" fmla="*/ 151562 h 53"/>
              <a:gd name="T26" fmla="*/ 3440 w 48"/>
              <a:gd name="T27" fmla="*/ 151562 h 53"/>
              <a:gd name="T28" fmla="*/ 0 w 48"/>
              <a:gd name="T29" fmla="*/ 148117 h 53"/>
              <a:gd name="T30" fmla="*/ 0 w 48"/>
              <a:gd name="T31" fmla="*/ 130894 h 53"/>
              <a:gd name="T32" fmla="*/ 3440 w 48"/>
              <a:gd name="T33" fmla="*/ 127450 h 53"/>
              <a:gd name="T34" fmla="*/ 30956 w 48"/>
              <a:gd name="T35" fmla="*/ 127450 h 53"/>
              <a:gd name="T36" fmla="*/ 30956 w 48"/>
              <a:gd name="T37" fmla="*/ 113671 h 53"/>
              <a:gd name="T38" fmla="*/ 3440 w 48"/>
              <a:gd name="T39" fmla="*/ 113671 h 53"/>
              <a:gd name="T40" fmla="*/ 0 w 48"/>
              <a:gd name="T41" fmla="*/ 110227 h 53"/>
              <a:gd name="T42" fmla="*/ 0 w 48"/>
              <a:gd name="T43" fmla="*/ 89559 h 53"/>
              <a:gd name="T44" fmla="*/ 3440 w 48"/>
              <a:gd name="T45" fmla="*/ 86115 h 53"/>
              <a:gd name="T46" fmla="*/ 30956 w 48"/>
              <a:gd name="T47" fmla="*/ 86115 h 53"/>
              <a:gd name="T48" fmla="*/ 30956 w 48"/>
              <a:gd name="T49" fmla="*/ 3445 h 53"/>
              <a:gd name="T50" fmla="*/ 37835 w 48"/>
              <a:gd name="T51" fmla="*/ 0 h 53"/>
              <a:gd name="T52" fmla="*/ 106627 w 48"/>
              <a:gd name="T53" fmla="*/ 0 h 53"/>
              <a:gd name="T54" fmla="*/ 165100 w 48"/>
              <a:gd name="T55" fmla="*/ 55113 h 53"/>
              <a:gd name="T56" fmla="*/ 106627 w 48"/>
              <a:gd name="T57" fmla="*/ 113671 h 53"/>
              <a:gd name="T58" fmla="*/ 103188 w 48"/>
              <a:gd name="T59" fmla="*/ 27557 h 53"/>
              <a:gd name="T60" fmla="*/ 61913 w 48"/>
              <a:gd name="T61" fmla="*/ 27557 h 53"/>
              <a:gd name="T62" fmla="*/ 61913 w 48"/>
              <a:gd name="T63" fmla="*/ 86115 h 53"/>
              <a:gd name="T64" fmla="*/ 103188 w 48"/>
              <a:gd name="T65" fmla="*/ 86115 h 53"/>
              <a:gd name="T66" fmla="*/ 134144 w 48"/>
              <a:gd name="T67" fmla="*/ 55113 h 53"/>
              <a:gd name="T68" fmla="*/ 103188 w 48"/>
              <a:gd name="T69" fmla="*/ 27557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53">
                <a:moveTo>
                  <a:pt x="31" y="33"/>
                </a:moveTo>
                <a:cubicBezTo>
                  <a:pt x="18" y="33"/>
                  <a:pt x="18" y="33"/>
                  <a:pt x="18" y="33"/>
                </a:cubicBezTo>
                <a:cubicBezTo>
                  <a:pt x="18" y="37"/>
                  <a:pt x="18" y="37"/>
                  <a:pt x="18" y="37"/>
                </a:cubicBezTo>
                <a:cubicBezTo>
                  <a:pt x="37" y="37"/>
                  <a:pt x="37" y="37"/>
                  <a:pt x="37" y="37"/>
                </a:cubicBezTo>
                <a:cubicBezTo>
                  <a:pt x="38" y="37"/>
                  <a:pt x="39" y="38"/>
                  <a:pt x="39" y="38"/>
                </a:cubicBezTo>
                <a:cubicBezTo>
                  <a:pt x="39" y="43"/>
                  <a:pt x="39" y="43"/>
                  <a:pt x="39" y="43"/>
                </a:cubicBezTo>
                <a:cubicBezTo>
                  <a:pt x="39" y="44"/>
                  <a:pt x="38" y="44"/>
                  <a:pt x="37" y="44"/>
                </a:cubicBezTo>
                <a:cubicBezTo>
                  <a:pt x="18" y="44"/>
                  <a:pt x="18" y="44"/>
                  <a:pt x="18" y="44"/>
                </a:cubicBezTo>
                <a:cubicBezTo>
                  <a:pt x="18" y="52"/>
                  <a:pt x="18" y="52"/>
                  <a:pt x="18" y="52"/>
                </a:cubicBezTo>
                <a:cubicBezTo>
                  <a:pt x="18" y="52"/>
                  <a:pt x="18" y="53"/>
                  <a:pt x="17" y="53"/>
                </a:cubicBezTo>
                <a:cubicBezTo>
                  <a:pt x="11" y="53"/>
                  <a:pt x="11" y="53"/>
                  <a:pt x="11" y="53"/>
                </a:cubicBezTo>
                <a:cubicBezTo>
                  <a:pt x="10" y="53"/>
                  <a:pt x="9" y="52"/>
                  <a:pt x="9" y="52"/>
                </a:cubicBezTo>
                <a:cubicBezTo>
                  <a:pt x="9" y="44"/>
                  <a:pt x="9" y="44"/>
                  <a:pt x="9" y="44"/>
                </a:cubicBezTo>
                <a:cubicBezTo>
                  <a:pt x="1" y="44"/>
                  <a:pt x="1" y="44"/>
                  <a:pt x="1" y="44"/>
                </a:cubicBezTo>
                <a:cubicBezTo>
                  <a:pt x="0" y="44"/>
                  <a:pt x="0" y="44"/>
                  <a:pt x="0" y="43"/>
                </a:cubicBezTo>
                <a:cubicBezTo>
                  <a:pt x="0" y="38"/>
                  <a:pt x="0" y="38"/>
                  <a:pt x="0" y="38"/>
                </a:cubicBezTo>
                <a:cubicBezTo>
                  <a:pt x="0" y="38"/>
                  <a:pt x="0" y="37"/>
                  <a:pt x="1" y="37"/>
                </a:cubicBezTo>
                <a:cubicBezTo>
                  <a:pt x="9" y="37"/>
                  <a:pt x="9" y="37"/>
                  <a:pt x="9" y="37"/>
                </a:cubicBezTo>
                <a:cubicBezTo>
                  <a:pt x="9" y="33"/>
                  <a:pt x="9" y="33"/>
                  <a:pt x="9" y="33"/>
                </a:cubicBezTo>
                <a:cubicBezTo>
                  <a:pt x="1" y="33"/>
                  <a:pt x="1" y="33"/>
                  <a:pt x="1" y="33"/>
                </a:cubicBezTo>
                <a:cubicBezTo>
                  <a:pt x="0" y="33"/>
                  <a:pt x="0" y="32"/>
                  <a:pt x="0" y="32"/>
                </a:cubicBezTo>
                <a:cubicBezTo>
                  <a:pt x="0" y="26"/>
                  <a:pt x="0" y="26"/>
                  <a:pt x="0" y="26"/>
                </a:cubicBezTo>
                <a:cubicBezTo>
                  <a:pt x="0" y="25"/>
                  <a:pt x="0" y="25"/>
                  <a:pt x="1" y="25"/>
                </a:cubicBezTo>
                <a:cubicBezTo>
                  <a:pt x="9" y="25"/>
                  <a:pt x="9" y="25"/>
                  <a:pt x="9" y="25"/>
                </a:cubicBezTo>
                <a:cubicBezTo>
                  <a:pt x="9" y="1"/>
                  <a:pt x="9" y="1"/>
                  <a:pt x="9" y="1"/>
                </a:cubicBezTo>
                <a:cubicBezTo>
                  <a:pt x="9" y="0"/>
                  <a:pt x="10" y="0"/>
                  <a:pt x="11" y="0"/>
                </a:cubicBezTo>
                <a:cubicBezTo>
                  <a:pt x="31" y="0"/>
                  <a:pt x="31" y="0"/>
                  <a:pt x="31" y="0"/>
                </a:cubicBezTo>
                <a:cubicBezTo>
                  <a:pt x="41" y="0"/>
                  <a:pt x="48" y="6"/>
                  <a:pt x="48" y="16"/>
                </a:cubicBezTo>
                <a:cubicBezTo>
                  <a:pt x="48" y="26"/>
                  <a:pt x="41" y="33"/>
                  <a:pt x="31" y="33"/>
                </a:cubicBezTo>
                <a:close/>
                <a:moveTo>
                  <a:pt x="30" y="8"/>
                </a:moveTo>
                <a:cubicBezTo>
                  <a:pt x="18" y="8"/>
                  <a:pt x="18" y="8"/>
                  <a:pt x="18" y="8"/>
                </a:cubicBezTo>
                <a:cubicBezTo>
                  <a:pt x="18" y="25"/>
                  <a:pt x="18" y="25"/>
                  <a:pt x="18" y="25"/>
                </a:cubicBezTo>
                <a:cubicBezTo>
                  <a:pt x="30" y="25"/>
                  <a:pt x="30" y="25"/>
                  <a:pt x="30" y="25"/>
                </a:cubicBezTo>
                <a:cubicBezTo>
                  <a:pt x="36" y="25"/>
                  <a:pt x="39" y="21"/>
                  <a:pt x="39" y="16"/>
                </a:cubicBezTo>
                <a:cubicBezTo>
                  <a:pt x="39" y="11"/>
                  <a:pt x="36" y="8"/>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120">
            <a:extLst>
              <a:ext uri="{FF2B5EF4-FFF2-40B4-BE49-F238E27FC236}">
                <a16:creationId xmlns:a16="http://schemas.microsoft.com/office/drawing/2014/main" id="{B2D8C712-B31B-4B0D-A825-2968582AE75D}"/>
              </a:ext>
            </a:extLst>
          </p:cNvPr>
          <p:cNvSpPr>
            <a:spLocks noEditPoints="1"/>
          </p:cNvSpPr>
          <p:nvPr/>
        </p:nvSpPr>
        <p:spPr bwMode="auto">
          <a:xfrm>
            <a:off x="4445941" y="5445261"/>
            <a:ext cx="530848" cy="455014"/>
          </a:xfrm>
          <a:custGeom>
            <a:avLst/>
            <a:gdLst>
              <a:gd name="T0" fmla="*/ 37750 w 68"/>
              <a:gd name="T1" fmla="*/ 200025 h 58"/>
              <a:gd name="T2" fmla="*/ 30886 w 68"/>
              <a:gd name="T3" fmla="*/ 200025 h 58"/>
              <a:gd name="T4" fmla="*/ 0 w 68"/>
              <a:gd name="T5" fmla="*/ 168987 h 58"/>
              <a:gd name="T6" fmla="*/ 0 w 68"/>
              <a:gd name="T7" fmla="*/ 62077 h 58"/>
              <a:gd name="T8" fmla="*/ 30886 w 68"/>
              <a:gd name="T9" fmla="*/ 31038 h 58"/>
              <a:gd name="T10" fmla="*/ 37750 w 68"/>
              <a:gd name="T11" fmla="*/ 31038 h 58"/>
              <a:gd name="T12" fmla="*/ 37750 w 68"/>
              <a:gd name="T13" fmla="*/ 200025 h 58"/>
              <a:gd name="T14" fmla="*/ 185317 w 68"/>
              <a:gd name="T15" fmla="*/ 200025 h 58"/>
              <a:gd name="T16" fmla="*/ 51477 w 68"/>
              <a:gd name="T17" fmla="*/ 200025 h 58"/>
              <a:gd name="T18" fmla="*/ 51477 w 68"/>
              <a:gd name="T19" fmla="*/ 31038 h 58"/>
              <a:gd name="T20" fmla="*/ 68636 w 68"/>
              <a:gd name="T21" fmla="*/ 31038 h 58"/>
              <a:gd name="T22" fmla="*/ 68636 w 68"/>
              <a:gd name="T23" fmla="*/ 10346 h 58"/>
              <a:gd name="T24" fmla="*/ 82363 w 68"/>
              <a:gd name="T25" fmla="*/ 0 h 58"/>
              <a:gd name="T26" fmla="*/ 154431 w 68"/>
              <a:gd name="T27" fmla="*/ 0 h 58"/>
              <a:gd name="T28" fmla="*/ 168158 w 68"/>
              <a:gd name="T29" fmla="*/ 10346 h 58"/>
              <a:gd name="T30" fmla="*/ 168158 w 68"/>
              <a:gd name="T31" fmla="*/ 31038 h 58"/>
              <a:gd name="T32" fmla="*/ 185317 w 68"/>
              <a:gd name="T33" fmla="*/ 31038 h 58"/>
              <a:gd name="T34" fmla="*/ 185317 w 68"/>
              <a:gd name="T35" fmla="*/ 200025 h 58"/>
              <a:gd name="T36" fmla="*/ 150999 w 68"/>
              <a:gd name="T37" fmla="*/ 31038 h 58"/>
              <a:gd name="T38" fmla="*/ 150999 w 68"/>
              <a:gd name="T39" fmla="*/ 13795 h 58"/>
              <a:gd name="T40" fmla="*/ 85795 w 68"/>
              <a:gd name="T41" fmla="*/ 13795 h 58"/>
              <a:gd name="T42" fmla="*/ 85795 w 68"/>
              <a:gd name="T43" fmla="*/ 31038 h 58"/>
              <a:gd name="T44" fmla="*/ 150999 w 68"/>
              <a:gd name="T45" fmla="*/ 31038 h 58"/>
              <a:gd name="T46" fmla="*/ 233362 w 68"/>
              <a:gd name="T47" fmla="*/ 168987 h 58"/>
              <a:gd name="T48" fmla="*/ 205908 w 68"/>
              <a:gd name="T49" fmla="*/ 200025 h 58"/>
              <a:gd name="T50" fmla="*/ 199044 w 68"/>
              <a:gd name="T51" fmla="*/ 200025 h 58"/>
              <a:gd name="T52" fmla="*/ 199044 w 68"/>
              <a:gd name="T53" fmla="*/ 31038 h 58"/>
              <a:gd name="T54" fmla="*/ 205908 w 68"/>
              <a:gd name="T55" fmla="*/ 31038 h 58"/>
              <a:gd name="T56" fmla="*/ 233362 w 68"/>
              <a:gd name="T57" fmla="*/ 62077 h 58"/>
              <a:gd name="T58" fmla="*/ 233362 w 68"/>
              <a:gd name="T59" fmla="*/ 16898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22">
            <a:extLst>
              <a:ext uri="{FF2B5EF4-FFF2-40B4-BE49-F238E27FC236}">
                <a16:creationId xmlns:a16="http://schemas.microsoft.com/office/drawing/2014/main" id="{0331B870-A9D5-46D8-9263-2DCB7B33A912}"/>
              </a:ext>
            </a:extLst>
          </p:cNvPr>
          <p:cNvSpPr>
            <a:spLocks noEditPoints="1"/>
          </p:cNvSpPr>
          <p:nvPr/>
        </p:nvSpPr>
        <p:spPr bwMode="auto">
          <a:xfrm>
            <a:off x="7842729" y="5441648"/>
            <a:ext cx="530848" cy="462237"/>
          </a:xfrm>
          <a:custGeom>
            <a:avLst/>
            <a:gdLst>
              <a:gd name="T0" fmla="*/ 233362 w 68"/>
              <a:gd name="T1" fmla="*/ 82658 h 59"/>
              <a:gd name="T2" fmla="*/ 219635 w 68"/>
              <a:gd name="T3" fmla="*/ 99878 h 59"/>
              <a:gd name="T4" fmla="*/ 219635 w 68"/>
              <a:gd name="T5" fmla="*/ 148095 h 59"/>
              <a:gd name="T6" fmla="*/ 202476 w 68"/>
              <a:gd name="T7" fmla="*/ 165315 h 59"/>
              <a:gd name="T8" fmla="*/ 96090 w 68"/>
              <a:gd name="T9" fmla="*/ 117098 h 59"/>
              <a:gd name="T10" fmla="*/ 85795 w 68"/>
              <a:gd name="T11" fmla="*/ 151539 h 59"/>
              <a:gd name="T12" fmla="*/ 102954 w 68"/>
              <a:gd name="T13" fmla="*/ 185980 h 59"/>
              <a:gd name="T14" fmla="*/ 48045 w 68"/>
              <a:gd name="T15" fmla="*/ 192868 h 59"/>
              <a:gd name="T16" fmla="*/ 37750 w 68"/>
              <a:gd name="T17" fmla="*/ 117098 h 59"/>
              <a:gd name="T18" fmla="*/ 24023 w 68"/>
              <a:gd name="T19" fmla="*/ 117098 h 59"/>
              <a:gd name="T20" fmla="*/ 0 w 68"/>
              <a:gd name="T21" fmla="*/ 92990 h 59"/>
              <a:gd name="T22" fmla="*/ 0 w 68"/>
              <a:gd name="T23" fmla="*/ 68881 h 59"/>
              <a:gd name="T24" fmla="*/ 24023 w 68"/>
              <a:gd name="T25" fmla="*/ 48217 h 59"/>
              <a:gd name="T26" fmla="*/ 85795 w 68"/>
              <a:gd name="T27" fmla="*/ 48217 h 59"/>
              <a:gd name="T28" fmla="*/ 202476 w 68"/>
              <a:gd name="T29" fmla="*/ 0 h 59"/>
              <a:gd name="T30" fmla="*/ 219635 w 68"/>
              <a:gd name="T31" fmla="*/ 13776 h 59"/>
              <a:gd name="T32" fmla="*/ 219635 w 68"/>
              <a:gd name="T33" fmla="*/ 65437 h 59"/>
              <a:gd name="T34" fmla="*/ 233362 w 68"/>
              <a:gd name="T35" fmla="*/ 82658 h 59"/>
              <a:gd name="T36" fmla="*/ 202476 w 68"/>
              <a:gd name="T37" fmla="*/ 20664 h 59"/>
              <a:gd name="T38" fmla="*/ 102954 w 68"/>
              <a:gd name="T39" fmla="*/ 65437 h 59"/>
              <a:gd name="T40" fmla="*/ 102954 w 68"/>
              <a:gd name="T41" fmla="*/ 99878 h 59"/>
              <a:gd name="T42" fmla="*/ 202476 w 68"/>
              <a:gd name="T43" fmla="*/ 144651 h 59"/>
              <a:gd name="T44" fmla="*/ 202476 w 68"/>
              <a:gd name="T45" fmla="*/ 20664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39">
            <a:extLst>
              <a:ext uri="{FF2B5EF4-FFF2-40B4-BE49-F238E27FC236}">
                <a16:creationId xmlns:a16="http://schemas.microsoft.com/office/drawing/2014/main" id="{E2D02C64-EB5E-4044-8D16-2BE2C942DC9E}"/>
              </a:ext>
            </a:extLst>
          </p:cNvPr>
          <p:cNvSpPr>
            <a:spLocks noEditPoints="1"/>
          </p:cNvSpPr>
          <p:nvPr/>
        </p:nvSpPr>
        <p:spPr bwMode="auto">
          <a:xfrm>
            <a:off x="14421433" y="3168800"/>
            <a:ext cx="570573" cy="455014"/>
          </a:xfrm>
          <a:custGeom>
            <a:avLst/>
            <a:gdLst>
              <a:gd name="T0" fmla="*/ 250825 w 73"/>
              <a:gd name="T1" fmla="*/ 20692 h 58"/>
              <a:gd name="T2" fmla="*/ 250825 w 73"/>
              <a:gd name="T3" fmla="*/ 179333 h 58"/>
              <a:gd name="T4" fmla="*/ 230209 w 73"/>
              <a:gd name="T5" fmla="*/ 200025 h 58"/>
              <a:gd name="T6" fmla="*/ 24052 w 73"/>
              <a:gd name="T7" fmla="*/ 200025 h 58"/>
              <a:gd name="T8" fmla="*/ 0 w 73"/>
              <a:gd name="T9" fmla="*/ 179333 h 58"/>
              <a:gd name="T10" fmla="*/ 0 w 73"/>
              <a:gd name="T11" fmla="*/ 20692 h 58"/>
              <a:gd name="T12" fmla="*/ 24052 w 73"/>
              <a:gd name="T13" fmla="*/ 0 h 58"/>
              <a:gd name="T14" fmla="*/ 230209 w 73"/>
              <a:gd name="T15" fmla="*/ 0 h 58"/>
              <a:gd name="T16" fmla="*/ 250825 w 73"/>
              <a:gd name="T17" fmla="*/ 20692 h 58"/>
              <a:gd name="T18" fmla="*/ 17180 w 73"/>
              <a:gd name="T19" fmla="*/ 20692 h 58"/>
              <a:gd name="T20" fmla="*/ 17180 w 73"/>
              <a:gd name="T21" fmla="*/ 48282 h 58"/>
              <a:gd name="T22" fmla="*/ 233645 w 73"/>
              <a:gd name="T23" fmla="*/ 48282 h 58"/>
              <a:gd name="T24" fmla="*/ 233645 w 73"/>
              <a:gd name="T25" fmla="*/ 20692 h 58"/>
              <a:gd name="T26" fmla="*/ 230209 w 73"/>
              <a:gd name="T27" fmla="*/ 13795 h 58"/>
              <a:gd name="T28" fmla="*/ 24052 w 73"/>
              <a:gd name="T29" fmla="*/ 13795 h 58"/>
              <a:gd name="T30" fmla="*/ 17180 w 73"/>
              <a:gd name="T31" fmla="*/ 20692 h 58"/>
              <a:gd name="T32" fmla="*/ 233645 w 73"/>
              <a:gd name="T33" fmla="*/ 179333 h 58"/>
              <a:gd name="T34" fmla="*/ 233645 w 73"/>
              <a:gd name="T35" fmla="*/ 100013 h 58"/>
              <a:gd name="T36" fmla="*/ 17180 w 73"/>
              <a:gd name="T37" fmla="*/ 100013 h 58"/>
              <a:gd name="T38" fmla="*/ 17180 w 73"/>
              <a:gd name="T39" fmla="*/ 179333 h 58"/>
              <a:gd name="T40" fmla="*/ 24052 w 73"/>
              <a:gd name="T41" fmla="*/ 182781 h 58"/>
              <a:gd name="T42" fmla="*/ 230209 w 73"/>
              <a:gd name="T43" fmla="*/ 182781 h 58"/>
              <a:gd name="T44" fmla="*/ 233645 w 73"/>
              <a:gd name="T45" fmla="*/ 179333 h 58"/>
              <a:gd name="T46" fmla="*/ 34360 w 73"/>
              <a:gd name="T47" fmla="*/ 148294 h 58"/>
              <a:gd name="T48" fmla="*/ 68719 w 73"/>
              <a:gd name="T49" fmla="*/ 148294 h 58"/>
              <a:gd name="T50" fmla="*/ 68719 w 73"/>
              <a:gd name="T51" fmla="*/ 165538 h 58"/>
              <a:gd name="T52" fmla="*/ 34360 w 73"/>
              <a:gd name="T53" fmla="*/ 165538 h 58"/>
              <a:gd name="T54" fmla="*/ 34360 w 73"/>
              <a:gd name="T55" fmla="*/ 148294 h 58"/>
              <a:gd name="T56" fmla="*/ 85899 w 73"/>
              <a:gd name="T57" fmla="*/ 148294 h 58"/>
              <a:gd name="T58" fmla="*/ 134002 w 73"/>
              <a:gd name="T59" fmla="*/ 148294 h 58"/>
              <a:gd name="T60" fmla="*/ 134002 w 73"/>
              <a:gd name="T61" fmla="*/ 165538 h 58"/>
              <a:gd name="T62" fmla="*/ 85899 w 73"/>
              <a:gd name="T63" fmla="*/ 165538 h 58"/>
              <a:gd name="T64" fmla="*/ 85899 w 73"/>
              <a:gd name="T65" fmla="*/ 148294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58">
                <a:moveTo>
                  <a:pt x="73" y="6"/>
                </a:moveTo>
                <a:cubicBezTo>
                  <a:pt x="73" y="52"/>
                  <a:pt x="73" y="52"/>
                  <a:pt x="73" y="52"/>
                </a:cubicBez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close/>
                <a:moveTo>
                  <a:pt x="5" y="6"/>
                </a:moveTo>
                <a:cubicBezTo>
                  <a:pt x="5" y="14"/>
                  <a:pt x="5" y="14"/>
                  <a:pt x="5" y="14"/>
                </a:cubicBezTo>
                <a:cubicBezTo>
                  <a:pt x="68" y="14"/>
                  <a:pt x="68" y="14"/>
                  <a:pt x="68" y="14"/>
                </a:cubicBezTo>
                <a:cubicBezTo>
                  <a:pt x="68" y="6"/>
                  <a:pt x="68" y="6"/>
                  <a:pt x="68" y="6"/>
                </a:cubicBezTo>
                <a:cubicBezTo>
                  <a:pt x="68" y="5"/>
                  <a:pt x="68" y="4"/>
                  <a:pt x="67" y="4"/>
                </a:cubicBezTo>
                <a:cubicBezTo>
                  <a:pt x="7" y="4"/>
                  <a:pt x="7" y="4"/>
                  <a:pt x="7" y="4"/>
                </a:cubicBezTo>
                <a:cubicBezTo>
                  <a:pt x="6" y="4"/>
                  <a:pt x="5" y="5"/>
                  <a:pt x="5" y="6"/>
                </a:cubicBezTo>
                <a:close/>
                <a:moveTo>
                  <a:pt x="68" y="52"/>
                </a:moveTo>
                <a:cubicBezTo>
                  <a:pt x="68" y="29"/>
                  <a:pt x="68" y="29"/>
                  <a:pt x="68" y="29"/>
                </a:cubicBezTo>
                <a:cubicBezTo>
                  <a:pt x="5" y="29"/>
                  <a:pt x="5" y="29"/>
                  <a:pt x="5" y="29"/>
                </a:cubicBezTo>
                <a:cubicBezTo>
                  <a:pt x="5" y="52"/>
                  <a:pt x="5" y="52"/>
                  <a:pt x="5" y="52"/>
                </a:cubicBezTo>
                <a:cubicBezTo>
                  <a:pt x="5" y="52"/>
                  <a:pt x="6" y="53"/>
                  <a:pt x="7" y="53"/>
                </a:cubicBezTo>
                <a:cubicBezTo>
                  <a:pt x="67" y="53"/>
                  <a:pt x="67" y="53"/>
                  <a:pt x="67" y="53"/>
                </a:cubicBezTo>
                <a:cubicBezTo>
                  <a:pt x="68" y="53"/>
                  <a:pt x="68" y="52"/>
                  <a:pt x="68" y="52"/>
                </a:cubicBezTo>
                <a:close/>
                <a:moveTo>
                  <a:pt x="10" y="43"/>
                </a:moveTo>
                <a:cubicBezTo>
                  <a:pt x="20" y="43"/>
                  <a:pt x="20" y="43"/>
                  <a:pt x="20" y="43"/>
                </a:cubicBezTo>
                <a:cubicBezTo>
                  <a:pt x="20" y="48"/>
                  <a:pt x="20" y="48"/>
                  <a:pt x="20" y="48"/>
                </a:cubicBezTo>
                <a:cubicBezTo>
                  <a:pt x="10" y="48"/>
                  <a:pt x="10" y="48"/>
                  <a:pt x="10" y="48"/>
                </a:cubicBezTo>
                <a:lnTo>
                  <a:pt x="10" y="43"/>
                </a:lnTo>
                <a:close/>
                <a:moveTo>
                  <a:pt x="25" y="43"/>
                </a:moveTo>
                <a:cubicBezTo>
                  <a:pt x="39" y="43"/>
                  <a:pt x="39" y="43"/>
                  <a:pt x="39" y="43"/>
                </a:cubicBezTo>
                <a:cubicBezTo>
                  <a:pt x="39" y="48"/>
                  <a:pt x="39" y="48"/>
                  <a:pt x="39" y="48"/>
                </a:cubicBezTo>
                <a:cubicBezTo>
                  <a:pt x="25" y="48"/>
                  <a:pt x="25" y="48"/>
                  <a:pt x="25" y="48"/>
                </a:cubicBezTo>
                <a:lnTo>
                  <a:pt x="25"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116">
            <a:extLst>
              <a:ext uri="{FF2B5EF4-FFF2-40B4-BE49-F238E27FC236}">
                <a16:creationId xmlns:a16="http://schemas.microsoft.com/office/drawing/2014/main" id="{AD8FE6AA-9139-469E-B63A-B0193544B300}"/>
              </a:ext>
            </a:extLst>
          </p:cNvPr>
          <p:cNvSpPr>
            <a:spLocks/>
          </p:cNvSpPr>
          <p:nvPr/>
        </p:nvSpPr>
        <p:spPr bwMode="auto">
          <a:xfrm>
            <a:off x="2344255" y="6498098"/>
            <a:ext cx="498348" cy="469459"/>
          </a:xfrm>
          <a:custGeom>
            <a:avLst/>
            <a:gdLst>
              <a:gd name="T0" fmla="*/ 215652 w 64"/>
              <a:gd name="T1" fmla="*/ 85990 h 60"/>
              <a:gd name="T2" fmla="*/ 167729 w 64"/>
              <a:gd name="T3" fmla="*/ 134144 h 60"/>
              <a:gd name="T4" fmla="*/ 177998 w 64"/>
              <a:gd name="T5" fmla="*/ 196056 h 60"/>
              <a:gd name="T6" fmla="*/ 177998 w 64"/>
              <a:gd name="T7" fmla="*/ 199496 h 60"/>
              <a:gd name="T8" fmla="*/ 174575 w 64"/>
              <a:gd name="T9" fmla="*/ 206375 h 60"/>
              <a:gd name="T10" fmla="*/ 167729 w 64"/>
              <a:gd name="T11" fmla="*/ 206375 h 60"/>
              <a:gd name="T12" fmla="*/ 109538 w 64"/>
              <a:gd name="T13" fmla="*/ 175419 h 60"/>
              <a:gd name="T14" fmla="*/ 51346 w 64"/>
              <a:gd name="T15" fmla="*/ 206375 h 60"/>
              <a:gd name="T16" fmla="*/ 44500 w 64"/>
              <a:gd name="T17" fmla="*/ 206375 h 60"/>
              <a:gd name="T18" fmla="*/ 41077 w 64"/>
              <a:gd name="T19" fmla="*/ 199496 h 60"/>
              <a:gd name="T20" fmla="*/ 41077 w 64"/>
              <a:gd name="T21" fmla="*/ 196056 h 60"/>
              <a:gd name="T22" fmla="*/ 51346 w 64"/>
              <a:gd name="T23" fmla="*/ 134144 h 60"/>
              <a:gd name="T24" fmla="*/ 3423 w 64"/>
              <a:gd name="T25" fmla="*/ 85990 h 60"/>
              <a:gd name="T26" fmla="*/ 0 w 64"/>
              <a:gd name="T27" fmla="*/ 79110 h 60"/>
              <a:gd name="T28" fmla="*/ 10269 w 64"/>
              <a:gd name="T29" fmla="*/ 75671 h 60"/>
              <a:gd name="T30" fmla="*/ 75307 w 64"/>
              <a:gd name="T31" fmla="*/ 65352 h 60"/>
              <a:gd name="T32" fmla="*/ 102691 w 64"/>
              <a:gd name="T33" fmla="*/ 3440 h 60"/>
              <a:gd name="T34" fmla="*/ 109538 w 64"/>
              <a:gd name="T35" fmla="*/ 0 h 60"/>
              <a:gd name="T36" fmla="*/ 116384 w 64"/>
              <a:gd name="T37" fmla="*/ 3440 h 60"/>
              <a:gd name="T38" fmla="*/ 143768 w 64"/>
              <a:gd name="T39" fmla="*/ 65352 h 60"/>
              <a:gd name="T40" fmla="*/ 208806 w 64"/>
              <a:gd name="T41" fmla="*/ 75671 h 60"/>
              <a:gd name="T42" fmla="*/ 219075 w 64"/>
              <a:gd name="T43" fmla="*/ 79110 h 60"/>
              <a:gd name="T44" fmla="*/ 215652 w 64"/>
              <a:gd name="T45" fmla="*/ 85990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117">
            <a:extLst>
              <a:ext uri="{FF2B5EF4-FFF2-40B4-BE49-F238E27FC236}">
                <a16:creationId xmlns:a16="http://schemas.microsoft.com/office/drawing/2014/main" id="{0628AC9F-B782-4064-B4DC-33E6DEE15A5F}"/>
              </a:ext>
            </a:extLst>
          </p:cNvPr>
          <p:cNvSpPr>
            <a:spLocks noEditPoints="1"/>
          </p:cNvSpPr>
          <p:nvPr/>
        </p:nvSpPr>
        <p:spPr bwMode="auto">
          <a:xfrm>
            <a:off x="3425037" y="6498098"/>
            <a:ext cx="505571" cy="469459"/>
          </a:xfrm>
          <a:custGeom>
            <a:avLst/>
            <a:gdLst>
              <a:gd name="T0" fmla="*/ 167542 w 65"/>
              <a:gd name="T1" fmla="*/ 134144 h 60"/>
              <a:gd name="T2" fmla="*/ 177800 w 65"/>
              <a:gd name="T3" fmla="*/ 196056 h 60"/>
              <a:gd name="T4" fmla="*/ 174381 w 65"/>
              <a:gd name="T5" fmla="*/ 206375 h 60"/>
              <a:gd name="T6" fmla="*/ 167542 w 65"/>
              <a:gd name="T7" fmla="*/ 206375 h 60"/>
              <a:gd name="T8" fmla="*/ 109415 w 65"/>
              <a:gd name="T9" fmla="*/ 175419 h 60"/>
              <a:gd name="T10" fmla="*/ 51288 w 65"/>
              <a:gd name="T11" fmla="*/ 206375 h 60"/>
              <a:gd name="T12" fmla="*/ 47869 w 65"/>
              <a:gd name="T13" fmla="*/ 206375 h 60"/>
              <a:gd name="T14" fmla="*/ 41031 w 65"/>
              <a:gd name="T15" fmla="*/ 196056 h 60"/>
              <a:gd name="T16" fmla="*/ 54708 w 65"/>
              <a:gd name="T17" fmla="*/ 134144 h 60"/>
              <a:gd name="T18" fmla="*/ 6838 w 65"/>
              <a:gd name="T19" fmla="*/ 85990 h 60"/>
              <a:gd name="T20" fmla="*/ 10258 w 65"/>
              <a:gd name="T21" fmla="*/ 75671 h 60"/>
              <a:gd name="T22" fmla="*/ 75223 w 65"/>
              <a:gd name="T23" fmla="*/ 65352 h 60"/>
              <a:gd name="T24" fmla="*/ 102577 w 65"/>
              <a:gd name="T25" fmla="*/ 3440 h 60"/>
              <a:gd name="T26" fmla="*/ 109415 w 65"/>
              <a:gd name="T27" fmla="*/ 0 h 60"/>
              <a:gd name="T28" fmla="*/ 116254 w 65"/>
              <a:gd name="T29" fmla="*/ 3440 h 60"/>
              <a:gd name="T30" fmla="*/ 147027 w 65"/>
              <a:gd name="T31" fmla="*/ 65352 h 60"/>
              <a:gd name="T32" fmla="*/ 211992 w 65"/>
              <a:gd name="T33" fmla="*/ 75671 h 60"/>
              <a:gd name="T34" fmla="*/ 215412 w 65"/>
              <a:gd name="T35" fmla="*/ 85990 h 60"/>
              <a:gd name="T36" fmla="*/ 167542 w 65"/>
              <a:gd name="T37" fmla="*/ 134144 h 60"/>
              <a:gd name="T38" fmla="*/ 191477 w 65"/>
              <a:gd name="T39" fmla="*/ 89429 h 60"/>
              <a:gd name="T40" fmla="*/ 143608 w 65"/>
              <a:gd name="T41" fmla="*/ 82550 h 60"/>
              <a:gd name="T42" fmla="*/ 136769 w 65"/>
              <a:gd name="T43" fmla="*/ 79110 h 60"/>
              <a:gd name="T44" fmla="*/ 129931 w 65"/>
              <a:gd name="T45" fmla="*/ 72231 h 60"/>
              <a:gd name="T46" fmla="*/ 109415 w 65"/>
              <a:gd name="T47" fmla="*/ 30956 h 60"/>
              <a:gd name="T48" fmla="*/ 109415 w 65"/>
              <a:gd name="T49" fmla="*/ 154781 h 60"/>
              <a:gd name="T50" fmla="*/ 119673 w 65"/>
              <a:gd name="T51" fmla="*/ 158221 h 60"/>
              <a:gd name="T52" fmla="*/ 160704 w 65"/>
              <a:gd name="T53" fmla="*/ 182298 h 60"/>
              <a:gd name="T54" fmla="*/ 150446 w 65"/>
              <a:gd name="T55" fmla="*/ 134144 h 60"/>
              <a:gd name="T56" fmla="*/ 150446 w 65"/>
              <a:gd name="T57" fmla="*/ 127265 h 60"/>
              <a:gd name="T58" fmla="*/ 157285 w 65"/>
              <a:gd name="T59" fmla="*/ 120385 h 60"/>
              <a:gd name="T60" fmla="*/ 191477 w 65"/>
              <a:gd name="T61" fmla="*/ 89429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5" h="60">
                <a:moveTo>
                  <a:pt x="49" y="39"/>
                </a:moveTo>
                <a:cubicBezTo>
                  <a:pt x="52" y="57"/>
                  <a:pt x="52" y="57"/>
                  <a:pt x="52" y="57"/>
                </a:cubicBezTo>
                <a:cubicBezTo>
                  <a:pt x="53" y="59"/>
                  <a:pt x="52" y="60"/>
                  <a:pt x="51" y="60"/>
                </a:cubicBezTo>
                <a:cubicBezTo>
                  <a:pt x="50" y="60"/>
                  <a:pt x="50" y="60"/>
                  <a:pt x="49" y="60"/>
                </a:cubicBezTo>
                <a:cubicBezTo>
                  <a:pt x="32" y="51"/>
                  <a:pt x="32" y="51"/>
                  <a:pt x="32" y="51"/>
                </a:cubicBezTo>
                <a:cubicBezTo>
                  <a:pt x="15" y="60"/>
                  <a:pt x="15" y="60"/>
                  <a:pt x="15" y="60"/>
                </a:cubicBezTo>
                <a:cubicBezTo>
                  <a:pt x="15" y="60"/>
                  <a:pt x="14" y="60"/>
                  <a:pt x="14" y="60"/>
                </a:cubicBezTo>
                <a:cubicBezTo>
                  <a:pt x="13" y="60"/>
                  <a:pt x="12" y="59"/>
                  <a:pt x="12" y="57"/>
                </a:cubicBezTo>
                <a:cubicBezTo>
                  <a:pt x="16" y="39"/>
                  <a:pt x="16" y="39"/>
                  <a:pt x="16" y="39"/>
                </a:cubicBezTo>
                <a:cubicBezTo>
                  <a:pt x="2" y="25"/>
                  <a:pt x="2" y="25"/>
                  <a:pt x="2" y="25"/>
                </a:cubicBezTo>
                <a:cubicBezTo>
                  <a:pt x="0" y="23"/>
                  <a:pt x="1" y="22"/>
                  <a:pt x="3" y="22"/>
                </a:cubicBezTo>
                <a:cubicBezTo>
                  <a:pt x="22" y="19"/>
                  <a:pt x="22" y="19"/>
                  <a:pt x="22" y="19"/>
                </a:cubicBezTo>
                <a:cubicBezTo>
                  <a:pt x="30" y="1"/>
                  <a:pt x="30" y="1"/>
                  <a:pt x="30" y="1"/>
                </a:cubicBezTo>
                <a:cubicBezTo>
                  <a:pt x="31" y="0"/>
                  <a:pt x="32" y="0"/>
                  <a:pt x="32" y="0"/>
                </a:cubicBezTo>
                <a:cubicBezTo>
                  <a:pt x="33" y="0"/>
                  <a:pt x="34" y="0"/>
                  <a:pt x="34" y="1"/>
                </a:cubicBezTo>
                <a:cubicBezTo>
                  <a:pt x="43" y="19"/>
                  <a:pt x="43" y="19"/>
                  <a:pt x="43" y="19"/>
                </a:cubicBezTo>
                <a:cubicBezTo>
                  <a:pt x="62" y="22"/>
                  <a:pt x="62" y="22"/>
                  <a:pt x="62" y="22"/>
                </a:cubicBezTo>
                <a:cubicBezTo>
                  <a:pt x="64" y="22"/>
                  <a:pt x="65" y="23"/>
                  <a:pt x="63" y="25"/>
                </a:cubicBezTo>
                <a:lnTo>
                  <a:pt x="49" y="39"/>
                </a:lnTo>
                <a:close/>
                <a:moveTo>
                  <a:pt x="56" y="26"/>
                </a:moveTo>
                <a:cubicBezTo>
                  <a:pt x="42" y="24"/>
                  <a:pt x="42" y="24"/>
                  <a:pt x="42" y="24"/>
                </a:cubicBezTo>
                <a:cubicBezTo>
                  <a:pt x="40" y="23"/>
                  <a:pt x="40" y="23"/>
                  <a:pt x="40" y="23"/>
                </a:cubicBezTo>
                <a:cubicBezTo>
                  <a:pt x="38" y="21"/>
                  <a:pt x="38" y="21"/>
                  <a:pt x="38" y="21"/>
                </a:cubicBezTo>
                <a:cubicBezTo>
                  <a:pt x="32" y="9"/>
                  <a:pt x="32" y="9"/>
                  <a:pt x="32" y="9"/>
                </a:cubicBezTo>
                <a:cubicBezTo>
                  <a:pt x="32" y="45"/>
                  <a:pt x="32" y="45"/>
                  <a:pt x="32" y="45"/>
                </a:cubicBezTo>
                <a:cubicBezTo>
                  <a:pt x="35" y="46"/>
                  <a:pt x="35" y="46"/>
                  <a:pt x="35" y="46"/>
                </a:cubicBezTo>
                <a:cubicBezTo>
                  <a:pt x="47" y="53"/>
                  <a:pt x="47" y="53"/>
                  <a:pt x="47" y="53"/>
                </a:cubicBezTo>
                <a:cubicBezTo>
                  <a:pt x="44" y="39"/>
                  <a:pt x="44" y="39"/>
                  <a:pt x="44" y="39"/>
                </a:cubicBezTo>
                <a:cubicBezTo>
                  <a:pt x="44" y="37"/>
                  <a:pt x="44" y="37"/>
                  <a:pt x="44" y="37"/>
                </a:cubicBezTo>
                <a:cubicBezTo>
                  <a:pt x="46" y="35"/>
                  <a:pt x="46" y="35"/>
                  <a:pt x="46" y="35"/>
                </a:cubicBezTo>
                <a:lnTo>
                  <a:pt x="5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130">
            <a:extLst>
              <a:ext uri="{FF2B5EF4-FFF2-40B4-BE49-F238E27FC236}">
                <a16:creationId xmlns:a16="http://schemas.microsoft.com/office/drawing/2014/main" id="{C0610721-09C4-42A6-80E2-FA21016173F3}"/>
              </a:ext>
            </a:extLst>
          </p:cNvPr>
          <p:cNvSpPr>
            <a:spLocks/>
          </p:cNvSpPr>
          <p:nvPr/>
        </p:nvSpPr>
        <p:spPr bwMode="auto">
          <a:xfrm>
            <a:off x="5678583" y="3202681"/>
            <a:ext cx="335842" cy="415292"/>
          </a:xfrm>
          <a:custGeom>
            <a:avLst/>
            <a:gdLst>
              <a:gd name="T0" fmla="*/ 58368 w 43"/>
              <a:gd name="T1" fmla="*/ 182563 h 53"/>
              <a:gd name="T2" fmla="*/ 37768 w 43"/>
              <a:gd name="T3" fmla="*/ 182563 h 53"/>
              <a:gd name="T4" fmla="*/ 30901 w 43"/>
              <a:gd name="T5" fmla="*/ 179118 h 53"/>
              <a:gd name="T6" fmla="*/ 30901 w 43"/>
              <a:gd name="T7" fmla="*/ 99893 h 53"/>
              <a:gd name="T8" fmla="*/ 3433 w 43"/>
              <a:gd name="T9" fmla="*/ 106782 h 53"/>
              <a:gd name="T10" fmla="*/ 3433 w 43"/>
              <a:gd name="T11" fmla="*/ 106782 h 53"/>
              <a:gd name="T12" fmla="*/ 0 w 43"/>
              <a:gd name="T13" fmla="*/ 106782 h 53"/>
              <a:gd name="T14" fmla="*/ 0 w 43"/>
              <a:gd name="T15" fmla="*/ 103338 h 53"/>
              <a:gd name="T16" fmla="*/ 0 w 43"/>
              <a:gd name="T17" fmla="*/ 86115 h 53"/>
              <a:gd name="T18" fmla="*/ 3433 w 43"/>
              <a:gd name="T19" fmla="*/ 82670 h 53"/>
              <a:gd name="T20" fmla="*/ 30901 w 43"/>
              <a:gd name="T21" fmla="*/ 72336 h 53"/>
              <a:gd name="T22" fmla="*/ 30901 w 43"/>
              <a:gd name="T23" fmla="*/ 62003 h 53"/>
              <a:gd name="T24" fmla="*/ 3433 w 43"/>
              <a:gd name="T25" fmla="*/ 68892 h 53"/>
              <a:gd name="T26" fmla="*/ 3433 w 43"/>
              <a:gd name="T27" fmla="*/ 68892 h 53"/>
              <a:gd name="T28" fmla="*/ 0 w 43"/>
              <a:gd name="T29" fmla="*/ 68892 h 53"/>
              <a:gd name="T30" fmla="*/ 0 w 43"/>
              <a:gd name="T31" fmla="*/ 65447 h 53"/>
              <a:gd name="T32" fmla="*/ 0 w 43"/>
              <a:gd name="T33" fmla="*/ 48224 h 53"/>
              <a:gd name="T34" fmla="*/ 3433 w 43"/>
              <a:gd name="T35" fmla="*/ 44780 h 53"/>
              <a:gd name="T36" fmla="*/ 30901 w 43"/>
              <a:gd name="T37" fmla="*/ 34446 h 53"/>
              <a:gd name="T38" fmla="*/ 30901 w 43"/>
              <a:gd name="T39" fmla="*/ 3445 h 53"/>
              <a:gd name="T40" fmla="*/ 37768 w 43"/>
              <a:gd name="T41" fmla="*/ 0 h 53"/>
              <a:gd name="T42" fmla="*/ 58368 w 43"/>
              <a:gd name="T43" fmla="*/ 0 h 53"/>
              <a:gd name="T44" fmla="*/ 61802 w 43"/>
              <a:gd name="T45" fmla="*/ 3445 h 53"/>
              <a:gd name="T46" fmla="*/ 61802 w 43"/>
              <a:gd name="T47" fmla="*/ 27557 h 53"/>
              <a:gd name="T48" fmla="*/ 109869 w 43"/>
              <a:gd name="T49" fmla="*/ 10334 h 53"/>
              <a:gd name="T50" fmla="*/ 113303 w 43"/>
              <a:gd name="T51" fmla="*/ 10334 h 53"/>
              <a:gd name="T52" fmla="*/ 116736 w 43"/>
              <a:gd name="T53" fmla="*/ 13778 h 53"/>
              <a:gd name="T54" fmla="*/ 116736 w 43"/>
              <a:gd name="T55" fmla="*/ 31001 h 53"/>
              <a:gd name="T56" fmla="*/ 113303 w 43"/>
              <a:gd name="T57" fmla="*/ 34446 h 53"/>
              <a:gd name="T58" fmla="*/ 61802 w 43"/>
              <a:gd name="T59" fmla="*/ 51669 h 53"/>
              <a:gd name="T60" fmla="*/ 61802 w 43"/>
              <a:gd name="T61" fmla="*/ 65447 h 53"/>
              <a:gd name="T62" fmla="*/ 109869 w 43"/>
              <a:gd name="T63" fmla="*/ 48224 h 53"/>
              <a:gd name="T64" fmla="*/ 113303 w 43"/>
              <a:gd name="T65" fmla="*/ 48224 h 53"/>
              <a:gd name="T66" fmla="*/ 116736 w 43"/>
              <a:gd name="T67" fmla="*/ 51669 h 53"/>
              <a:gd name="T68" fmla="*/ 116736 w 43"/>
              <a:gd name="T69" fmla="*/ 68892 h 53"/>
              <a:gd name="T70" fmla="*/ 113303 w 43"/>
              <a:gd name="T71" fmla="*/ 72336 h 53"/>
              <a:gd name="T72" fmla="*/ 61802 w 43"/>
              <a:gd name="T73" fmla="*/ 89559 h 53"/>
              <a:gd name="T74" fmla="*/ 61802 w 43"/>
              <a:gd name="T75" fmla="*/ 151562 h 53"/>
              <a:gd name="T76" fmla="*/ 120170 w 43"/>
              <a:gd name="T77" fmla="*/ 89559 h 53"/>
              <a:gd name="T78" fmla="*/ 123603 w 43"/>
              <a:gd name="T79" fmla="*/ 86115 h 53"/>
              <a:gd name="T80" fmla="*/ 144204 w 43"/>
              <a:gd name="T81" fmla="*/ 86115 h 53"/>
              <a:gd name="T82" fmla="*/ 147637 w 43"/>
              <a:gd name="T83" fmla="*/ 89559 h 53"/>
              <a:gd name="T84" fmla="*/ 58368 w 43"/>
              <a:gd name="T85" fmla="*/ 182563 h 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 h="53">
                <a:moveTo>
                  <a:pt x="17" y="53"/>
                </a:moveTo>
                <a:cubicBezTo>
                  <a:pt x="11" y="53"/>
                  <a:pt x="11" y="53"/>
                  <a:pt x="11" y="53"/>
                </a:cubicBezTo>
                <a:cubicBezTo>
                  <a:pt x="10" y="53"/>
                  <a:pt x="9" y="52"/>
                  <a:pt x="9" y="52"/>
                </a:cubicBezTo>
                <a:cubicBezTo>
                  <a:pt x="9" y="29"/>
                  <a:pt x="9" y="29"/>
                  <a:pt x="9" y="29"/>
                </a:cubicBezTo>
                <a:cubicBezTo>
                  <a:pt x="1" y="31"/>
                  <a:pt x="1" y="31"/>
                  <a:pt x="1" y="31"/>
                </a:cubicBezTo>
                <a:cubicBezTo>
                  <a:pt x="1" y="31"/>
                  <a:pt x="1" y="31"/>
                  <a:pt x="1" y="31"/>
                </a:cubicBezTo>
                <a:cubicBezTo>
                  <a:pt x="1" y="31"/>
                  <a:pt x="0" y="31"/>
                  <a:pt x="0" y="31"/>
                </a:cubicBezTo>
                <a:cubicBezTo>
                  <a:pt x="0" y="31"/>
                  <a:pt x="0" y="30"/>
                  <a:pt x="0" y="30"/>
                </a:cubicBezTo>
                <a:cubicBezTo>
                  <a:pt x="0" y="25"/>
                  <a:pt x="0" y="25"/>
                  <a:pt x="0" y="25"/>
                </a:cubicBezTo>
                <a:cubicBezTo>
                  <a:pt x="0" y="25"/>
                  <a:pt x="0" y="24"/>
                  <a:pt x="1" y="24"/>
                </a:cubicBezTo>
                <a:cubicBezTo>
                  <a:pt x="9" y="21"/>
                  <a:pt x="9" y="21"/>
                  <a:pt x="9" y="21"/>
                </a:cubicBezTo>
                <a:cubicBezTo>
                  <a:pt x="9" y="18"/>
                  <a:pt x="9" y="18"/>
                  <a:pt x="9" y="18"/>
                </a:cubicBezTo>
                <a:cubicBezTo>
                  <a:pt x="1" y="20"/>
                  <a:pt x="1" y="20"/>
                  <a:pt x="1" y="20"/>
                </a:cubicBezTo>
                <a:cubicBezTo>
                  <a:pt x="1" y="20"/>
                  <a:pt x="1" y="20"/>
                  <a:pt x="1" y="20"/>
                </a:cubicBezTo>
                <a:cubicBezTo>
                  <a:pt x="1" y="20"/>
                  <a:pt x="0" y="20"/>
                  <a:pt x="0" y="20"/>
                </a:cubicBezTo>
                <a:cubicBezTo>
                  <a:pt x="0" y="20"/>
                  <a:pt x="0" y="19"/>
                  <a:pt x="0" y="19"/>
                </a:cubicBezTo>
                <a:cubicBezTo>
                  <a:pt x="0" y="14"/>
                  <a:pt x="0" y="14"/>
                  <a:pt x="0" y="14"/>
                </a:cubicBezTo>
                <a:cubicBezTo>
                  <a:pt x="0" y="14"/>
                  <a:pt x="0" y="13"/>
                  <a:pt x="1" y="13"/>
                </a:cubicBezTo>
                <a:cubicBezTo>
                  <a:pt x="9" y="10"/>
                  <a:pt x="9" y="10"/>
                  <a:pt x="9" y="10"/>
                </a:cubicBezTo>
                <a:cubicBezTo>
                  <a:pt x="9" y="1"/>
                  <a:pt x="9" y="1"/>
                  <a:pt x="9" y="1"/>
                </a:cubicBezTo>
                <a:cubicBezTo>
                  <a:pt x="9" y="0"/>
                  <a:pt x="10" y="0"/>
                  <a:pt x="11" y="0"/>
                </a:cubicBezTo>
                <a:cubicBezTo>
                  <a:pt x="17" y="0"/>
                  <a:pt x="17" y="0"/>
                  <a:pt x="17" y="0"/>
                </a:cubicBezTo>
                <a:cubicBezTo>
                  <a:pt x="17" y="0"/>
                  <a:pt x="18" y="0"/>
                  <a:pt x="18" y="1"/>
                </a:cubicBezTo>
                <a:cubicBezTo>
                  <a:pt x="18" y="8"/>
                  <a:pt x="18" y="8"/>
                  <a:pt x="18" y="8"/>
                </a:cubicBezTo>
                <a:cubicBezTo>
                  <a:pt x="32" y="3"/>
                  <a:pt x="32" y="3"/>
                  <a:pt x="32" y="3"/>
                </a:cubicBezTo>
                <a:cubicBezTo>
                  <a:pt x="33" y="3"/>
                  <a:pt x="33" y="3"/>
                  <a:pt x="33" y="3"/>
                </a:cubicBezTo>
                <a:cubicBezTo>
                  <a:pt x="34" y="4"/>
                  <a:pt x="34" y="4"/>
                  <a:pt x="34" y="4"/>
                </a:cubicBezTo>
                <a:cubicBezTo>
                  <a:pt x="34" y="9"/>
                  <a:pt x="34" y="9"/>
                  <a:pt x="34" y="9"/>
                </a:cubicBezTo>
                <a:cubicBezTo>
                  <a:pt x="34" y="10"/>
                  <a:pt x="33" y="10"/>
                  <a:pt x="33" y="10"/>
                </a:cubicBezTo>
                <a:cubicBezTo>
                  <a:pt x="18" y="15"/>
                  <a:pt x="18" y="15"/>
                  <a:pt x="18" y="15"/>
                </a:cubicBezTo>
                <a:cubicBezTo>
                  <a:pt x="18" y="19"/>
                  <a:pt x="18" y="19"/>
                  <a:pt x="18" y="19"/>
                </a:cubicBezTo>
                <a:cubicBezTo>
                  <a:pt x="32" y="14"/>
                  <a:pt x="32" y="14"/>
                  <a:pt x="32" y="14"/>
                </a:cubicBezTo>
                <a:cubicBezTo>
                  <a:pt x="33" y="14"/>
                  <a:pt x="33" y="14"/>
                  <a:pt x="33" y="14"/>
                </a:cubicBezTo>
                <a:cubicBezTo>
                  <a:pt x="34" y="15"/>
                  <a:pt x="34" y="15"/>
                  <a:pt x="34" y="15"/>
                </a:cubicBezTo>
                <a:cubicBezTo>
                  <a:pt x="34" y="20"/>
                  <a:pt x="34" y="20"/>
                  <a:pt x="34" y="20"/>
                </a:cubicBezTo>
                <a:cubicBezTo>
                  <a:pt x="34" y="21"/>
                  <a:pt x="33" y="21"/>
                  <a:pt x="33" y="21"/>
                </a:cubicBezTo>
                <a:cubicBezTo>
                  <a:pt x="18" y="26"/>
                  <a:pt x="18" y="26"/>
                  <a:pt x="18" y="26"/>
                </a:cubicBezTo>
                <a:cubicBezTo>
                  <a:pt x="18" y="44"/>
                  <a:pt x="18" y="44"/>
                  <a:pt x="18" y="44"/>
                </a:cubicBezTo>
                <a:cubicBezTo>
                  <a:pt x="27" y="44"/>
                  <a:pt x="35" y="36"/>
                  <a:pt x="35" y="26"/>
                </a:cubicBezTo>
                <a:cubicBezTo>
                  <a:pt x="35" y="26"/>
                  <a:pt x="36" y="25"/>
                  <a:pt x="36" y="25"/>
                </a:cubicBezTo>
                <a:cubicBezTo>
                  <a:pt x="42" y="25"/>
                  <a:pt x="42" y="25"/>
                  <a:pt x="42" y="25"/>
                </a:cubicBezTo>
                <a:cubicBezTo>
                  <a:pt x="43" y="25"/>
                  <a:pt x="43" y="26"/>
                  <a:pt x="43" y="26"/>
                </a:cubicBezTo>
                <a:cubicBezTo>
                  <a:pt x="43" y="41"/>
                  <a:pt x="31" y="53"/>
                  <a:pt x="17"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217">
            <a:extLst>
              <a:ext uri="{FF2B5EF4-FFF2-40B4-BE49-F238E27FC236}">
                <a16:creationId xmlns:a16="http://schemas.microsoft.com/office/drawing/2014/main" id="{F40BDFBE-99C8-4CA5-811E-B86E8DD1ED49}"/>
              </a:ext>
            </a:extLst>
          </p:cNvPr>
          <p:cNvSpPr>
            <a:spLocks noEditPoints="1"/>
          </p:cNvSpPr>
          <p:nvPr/>
        </p:nvSpPr>
        <p:spPr bwMode="auto">
          <a:xfrm>
            <a:off x="11554251" y="5323919"/>
            <a:ext cx="606685" cy="455014"/>
          </a:xfrm>
          <a:custGeom>
            <a:avLst/>
            <a:gdLst>
              <a:gd name="T0" fmla="*/ 266700 w 78"/>
              <a:gd name="T1" fmla="*/ 200025 h 58"/>
              <a:gd name="T2" fmla="*/ 0 w 78"/>
              <a:gd name="T3" fmla="*/ 200025 h 58"/>
              <a:gd name="T4" fmla="*/ 0 w 78"/>
              <a:gd name="T5" fmla="*/ 0 h 58"/>
              <a:gd name="T6" fmla="*/ 17096 w 78"/>
              <a:gd name="T7" fmla="*/ 0 h 58"/>
              <a:gd name="T8" fmla="*/ 17096 w 78"/>
              <a:gd name="T9" fmla="*/ 182781 h 58"/>
              <a:gd name="T10" fmla="*/ 266700 w 78"/>
              <a:gd name="T11" fmla="*/ 182781 h 58"/>
              <a:gd name="T12" fmla="*/ 266700 w 78"/>
              <a:gd name="T13" fmla="*/ 200025 h 58"/>
              <a:gd name="T14" fmla="*/ 249604 w 78"/>
              <a:gd name="T15" fmla="*/ 75872 h 58"/>
              <a:gd name="T16" fmla="*/ 242765 w 78"/>
              <a:gd name="T17" fmla="*/ 79320 h 58"/>
              <a:gd name="T18" fmla="*/ 225669 w 78"/>
              <a:gd name="T19" fmla="*/ 62077 h 58"/>
              <a:gd name="T20" fmla="*/ 143608 w 78"/>
              <a:gd name="T21" fmla="*/ 144846 h 58"/>
              <a:gd name="T22" fmla="*/ 136769 w 78"/>
              <a:gd name="T23" fmla="*/ 144846 h 58"/>
              <a:gd name="T24" fmla="*/ 105996 w 78"/>
              <a:gd name="T25" fmla="*/ 117256 h 58"/>
              <a:gd name="T26" fmla="*/ 54708 w 78"/>
              <a:gd name="T27" fmla="*/ 168987 h 58"/>
              <a:gd name="T28" fmla="*/ 27354 w 78"/>
              <a:gd name="T29" fmla="*/ 144846 h 58"/>
              <a:gd name="T30" fmla="*/ 102577 w 78"/>
              <a:gd name="T31" fmla="*/ 68974 h 58"/>
              <a:gd name="T32" fmla="*/ 109415 w 78"/>
              <a:gd name="T33" fmla="*/ 68974 h 58"/>
              <a:gd name="T34" fmla="*/ 140188 w 78"/>
              <a:gd name="T35" fmla="*/ 100013 h 58"/>
              <a:gd name="T36" fmla="*/ 201735 w 78"/>
              <a:gd name="T37" fmla="*/ 37936 h 58"/>
              <a:gd name="T38" fmla="*/ 184638 w 78"/>
              <a:gd name="T39" fmla="*/ 20692 h 58"/>
              <a:gd name="T40" fmla="*/ 188058 w 78"/>
              <a:gd name="T41" fmla="*/ 13795 h 58"/>
              <a:gd name="T42" fmla="*/ 242765 w 78"/>
              <a:gd name="T43" fmla="*/ 13795 h 58"/>
              <a:gd name="T44" fmla="*/ 249604 w 78"/>
              <a:gd name="T45" fmla="*/ 20692 h 58"/>
              <a:gd name="T46" fmla="*/ 249604 w 78"/>
              <a:gd name="T47" fmla="*/ 75872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107">
            <a:extLst>
              <a:ext uri="{FF2B5EF4-FFF2-40B4-BE49-F238E27FC236}">
                <a16:creationId xmlns:a16="http://schemas.microsoft.com/office/drawing/2014/main" id="{688FB9CB-3CA6-4A56-9719-5AD11DD83474}"/>
              </a:ext>
            </a:extLst>
          </p:cNvPr>
          <p:cNvSpPr>
            <a:spLocks noChangeArrowheads="1"/>
          </p:cNvSpPr>
          <p:nvPr/>
        </p:nvSpPr>
        <p:spPr bwMode="auto">
          <a:xfrm>
            <a:off x="4520758" y="4250689"/>
            <a:ext cx="484162" cy="529837"/>
          </a:xfrm>
          <a:custGeom>
            <a:avLst/>
            <a:gdLst>
              <a:gd name="T0" fmla="*/ 165392 w 467"/>
              <a:gd name="T1" fmla="*/ 89186 h 510"/>
              <a:gd name="T2" fmla="*/ 165392 w 467"/>
              <a:gd name="T3" fmla="*/ 89186 h 510"/>
              <a:gd name="T4" fmla="*/ 165392 w 467"/>
              <a:gd name="T5" fmla="*/ 89186 h 510"/>
              <a:gd name="T6" fmla="*/ 165392 w 467"/>
              <a:gd name="T7" fmla="*/ 89186 h 510"/>
              <a:gd name="T8" fmla="*/ 83957 w 467"/>
              <a:gd name="T9" fmla="*/ 10110 h 510"/>
              <a:gd name="T10" fmla="*/ 22701 w 467"/>
              <a:gd name="T11" fmla="*/ 10110 h 510"/>
              <a:gd name="T12" fmla="*/ 10089 w 467"/>
              <a:gd name="T13" fmla="*/ 10110 h 510"/>
              <a:gd name="T14" fmla="*/ 20179 w 467"/>
              <a:gd name="T15" fmla="*/ 0 h 510"/>
              <a:gd name="T16" fmla="*/ 20179 w 467"/>
              <a:gd name="T17" fmla="*/ 0 h 510"/>
              <a:gd name="T18" fmla="*/ 83957 w 467"/>
              <a:gd name="T19" fmla="*/ 0 h 510"/>
              <a:gd name="T20" fmla="*/ 83957 w 467"/>
              <a:gd name="T21" fmla="*/ 0 h 510"/>
              <a:gd name="T22" fmla="*/ 83957 w 467"/>
              <a:gd name="T23" fmla="*/ 0 h 510"/>
              <a:gd name="T24" fmla="*/ 91524 w 467"/>
              <a:gd name="T25" fmla="*/ 5055 h 510"/>
              <a:gd name="T26" fmla="*/ 147736 w 467"/>
              <a:gd name="T27" fmla="*/ 58856 h 510"/>
              <a:gd name="T28" fmla="*/ 147736 w 467"/>
              <a:gd name="T29" fmla="*/ 58856 h 510"/>
              <a:gd name="T30" fmla="*/ 165392 w 467"/>
              <a:gd name="T31" fmla="*/ 74021 h 510"/>
              <a:gd name="T32" fmla="*/ 167915 w 467"/>
              <a:gd name="T33" fmla="*/ 81604 h 510"/>
              <a:gd name="T34" fmla="*/ 165392 w 467"/>
              <a:gd name="T35" fmla="*/ 89186 h 510"/>
              <a:gd name="T36" fmla="*/ 73868 w 467"/>
              <a:gd name="T37" fmla="*/ 20581 h 510"/>
              <a:gd name="T38" fmla="*/ 73868 w 467"/>
              <a:gd name="T39" fmla="*/ 20581 h 510"/>
              <a:gd name="T40" fmla="*/ 73868 w 467"/>
              <a:gd name="T41" fmla="*/ 20581 h 510"/>
              <a:gd name="T42" fmla="*/ 73868 w 467"/>
              <a:gd name="T43" fmla="*/ 20581 h 510"/>
              <a:gd name="T44" fmla="*/ 81435 w 467"/>
              <a:gd name="T45" fmla="*/ 25637 h 510"/>
              <a:gd name="T46" fmla="*/ 157825 w 467"/>
              <a:gd name="T47" fmla="*/ 99658 h 510"/>
              <a:gd name="T48" fmla="*/ 162870 w 467"/>
              <a:gd name="T49" fmla="*/ 104713 h 510"/>
              <a:gd name="T50" fmla="*/ 162870 w 467"/>
              <a:gd name="T51" fmla="*/ 104713 h 510"/>
              <a:gd name="T52" fmla="*/ 162870 w 467"/>
              <a:gd name="T53" fmla="*/ 104713 h 510"/>
              <a:gd name="T54" fmla="*/ 162870 w 467"/>
              <a:gd name="T55" fmla="*/ 104713 h 510"/>
              <a:gd name="T56" fmla="*/ 162870 w 467"/>
              <a:gd name="T57" fmla="*/ 107240 h 510"/>
              <a:gd name="T58" fmla="*/ 162870 w 467"/>
              <a:gd name="T59" fmla="*/ 107240 h 510"/>
              <a:gd name="T60" fmla="*/ 162870 w 467"/>
              <a:gd name="T61" fmla="*/ 107240 h 510"/>
              <a:gd name="T62" fmla="*/ 162870 w 467"/>
              <a:gd name="T63" fmla="*/ 107240 h 510"/>
              <a:gd name="T64" fmla="*/ 160348 w 467"/>
              <a:gd name="T65" fmla="*/ 112295 h 510"/>
              <a:gd name="T66" fmla="*/ 160348 w 467"/>
              <a:gd name="T67" fmla="*/ 112295 h 510"/>
              <a:gd name="T68" fmla="*/ 101974 w 467"/>
              <a:gd name="T69" fmla="*/ 181261 h 510"/>
              <a:gd name="T70" fmla="*/ 101974 w 467"/>
              <a:gd name="T71" fmla="*/ 181261 h 510"/>
              <a:gd name="T72" fmla="*/ 94047 w 467"/>
              <a:gd name="T73" fmla="*/ 183789 h 510"/>
              <a:gd name="T74" fmla="*/ 94047 w 467"/>
              <a:gd name="T75" fmla="*/ 183789 h 510"/>
              <a:gd name="T76" fmla="*/ 94047 w 467"/>
              <a:gd name="T77" fmla="*/ 183789 h 510"/>
              <a:gd name="T78" fmla="*/ 94047 w 467"/>
              <a:gd name="T79" fmla="*/ 183789 h 510"/>
              <a:gd name="T80" fmla="*/ 91524 w 467"/>
              <a:gd name="T81" fmla="*/ 183789 h 510"/>
              <a:gd name="T82" fmla="*/ 91524 w 467"/>
              <a:gd name="T83" fmla="*/ 183789 h 510"/>
              <a:gd name="T84" fmla="*/ 86480 w 467"/>
              <a:gd name="T85" fmla="*/ 181261 h 510"/>
              <a:gd name="T86" fmla="*/ 86480 w 467"/>
              <a:gd name="T87" fmla="*/ 181261 h 510"/>
              <a:gd name="T88" fmla="*/ 2522 w 467"/>
              <a:gd name="T89" fmla="*/ 104713 h 510"/>
              <a:gd name="T90" fmla="*/ 2522 w 467"/>
              <a:gd name="T91" fmla="*/ 104713 h 510"/>
              <a:gd name="T92" fmla="*/ 0 w 467"/>
              <a:gd name="T93" fmla="*/ 97130 h 510"/>
              <a:gd name="T94" fmla="*/ 0 w 467"/>
              <a:gd name="T95" fmla="*/ 97130 h 510"/>
              <a:gd name="T96" fmla="*/ 0 w 467"/>
              <a:gd name="T97" fmla="*/ 40802 h 510"/>
              <a:gd name="T98" fmla="*/ 0 w 467"/>
              <a:gd name="T99" fmla="*/ 30692 h 510"/>
              <a:gd name="T100" fmla="*/ 0 w 467"/>
              <a:gd name="T101" fmla="*/ 30692 h 510"/>
              <a:gd name="T102" fmla="*/ 0 w 467"/>
              <a:gd name="T103" fmla="*/ 30692 h 510"/>
              <a:gd name="T104" fmla="*/ 10089 w 467"/>
              <a:gd name="T105" fmla="*/ 20581 h 510"/>
              <a:gd name="T106" fmla="*/ 10089 w 467"/>
              <a:gd name="T107" fmla="*/ 20581 h 510"/>
              <a:gd name="T108" fmla="*/ 73868 w 467"/>
              <a:gd name="T109" fmla="*/ 20581 h 510"/>
              <a:gd name="T110" fmla="*/ 25223 w 467"/>
              <a:gd name="T111" fmla="*/ 61383 h 510"/>
              <a:gd name="T112" fmla="*/ 25223 w 467"/>
              <a:gd name="T113" fmla="*/ 61383 h 510"/>
              <a:gd name="T114" fmla="*/ 40718 w 467"/>
              <a:gd name="T115" fmla="*/ 48385 h 510"/>
              <a:gd name="T116" fmla="*/ 25223 w 467"/>
              <a:gd name="T117" fmla="*/ 35747 h 510"/>
              <a:gd name="T118" fmla="*/ 12612 w 467"/>
              <a:gd name="T119" fmla="*/ 48385 h 510"/>
              <a:gd name="T120" fmla="*/ 25223 w 467"/>
              <a:gd name="T121" fmla="*/ 61383 h 5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67" h="510">
                <a:moveTo>
                  <a:pt x="459" y="247"/>
                </a:moveTo>
                <a:lnTo>
                  <a:pt x="459" y="247"/>
                </a:lnTo>
                <a:cubicBezTo>
                  <a:pt x="233" y="28"/>
                  <a:pt x="233" y="28"/>
                  <a:pt x="233" y="28"/>
                </a:cubicBezTo>
                <a:cubicBezTo>
                  <a:pt x="63" y="28"/>
                  <a:pt x="63" y="28"/>
                  <a:pt x="63" y="28"/>
                </a:cubicBezTo>
                <a:cubicBezTo>
                  <a:pt x="28" y="28"/>
                  <a:pt x="28" y="28"/>
                  <a:pt x="28" y="28"/>
                </a:cubicBezTo>
                <a:cubicBezTo>
                  <a:pt x="28" y="14"/>
                  <a:pt x="35" y="0"/>
                  <a:pt x="56" y="0"/>
                </a:cubicBezTo>
                <a:cubicBezTo>
                  <a:pt x="233" y="0"/>
                  <a:pt x="233" y="0"/>
                  <a:pt x="233" y="0"/>
                </a:cubicBezTo>
                <a:cubicBezTo>
                  <a:pt x="240" y="0"/>
                  <a:pt x="247" y="7"/>
                  <a:pt x="254" y="14"/>
                </a:cubicBezTo>
                <a:cubicBezTo>
                  <a:pt x="410" y="163"/>
                  <a:pt x="410" y="163"/>
                  <a:pt x="410" y="163"/>
                </a:cubicBezTo>
                <a:cubicBezTo>
                  <a:pt x="459" y="205"/>
                  <a:pt x="459" y="205"/>
                  <a:pt x="459" y="205"/>
                </a:cubicBezTo>
                <a:cubicBezTo>
                  <a:pt x="466" y="212"/>
                  <a:pt x="466" y="219"/>
                  <a:pt x="466" y="226"/>
                </a:cubicBezTo>
                <a:cubicBezTo>
                  <a:pt x="466" y="233"/>
                  <a:pt x="466" y="240"/>
                  <a:pt x="459" y="247"/>
                </a:cubicBezTo>
                <a:close/>
                <a:moveTo>
                  <a:pt x="205" y="57"/>
                </a:moveTo>
                <a:lnTo>
                  <a:pt x="205" y="57"/>
                </a:lnTo>
                <a:cubicBezTo>
                  <a:pt x="212" y="57"/>
                  <a:pt x="219" y="64"/>
                  <a:pt x="226" y="71"/>
                </a:cubicBezTo>
                <a:cubicBezTo>
                  <a:pt x="438" y="276"/>
                  <a:pt x="438" y="276"/>
                  <a:pt x="438" y="276"/>
                </a:cubicBezTo>
                <a:cubicBezTo>
                  <a:pt x="445" y="276"/>
                  <a:pt x="445" y="283"/>
                  <a:pt x="452" y="290"/>
                </a:cubicBezTo>
                <a:cubicBezTo>
                  <a:pt x="452" y="290"/>
                  <a:pt x="452" y="290"/>
                  <a:pt x="452" y="297"/>
                </a:cubicBezTo>
                <a:cubicBezTo>
                  <a:pt x="452" y="304"/>
                  <a:pt x="445" y="311"/>
                  <a:pt x="445" y="311"/>
                </a:cubicBezTo>
                <a:cubicBezTo>
                  <a:pt x="283" y="502"/>
                  <a:pt x="283" y="502"/>
                  <a:pt x="283" y="502"/>
                </a:cubicBezTo>
                <a:cubicBezTo>
                  <a:pt x="275" y="509"/>
                  <a:pt x="268" y="509"/>
                  <a:pt x="261" y="509"/>
                </a:cubicBezTo>
                <a:lnTo>
                  <a:pt x="254" y="509"/>
                </a:lnTo>
                <a:cubicBezTo>
                  <a:pt x="254" y="509"/>
                  <a:pt x="247" y="509"/>
                  <a:pt x="240" y="502"/>
                </a:cubicBezTo>
                <a:cubicBezTo>
                  <a:pt x="7" y="290"/>
                  <a:pt x="7" y="290"/>
                  <a:pt x="7" y="290"/>
                </a:cubicBezTo>
                <a:cubicBezTo>
                  <a:pt x="0" y="283"/>
                  <a:pt x="0" y="276"/>
                  <a:pt x="0" y="269"/>
                </a:cubicBezTo>
                <a:cubicBezTo>
                  <a:pt x="0" y="113"/>
                  <a:pt x="0" y="113"/>
                  <a:pt x="0" y="113"/>
                </a:cubicBezTo>
                <a:cubicBezTo>
                  <a:pt x="0" y="85"/>
                  <a:pt x="0" y="85"/>
                  <a:pt x="0" y="85"/>
                </a:cubicBezTo>
                <a:cubicBezTo>
                  <a:pt x="0" y="71"/>
                  <a:pt x="7" y="57"/>
                  <a:pt x="28" y="57"/>
                </a:cubicBezTo>
                <a:lnTo>
                  <a:pt x="205" y="57"/>
                </a:lnTo>
                <a:close/>
                <a:moveTo>
                  <a:pt x="70" y="170"/>
                </a:moveTo>
                <a:lnTo>
                  <a:pt x="70" y="170"/>
                </a:lnTo>
                <a:cubicBezTo>
                  <a:pt x="92" y="170"/>
                  <a:pt x="113" y="156"/>
                  <a:pt x="113" y="134"/>
                </a:cubicBezTo>
                <a:cubicBezTo>
                  <a:pt x="113" y="113"/>
                  <a:pt x="92" y="99"/>
                  <a:pt x="70" y="99"/>
                </a:cubicBezTo>
                <a:cubicBezTo>
                  <a:pt x="49" y="99"/>
                  <a:pt x="35" y="113"/>
                  <a:pt x="35" y="134"/>
                </a:cubicBezTo>
                <a:cubicBezTo>
                  <a:pt x="35" y="156"/>
                  <a:pt x="49" y="170"/>
                  <a:pt x="70" y="17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57" name="Freeform 108">
            <a:extLst>
              <a:ext uri="{FF2B5EF4-FFF2-40B4-BE49-F238E27FC236}">
                <a16:creationId xmlns:a16="http://schemas.microsoft.com/office/drawing/2014/main" id="{11AC9CDD-B164-4BF6-B73D-005611A150B1}"/>
              </a:ext>
            </a:extLst>
          </p:cNvPr>
          <p:cNvSpPr>
            <a:spLocks noChangeArrowheads="1"/>
          </p:cNvSpPr>
          <p:nvPr/>
        </p:nvSpPr>
        <p:spPr bwMode="auto">
          <a:xfrm>
            <a:off x="3514604" y="4310092"/>
            <a:ext cx="470460" cy="470460"/>
          </a:xfrm>
          <a:custGeom>
            <a:avLst/>
            <a:gdLst>
              <a:gd name="T0" fmla="*/ 163151 w 453"/>
              <a:gd name="T1" fmla="*/ 84278 h 454"/>
              <a:gd name="T2" fmla="*/ 163151 w 453"/>
              <a:gd name="T3" fmla="*/ 84278 h 454"/>
              <a:gd name="T4" fmla="*/ 163151 w 453"/>
              <a:gd name="T5" fmla="*/ 84278 h 454"/>
              <a:gd name="T6" fmla="*/ 163151 w 453"/>
              <a:gd name="T7" fmla="*/ 84278 h 454"/>
              <a:gd name="T8" fmla="*/ 163151 w 453"/>
              <a:gd name="T9" fmla="*/ 84278 h 454"/>
              <a:gd name="T10" fmla="*/ 163151 w 453"/>
              <a:gd name="T11" fmla="*/ 86799 h 454"/>
              <a:gd name="T12" fmla="*/ 163151 w 453"/>
              <a:gd name="T13" fmla="*/ 86799 h 454"/>
              <a:gd name="T14" fmla="*/ 163151 w 453"/>
              <a:gd name="T15" fmla="*/ 86799 h 454"/>
              <a:gd name="T16" fmla="*/ 163151 w 453"/>
              <a:gd name="T17" fmla="*/ 86799 h 454"/>
              <a:gd name="T18" fmla="*/ 160624 w 453"/>
              <a:gd name="T19" fmla="*/ 91841 h 454"/>
              <a:gd name="T20" fmla="*/ 160624 w 453"/>
              <a:gd name="T21" fmla="*/ 91841 h 454"/>
              <a:gd name="T22" fmla="*/ 102150 w 453"/>
              <a:gd name="T23" fmla="*/ 160632 h 454"/>
              <a:gd name="T24" fmla="*/ 102150 w 453"/>
              <a:gd name="T25" fmla="*/ 160632 h 454"/>
              <a:gd name="T26" fmla="*/ 94209 w 453"/>
              <a:gd name="T27" fmla="*/ 163153 h 454"/>
              <a:gd name="T28" fmla="*/ 94209 w 453"/>
              <a:gd name="T29" fmla="*/ 163153 h 454"/>
              <a:gd name="T30" fmla="*/ 94209 w 453"/>
              <a:gd name="T31" fmla="*/ 163153 h 454"/>
              <a:gd name="T32" fmla="*/ 94209 w 453"/>
              <a:gd name="T33" fmla="*/ 163153 h 454"/>
              <a:gd name="T34" fmla="*/ 91682 w 453"/>
              <a:gd name="T35" fmla="*/ 163153 h 454"/>
              <a:gd name="T36" fmla="*/ 91682 w 453"/>
              <a:gd name="T37" fmla="*/ 163153 h 454"/>
              <a:gd name="T38" fmla="*/ 86629 w 453"/>
              <a:gd name="T39" fmla="*/ 160632 h 454"/>
              <a:gd name="T40" fmla="*/ 86629 w 453"/>
              <a:gd name="T41" fmla="*/ 160632 h 454"/>
              <a:gd name="T42" fmla="*/ 2527 w 453"/>
              <a:gd name="T43" fmla="*/ 84278 h 454"/>
              <a:gd name="T44" fmla="*/ 2527 w 453"/>
              <a:gd name="T45" fmla="*/ 84278 h 454"/>
              <a:gd name="T46" fmla="*/ 0 w 453"/>
              <a:gd name="T47" fmla="*/ 76354 h 454"/>
              <a:gd name="T48" fmla="*/ 0 w 453"/>
              <a:gd name="T49" fmla="*/ 76354 h 454"/>
              <a:gd name="T50" fmla="*/ 0 w 453"/>
              <a:gd name="T51" fmla="*/ 20529 h 454"/>
              <a:gd name="T52" fmla="*/ 0 w 453"/>
              <a:gd name="T53" fmla="*/ 10445 h 454"/>
              <a:gd name="T54" fmla="*/ 0 w 453"/>
              <a:gd name="T55" fmla="*/ 10445 h 454"/>
              <a:gd name="T56" fmla="*/ 0 w 453"/>
              <a:gd name="T57" fmla="*/ 10445 h 454"/>
              <a:gd name="T58" fmla="*/ 10107 w 453"/>
              <a:gd name="T59" fmla="*/ 0 h 454"/>
              <a:gd name="T60" fmla="*/ 10107 w 453"/>
              <a:gd name="T61" fmla="*/ 0 h 454"/>
              <a:gd name="T62" fmla="*/ 73995 w 453"/>
              <a:gd name="T63" fmla="*/ 0 h 454"/>
              <a:gd name="T64" fmla="*/ 73995 w 453"/>
              <a:gd name="T65" fmla="*/ 0 h 454"/>
              <a:gd name="T66" fmla="*/ 73995 w 453"/>
              <a:gd name="T67" fmla="*/ 0 h 454"/>
              <a:gd name="T68" fmla="*/ 81576 w 453"/>
              <a:gd name="T69" fmla="*/ 5402 h 454"/>
              <a:gd name="T70" fmla="*/ 158098 w 453"/>
              <a:gd name="T71" fmla="*/ 78875 h 454"/>
              <a:gd name="T72" fmla="*/ 163151 w 453"/>
              <a:gd name="T73" fmla="*/ 84278 h 454"/>
              <a:gd name="T74" fmla="*/ 25267 w 453"/>
              <a:gd name="T75" fmla="*/ 15487 h 454"/>
              <a:gd name="T76" fmla="*/ 25267 w 453"/>
              <a:gd name="T77" fmla="*/ 15487 h 454"/>
              <a:gd name="T78" fmla="*/ 12633 w 453"/>
              <a:gd name="T79" fmla="*/ 28093 h 454"/>
              <a:gd name="T80" fmla="*/ 25267 w 453"/>
              <a:gd name="T81" fmla="*/ 40698 h 454"/>
              <a:gd name="T82" fmla="*/ 40788 w 453"/>
              <a:gd name="T83" fmla="*/ 28093 h 454"/>
              <a:gd name="T84" fmla="*/ 25267 w 453"/>
              <a:gd name="T85" fmla="*/ 15487 h 4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3" h="454">
                <a:moveTo>
                  <a:pt x="452" y="234"/>
                </a:moveTo>
                <a:lnTo>
                  <a:pt x="452" y="234"/>
                </a:lnTo>
                <a:cubicBezTo>
                  <a:pt x="452" y="234"/>
                  <a:pt x="452" y="234"/>
                  <a:pt x="452" y="241"/>
                </a:cubicBezTo>
                <a:cubicBezTo>
                  <a:pt x="452" y="248"/>
                  <a:pt x="445" y="255"/>
                  <a:pt x="445" y="255"/>
                </a:cubicBezTo>
                <a:cubicBezTo>
                  <a:pt x="283" y="446"/>
                  <a:pt x="283" y="446"/>
                  <a:pt x="283" y="446"/>
                </a:cubicBezTo>
                <a:cubicBezTo>
                  <a:pt x="275" y="453"/>
                  <a:pt x="268" y="453"/>
                  <a:pt x="261" y="453"/>
                </a:cubicBezTo>
                <a:lnTo>
                  <a:pt x="254" y="453"/>
                </a:lnTo>
                <a:cubicBezTo>
                  <a:pt x="254" y="453"/>
                  <a:pt x="247" y="453"/>
                  <a:pt x="240" y="446"/>
                </a:cubicBezTo>
                <a:cubicBezTo>
                  <a:pt x="7" y="234"/>
                  <a:pt x="7" y="234"/>
                  <a:pt x="7" y="234"/>
                </a:cubicBezTo>
                <a:cubicBezTo>
                  <a:pt x="0" y="226"/>
                  <a:pt x="0" y="219"/>
                  <a:pt x="0" y="212"/>
                </a:cubicBezTo>
                <a:cubicBezTo>
                  <a:pt x="0" y="57"/>
                  <a:pt x="0" y="57"/>
                  <a:pt x="0" y="57"/>
                </a:cubicBezTo>
                <a:cubicBezTo>
                  <a:pt x="0" y="29"/>
                  <a:pt x="0" y="29"/>
                  <a:pt x="0" y="29"/>
                </a:cubicBezTo>
                <a:cubicBezTo>
                  <a:pt x="0" y="15"/>
                  <a:pt x="7" y="0"/>
                  <a:pt x="28" y="0"/>
                </a:cubicBezTo>
                <a:cubicBezTo>
                  <a:pt x="205" y="0"/>
                  <a:pt x="205" y="0"/>
                  <a:pt x="205" y="0"/>
                </a:cubicBezTo>
                <a:cubicBezTo>
                  <a:pt x="212" y="0"/>
                  <a:pt x="219" y="8"/>
                  <a:pt x="226" y="15"/>
                </a:cubicBezTo>
                <a:cubicBezTo>
                  <a:pt x="438" y="219"/>
                  <a:pt x="438" y="219"/>
                  <a:pt x="438" y="219"/>
                </a:cubicBezTo>
                <a:cubicBezTo>
                  <a:pt x="445" y="219"/>
                  <a:pt x="445" y="226"/>
                  <a:pt x="452" y="234"/>
                </a:cubicBezTo>
                <a:close/>
                <a:moveTo>
                  <a:pt x="70" y="43"/>
                </a:moveTo>
                <a:lnTo>
                  <a:pt x="70" y="43"/>
                </a:lnTo>
                <a:cubicBezTo>
                  <a:pt x="49" y="43"/>
                  <a:pt x="35" y="57"/>
                  <a:pt x="35" y="78"/>
                </a:cubicBezTo>
                <a:cubicBezTo>
                  <a:pt x="35" y="99"/>
                  <a:pt x="49" y="113"/>
                  <a:pt x="70" y="113"/>
                </a:cubicBezTo>
                <a:cubicBezTo>
                  <a:pt x="92" y="113"/>
                  <a:pt x="113" y="99"/>
                  <a:pt x="113" y="78"/>
                </a:cubicBezTo>
                <a:cubicBezTo>
                  <a:pt x="113" y="57"/>
                  <a:pt x="92" y="43"/>
                  <a:pt x="70" y="4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58" name="Freeform 109">
            <a:extLst>
              <a:ext uri="{FF2B5EF4-FFF2-40B4-BE49-F238E27FC236}">
                <a16:creationId xmlns:a16="http://schemas.microsoft.com/office/drawing/2014/main" id="{FFDDB62D-73BB-4FE9-A300-37502AE35E7E}"/>
              </a:ext>
            </a:extLst>
          </p:cNvPr>
          <p:cNvSpPr>
            <a:spLocks noChangeArrowheads="1"/>
          </p:cNvSpPr>
          <p:nvPr/>
        </p:nvSpPr>
        <p:spPr bwMode="auto">
          <a:xfrm>
            <a:off x="12946294" y="3189109"/>
            <a:ext cx="621226" cy="431775"/>
          </a:xfrm>
          <a:custGeom>
            <a:avLst/>
            <a:gdLst>
              <a:gd name="T0" fmla="*/ 199277 w 497"/>
              <a:gd name="T1" fmla="*/ 0 h 347"/>
              <a:gd name="T2" fmla="*/ 0 w 497"/>
              <a:gd name="T3" fmla="*/ 20264 h 347"/>
              <a:gd name="T4" fmla="*/ 23841 w 497"/>
              <a:gd name="T5" fmla="*/ 155810 h 347"/>
              <a:gd name="T6" fmla="*/ 223118 w 497"/>
              <a:gd name="T7" fmla="*/ 131493 h 347"/>
              <a:gd name="T8" fmla="*/ 199277 w 497"/>
              <a:gd name="T9" fmla="*/ 0 h 347"/>
              <a:gd name="T10" fmla="*/ 199277 w 497"/>
              <a:gd name="T11" fmla="*/ 131493 h 347"/>
              <a:gd name="T12" fmla="*/ 23841 w 497"/>
              <a:gd name="T13" fmla="*/ 63945 h 347"/>
              <a:gd name="T14" fmla="*/ 199277 w 497"/>
              <a:gd name="T15" fmla="*/ 131493 h 347"/>
              <a:gd name="T16" fmla="*/ 199277 w 497"/>
              <a:gd name="T17" fmla="*/ 31973 h 347"/>
              <a:gd name="T18" fmla="*/ 23841 w 497"/>
              <a:gd name="T19" fmla="*/ 20264 h 347"/>
              <a:gd name="T20" fmla="*/ 199277 w 497"/>
              <a:gd name="T21" fmla="*/ 31973 h 347"/>
              <a:gd name="T22" fmla="*/ 43634 w 497"/>
              <a:gd name="T23" fmla="*/ 87812 h 347"/>
              <a:gd name="T24" fmla="*/ 51731 w 497"/>
              <a:gd name="T25" fmla="*/ 95918 h 347"/>
              <a:gd name="T26" fmla="*/ 43634 w 497"/>
              <a:gd name="T27" fmla="*/ 87812 h 347"/>
              <a:gd name="T28" fmla="*/ 83669 w 497"/>
              <a:gd name="T29" fmla="*/ 104023 h 347"/>
              <a:gd name="T30" fmla="*/ 99414 w 497"/>
              <a:gd name="T31" fmla="*/ 107626 h 347"/>
              <a:gd name="T32" fmla="*/ 103462 w 497"/>
              <a:gd name="T33" fmla="*/ 104023 h 347"/>
              <a:gd name="T34" fmla="*/ 111559 w 497"/>
              <a:gd name="T35" fmla="*/ 95918 h 347"/>
              <a:gd name="T36" fmla="*/ 99414 w 497"/>
              <a:gd name="T37" fmla="*/ 87812 h 347"/>
              <a:gd name="T38" fmla="*/ 91317 w 497"/>
              <a:gd name="T39" fmla="*/ 95918 h 347"/>
              <a:gd name="T40" fmla="*/ 83669 w 497"/>
              <a:gd name="T41" fmla="*/ 104023 h 347"/>
              <a:gd name="T42" fmla="*/ 111559 w 497"/>
              <a:gd name="T43" fmla="*/ 107626 h 347"/>
              <a:gd name="T44" fmla="*/ 103462 w 497"/>
              <a:gd name="T45" fmla="*/ 104023 h 347"/>
              <a:gd name="T46" fmla="*/ 111559 w 497"/>
              <a:gd name="T47" fmla="*/ 107626 h 347"/>
              <a:gd name="T48" fmla="*/ 79621 w 497"/>
              <a:gd name="T49" fmla="*/ 107626 h 347"/>
              <a:gd name="T50" fmla="*/ 63877 w 497"/>
              <a:gd name="T51" fmla="*/ 104023 h 347"/>
              <a:gd name="T52" fmla="*/ 79621 w 497"/>
              <a:gd name="T53" fmla="*/ 107626 h 347"/>
              <a:gd name="T54" fmla="*/ 83669 w 497"/>
              <a:gd name="T55" fmla="*/ 95918 h 347"/>
              <a:gd name="T56" fmla="*/ 91317 w 497"/>
              <a:gd name="T57" fmla="*/ 87812 h 347"/>
              <a:gd name="T58" fmla="*/ 79621 w 497"/>
              <a:gd name="T59" fmla="*/ 104023 h 347"/>
              <a:gd name="T60" fmla="*/ 83669 w 497"/>
              <a:gd name="T61" fmla="*/ 95918 h 347"/>
              <a:gd name="T62" fmla="*/ 59828 w 497"/>
              <a:gd name="T63" fmla="*/ 104023 h 347"/>
              <a:gd name="T64" fmla="*/ 63877 w 497"/>
              <a:gd name="T65" fmla="*/ 95918 h 347"/>
              <a:gd name="T66" fmla="*/ 71524 w 497"/>
              <a:gd name="T67" fmla="*/ 87812 h 347"/>
              <a:gd name="T68" fmla="*/ 59828 w 497"/>
              <a:gd name="T69" fmla="*/ 95918 h 347"/>
              <a:gd name="T70" fmla="*/ 51731 w 497"/>
              <a:gd name="T71" fmla="*/ 104023 h 347"/>
              <a:gd name="T72" fmla="*/ 43634 w 497"/>
              <a:gd name="T73" fmla="*/ 107626 h 347"/>
              <a:gd name="T74" fmla="*/ 59828 w 497"/>
              <a:gd name="T75" fmla="*/ 104023 h 3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grpSp>
        <p:nvGrpSpPr>
          <p:cNvPr id="261" name="Group 260">
            <a:extLst>
              <a:ext uri="{FF2B5EF4-FFF2-40B4-BE49-F238E27FC236}">
                <a16:creationId xmlns:a16="http://schemas.microsoft.com/office/drawing/2014/main" id="{B39753E4-A3EE-4E58-AD7A-F077B05195A0}"/>
              </a:ext>
            </a:extLst>
          </p:cNvPr>
          <p:cNvGrpSpPr/>
          <p:nvPr/>
        </p:nvGrpSpPr>
        <p:grpSpPr>
          <a:xfrm>
            <a:off x="10228250" y="4267199"/>
            <a:ext cx="711296" cy="406999"/>
            <a:chOff x="7989888" y="3135313"/>
            <a:chExt cx="296863" cy="169863"/>
          </a:xfrm>
          <a:solidFill>
            <a:srgbClr val="FFFFFF"/>
          </a:solidFill>
        </p:grpSpPr>
        <p:sp>
          <p:nvSpPr>
            <p:cNvPr id="262" name="Rectangle 143">
              <a:extLst>
                <a:ext uri="{FF2B5EF4-FFF2-40B4-BE49-F238E27FC236}">
                  <a16:creationId xmlns:a16="http://schemas.microsoft.com/office/drawing/2014/main" id="{D8E6DE17-CB7A-44E1-8E5C-64874E5D5AF3}"/>
                </a:ext>
              </a:extLst>
            </p:cNvPr>
            <p:cNvSpPr>
              <a:spLocks noChangeArrowheads="1"/>
            </p:cNvSpPr>
            <p:nvPr/>
          </p:nvSpPr>
          <p:spPr bwMode="auto">
            <a:xfrm>
              <a:off x="8043863" y="3192463"/>
              <a:ext cx="38100"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63" name="Rectangle 144">
              <a:extLst>
                <a:ext uri="{FF2B5EF4-FFF2-40B4-BE49-F238E27FC236}">
                  <a16:creationId xmlns:a16="http://schemas.microsoft.com/office/drawing/2014/main" id="{59CFDA9E-F10F-421D-BC40-2CA5E0F80519}"/>
                </a:ext>
              </a:extLst>
            </p:cNvPr>
            <p:cNvSpPr>
              <a:spLocks noChangeArrowheads="1"/>
            </p:cNvSpPr>
            <p:nvPr/>
          </p:nvSpPr>
          <p:spPr bwMode="auto">
            <a:xfrm>
              <a:off x="8043863" y="3227388"/>
              <a:ext cx="38100"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64" name="Freeform 145">
              <a:extLst>
                <a:ext uri="{FF2B5EF4-FFF2-40B4-BE49-F238E27FC236}">
                  <a16:creationId xmlns:a16="http://schemas.microsoft.com/office/drawing/2014/main" id="{F42FFCCE-2400-42A8-99FC-25BE90A7195F}"/>
                </a:ext>
              </a:extLst>
            </p:cNvPr>
            <p:cNvSpPr>
              <a:spLocks noEditPoints="1"/>
            </p:cNvSpPr>
            <p:nvPr/>
          </p:nvSpPr>
          <p:spPr bwMode="auto">
            <a:xfrm>
              <a:off x="7989888" y="3135313"/>
              <a:ext cx="296863" cy="169863"/>
            </a:xfrm>
            <a:custGeom>
              <a:avLst/>
              <a:gdLst/>
              <a:ahLst/>
              <a:cxnLst>
                <a:cxn ang="0">
                  <a:pos x="109" y="0"/>
                </a:cxn>
                <a:cxn ang="0">
                  <a:pos x="7" y="0"/>
                </a:cxn>
                <a:cxn ang="0">
                  <a:pos x="0" y="7"/>
                </a:cxn>
                <a:cxn ang="0">
                  <a:pos x="0" y="58"/>
                </a:cxn>
                <a:cxn ang="0">
                  <a:pos x="7" y="66"/>
                </a:cxn>
                <a:cxn ang="0">
                  <a:pos x="109" y="66"/>
                </a:cxn>
                <a:cxn ang="0">
                  <a:pos x="116" y="58"/>
                </a:cxn>
                <a:cxn ang="0">
                  <a:pos x="116" y="7"/>
                </a:cxn>
                <a:cxn ang="0">
                  <a:pos x="109" y="0"/>
                </a:cxn>
                <a:cxn ang="0">
                  <a:pos x="43" y="51"/>
                </a:cxn>
                <a:cxn ang="0">
                  <a:pos x="14" y="51"/>
                </a:cxn>
                <a:cxn ang="0">
                  <a:pos x="14" y="15"/>
                </a:cxn>
                <a:cxn ang="0">
                  <a:pos x="43" y="15"/>
                </a:cxn>
                <a:cxn ang="0">
                  <a:pos x="43" y="51"/>
                </a:cxn>
                <a:cxn ang="0">
                  <a:pos x="72" y="51"/>
                </a:cxn>
                <a:cxn ang="0">
                  <a:pos x="51" y="51"/>
                </a:cxn>
                <a:cxn ang="0">
                  <a:pos x="51" y="15"/>
                </a:cxn>
                <a:cxn ang="0">
                  <a:pos x="58" y="15"/>
                </a:cxn>
                <a:cxn ang="0">
                  <a:pos x="58" y="44"/>
                </a:cxn>
                <a:cxn ang="0">
                  <a:pos x="65" y="44"/>
                </a:cxn>
                <a:cxn ang="0">
                  <a:pos x="65" y="15"/>
                </a:cxn>
                <a:cxn ang="0">
                  <a:pos x="72" y="15"/>
                </a:cxn>
                <a:cxn ang="0">
                  <a:pos x="72" y="51"/>
                </a:cxn>
                <a:cxn ang="0">
                  <a:pos x="101" y="36"/>
                </a:cxn>
                <a:cxn ang="0">
                  <a:pos x="94" y="36"/>
                </a:cxn>
                <a:cxn ang="0">
                  <a:pos x="94" y="51"/>
                </a:cxn>
                <a:cxn ang="0">
                  <a:pos x="87" y="51"/>
                </a:cxn>
                <a:cxn ang="0">
                  <a:pos x="87" y="36"/>
                </a:cxn>
                <a:cxn ang="0">
                  <a:pos x="80" y="36"/>
                </a:cxn>
                <a:cxn ang="0">
                  <a:pos x="80" y="15"/>
                </a:cxn>
                <a:cxn ang="0">
                  <a:pos x="87" y="15"/>
                </a:cxn>
                <a:cxn ang="0">
                  <a:pos x="87" y="29"/>
                </a:cxn>
                <a:cxn ang="0">
                  <a:pos x="94" y="29"/>
                </a:cxn>
                <a:cxn ang="0">
                  <a:pos x="94" y="15"/>
                </a:cxn>
                <a:cxn ang="0">
                  <a:pos x="101" y="15"/>
                </a:cxn>
                <a:cxn ang="0">
                  <a:pos x="101" y="36"/>
                </a:cxn>
              </a:cxnLst>
              <a:rect l="0" t="0" r="r" b="b"/>
              <a:pathLst>
                <a:path w="116" h="66">
                  <a:moveTo>
                    <a:pt x="109" y="0"/>
                  </a:moveTo>
                  <a:cubicBezTo>
                    <a:pt x="7" y="0"/>
                    <a:pt x="7" y="0"/>
                    <a:pt x="7" y="0"/>
                  </a:cubicBezTo>
                  <a:cubicBezTo>
                    <a:pt x="3" y="0"/>
                    <a:pt x="0" y="3"/>
                    <a:pt x="0" y="7"/>
                  </a:cubicBezTo>
                  <a:cubicBezTo>
                    <a:pt x="0" y="58"/>
                    <a:pt x="0" y="58"/>
                    <a:pt x="0" y="58"/>
                  </a:cubicBezTo>
                  <a:cubicBezTo>
                    <a:pt x="0" y="62"/>
                    <a:pt x="3" y="66"/>
                    <a:pt x="7" y="66"/>
                  </a:cubicBezTo>
                  <a:cubicBezTo>
                    <a:pt x="109" y="66"/>
                    <a:pt x="109" y="66"/>
                    <a:pt x="109" y="66"/>
                  </a:cubicBezTo>
                  <a:cubicBezTo>
                    <a:pt x="113" y="66"/>
                    <a:pt x="116" y="62"/>
                    <a:pt x="116" y="58"/>
                  </a:cubicBezTo>
                  <a:cubicBezTo>
                    <a:pt x="116" y="7"/>
                    <a:pt x="116" y="7"/>
                    <a:pt x="116" y="7"/>
                  </a:cubicBezTo>
                  <a:cubicBezTo>
                    <a:pt x="116" y="3"/>
                    <a:pt x="113" y="0"/>
                    <a:pt x="109" y="0"/>
                  </a:cubicBezTo>
                  <a:close/>
                  <a:moveTo>
                    <a:pt x="43" y="51"/>
                  </a:moveTo>
                  <a:cubicBezTo>
                    <a:pt x="14" y="51"/>
                    <a:pt x="14" y="51"/>
                    <a:pt x="14" y="51"/>
                  </a:cubicBezTo>
                  <a:cubicBezTo>
                    <a:pt x="14" y="15"/>
                    <a:pt x="14" y="15"/>
                    <a:pt x="14" y="15"/>
                  </a:cubicBezTo>
                  <a:cubicBezTo>
                    <a:pt x="43" y="15"/>
                    <a:pt x="43" y="15"/>
                    <a:pt x="43" y="15"/>
                  </a:cubicBezTo>
                  <a:lnTo>
                    <a:pt x="43" y="51"/>
                  </a:lnTo>
                  <a:close/>
                  <a:moveTo>
                    <a:pt x="72" y="51"/>
                  </a:moveTo>
                  <a:cubicBezTo>
                    <a:pt x="51" y="51"/>
                    <a:pt x="51" y="51"/>
                    <a:pt x="51" y="51"/>
                  </a:cubicBezTo>
                  <a:cubicBezTo>
                    <a:pt x="51" y="15"/>
                    <a:pt x="51" y="15"/>
                    <a:pt x="51" y="15"/>
                  </a:cubicBezTo>
                  <a:cubicBezTo>
                    <a:pt x="58" y="15"/>
                    <a:pt x="58" y="15"/>
                    <a:pt x="58" y="15"/>
                  </a:cubicBezTo>
                  <a:cubicBezTo>
                    <a:pt x="58" y="44"/>
                    <a:pt x="58" y="44"/>
                    <a:pt x="58" y="44"/>
                  </a:cubicBezTo>
                  <a:cubicBezTo>
                    <a:pt x="65" y="44"/>
                    <a:pt x="65" y="44"/>
                    <a:pt x="65" y="44"/>
                  </a:cubicBezTo>
                  <a:cubicBezTo>
                    <a:pt x="65" y="15"/>
                    <a:pt x="65" y="15"/>
                    <a:pt x="65" y="15"/>
                  </a:cubicBezTo>
                  <a:cubicBezTo>
                    <a:pt x="72" y="15"/>
                    <a:pt x="72" y="15"/>
                    <a:pt x="72" y="15"/>
                  </a:cubicBezTo>
                  <a:lnTo>
                    <a:pt x="72" y="51"/>
                  </a:lnTo>
                  <a:close/>
                  <a:moveTo>
                    <a:pt x="101" y="36"/>
                  </a:moveTo>
                  <a:cubicBezTo>
                    <a:pt x="94" y="36"/>
                    <a:pt x="94" y="36"/>
                    <a:pt x="94" y="36"/>
                  </a:cubicBezTo>
                  <a:cubicBezTo>
                    <a:pt x="94" y="51"/>
                    <a:pt x="94" y="51"/>
                    <a:pt x="94" y="51"/>
                  </a:cubicBezTo>
                  <a:cubicBezTo>
                    <a:pt x="87" y="51"/>
                    <a:pt x="87" y="51"/>
                    <a:pt x="87" y="51"/>
                  </a:cubicBezTo>
                  <a:cubicBezTo>
                    <a:pt x="87" y="36"/>
                    <a:pt x="87" y="36"/>
                    <a:pt x="87" y="36"/>
                  </a:cubicBezTo>
                  <a:cubicBezTo>
                    <a:pt x="80" y="36"/>
                    <a:pt x="80" y="36"/>
                    <a:pt x="80" y="36"/>
                  </a:cubicBezTo>
                  <a:cubicBezTo>
                    <a:pt x="80" y="15"/>
                    <a:pt x="80" y="15"/>
                    <a:pt x="80" y="15"/>
                  </a:cubicBezTo>
                  <a:cubicBezTo>
                    <a:pt x="87" y="15"/>
                    <a:pt x="87" y="15"/>
                    <a:pt x="87" y="15"/>
                  </a:cubicBezTo>
                  <a:cubicBezTo>
                    <a:pt x="87" y="29"/>
                    <a:pt x="87" y="29"/>
                    <a:pt x="87" y="29"/>
                  </a:cubicBezTo>
                  <a:cubicBezTo>
                    <a:pt x="94" y="29"/>
                    <a:pt x="94" y="29"/>
                    <a:pt x="94" y="29"/>
                  </a:cubicBezTo>
                  <a:cubicBezTo>
                    <a:pt x="94" y="15"/>
                    <a:pt x="94" y="15"/>
                    <a:pt x="94" y="15"/>
                  </a:cubicBezTo>
                  <a:cubicBezTo>
                    <a:pt x="101" y="15"/>
                    <a:pt x="101" y="15"/>
                    <a:pt x="101" y="15"/>
                  </a:cubicBezTo>
                  <a:lnTo>
                    <a:pt x="101" y="36"/>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65" name="Freeform 146">
            <a:extLst>
              <a:ext uri="{FF2B5EF4-FFF2-40B4-BE49-F238E27FC236}">
                <a16:creationId xmlns:a16="http://schemas.microsoft.com/office/drawing/2014/main" id="{F798B39E-2311-4DF4-B404-36118B75DDED}"/>
              </a:ext>
            </a:extLst>
          </p:cNvPr>
          <p:cNvSpPr>
            <a:spLocks noEditPoints="1"/>
          </p:cNvSpPr>
          <p:nvPr/>
        </p:nvSpPr>
        <p:spPr bwMode="auto">
          <a:xfrm>
            <a:off x="9008069" y="4284009"/>
            <a:ext cx="711294" cy="406999"/>
          </a:xfrm>
          <a:custGeom>
            <a:avLst/>
            <a:gdLst>
              <a:gd name="T0" fmla="*/ 278948 w 116"/>
              <a:gd name="T1" fmla="*/ 0 h 66"/>
              <a:gd name="T2" fmla="*/ 17914 w 116"/>
              <a:gd name="T3" fmla="*/ 0 h 66"/>
              <a:gd name="T4" fmla="*/ 0 w 116"/>
              <a:gd name="T5" fmla="*/ 18016 h 66"/>
              <a:gd name="T6" fmla="*/ 0 w 116"/>
              <a:gd name="T7" fmla="*/ 149274 h 66"/>
              <a:gd name="T8" fmla="*/ 17914 w 116"/>
              <a:gd name="T9" fmla="*/ 169863 h 66"/>
              <a:gd name="T10" fmla="*/ 278948 w 116"/>
              <a:gd name="T11" fmla="*/ 169863 h 66"/>
              <a:gd name="T12" fmla="*/ 296862 w 116"/>
              <a:gd name="T13" fmla="*/ 149274 h 66"/>
              <a:gd name="T14" fmla="*/ 296862 w 116"/>
              <a:gd name="T15" fmla="*/ 18016 h 66"/>
              <a:gd name="T16" fmla="*/ 278948 w 116"/>
              <a:gd name="T17" fmla="*/ 0 h 66"/>
              <a:gd name="T18" fmla="*/ 92130 w 116"/>
              <a:gd name="T19" fmla="*/ 56621 h 66"/>
              <a:gd name="T20" fmla="*/ 56301 w 116"/>
              <a:gd name="T21" fmla="*/ 56621 h 66"/>
              <a:gd name="T22" fmla="*/ 56301 w 116"/>
              <a:gd name="T23" fmla="*/ 74637 h 66"/>
              <a:gd name="T24" fmla="*/ 92130 w 116"/>
              <a:gd name="T25" fmla="*/ 74637 h 66"/>
              <a:gd name="T26" fmla="*/ 92130 w 116"/>
              <a:gd name="T27" fmla="*/ 131258 h 66"/>
              <a:gd name="T28" fmla="*/ 38387 w 116"/>
              <a:gd name="T29" fmla="*/ 131258 h 66"/>
              <a:gd name="T30" fmla="*/ 38387 w 116"/>
              <a:gd name="T31" fmla="*/ 113242 h 66"/>
              <a:gd name="T32" fmla="*/ 74216 w 116"/>
              <a:gd name="T33" fmla="*/ 113242 h 66"/>
              <a:gd name="T34" fmla="*/ 74216 w 116"/>
              <a:gd name="T35" fmla="*/ 92653 h 66"/>
              <a:gd name="T36" fmla="*/ 38387 w 116"/>
              <a:gd name="T37" fmla="*/ 92653 h 66"/>
              <a:gd name="T38" fmla="*/ 38387 w 116"/>
              <a:gd name="T39" fmla="*/ 38605 h 66"/>
              <a:gd name="T40" fmla="*/ 92130 w 116"/>
              <a:gd name="T41" fmla="*/ 38605 h 66"/>
              <a:gd name="T42" fmla="*/ 92130 w 116"/>
              <a:gd name="T43" fmla="*/ 56621 h 66"/>
              <a:gd name="T44" fmla="*/ 166345 w 116"/>
              <a:gd name="T45" fmla="*/ 56621 h 66"/>
              <a:gd name="T46" fmla="*/ 130517 w 116"/>
              <a:gd name="T47" fmla="*/ 56621 h 66"/>
              <a:gd name="T48" fmla="*/ 130517 w 116"/>
              <a:gd name="T49" fmla="*/ 74637 h 66"/>
              <a:gd name="T50" fmla="*/ 166345 w 116"/>
              <a:gd name="T51" fmla="*/ 74637 h 66"/>
              <a:gd name="T52" fmla="*/ 166345 w 116"/>
              <a:gd name="T53" fmla="*/ 92653 h 66"/>
              <a:gd name="T54" fmla="*/ 130517 w 116"/>
              <a:gd name="T55" fmla="*/ 92653 h 66"/>
              <a:gd name="T56" fmla="*/ 130517 w 116"/>
              <a:gd name="T57" fmla="*/ 113242 h 66"/>
              <a:gd name="T58" fmla="*/ 166345 w 116"/>
              <a:gd name="T59" fmla="*/ 113242 h 66"/>
              <a:gd name="T60" fmla="*/ 166345 w 116"/>
              <a:gd name="T61" fmla="*/ 131258 h 66"/>
              <a:gd name="T62" fmla="*/ 112603 w 116"/>
              <a:gd name="T63" fmla="*/ 131258 h 66"/>
              <a:gd name="T64" fmla="*/ 112603 w 116"/>
              <a:gd name="T65" fmla="*/ 38605 h 66"/>
              <a:gd name="T66" fmla="*/ 166345 w 116"/>
              <a:gd name="T67" fmla="*/ 38605 h 66"/>
              <a:gd name="T68" fmla="*/ 166345 w 116"/>
              <a:gd name="T69" fmla="*/ 56621 h 66"/>
              <a:gd name="T70" fmla="*/ 222647 w 116"/>
              <a:gd name="T71" fmla="*/ 131258 h 66"/>
              <a:gd name="T72" fmla="*/ 186818 w 116"/>
              <a:gd name="T73" fmla="*/ 131258 h 66"/>
              <a:gd name="T74" fmla="*/ 186818 w 116"/>
              <a:gd name="T75" fmla="*/ 38605 h 66"/>
              <a:gd name="T76" fmla="*/ 204732 w 116"/>
              <a:gd name="T77" fmla="*/ 38605 h 66"/>
              <a:gd name="T78" fmla="*/ 204732 w 116"/>
              <a:gd name="T79" fmla="*/ 113242 h 66"/>
              <a:gd name="T80" fmla="*/ 222647 w 116"/>
              <a:gd name="T81" fmla="*/ 113242 h 66"/>
              <a:gd name="T82" fmla="*/ 222647 w 116"/>
              <a:gd name="T83" fmla="*/ 131258 h 66"/>
              <a:gd name="T84" fmla="*/ 278948 w 116"/>
              <a:gd name="T85" fmla="*/ 131258 h 66"/>
              <a:gd name="T86" fmla="*/ 240561 w 116"/>
              <a:gd name="T87" fmla="*/ 131258 h 66"/>
              <a:gd name="T88" fmla="*/ 240561 w 116"/>
              <a:gd name="T89" fmla="*/ 38605 h 66"/>
              <a:gd name="T90" fmla="*/ 261034 w 116"/>
              <a:gd name="T91" fmla="*/ 38605 h 66"/>
              <a:gd name="T92" fmla="*/ 261034 w 116"/>
              <a:gd name="T93" fmla="*/ 113242 h 66"/>
              <a:gd name="T94" fmla="*/ 278948 w 116"/>
              <a:gd name="T95" fmla="*/ 113242 h 66"/>
              <a:gd name="T96" fmla="*/ 278948 w 116"/>
              <a:gd name="T97" fmla="*/ 131258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6" h="66">
                <a:moveTo>
                  <a:pt x="109" y="0"/>
                </a:moveTo>
                <a:cubicBezTo>
                  <a:pt x="7" y="0"/>
                  <a:pt x="7" y="0"/>
                  <a:pt x="7" y="0"/>
                </a:cubicBezTo>
                <a:cubicBezTo>
                  <a:pt x="3" y="0"/>
                  <a:pt x="0" y="3"/>
                  <a:pt x="0" y="7"/>
                </a:cubicBezTo>
                <a:cubicBezTo>
                  <a:pt x="0" y="58"/>
                  <a:pt x="0" y="58"/>
                  <a:pt x="0" y="58"/>
                </a:cubicBezTo>
                <a:cubicBezTo>
                  <a:pt x="0" y="62"/>
                  <a:pt x="3" y="66"/>
                  <a:pt x="7" y="66"/>
                </a:cubicBezTo>
                <a:cubicBezTo>
                  <a:pt x="109" y="66"/>
                  <a:pt x="109" y="66"/>
                  <a:pt x="109" y="66"/>
                </a:cubicBezTo>
                <a:cubicBezTo>
                  <a:pt x="113" y="66"/>
                  <a:pt x="116" y="62"/>
                  <a:pt x="116" y="58"/>
                </a:cubicBezTo>
                <a:cubicBezTo>
                  <a:pt x="116" y="7"/>
                  <a:pt x="116" y="7"/>
                  <a:pt x="116" y="7"/>
                </a:cubicBezTo>
                <a:cubicBezTo>
                  <a:pt x="116" y="3"/>
                  <a:pt x="113" y="0"/>
                  <a:pt x="109" y="0"/>
                </a:cubicBezTo>
                <a:close/>
                <a:moveTo>
                  <a:pt x="36" y="22"/>
                </a:moveTo>
                <a:cubicBezTo>
                  <a:pt x="22" y="22"/>
                  <a:pt x="22" y="22"/>
                  <a:pt x="22" y="22"/>
                </a:cubicBezTo>
                <a:cubicBezTo>
                  <a:pt x="22" y="29"/>
                  <a:pt x="22" y="29"/>
                  <a:pt x="22" y="29"/>
                </a:cubicBezTo>
                <a:cubicBezTo>
                  <a:pt x="36" y="29"/>
                  <a:pt x="36" y="29"/>
                  <a:pt x="36" y="29"/>
                </a:cubicBezTo>
                <a:cubicBezTo>
                  <a:pt x="36" y="51"/>
                  <a:pt x="36" y="51"/>
                  <a:pt x="36" y="51"/>
                </a:cubicBezTo>
                <a:cubicBezTo>
                  <a:pt x="15" y="51"/>
                  <a:pt x="15" y="51"/>
                  <a:pt x="15" y="51"/>
                </a:cubicBezTo>
                <a:cubicBezTo>
                  <a:pt x="15" y="44"/>
                  <a:pt x="15" y="44"/>
                  <a:pt x="15" y="44"/>
                </a:cubicBezTo>
                <a:cubicBezTo>
                  <a:pt x="29" y="44"/>
                  <a:pt x="29" y="44"/>
                  <a:pt x="29" y="44"/>
                </a:cubicBezTo>
                <a:cubicBezTo>
                  <a:pt x="29" y="36"/>
                  <a:pt x="29" y="36"/>
                  <a:pt x="29" y="36"/>
                </a:cubicBezTo>
                <a:cubicBezTo>
                  <a:pt x="15" y="36"/>
                  <a:pt x="15" y="36"/>
                  <a:pt x="15" y="36"/>
                </a:cubicBezTo>
                <a:cubicBezTo>
                  <a:pt x="15" y="15"/>
                  <a:pt x="15" y="15"/>
                  <a:pt x="15" y="15"/>
                </a:cubicBezTo>
                <a:cubicBezTo>
                  <a:pt x="36" y="15"/>
                  <a:pt x="36" y="15"/>
                  <a:pt x="36" y="15"/>
                </a:cubicBezTo>
                <a:lnTo>
                  <a:pt x="36" y="22"/>
                </a:lnTo>
                <a:close/>
                <a:moveTo>
                  <a:pt x="65" y="22"/>
                </a:moveTo>
                <a:cubicBezTo>
                  <a:pt x="51" y="22"/>
                  <a:pt x="51" y="22"/>
                  <a:pt x="51" y="22"/>
                </a:cubicBezTo>
                <a:cubicBezTo>
                  <a:pt x="51" y="29"/>
                  <a:pt x="51" y="29"/>
                  <a:pt x="51" y="29"/>
                </a:cubicBezTo>
                <a:cubicBezTo>
                  <a:pt x="65" y="29"/>
                  <a:pt x="65" y="29"/>
                  <a:pt x="65" y="29"/>
                </a:cubicBezTo>
                <a:cubicBezTo>
                  <a:pt x="65" y="36"/>
                  <a:pt x="65" y="36"/>
                  <a:pt x="65" y="36"/>
                </a:cubicBezTo>
                <a:cubicBezTo>
                  <a:pt x="51" y="36"/>
                  <a:pt x="51" y="36"/>
                  <a:pt x="51" y="36"/>
                </a:cubicBezTo>
                <a:cubicBezTo>
                  <a:pt x="51" y="44"/>
                  <a:pt x="51" y="44"/>
                  <a:pt x="51" y="44"/>
                </a:cubicBezTo>
                <a:cubicBezTo>
                  <a:pt x="65" y="44"/>
                  <a:pt x="65" y="44"/>
                  <a:pt x="65" y="44"/>
                </a:cubicBezTo>
                <a:cubicBezTo>
                  <a:pt x="65" y="51"/>
                  <a:pt x="65" y="51"/>
                  <a:pt x="65" y="51"/>
                </a:cubicBezTo>
                <a:cubicBezTo>
                  <a:pt x="44" y="51"/>
                  <a:pt x="44" y="51"/>
                  <a:pt x="44" y="51"/>
                </a:cubicBezTo>
                <a:cubicBezTo>
                  <a:pt x="44" y="15"/>
                  <a:pt x="44" y="15"/>
                  <a:pt x="44" y="15"/>
                </a:cubicBezTo>
                <a:cubicBezTo>
                  <a:pt x="65" y="15"/>
                  <a:pt x="65" y="15"/>
                  <a:pt x="65" y="15"/>
                </a:cubicBezTo>
                <a:lnTo>
                  <a:pt x="65" y="22"/>
                </a:lnTo>
                <a:close/>
                <a:moveTo>
                  <a:pt x="87" y="51"/>
                </a:moveTo>
                <a:cubicBezTo>
                  <a:pt x="73" y="51"/>
                  <a:pt x="73" y="51"/>
                  <a:pt x="73" y="51"/>
                </a:cubicBezTo>
                <a:cubicBezTo>
                  <a:pt x="73" y="15"/>
                  <a:pt x="73" y="15"/>
                  <a:pt x="73" y="15"/>
                </a:cubicBezTo>
                <a:cubicBezTo>
                  <a:pt x="80" y="15"/>
                  <a:pt x="80" y="15"/>
                  <a:pt x="80" y="15"/>
                </a:cubicBezTo>
                <a:cubicBezTo>
                  <a:pt x="80" y="44"/>
                  <a:pt x="80" y="44"/>
                  <a:pt x="80" y="44"/>
                </a:cubicBezTo>
                <a:cubicBezTo>
                  <a:pt x="87" y="44"/>
                  <a:pt x="87" y="44"/>
                  <a:pt x="87" y="44"/>
                </a:cubicBezTo>
                <a:lnTo>
                  <a:pt x="87" y="51"/>
                </a:lnTo>
                <a:close/>
                <a:moveTo>
                  <a:pt x="109" y="51"/>
                </a:moveTo>
                <a:cubicBezTo>
                  <a:pt x="94" y="51"/>
                  <a:pt x="94" y="51"/>
                  <a:pt x="94" y="51"/>
                </a:cubicBezTo>
                <a:cubicBezTo>
                  <a:pt x="94" y="15"/>
                  <a:pt x="94" y="15"/>
                  <a:pt x="94" y="15"/>
                </a:cubicBezTo>
                <a:cubicBezTo>
                  <a:pt x="102" y="15"/>
                  <a:pt x="102" y="15"/>
                  <a:pt x="102" y="15"/>
                </a:cubicBezTo>
                <a:cubicBezTo>
                  <a:pt x="102" y="44"/>
                  <a:pt x="102" y="44"/>
                  <a:pt x="102" y="44"/>
                </a:cubicBezTo>
                <a:cubicBezTo>
                  <a:pt x="109" y="44"/>
                  <a:pt x="109" y="44"/>
                  <a:pt x="109" y="44"/>
                </a:cubicBezTo>
                <a:lnTo>
                  <a:pt x="109"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152">
            <a:extLst>
              <a:ext uri="{FF2B5EF4-FFF2-40B4-BE49-F238E27FC236}">
                <a16:creationId xmlns:a16="http://schemas.microsoft.com/office/drawing/2014/main" id="{8A38DF99-59B5-427A-81BB-C36AD9264067}"/>
              </a:ext>
            </a:extLst>
          </p:cNvPr>
          <p:cNvSpPr>
            <a:spLocks noEditPoints="1"/>
          </p:cNvSpPr>
          <p:nvPr/>
        </p:nvSpPr>
        <p:spPr bwMode="auto">
          <a:xfrm>
            <a:off x="7827547" y="4247875"/>
            <a:ext cx="538312" cy="535465"/>
          </a:xfrm>
          <a:custGeom>
            <a:avLst/>
            <a:gdLst>
              <a:gd name="T0" fmla="*/ 264135 w 117"/>
              <a:gd name="T1" fmla="*/ 92622 h 116"/>
              <a:gd name="T2" fmla="*/ 202589 w 117"/>
              <a:gd name="T3" fmla="*/ 74613 h 116"/>
              <a:gd name="T4" fmla="*/ 243620 w 117"/>
              <a:gd name="T5" fmla="*/ 56603 h 116"/>
              <a:gd name="T6" fmla="*/ 130785 w 117"/>
              <a:gd name="T7" fmla="*/ 0 h 116"/>
              <a:gd name="T8" fmla="*/ 171816 w 117"/>
              <a:gd name="T9" fmla="*/ 56603 h 116"/>
              <a:gd name="T10" fmla="*/ 56417 w 117"/>
              <a:gd name="T11" fmla="*/ 74613 h 116"/>
              <a:gd name="T12" fmla="*/ 20515 w 117"/>
              <a:gd name="T13" fmla="*/ 223838 h 116"/>
              <a:gd name="T14" fmla="*/ 0 w 117"/>
              <a:gd name="T15" fmla="*/ 298450 h 116"/>
              <a:gd name="T16" fmla="*/ 300037 w 117"/>
              <a:gd name="T17" fmla="*/ 223838 h 116"/>
              <a:gd name="T18" fmla="*/ 205154 w 117"/>
              <a:gd name="T19" fmla="*/ 113205 h 116"/>
              <a:gd name="T20" fmla="*/ 225669 w 117"/>
              <a:gd name="T21" fmla="*/ 131215 h 116"/>
              <a:gd name="T22" fmla="*/ 205154 w 117"/>
              <a:gd name="T23" fmla="*/ 113205 h 116"/>
              <a:gd name="T24" fmla="*/ 225669 w 117"/>
              <a:gd name="T25" fmla="*/ 149225 h 116"/>
              <a:gd name="T26" fmla="*/ 205154 w 117"/>
              <a:gd name="T27" fmla="*/ 169808 h 116"/>
              <a:gd name="T28" fmla="*/ 205154 w 117"/>
              <a:gd name="T29" fmla="*/ 187818 h 116"/>
              <a:gd name="T30" fmla="*/ 225669 w 117"/>
              <a:gd name="T31" fmla="*/ 205828 h 116"/>
              <a:gd name="T32" fmla="*/ 205154 w 117"/>
              <a:gd name="T33" fmla="*/ 187818 h 116"/>
              <a:gd name="T34" fmla="*/ 148736 w 117"/>
              <a:gd name="T35" fmla="*/ 18010 h 116"/>
              <a:gd name="T36" fmla="*/ 225669 w 117"/>
              <a:gd name="T37" fmla="*/ 38593 h 116"/>
              <a:gd name="T38" fmla="*/ 169252 w 117"/>
              <a:gd name="T39" fmla="*/ 113205 h 116"/>
              <a:gd name="T40" fmla="*/ 187203 w 117"/>
              <a:gd name="T41" fmla="*/ 131215 h 116"/>
              <a:gd name="T42" fmla="*/ 169252 w 117"/>
              <a:gd name="T43" fmla="*/ 113205 h 116"/>
              <a:gd name="T44" fmla="*/ 187203 w 117"/>
              <a:gd name="T45" fmla="*/ 149225 h 116"/>
              <a:gd name="T46" fmla="*/ 169252 w 117"/>
              <a:gd name="T47" fmla="*/ 169808 h 116"/>
              <a:gd name="T48" fmla="*/ 169252 w 117"/>
              <a:gd name="T49" fmla="*/ 187818 h 116"/>
              <a:gd name="T50" fmla="*/ 187203 w 117"/>
              <a:gd name="T51" fmla="*/ 205828 h 116"/>
              <a:gd name="T52" fmla="*/ 169252 w 117"/>
              <a:gd name="T53" fmla="*/ 187818 h 116"/>
              <a:gd name="T54" fmla="*/ 130785 w 117"/>
              <a:gd name="T55" fmla="*/ 113205 h 116"/>
              <a:gd name="T56" fmla="*/ 56417 w 117"/>
              <a:gd name="T57" fmla="*/ 149225 h 116"/>
              <a:gd name="T58" fmla="*/ 279522 w 117"/>
              <a:gd name="T59" fmla="*/ 262430 h 116"/>
              <a:gd name="T60" fmla="*/ 20515 w 117"/>
              <a:gd name="T61" fmla="*/ 244420 h 116"/>
              <a:gd name="T62" fmla="*/ 279522 w 117"/>
              <a:gd name="T63" fmla="*/ 26243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7" h="116">
                <a:moveTo>
                  <a:pt x="108" y="87"/>
                </a:moveTo>
                <a:cubicBezTo>
                  <a:pt x="103" y="36"/>
                  <a:pt x="103" y="36"/>
                  <a:pt x="103" y="36"/>
                </a:cubicBezTo>
                <a:cubicBezTo>
                  <a:pt x="102" y="32"/>
                  <a:pt x="99" y="29"/>
                  <a:pt x="95" y="29"/>
                </a:cubicBezTo>
                <a:cubicBezTo>
                  <a:pt x="79" y="29"/>
                  <a:pt x="79" y="29"/>
                  <a:pt x="79" y="29"/>
                </a:cubicBezTo>
                <a:cubicBezTo>
                  <a:pt x="79" y="22"/>
                  <a:pt x="79" y="22"/>
                  <a:pt x="79" y="22"/>
                </a:cubicBezTo>
                <a:cubicBezTo>
                  <a:pt x="95" y="22"/>
                  <a:pt x="95" y="22"/>
                  <a:pt x="95" y="22"/>
                </a:cubicBezTo>
                <a:cubicBezTo>
                  <a:pt x="95" y="0"/>
                  <a:pt x="95" y="0"/>
                  <a:pt x="95" y="0"/>
                </a:cubicBezTo>
                <a:cubicBezTo>
                  <a:pt x="51" y="0"/>
                  <a:pt x="51" y="0"/>
                  <a:pt x="51" y="0"/>
                </a:cubicBezTo>
                <a:cubicBezTo>
                  <a:pt x="51" y="22"/>
                  <a:pt x="51" y="22"/>
                  <a:pt x="51" y="22"/>
                </a:cubicBezTo>
                <a:cubicBezTo>
                  <a:pt x="67" y="22"/>
                  <a:pt x="67" y="22"/>
                  <a:pt x="67" y="22"/>
                </a:cubicBezTo>
                <a:cubicBezTo>
                  <a:pt x="67" y="29"/>
                  <a:pt x="67" y="29"/>
                  <a:pt x="67" y="29"/>
                </a:cubicBezTo>
                <a:cubicBezTo>
                  <a:pt x="22" y="29"/>
                  <a:pt x="22" y="29"/>
                  <a:pt x="22" y="29"/>
                </a:cubicBezTo>
                <a:cubicBezTo>
                  <a:pt x="18" y="29"/>
                  <a:pt x="15" y="32"/>
                  <a:pt x="14" y="36"/>
                </a:cubicBezTo>
                <a:cubicBezTo>
                  <a:pt x="8" y="87"/>
                  <a:pt x="8" y="87"/>
                  <a:pt x="8" y="87"/>
                </a:cubicBezTo>
                <a:cubicBezTo>
                  <a:pt x="0" y="87"/>
                  <a:pt x="0" y="87"/>
                  <a:pt x="0" y="87"/>
                </a:cubicBezTo>
                <a:cubicBezTo>
                  <a:pt x="0" y="116"/>
                  <a:pt x="0" y="116"/>
                  <a:pt x="0" y="116"/>
                </a:cubicBezTo>
                <a:cubicBezTo>
                  <a:pt x="117" y="116"/>
                  <a:pt x="117" y="116"/>
                  <a:pt x="117" y="116"/>
                </a:cubicBezTo>
                <a:cubicBezTo>
                  <a:pt x="117" y="87"/>
                  <a:pt x="117" y="87"/>
                  <a:pt x="117" y="87"/>
                </a:cubicBezTo>
                <a:lnTo>
                  <a:pt x="108" y="87"/>
                </a:lnTo>
                <a:close/>
                <a:moveTo>
                  <a:pt x="80" y="44"/>
                </a:moveTo>
                <a:cubicBezTo>
                  <a:pt x="88" y="44"/>
                  <a:pt x="88" y="44"/>
                  <a:pt x="88" y="44"/>
                </a:cubicBezTo>
                <a:cubicBezTo>
                  <a:pt x="88" y="51"/>
                  <a:pt x="88" y="51"/>
                  <a:pt x="88" y="51"/>
                </a:cubicBezTo>
                <a:cubicBezTo>
                  <a:pt x="80" y="51"/>
                  <a:pt x="80" y="51"/>
                  <a:pt x="80" y="51"/>
                </a:cubicBezTo>
                <a:lnTo>
                  <a:pt x="80" y="44"/>
                </a:lnTo>
                <a:close/>
                <a:moveTo>
                  <a:pt x="80" y="58"/>
                </a:moveTo>
                <a:cubicBezTo>
                  <a:pt x="88" y="58"/>
                  <a:pt x="88" y="58"/>
                  <a:pt x="88" y="58"/>
                </a:cubicBezTo>
                <a:cubicBezTo>
                  <a:pt x="88" y="66"/>
                  <a:pt x="88" y="66"/>
                  <a:pt x="88" y="66"/>
                </a:cubicBezTo>
                <a:cubicBezTo>
                  <a:pt x="80" y="66"/>
                  <a:pt x="80" y="66"/>
                  <a:pt x="80" y="66"/>
                </a:cubicBezTo>
                <a:lnTo>
                  <a:pt x="80" y="58"/>
                </a:lnTo>
                <a:close/>
                <a:moveTo>
                  <a:pt x="80" y="73"/>
                </a:moveTo>
                <a:cubicBezTo>
                  <a:pt x="88" y="73"/>
                  <a:pt x="88" y="73"/>
                  <a:pt x="88" y="73"/>
                </a:cubicBezTo>
                <a:cubicBezTo>
                  <a:pt x="88" y="80"/>
                  <a:pt x="88" y="80"/>
                  <a:pt x="88" y="80"/>
                </a:cubicBezTo>
                <a:cubicBezTo>
                  <a:pt x="80" y="80"/>
                  <a:pt x="80" y="80"/>
                  <a:pt x="80" y="80"/>
                </a:cubicBezTo>
                <a:lnTo>
                  <a:pt x="80" y="73"/>
                </a:lnTo>
                <a:close/>
                <a:moveTo>
                  <a:pt x="58" y="15"/>
                </a:moveTo>
                <a:cubicBezTo>
                  <a:pt x="58" y="7"/>
                  <a:pt x="58" y="7"/>
                  <a:pt x="58" y="7"/>
                </a:cubicBezTo>
                <a:cubicBezTo>
                  <a:pt x="88" y="7"/>
                  <a:pt x="88" y="7"/>
                  <a:pt x="88" y="7"/>
                </a:cubicBezTo>
                <a:cubicBezTo>
                  <a:pt x="88" y="15"/>
                  <a:pt x="88" y="15"/>
                  <a:pt x="88" y="15"/>
                </a:cubicBezTo>
                <a:lnTo>
                  <a:pt x="58" y="15"/>
                </a:lnTo>
                <a:close/>
                <a:moveTo>
                  <a:pt x="66" y="44"/>
                </a:moveTo>
                <a:cubicBezTo>
                  <a:pt x="73" y="44"/>
                  <a:pt x="73" y="44"/>
                  <a:pt x="73" y="44"/>
                </a:cubicBezTo>
                <a:cubicBezTo>
                  <a:pt x="73" y="51"/>
                  <a:pt x="73" y="51"/>
                  <a:pt x="73" y="51"/>
                </a:cubicBezTo>
                <a:cubicBezTo>
                  <a:pt x="66" y="51"/>
                  <a:pt x="66" y="51"/>
                  <a:pt x="66" y="51"/>
                </a:cubicBezTo>
                <a:lnTo>
                  <a:pt x="66" y="44"/>
                </a:lnTo>
                <a:close/>
                <a:moveTo>
                  <a:pt x="66" y="58"/>
                </a:moveTo>
                <a:cubicBezTo>
                  <a:pt x="73" y="58"/>
                  <a:pt x="73" y="58"/>
                  <a:pt x="73" y="58"/>
                </a:cubicBezTo>
                <a:cubicBezTo>
                  <a:pt x="73" y="66"/>
                  <a:pt x="73" y="66"/>
                  <a:pt x="73" y="66"/>
                </a:cubicBezTo>
                <a:cubicBezTo>
                  <a:pt x="66" y="66"/>
                  <a:pt x="66" y="66"/>
                  <a:pt x="66" y="66"/>
                </a:cubicBezTo>
                <a:lnTo>
                  <a:pt x="66" y="58"/>
                </a:lnTo>
                <a:close/>
                <a:moveTo>
                  <a:pt x="66" y="73"/>
                </a:moveTo>
                <a:cubicBezTo>
                  <a:pt x="73" y="73"/>
                  <a:pt x="73" y="73"/>
                  <a:pt x="73" y="73"/>
                </a:cubicBezTo>
                <a:cubicBezTo>
                  <a:pt x="73" y="80"/>
                  <a:pt x="73" y="80"/>
                  <a:pt x="73" y="80"/>
                </a:cubicBezTo>
                <a:cubicBezTo>
                  <a:pt x="66" y="80"/>
                  <a:pt x="66" y="80"/>
                  <a:pt x="66" y="80"/>
                </a:cubicBezTo>
                <a:lnTo>
                  <a:pt x="66" y="73"/>
                </a:lnTo>
                <a:close/>
                <a:moveTo>
                  <a:pt x="22" y="44"/>
                </a:moveTo>
                <a:cubicBezTo>
                  <a:pt x="51" y="44"/>
                  <a:pt x="51" y="44"/>
                  <a:pt x="51" y="44"/>
                </a:cubicBezTo>
                <a:cubicBezTo>
                  <a:pt x="51" y="58"/>
                  <a:pt x="51" y="58"/>
                  <a:pt x="51" y="58"/>
                </a:cubicBezTo>
                <a:cubicBezTo>
                  <a:pt x="22" y="58"/>
                  <a:pt x="22" y="58"/>
                  <a:pt x="22" y="58"/>
                </a:cubicBezTo>
                <a:lnTo>
                  <a:pt x="22" y="44"/>
                </a:lnTo>
                <a:close/>
                <a:moveTo>
                  <a:pt x="109" y="102"/>
                </a:moveTo>
                <a:cubicBezTo>
                  <a:pt x="8" y="102"/>
                  <a:pt x="8" y="102"/>
                  <a:pt x="8" y="102"/>
                </a:cubicBezTo>
                <a:cubicBezTo>
                  <a:pt x="8" y="95"/>
                  <a:pt x="8" y="95"/>
                  <a:pt x="8" y="95"/>
                </a:cubicBezTo>
                <a:cubicBezTo>
                  <a:pt x="109" y="95"/>
                  <a:pt x="109" y="95"/>
                  <a:pt x="109" y="95"/>
                </a:cubicBezTo>
                <a:lnTo>
                  <a:pt x="109"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147">
            <a:extLst>
              <a:ext uri="{FF2B5EF4-FFF2-40B4-BE49-F238E27FC236}">
                <a16:creationId xmlns:a16="http://schemas.microsoft.com/office/drawing/2014/main" id="{9A7B91C2-9245-438D-9F18-E92AE6681733}"/>
              </a:ext>
            </a:extLst>
          </p:cNvPr>
          <p:cNvSpPr>
            <a:spLocks noEditPoints="1"/>
          </p:cNvSpPr>
          <p:nvPr/>
        </p:nvSpPr>
        <p:spPr bwMode="auto">
          <a:xfrm>
            <a:off x="11501946" y="4257787"/>
            <a:ext cx="711296" cy="403194"/>
          </a:xfrm>
          <a:custGeom>
            <a:avLst/>
            <a:gdLst>
              <a:gd name="T0" fmla="*/ 278949 w 116"/>
              <a:gd name="T1" fmla="*/ 0 h 66"/>
              <a:gd name="T2" fmla="*/ 17914 w 116"/>
              <a:gd name="T3" fmla="*/ 0 h 66"/>
              <a:gd name="T4" fmla="*/ 0 w 116"/>
              <a:gd name="T5" fmla="*/ 20397 h 66"/>
              <a:gd name="T6" fmla="*/ 0 w 116"/>
              <a:gd name="T7" fmla="*/ 150428 h 66"/>
              <a:gd name="T8" fmla="*/ 17914 w 116"/>
              <a:gd name="T9" fmla="*/ 168275 h 66"/>
              <a:gd name="T10" fmla="*/ 278949 w 116"/>
              <a:gd name="T11" fmla="*/ 168275 h 66"/>
              <a:gd name="T12" fmla="*/ 296863 w 116"/>
              <a:gd name="T13" fmla="*/ 150428 h 66"/>
              <a:gd name="T14" fmla="*/ 296863 w 116"/>
              <a:gd name="T15" fmla="*/ 20397 h 66"/>
              <a:gd name="T16" fmla="*/ 278949 w 116"/>
              <a:gd name="T17" fmla="*/ 0 h 66"/>
              <a:gd name="T18" fmla="*/ 110044 w 116"/>
              <a:gd name="T19" fmla="*/ 130031 h 66"/>
              <a:gd name="T20" fmla="*/ 92130 w 116"/>
              <a:gd name="T21" fmla="*/ 130031 h 66"/>
              <a:gd name="T22" fmla="*/ 56302 w 116"/>
              <a:gd name="T23" fmla="*/ 68840 h 66"/>
              <a:gd name="T24" fmla="*/ 56302 w 116"/>
              <a:gd name="T25" fmla="*/ 130031 h 66"/>
              <a:gd name="T26" fmla="*/ 35828 w 116"/>
              <a:gd name="T27" fmla="*/ 130031 h 66"/>
              <a:gd name="T28" fmla="*/ 35828 w 116"/>
              <a:gd name="T29" fmla="*/ 38244 h 66"/>
              <a:gd name="T30" fmla="*/ 56302 w 116"/>
              <a:gd name="T31" fmla="*/ 38244 h 66"/>
              <a:gd name="T32" fmla="*/ 92130 w 116"/>
              <a:gd name="T33" fmla="*/ 99435 h 66"/>
              <a:gd name="T34" fmla="*/ 92130 w 116"/>
              <a:gd name="T35" fmla="*/ 38244 h 66"/>
              <a:gd name="T36" fmla="*/ 110044 w 116"/>
              <a:gd name="T37" fmla="*/ 38244 h 66"/>
              <a:gd name="T38" fmla="*/ 110044 w 116"/>
              <a:gd name="T39" fmla="*/ 130031 h 66"/>
              <a:gd name="T40" fmla="*/ 166346 w 116"/>
              <a:gd name="T41" fmla="*/ 56092 h 66"/>
              <a:gd name="T42" fmla="*/ 148432 w 116"/>
              <a:gd name="T43" fmla="*/ 56092 h 66"/>
              <a:gd name="T44" fmla="*/ 148432 w 116"/>
              <a:gd name="T45" fmla="*/ 76489 h 66"/>
              <a:gd name="T46" fmla="*/ 166346 w 116"/>
              <a:gd name="T47" fmla="*/ 76489 h 66"/>
              <a:gd name="T48" fmla="*/ 166346 w 116"/>
              <a:gd name="T49" fmla="*/ 94336 h 66"/>
              <a:gd name="T50" fmla="*/ 148432 w 116"/>
              <a:gd name="T51" fmla="*/ 94336 h 66"/>
              <a:gd name="T52" fmla="*/ 148432 w 116"/>
              <a:gd name="T53" fmla="*/ 112183 h 66"/>
              <a:gd name="T54" fmla="*/ 166346 w 116"/>
              <a:gd name="T55" fmla="*/ 112183 h 66"/>
              <a:gd name="T56" fmla="*/ 166346 w 116"/>
              <a:gd name="T57" fmla="*/ 130031 h 66"/>
              <a:gd name="T58" fmla="*/ 130517 w 116"/>
              <a:gd name="T59" fmla="*/ 130031 h 66"/>
              <a:gd name="T60" fmla="*/ 130517 w 116"/>
              <a:gd name="T61" fmla="*/ 38244 h 66"/>
              <a:gd name="T62" fmla="*/ 166346 w 116"/>
              <a:gd name="T63" fmla="*/ 38244 h 66"/>
              <a:gd name="T64" fmla="*/ 166346 w 116"/>
              <a:gd name="T65" fmla="*/ 56092 h 66"/>
              <a:gd name="T66" fmla="*/ 258476 w 116"/>
              <a:gd name="T67" fmla="*/ 130031 h 66"/>
              <a:gd name="T68" fmla="*/ 240561 w 116"/>
              <a:gd name="T69" fmla="*/ 130031 h 66"/>
              <a:gd name="T70" fmla="*/ 222647 w 116"/>
              <a:gd name="T71" fmla="*/ 94336 h 66"/>
              <a:gd name="T72" fmla="*/ 204733 w 116"/>
              <a:gd name="T73" fmla="*/ 130031 h 66"/>
              <a:gd name="T74" fmla="*/ 184260 w 116"/>
              <a:gd name="T75" fmla="*/ 130031 h 66"/>
              <a:gd name="T76" fmla="*/ 184260 w 116"/>
              <a:gd name="T77" fmla="*/ 38244 h 66"/>
              <a:gd name="T78" fmla="*/ 204733 w 116"/>
              <a:gd name="T79" fmla="*/ 38244 h 66"/>
              <a:gd name="T80" fmla="*/ 204733 w 116"/>
              <a:gd name="T81" fmla="*/ 94336 h 66"/>
              <a:gd name="T82" fmla="*/ 222647 w 116"/>
              <a:gd name="T83" fmla="*/ 56092 h 66"/>
              <a:gd name="T84" fmla="*/ 240561 w 116"/>
              <a:gd name="T85" fmla="*/ 94336 h 66"/>
              <a:gd name="T86" fmla="*/ 240561 w 116"/>
              <a:gd name="T87" fmla="*/ 38244 h 66"/>
              <a:gd name="T88" fmla="*/ 258476 w 116"/>
              <a:gd name="T89" fmla="*/ 38244 h 66"/>
              <a:gd name="T90" fmla="*/ 258476 w 116"/>
              <a:gd name="T91" fmla="*/ 130031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6" h="66">
                <a:moveTo>
                  <a:pt x="109" y="0"/>
                </a:moveTo>
                <a:cubicBezTo>
                  <a:pt x="7" y="0"/>
                  <a:pt x="7" y="0"/>
                  <a:pt x="7" y="0"/>
                </a:cubicBezTo>
                <a:cubicBezTo>
                  <a:pt x="3" y="0"/>
                  <a:pt x="0" y="4"/>
                  <a:pt x="0" y="8"/>
                </a:cubicBezTo>
                <a:cubicBezTo>
                  <a:pt x="0" y="59"/>
                  <a:pt x="0" y="59"/>
                  <a:pt x="0" y="59"/>
                </a:cubicBezTo>
                <a:cubicBezTo>
                  <a:pt x="0" y="63"/>
                  <a:pt x="3" y="66"/>
                  <a:pt x="7" y="66"/>
                </a:cubicBezTo>
                <a:cubicBezTo>
                  <a:pt x="109" y="66"/>
                  <a:pt x="109" y="66"/>
                  <a:pt x="109" y="66"/>
                </a:cubicBezTo>
                <a:cubicBezTo>
                  <a:pt x="113" y="66"/>
                  <a:pt x="116" y="63"/>
                  <a:pt x="116" y="59"/>
                </a:cubicBezTo>
                <a:cubicBezTo>
                  <a:pt x="116" y="8"/>
                  <a:pt x="116" y="8"/>
                  <a:pt x="116" y="8"/>
                </a:cubicBezTo>
                <a:cubicBezTo>
                  <a:pt x="116" y="4"/>
                  <a:pt x="113" y="0"/>
                  <a:pt x="109" y="0"/>
                </a:cubicBezTo>
                <a:close/>
                <a:moveTo>
                  <a:pt x="43" y="51"/>
                </a:moveTo>
                <a:cubicBezTo>
                  <a:pt x="36" y="51"/>
                  <a:pt x="36" y="51"/>
                  <a:pt x="36" y="51"/>
                </a:cubicBezTo>
                <a:cubicBezTo>
                  <a:pt x="22" y="27"/>
                  <a:pt x="22" y="27"/>
                  <a:pt x="22" y="27"/>
                </a:cubicBezTo>
                <a:cubicBezTo>
                  <a:pt x="22" y="51"/>
                  <a:pt x="22" y="51"/>
                  <a:pt x="22" y="51"/>
                </a:cubicBezTo>
                <a:cubicBezTo>
                  <a:pt x="14" y="51"/>
                  <a:pt x="14" y="51"/>
                  <a:pt x="14" y="51"/>
                </a:cubicBezTo>
                <a:cubicBezTo>
                  <a:pt x="14" y="15"/>
                  <a:pt x="14" y="15"/>
                  <a:pt x="14" y="15"/>
                </a:cubicBezTo>
                <a:cubicBezTo>
                  <a:pt x="22" y="15"/>
                  <a:pt x="22" y="15"/>
                  <a:pt x="22" y="15"/>
                </a:cubicBezTo>
                <a:cubicBezTo>
                  <a:pt x="36" y="39"/>
                  <a:pt x="36" y="39"/>
                  <a:pt x="36" y="39"/>
                </a:cubicBezTo>
                <a:cubicBezTo>
                  <a:pt x="36" y="15"/>
                  <a:pt x="36" y="15"/>
                  <a:pt x="36" y="15"/>
                </a:cubicBezTo>
                <a:cubicBezTo>
                  <a:pt x="43" y="15"/>
                  <a:pt x="43" y="15"/>
                  <a:pt x="43" y="15"/>
                </a:cubicBezTo>
                <a:lnTo>
                  <a:pt x="43" y="51"/>
                </a:lnTo>
                <a:close/>
                <a:moveTo>
                  <a:pt x="65" y="22"/>
                </a:moveTo>
                <a:cubicBezTo>
                  <a:pt x="58" y="22"/>
                  <a:pt x="58" y="22"/>
                  <a:pt x="58" y="22"/>
                </a:cubicBezTo>
                <a:cubicBezTo>
                  <a:pt x="58" y="30"/>
                  <a:pt x="58" y="30"/>
                  <a:pt x="58" y="30"/>
                </a:cubicBezTo>
                <a:cubicBezTo>
                  <a:pt x="65" y="30"/>
                  <a:pt x="65" y="30"/>
                  <a:pt x="65" y="30"/>
                </a:cubicBezTo>
                <a:cubicBezTo>
                  <a:pt x="65" y="37"/>
                  <a:pt x="65" y="37"/>
                  <a:pt x="65" y="37"/>
                </a:cubicBezTo>
                <a:cubicBezTo>
                  <a:pt x="58" y="37"/>
                  <a:pt x="58" y="37"/>
                  <a:pt x="58" y="37"/>
                </a:cubicBezTo>
                <a:cubicBezTo>
                  <a:pt x="58" y="44"/>
                  <a:pt x="58" y="44"/>
                  <a:pt x="58" y="44"/>
                </a:cubicBezTo>
                <a:cubicBezTo>
                  <a:pt x="65" y="44"/>
                  <a:pt x="65" y="44"/>
                  <a:pt x="65" y="44"/>
                </a:cubicBezTo>
                <a:cubicBezTo>
                  <a:pt x="65" y="51"/>
                  <a:pt x="65" y="51"/>
                  <a:pt x="65" y="51"/>
                </a:cubicBezTo>
                <a:cubicBezTo>
                  <a:pt x="51" y="51"/>
                  <a:pt x="51" y="51"/>
                  <a:pt x="51" y="51"/>
                </a:cubicBezTo>
                <a:cubicBezTo>
                  <a:pt x="51" y="15"/>
                  <a:pt x="51" y="15"/>
                  <a:pt x="51" y="15"/>
                </a:cubicBezTo>
                <a:cubicBezTo>
                  <a:pt x="65" y="15"/>
                  <a:pt x="65" y="15"/>
                  <a:pt x="65" y="15"/>
                </a:cubicBezTo>
                <a:lnTo>
                  <a:pt x="65" y="22"/>
                </a:lnTo>
                <a:close/>
                <a:moveTo>
                  <a:pt x="101" y="51"/>
                </a:moveTo>
                <a:cubicBezTo>
                  <a:pt x="94" y="51"/>
                  <a:pt x="94" y="51"/>
                  <a:pt x="94" y="51"/>
                </a:cubicBezTo>
                <a:cubicBezTo>
                  <a:pt x="87" y="37"/>
                  <a:pt x="87" y="37"/>
                  <a:pt x="87" y="37"/>
                </a:cubicBezTo>
                <a:cubicBezTo>
                  <a:pt x="80" y="51"/>
                  <a:pt x="80" y="51"/>
                  <a:pt x="80" y="51"/>
                </a:cubicBezTo>
                <a:cubicBezTo>
                  <a:pt x="72" y="51"/>
                  <a:pt x="72" y="51"/>
                  <a:pt x="72" y="51"/>
                </a:cubicBezTo>
                <a:cubicBezTo>
                  <a:pt x="72" y="15"/>
                  <a:pt x="72" y="15"/>
                  <a:pt x="72" y="15"/>
                </a:cubicBezTo>
                <a:cubicBezTo>
                  <a:pt x="80" y="15"/>
                  <a:pt x="80" y="15"/>
                  <a:pt x="80" y="15"/>
                </a:cubicBezTo>
                <a:cubicBezTo>
                  <a:pt x="80" y="37"/>
                  <a:pt x="80" y="37"/>
                  <a:pt x="80" y="37"/>
                </a:cubicBezTo>
                <a:cubicBezTo>
                  <a:pt x="87" y="22"/>
                  <a:pt x="87" y="22"/>
                  <a:pt x="87" y="22"/>
                </a:cubicBezTo>
                <a:cubicBezTo>
                  <a:pt x="94" y="37"/>
                  <a:pt x="94" y="37"/>
                  <a:pt x="94" y="37"/>
                </a:cubicBezTo>
                <a:cubicBezTo>
                  <a:pt x="94" y="15"/>
                  <a:pt x="94" y="15"/>
                  <a:pt x="94" y="15"/>
                </a:cubicBezTo>
                <a:cubicBezTo>
                  <a:pt x="101" y="15"/>
                  <a:pt x="101" y="15"/>
                  <a:pt x="101" y="15"/>
                </a:cubicBezTo>
                <a:lnTo>
                  <a:pt x="10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8" name="Group 267">
            <a:extLst>
              <a:ext uri="{FF2B5EF4-FFF2-40B4-BE49-F238E27FC236}">
                <a16:creationId xmlns:a16="http://schemas.microsoft.com/office/drawing/2014/main" id="{CFBB262E-A9CD-457A-9684-2129D7F819EE}"/>
              </a:ext>
            </a:extLst>
          </p:cNvPr>
          <p:cNvGrpSpPr/>
          <p:nvPr/>
        </p:nvGrpSpPr>
        <p:grpSpPr>
          <a:xfrm>
            <a:off x="18688122" y="3164763"/>
            <a:ext cx="581161" cy="607577"/>
            <a:chOff x="6224588" y="3135313"/>
            <a:chExt cx="279400" cy="292100"/>
          </a:xfrm>
          <a:solidFill>
            <a:srgbClr val="FFFFFF"/>
          </a:solidFill>
        </p:grpSpPr>
        <p:sp>
          <p:nvSpPr>
            <p:cNvPr id="269" name="Freeform 141">
              <a:extLst>
                <a:ext uri="{FF2B5EF4-FFF2-40B4-BE49-F238E27FC236}">
                  <a16:creationId xmlns:a16="http://schemas.microsoft.com/office/drawing/2014/main" id="{5A753129-3B72-48A9-A77F-55695166CF00}"/>
                </a:ext>
              </a:extLst>
            </p:cNvPr>
            <p:cNvSpPr>
              <a:spLocks/>
            </p:cNvSpPr>
            <p:nvPr/>
          </p:nvSpPr>
          <p:spPr bwMode="auto">
            <a:xfrm>
              <a:off x="6265863" y="3135313"/>
              <a:ext cx="238125" cy="204788"/>
            </a:xfrm>
            <a:custGeom>
              <a:avLst/>
              <a:gdLst/>
              <a:ahLst/>
              <a:cxnLst>
                <a:cxn ang="0">
                  <a:pos x="86" y="0"/>
                </a:cxn>
                <a:cxn ang="0">
                  <a:pos x="0" y="0"/>
                </a:cxn>
                <a:cxn ang="0">
                  <a:pos x="29" y="15"/>
                </a:cxn>
                <a:cxn ang="0">
                  <a:pos x="78" y="15"/>
                </a:cxn>
                <a:cxn ang="0">
                  <a:pos x="78" y="22"/>
                </a:cxn>
                <a:cxn ang="0">
                  <a:pos x="44" y="22"/>
                </a:cxn>
                <a:cxn ang="0">
                  <a:pos x="53" y="27"/>
                </a:cxn>
                <a:cxn ang="0">
                  <a:pos x="62" y="36"/>
                </a:cxn>
                <a:cxn ang="0">
                  <a:pos x="78" y="36"/>
                </a:cxn>
                <a:cxn ang="0">
                  <a:pos x="78" y="44"/>
                </a:cxn>
                <a:cxn ang="0">
                  <a:pos x="64" y="44"/>
                </a:cxn>
                <a:cxn ang="0">
                  <a:pos x="64" y="80"/>
                </a:cxn>
                <a:cxn ang="0">
                  <a:pos x="86" y="80"/>
                </a:cxn>
                <a:cxn ang="0">
                  <a:pos x="93" y="73"/>
                </a:cxn>
                <a:cxn ang="0">
                  <a:pos x="93" y="7"/>
                </a:cxn>
                <a:cxn ang="0">
                  <a:pos x="86" y="0"/>
                </a:cxn>
              </a:cxnLst>
              <a:rect l="0" t="0" r="r" b="b"/>
              <a:pathLst>
                <a:path w="93" h="80">
                  <a:moveTo>
                    <a:pt x="86" y="0"/>
                  </a:moveTo>
                  <a:cubicBezTo>
                    <a:pt x="0" y="0"/>
                    <a:pt x="0" y="0"/>
                    <a:pt x="0" y="0"/>
                  </a:cubicBezTo>
                  <a:cubicBezTo>
                    <a:pt x="29" y="15"/>
                    <a:pt x="29" y="15"/>
                    <a:pt x="29" y="15"/>
                  </a:cubicBezTo>
                  <a:cubicBezTo>
                    <a:pt x="78" y="15"/>
                    <a:pt x="78" y="15"/>
                    <a:pt x="78" y="15"/>
                  </a:cubicBezTo>
                  <a:cubicBezTo>
                    <a:pt x="78" y="22"/>
                    <a:pt x="78" y="22"/>
                    <a:pt x="78" y="22"/>
                  </a:cubicBezTo>
                  <a:cubicBezTo>
                    <a:pt x="44" y="22"/>
                    <a:pt x="44" y="22"/>
                    <a:pt x="44" y="22"/>
                  </a:cubicBezTo>
                  <a:cubicBezTo>
                    <a:pt x="53" y="27"/>
                    <a:pt x="53" y="27"/>
                    <a:pt x="53" y="27"/>
                  </a:cubicBezTo>
                  <a:cubicBezTo>
                    <a:pt x="57" y="29"/>
                    <a:pt x="60" y="32"/>
                    <a:pt x="62" y="36"/>
                  </a:cubicBezTo>
                  <a:cubicBezTo>
                    <a:pt x="78" y="36"/>
                    <a:pt x="78" y="36"/>
                    <a:pt x="78" y="36"/>
                  </a:cubicBezTo>
                  <a:cubicBezTo>
                    <a:pt x="78" y="44"/>
                    <a:pt x="78" y="44"/>
                    <a:pt x="78" y="44"/>
                  </a:cubicBezTo>
                  <a:cubicBezTo>
                    <a:pt x="64" y="44"/>
                    <a:pt x="64" y="44"/>
                    <a:pt x="64" y="44"/>
                  </a:cubicBezTo>
                  <a:cubicBezTo>
                    <a:pt x="64" y="80"/>
                    <a:pt x="64" y="80"/>
                    <a:pt x="64" y="80"/>
                  </a:cubicBezTo>
                  <a:cubicBezTo>
                    <a:pt x="86" y="80"/>
                    <a:pt x="86" y="80"/>
                    <a:pt x="86" y="80"/>
                  </a:cubicBezTo>
                  <a:cubicBezTo>
                    <a:pt x="90" y="80"/>
                    <a:pt x="93" y="77"/>
                    <a:pt x="93" y="73"/>
                  </a:cubicBezTo>
                  <a:cubicBezTo>
                    <a:pt x="93" y="7"/>
                    <a:pt x="93" y="7"/>
                    <a:pt x="93" y="7"/>
                  </a:cubicBezTo>
                  <a:cubicBezTo>
                    <a:pt x="93" y="3"/>
                    <a:pt x="90" y="0"/>
                    <a:pt x="86"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70" name="Freeform 142">
              <a:extLst>
                <a:ext uri="{FF2B5EF4-FFF2-40B4-BE49-F238E27FC236}">
                  <a16:creationId xmlns:a16="http://schemas.microsoft.com/office/drawing/2014/main" id="{F68920AE-BB2C-4EBD-80F0-ABD347CDBA7C}"/>
                </a:ext>
              </a:extLst>
            </p:cNvPr>
            <p:cNvSpPr>
              <a:spLocks noEditPoints="1"/>
            </p:cNvSpPr>
            <p:nvPr/>
          </p:nvSpPr>
          <p:spPr bwMode="auto">
            <a:xfrm>
              <a:off x="6224588" y="3143250"/>
              <a:ext cx="187325" cy="284163"/>
            </a:xfrm>
            <a:custGeom>
              <a:avLst/>
              <a:gdLst/>
              <a:ahLst/>
              <a:cxnLst>
                <a:cxn ang="0">
                  <a:pos x="66" y="30"/>
                </a:cxn>
                <a:cxn ang="0">
                  <a:pos x="7" y="0"/>
                </a:cxn>
                <a:cxn ang="0">
                  <a:pos x="4" y="0"/>
                </a:cxn>
                <a:cxn ang="0">
                  <a:pos x="0" y="4"/>
                </a:cxn>
                <a:cxn ang="0">
                  <a:pos x="0" y="70"/>
                </a:cxn>
                <a:cxn ang="0">
                  <a:pos x="7" y="80"/>
                </a:cxn>
                <a:cxn ang="0">
                  <a:pos x="66" y="110"/>
                </a:cxn>
                <a:cxn ang="0">
                  <a:pos x="69" y="111"/>
                </a:cxn>
                <a:cxn ang="0">
                  <a:pos x="73" y="106"/>
                </a:cxn>
                <a:cxn ang="0">
                  <a:pos x="73" y="41"/>
                </a:cxn>
                <a:cxn ang="0">
                  <a:pos x="66" y="30"/>
                </a:cxn>
                <a:cxn ang="0">
                  <a:pos x="51" y="77"/>
                </a:cxn>
                <a:cxn ang="0">
                  <a:pos x="44" y="66"/>
                </a:cxn>
                <a:cxn ang="0">
                  <a:pos x="51" y="55"/>
                </a:cxn>
                <a:cxn ang="0">
                  <a:pos x="58" y="66"/>
                </a:cxn>
                <a:cxn ang="0">
                  <a:pos x="51" y="77"/>
                </a:cxn>
              </a:cxnLst>
              <a:rect l="0" t="0" r="r" b="b"/>
              <a:pathLst>
                <a:path w="73" h="111">
                  <a:moveTo>
                    <a:pt x="66" y="30"/>
                  </a:moveTo>
                  <a:cubicBezTo>
                    <a:pt x="7" y="0"/>
                    <a:pt x="7" y="0"/>
                    <a:pt x="7" y="0"/>
                  </a:cubicBezTo>
                  <a:cubicBezTo>
                    <a:pt x="6" y="0"/>
                    <a:pt x="5" y="0"/>
                    <a:pt x="4" y="0"/>
                  </a:cubicBezTo>
                  <a:cubicBezTo>
                    <a:pt x="2" y="0"/>
                    <a:pt x="0" y="1"/>
                    <a:pt x="0" y="4"/>
                  </a:cubicBezTo>
                  <a:cubicBezTo>
                    <a:pt x="0" y="70"/>
                    <a:pt x="0" y="70"/>
                    <a:pt x="0" y="70"/>
                  </a:cubicBezTo>
                  <a:cubicBezTo>
                    <a:pt x="0" y="74"/>
                    <a:pt x="3" y="79"/>
                    <a:pt x="7" y="80"/>
                  </a:cubicBezTo>
                  <a:cubicBezTo>
                    <a:pt x="66" y="110"/>
                    <a:pt x="66" y="110"/>
                    <a:pt x="66" y="110"/>
                  </a:cubicBezTo>
                  <a:cubicBezTo>
                    <a:pt x="67" y="111"/>
                    <a:pt x="68" y="111"/>
                    <a:pt x="69" y="111"/>
                  </a:cubicBezTo>
                  <a:cubicBezTo>
                    <a:pt x="71" y="111"/>
                    <a:pt x="73" y="109"/>
                    <a:pt x="73" y="106"/>
                  </a:cubicBezTo>
                  <a:cubicBezTo>
                    <a:pt x="73" y="41"/>
                    <a:pt x="73" y="41"/>
                    <a:pt x="73" y="41"/>
                  </a:cubicBezTo>
                  <a:cubicBezTo>
                    <a:pt x="73" y="37"/>
                    <a:pt x="70" y="32"/>
                    <a:pt x="66" y="30"/>
                  </a:cubicBezTo>
                  <a:close/>
                  <a:moveTo>
                    <a:pt x="51" y="77"/>
                  </a:moveTo>
                  <a:cubicBezTo>
                    <a:pt x="47" y="77"/>
                    <a:pt x="44" y="72"/>
                    <a:pt x="44" y="66"/>
                  </a:cubicBezTo>
                  <a:cubicBezTo>
                    <a:pt x="44" y="60"/>
                    <a:pt x="47" y="55"/>
                    <a:pt x="51" y="55"/>
                  </a:cubicBezTo>
                  <a:cubicBezTo>
                    <a:pt x="55" y="55"/>
                    <a:pt x="58" y="60"/>
                    <a:pt x="58" y="66"/>
                  </a:cubicBezTo>
                  <a:cubicBezTo>
                    <a:pt x="58" y="72"/>
                    <a:pt x="55" y="77"/>
                    <a:pt x="51" y="77"/>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129" name="Freeform 20">
            <a:extLst>
              <a:ext uri="{FF2B5EF4-FFF2-40B4-BE49-F238E27FC236}">
                <a16:creationId xmlns:a16="http://schemas.microsoft.com/office/drawing/2014/main" id="{ACBD5F35-67FC-4ED1-BF31-B92717689685}"/>
              </a:ext>
            </a:extLst>
          </p:cNvPr>
          <p:cNvSpPr>
            <a:spLocks noChangeArrowheads="1"/>
          </p:cNvSpPr>
          <p:nvPr/>
        </p:nvSpPr>
        <p:spPr bwMode="auto">
          <a:xfrm>
            <a:off x="2359317" y="4240717"/>
            <a:ext cx="621229" cy="630041"/>
          </a:xfrm>
          <a:custGeom>
            <a:avLst/>
            <a:gdLst>
              <a:gd name="T0" fmla="*/ 210975 w 497"/>
              <a:gd name="T1" fmla="*/ 3603 h 505"/>
              <a:gd name="T2" fmla="*/ 210975 w 497"/>
              <a:gd name="T3" fmla="*/ 3603 h 505"/>
              <a:gd name="T4" fmla="*/ 203327 w 497"/>
              <a:gd name="T5" fmla="*/ 0 h 505"/>
              <a:gd name="T6" fmla="*/ 199279 w 497"/>
              <a:gd name="T7" fmla="*/ 7657 h 505"/>
              <a:gd name="T8" fmla="*/ 171389 w 497"/>
              <a:gd name="T9" fmla="*/ 75672 h 505"/>
              <a:gd name="T10" fmla="*/ 167340 w 497"/>
              <a:gd name="T11" fmla="*/ 63510 h 505"/>
              <a:gd name="T12" fmla="*/ 155644 w 497"/>
              <a:gd name="T13" fmla="*/ 59456 h 505"/>
              <a:gd name="T14" fmla="*/ 119207 w 497"/>
              <a:gd name="T15" fmla="*/ 59456 h 505"/>
              <a:gd name="T16" fmla="*/ 107961 w 497"/>
              <a:gd name="T17" fmla="*/ 63510 h 505"/>
              <a:gd name="T18" fmla="*/ 4049 w 497"/>
              <a:gd name="T19" fmla="*/ 135128 h 505"/>
              <a:gd name="T20" fmla="*/ 4049 w 497"/>
              <a:gd name="T21" fmla="*/ 151344 h 505"/>
              <a:gd name="T22" fmla="*/ 47683 w 497"/>
              <a:gd name="T23" fmla="*/ 218908 h 505"/>
              <a:gd name="T24" fmla="*/ 63877 w 497"/>
              <a:gd name="T25" fmla="*/ 222962 h 505"/>
              <a:gd name="T26" fmla="*/ 167340 w 497"/>
              <a:gd name="T27" fmla="*/ 147290 h 505"/>
              <a:gd name="T28" fmla="*/ 175437 w 497"/>
              <a:gd name="T29" fmla="*/ 139182 h 505"/>
              <a:gd name="T30" fmla="*/ 187133 w 497"/>
              <a:gd name="T31" fmla="*/ 103148 h 505"/>
              <a:gd name="T32" fmla="*/ 183534 w 497"/>
              <a:gd name="T33" fmla="*/ 91437 h 505"/>
              <a:gd name="T34" fmla="*/ 179486 w 497"/>
              <a:gd name="T35" fmla="*/ 83329 h 505"/>
              <a:gd name="T36" fmla="*/ 210975 w 497"/>
              <a:gd name="T37" fmla="*/ 3603 h 505"/>
              <a:gd name="T38" fmla="*/ 163292 w 497"/>
              <a:gd name="T39" fmla="*/ 111256 h 505"/>
              <a:gd name="T40" fmla="*/ 163292 w 497"/>
              <a:gd name="T41" fmla="*/ 111256 h 505"/>
              <a:gd name="T42" fmla="*/ 139450 w 497"/>
              <a:gd name="T43" fmla="*/ 103148 h 505"/>
              <a:gd name="T44" fmla="*/ 143499 w 497"/>
              <a:gd name="T45" fmla="*/ 79275 h 505"/>
              <a:gd name="T46" fmla="*/ 163292 w 497"/>
              <a:gd name="T47" fmla="*/ 79275 h 505"/>
              <a:gd name="T48" fmla="*/ 159693 w 497"/>
              <a:gd name="T49" fmla="*/ 83329 h 505"/>
              <a:gd name="T50" fmla="*/ 155644 w 497"/>
              <a:gd name="T51" fmla="*/ 91437 h 505"/>
              <a:gd name="T52" fmla="*/ 159693 w 497"/>
              <a:gd name="T53" fmla="*/ 95491 h 505"/>
              <a:gd name="T54" fmla="*/ 163292 w 497"/>
              <a:gd name="T55" fmla="*/ 95491 h 505"/>
              <a:gd name="T56" fmla="*/ 171389 w 497"/>
              <a:gd name="T57" fmla="*/ 91437 h 505"/>
              <a:gd name="T58" fmla="*/ 163292 w 497"/>
              <a:gd name="T59" fmla="*/ 111256 h 5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grpSp>
        <p:nvGrpSpPr>
          <p:cNvPr id="131" name="Group 130">
            <a:extLst>
              <a:ext uri="{FF2B5EF4-FFF2-40B4-BE49-F238E27FC236}">
                <a16:creationId xmlns:a16="http://schemas.microsoft.com/office/drawing/2014/main" id="{8FFB881C-1BAA-4699-8935-7EE86ACCCF58}"/>
              </a:ext>
            </a:extLst>
          </p:cNvPr>
          <p:cNvGrpSpPr/>
          <p:nvPr/>
        </p:nvGrpSpPr>
        <p:grpSpPr>
          <a:xfrm>
            <a:off x="15767830" y="3161777"/>
            <a:ext cx="647736" cy="488400"/>
            <a:chOff x="857250" y="3806825"/>
            <a:chExt cx="296863" cy="223838"/>
          </a:xfrm>
          <a:solidFill>
            <a:srgbClr val="FFFFFF"/>
          </a:solidFill>
        </p:grpSpPr>
        <p:sp>
          <p:nvSpPr>
            <p:cNvPr id="142" name="Freeform 148">
              <a:extLst>
                <a:ext uri="{FF2B5EF4-FFF2-40B4-BE49-F238E27FC236}">
                  <a16:creationId xmlns:a16="http://schemas.microsoft.com/office/drawing/2014/main" id="{71BE6E6A-2135-425C-B16A-41920582F669}"/>
                </a:ext>
              </a:extLst>
            </p:cNvPr>
            <p:cNvSpPr>
              <a:spLocks noEditPoints="1"/>
            </p:cNvSpPr>
            <p:nvPr/>
          </p:nvSpPr>
          <p:spPr bwMode="auto">
            <a:xfrm>
              <a:off x="857250" y="3806825"/>
              <a:ext cx="296863" cy="223838"/>
            </a:xfrm>
            <a:custGeom>
              <a:avLst/>
              <a:gdLst/>
              <a:ahLst/>
              <a:cxnLst>
                <a:cxn ang="0">
                  <a:pos x="102" y="0"/>
                </a:cxn>
                <a:cxn ang="0">
                  <a:pos x="15" y="0"/>
                </a:cxn>
                <a:cxn ang="0">
                  <a:pos x="0" y="14"/>
                </a:cxn>
                <a:cxn ang="0">
                  <a:pos x="0" y="72"/>
                </a:cxn>
                <a:cxn ang="0">
                  <a:pos x="15" y="87"/>
                </a:cxn>
                <a:cxn ang="0">
                  <a:pos x="102" y="87"/>
                </a:cxn>
                <a:cxn ang="0">
                  <a:pos x="116" y="72"/>
                </a:cxn>
                <a:cxn ang="0">
                  <a:pos x="116" y="14"/>
                </a:cxn>
                <a:cxn ang="0">
                  <a:pos x="102" y="0"/>
                </a:cxn>
                <a:cxn ang="0">
                  <a:pos x="109" y="72"/>
                </a:cxn>
                <a:cxn ang="0">
                  <a:pos x="102" y="79"/>
                </a:cxn>
                <a:cxn ang="0">
                  <a:pos x="15" y="79"/>
                </a:cxn>
                <a:cxn ang="0">
                  <a:pos x="7" y="72"/>
                </a:cxn>
                <a:cxn ang="0">
                  <a:pos x="7" y="36"/>
                </a:cxn>
                <a:cxn ang="0">
                  <a:pos x="109" y="36"/>
                </a:cxn>
                <a:cxn ang="0">
                  <a:pos x="109" y="72"/>
                </a:cxn>
                <a:cxn ang="0">
                  <a:pos x="109" y="21"/>
                </a:cxn>
                <a:cxn ang="0">
                  <a:pos x="7" y="21"/>
                </a:cxn>
                <a:cxn ang="0">
                  <a:pos x="7" y="14"/>
                </a:cxn>
                <a:cxn ang="0">
                  <a:pos x="15" y="7"/>
                </a:cxn>
                <a:cxn ang="0">
                  <a:pos x="102" y="7"/>
                </a:cxn>
                <a:cxn ang="0">
                  <a:pos x="109" y="14"/>
                </a:cxn>
                <a:cxn ang="0">
                  <a:pos x="109" y="21"/>
                </a:cxn>
              </a:cxnLst>
              <a:rect l="0" t="0" r="r" b="b"/>
              <a:pathLst>
                <a:path w="116" h="87">
                  <a:moveTo>
                    <a:pt x="102" y="0"/>
                  </a:moveTo>
                  <a:cubicBezTo>
                    <a:pt x="15" y="0"/>
                    <a:pt x="15" y="0"/>
                    <a:pt x="15" y="0"/>
                  </a:cubicBezTo>
                  <a:cubicBezTo>
                    <a:pt x="7" y="0"/>
                    <a:pt x="0" y="6"/>
                    <a:pt x="0" y="14"/>
                  </a:cubicBezTo>
                  <a:cubicBezTo>
                    <a:pt x="0" y="72"/>
                    <a:pt x="0" y="72"/>
                    <a:pt x="0" y="72"/>
                  </a:cubicBezTo>
                  <a:cubicBezTo>
                    <a:pt x="0" y="80"/>
                    <a:pt x="7" y="87"/>
                    <a:pt x="15" y="87"/>
                  </a:cubicBezTo>
                  <a:cubicBezTo>
                    <a:pt x="102" y="87"/>
                    <a:pt x="102" y="87"/>
                    <a:pt x="102" y="87"/>
                  </a:cubicBezTo>
                  <a:cubicBezTo>
                    <a:pt x="110" y="87"/>
                    <a:pt x="116" y="80"/>
                    <a:pt x="116" y="72"/>
                  </a:cubicBezTo>
                  <a:cubicBezTo>
                    <a:pt x="116" y="14"/>
                    <a:pt x="116" y="14"/>
                    <a:pt x="116" y="14"/>
                  </a:cubicBezTo>
                  <a:cubicBezTo>
                    <a:pt x="116" y="6"/>
                    <a:pt x="110" y="0"/>
                    <a:pt x="102" y="0"/>
                  </a:cubicBezTo>
                  <a:close/>
                  <a:moveTo>
                    <a:pt x="109" y="72"/>
                  </a:moveTo>
                  <a:cubicBezTo>
                    <a:pt x="109" y="76"/>
                    <a:pt x="106" y="79"/>
                    <a:pt x="102" y="79"/>
                  </a:cubicBezTo>
                  <a:cubicBezTo>
                    <a:pt x="15" y="79"/>
                    <a:pt x="15" y="79"/>
                    <a:pt x="15" y="79"/>
                  </a:cubicBezTo>
                  <a:cubicBezTo>
                    <a:pt x="11" y="79"/>
                    <a:pt x="7" y="76"/>
                    <a:pt x="7" y="72"/>
                  </a:cubicBezTo>
                  <a:cubicBezTo>
                    <a:pt x="7" y="36"/>
                    <a:pt x="7" y="36"/>
                    <a:pt x="7" y="36"/>
                  </a:cubicBezTo>
                  <a:cubicBezTo>
                    <a:pt x="109" y="36"/>
                    <a:pt x="109" y="36"/>
                    <a:pt x="109" y="36"/>
                  </a:cubicBezTo>
                  <a:lnTo>
                    <a:pt x="109" y="72"/>
                  </a:lnTo>
                  <a:close/>
                  <a:moveTo>
                    <a:pt x="109" y="21"/>
                  </a:moveTo>
                  <a:cubicBezTo>
                    <a:pt x="7" y="21"/>
                    <a:pt x="7" y="21"/>
                    <a:pt x="7" y="21"/>
                  </a:cubicBezTo>
                  <a:cubicBezTo>
                    <a:pt x="7" y="14"/>
                    <a:pt x="7" y="14"/>
                    <a:pt x="7" y="14"/>
                  </a:cubicBezTo>
                  <a:cubicBezTo>
                    <a:pt x="7" y="10"/>
                    <a:pt x="11" y="7"/>
                    <a:pt x="15" y="7"/>
                  </a:cubicBezTo>
                  <a:cubicBezTo>
                    <a:pt x="102" y="7"/>
                    <a:pt x="102" y="7"/>
                    <a:pt x="102" y="7"/>
                  </a:cubicBezTo>
                  <a:cubicBezTo>
                    <a:pt x="106" y="7"/>
                    <a:pt x="109" y="10"/>
                    <a:pt x="109" y="14"/>
                  </a:cubicBezTo>
                  <a:lnTo>
                    <a:pt x="109" y="21"/>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43" name="Rectangle 149">
              <a:extLst>
                <a:ext uri="{FF2B5EF4-FFF2-40B4-BE49-F238E27FC236}">
                  <a16:creationId xmlns:a16="http://schemas.microsoft.com/office/drawing/2014/main" id="{EDC6CA56-07BC-4FC1-84BE-3A0C6677440C}"/>
                </a:ext>
              </a:extLst>
            </p:cNvPr>
            <p:cNvSpPr>
              <a:spLocks noChangeArrowheads="1"/>
            </p:cNvSpPr>
            <p:nvPr/>
          </p:nvSpPr>
          <p:spPr bwMode="auto">
            <a:xfrm>
              <a:off x="895350" y="3917950"/>
              <a:ext cx="111125"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45" name="Rectangle 150">
              <a:extLst>
                <a:ext uri="{FF2B5EF4-FFF2-40B4-BE49-F238E27FC236}">
                  <a16:creationId xmlns:a16="http://schemas.microsoft.com/office/drawing/2014/main" id="{EDB43ACA-3A43-4D58-9A08-0D5F5C8085E9}"/>
                </a:ext>
              </a:extLst>
            </p:cNvPr>
            <p:cNvSpPr>
              <a:spLocks noChangeArrowheads="1"/>
            </p:cNvSpPr>
            <p:nvPr/>
          </p:nvSpPr>
          <p:spPr bwMode="auto">
            <a:xfrm>
              <a:off x="895350" y="3956050"/>
              <a:ext cx="36513"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46" name="Rectangle 151">
              <a:extLst>
                <a:ext uri="{FF2B5EF4-FFF2-40B4-BE49-F238E27FC236}">
                  <a16:creationId xmlns:a16="http://schemas.microsoft.com/office/drawing/2014/main" id="{23A762E4-AE5D-4FBA-BE19-58E4EE71FA76}"/>
                </a:ext>
              </a:extLst>
            </p:cNvPr>
            <p:cNvSpPr>
              <a:spLocks noChangeArrowheads="1"/>
            </p:cNvSpPr>
            <p:nvPr/>
          </p:nvSpPr>
          <p:spPr bwMode="auto">
            <a:xfrm>
              <a:off x="1062038" y="3917950"/>
              <a:ext cx="57150" cy="38100"/>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149" name="Freeform 105">
            <a:extLst>
              <a:ext uri="{FF2B5EF4-FFF2-40B4-BE49-F238E27FC236}">
                <a16:creationId xmlns:a16="http://schemas.microsoft.com/office/drawing/2014/main" id="{E863F8B2-7B43-4387-AAD8-1509B7DD8751}"/>
              </a:ext>
            </a:extLst>
          </p:cNvPr>
          <p:cNvSpPr>
            <a:spLocks noChangeArrowheads="1"/>
          </p:cNvSpPr>
          <p:nvPr/>
        </p:nvSpPr>
        <p:spPr bwMode="auto">
          <a:xfrm>
            <a:off x="19884168" y="4183652"/>
            <a:ext cx="581156" cy="551464"/>
          </a:xfrm>
          <a:custGeom>
            <a:avLst/>
            <a:gdLst>
              <a:gd name="T0" fmla="*/ 217127 w 602"/>
              <a:gd name="T1" fmla="*/ 109490 h 573"/>
              <a:gd name="T2" fmla="*/ 217127 w 602"/>
              <a:gd name="T3" fmla="*/ 109490 h 573"/>
              <a:gd name="T4" fmla="*/ 207011 w 602"/>
              <a:gd name="T5" fmla="*/ 119575 h 573"/>
              <a:gd name="T6" fmla="*/ 201953 w 602"/>
              <a:gd name="T7" fmla="*/ 117054 h 573"/>
              <a:gd name="T8" fmla="*/ 201953 w 602"/>
              <a:gd name="T9" fmla="*/ 117054 h 573"/>
              <a:gd name="T10" fmla="*/ 109828 w 602"/>
              <a:gd name="T11" fmla="*/ 25572 h 573"/>
              <a:gd name="T12" fmla="*/ 109828 w 602"/>
              <a:gd name="T13" fmla="*/ 25572 h 573"/>
              <a:gd name="T14" fmla="*/ 109828 w 602"/>
              <a:gd name="T15" fmla="*/ 25572 h 573"/>
              <a:gd name="T16" fmla="*/ 109828 w 602"/>
              <a:gd name="T17" fmla="*/ 25572 h 573"/>
              <a:gd name="T18" fmla="*/ 18064 w 602"/>
              <a:gd name="T19" fmla="*/ 117054 h 573"/>
              <a:gd name="T20" fmla="*/ 18064 w 602"/>
              <a:gd name="T21" fmla="*/ 117054 h 573"/>
              <a:gd name="T22" fmla="*/ 10477 w 602"/>
              <a:gd name="T23" fmla="*/ 119575 h 573"/>
              <a:gd name="T24" fmla="*/ 0 w 602"/>
              <a:gd name="T25" fmla="*/ 109490 h 573"/>
              <a:gd name="T26" fmla="*/ 2529 w 602"/>
              <a:gd name="T27" fmla="*/ 101567 h 573"/>
              <a:gd name="T28" fmla="*/ 102241 w 602"/>
              <a:gd name="T29" fmla="*/ 2521 h 573"/>
              <a:gd name="T30" fmla="*/ 109828 w 602"/>
              <a:gd name="T31" fmla="*/ 0 h 573"/>
              <a:gd name="T32" fmla="*/ 109828 w 602"/>
              <a:gd name="T33" fmla="*/ 0 h 573"/>
              <a:gd name="T34" fmla="*/ 109828 w 602"/>
              <a:gd name="T35" fmla="*/ 0 h 573"/>
              <a:gd name="T36" fmla="*/ 109828 w 602"/>
              <a:gd name="T37" fmla="*/ 0 h 573"/>
              <a:gd name="T38" fmla="*/ 109828 w 602"/>
              <a:gd name="T39" fmla="*/ 0 h 573"/>
              <a:gd name="T40" fmla="*/ 109828 w 602"/>
              <a:gd name="T41" fmla="*/ 0 h 573"/>
              <a:gd name="T42" fmla="*/ 109828 w 602"/>
              <a:gd name="T43" fmla="*/ 0 h 573"/>
              <a:gd name="T44" fmla="*/ 109828 w 602"/>
              <a:gd name="T45" fmla="*/ 0 h 573"/>
              <a:gd name="T46" fmla="*/ 117415 w 602"/>
              <a:gd name="T47" fmla="*/ 2521 h 573"/>
              <a:gd name="T48" fmla="*/ 117415 w 602"/>
              <a:gd name="T49" fmla="*/ 2521 h 573"/>
              <a:gd name="T50" fmla="*/ 155710 w 602"/>
              <a:gd name="T51" fmla="*/ 43220 h 573"/>
              <a:gd name="T52" fmla="*/ 155710 w 602"/>
              <a:gd name="T53" fmla="*/ 33135 h 573"/>
              <a:gd name="T54" fmla="*/ 166187 w 602"/>
              <a:gd name="T55" fmla="*/ 22690 h 573"/>
              <a:gd name="T56" fmla="*/ 176303 w 602"/>
              <a:gd name="T57" fmla="*/ 33135 h 573"/>
              <a:gd name="T58" fmla="*/ 176303 w 602"/>
              <a:gd name="T59" fmla="*/ 63389 h 573"/>
              <a:gd name="T60" fmla="*/ 214598 w 602"/>
              <a:gd name="T61" fmla="*/ 101567 h 573"/>
              <a:gd name="T62" fmla="*/ 214598 w 602"/>
              <a:gd name="T63" fmla="*/ 101567 h 573"/>
              <a:gd name="T64" fmla="*/ 217127 w 602"/>
              <a:gd name="T65" fmla="*/ 109490 h 573"/>
              <a:gd name="T66" fmla="*/ 196534 w 602"/>
              <a:gd name="T67" fmla="*/ 124617 h 573"/>
              <a:gd name="T68" fmla="*/ 196534 w 602"/>
              <a:gd name="T69" fmla="*/ 124617 h 573"/>
              <a:gd name="T70" fmla="*/ 196534 w 602"/>
              <a:gd name="T71" fmla="*/ 155231 h 573"/>
              <a:gd name="T72" fmla="*/ 196534 w 602"/>
              <a:gd name="T73" fmla="*/ 170358 h 573"/>
              <a:gd name="T74" fmla="*/ 196534 w 602"/>
              <a:gd name="T75" fmla="*/ 195930 h 573"/>
              <a:gd name="T76" fmla="*/ 186418 w 602"/>
              <a:gd name="T77" fmla="*/ 206015 h 573"/>
              <a:gd name="T78" fmla="*/ 166187 w 602"/>
              <a:gd name="T79" fmla="*/ 206015 h 573"/>
              <a:gd name="T80" fmla="*/ 166187 w 602"/>
              <a:gd name="T81" fmla="*/ 124617 h 573"/>
              <a:gd name="T82" fmla="*/ 125363 w 602"/>
              <a:gd name="T83" fmla="*/ 124617 h 573"/>
              <a:gd name="T84" fmla="*/ 125363 w 602"/>
              <a:gd name="T85" fmla="*/ 206015 h 573"/>
              <a:gd name="T86" fmla="*/ 30708 w 602"/>
              <a:gd name="T87" fmla="*/ 206015 h 573"/>
              <a:gd name="T88" fmla="*/ 20593 w 602"/>
              <a:gd name="T89" fmla="*/ 195930 h 573"/>
              <a:gd name="T90" fmla="*/ 20593 w 602"/>
              <a:gd name="T91" fmla="*/ 170358 h 573"/>
              <a:gd name="T92" fmla="*/ 20593 w 602"/>
              <a:gd name="T93" fmla="*/ 155231 h 573"/>
              <a:gd name="T94" fmla="*/ 20593 w 602"/>
              <a:gd name="T95" fmla="*/ 124617 h 573"/>
              <a:gd name="T96" fmla="*/ 109828 w 602"/>
              <a:gd name="T97" fmla="*/ 38178 h 573"/>
              <a:gd name="T98" fmla="*/ 196534 w 602"/>
              <a:gd name="T99" fmla="*/ 124617 h 573"/>
              <a:gd name="T100" fmla="*/ 92125 w 602"/>
              <a:gd name="T101" fmla="*/ 124617 h 573"/>
              <a:gd name="T102" fmla="*/ 92125 w 602"/>
              <a:gd name="T103" fmla="*/ 124617 h 573"/>
              <a:gd name="T104" fmla="*/ 51301 w 602"/>
              <a:gd name="T105" fmla="*/ 124617 h 573"/>
              <a:gd name="T106" fmla="*/ 51301 w 602"/>
              <a:gd name="T107" fmla="*/ 165316 h 573"/>
              <a:gd name="T108" fmla="*/ 92125 w 602"/>
              <a:gd name="T109" fmla="*/ 165316 h 573"/>
              <a:gd name="T110" fmla="*/ 92125 w 602"/>
              <a:gd name="T111" fmla="*/ 124617 h 5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2" h="573">
                <a:moveTo>
                  <a:pt x="601" y="304"/>
                </a:moveTo>
                <a:lnTo>
                  <a:pt x="601" y="304"/>
                </a:lnTo>
                <a:cubicBezTo>
                  <a:pt x="601" y="318"/>
                  <a:pt x="594" y="332"/>
                  <a:pt x="573" y="332"/>
                </a:cubicBezTo>
                <a:cubicBezTo>
                  <a:pt x="566" y="332"/>
                  <a:pt x="559" y="325"/>
                  <a:pt x="559" y="325"/>
                </a:cubicBezTo>
                <a:cubicBezTo>
                  <a:pt x="304" y="71"/>
                  <a:pt x="304" y="71"/>
                  <a:pt x="304" y="71"/>
                </a:cubicBezTo>
                <a:cubicBezTo>
                  <a:pt x="50" y="325"/>
                  <a:pt x="50" y="325"/>
                  <a:pt x="50" y="325"/>
                </a:cubicBezTo>
                <a:cubicBezTo>
                  <a:pt x="43" y="325"/>
                  <a:pt x="36" y="332"/>
                  <a:pt x="29" y="332"/>
                </a:cubicBezTo>
                <a:cubicBezTo>
                  <a:pt x="15" y="332"/>
                  <a:pt x="0" y="318"/>
                  <a:pt x="0" y="304"/>
                </a:cubicBezTo>
                <a:cubicBezTo>
                  <a:pt x="0" y="297"/>
                  <a:pt x="0" y="289"/>
                  <a:pt x="7" y="282"/>
                </a:cubicBezTo>
                <a:cubicBezTo>
                  <a:pt x="283" y="7"/>
                  <a:pt x="283" y="7"/>
                  <a:pt x="283" y="7"/>
                </a:cubicBezTo>
                <a:cubicBezTo>
                  <a:pt x="290" y="0"/>
                  <a:pt x="297" y="0"/>
                  <a:pt x="304" y="0"/>
                </a:cubicBezTo>
                <a:cubicBezTo>
                  <a:pt x="311" y="0"/>
                  <a:pt x="318" y="7"/>
                  <a:pt x="325" y="7"/>
                </a:cubicBezTo>
                <a:cubicBezTo>
                  <a:pt x="431" y="120"/>
                  <a:pt x="431" y="120"/>
                  <a:pt x="431" y="120"/>
                </a:cubicBezTo>
                <a:cubicBezTo>
                  <a:pt x="431" y="92"/>
                  <a:pt x="431" y="92"/>
                  <a:pt x="431" y="92"/>
                </a:cubicBezTo>
                <a:cubicBezTo>
                  <a:pt x="431" y="78"/>
                  <a:pt x="446" y="63"/>
                  <a:pt x="460" y="63"/>
                </a:cubicBezTo>
                <a:cubicBezTo>
                  <a:pt x="481" y="63"/>
                  <a:pt x="488" y="78"/>
                  <a:pt x="488" y="92"/>
                </a:cubicBezTo>
                <a:cubicBezTo>
                  <a:pt x="488" y="176"/>
                  <a:pt x="488" y="176"/>
                  <a:pt x="488" y="176"/>
                </a:cubicBezTo>
                <a:cubicBezTo>
                  <a:pt x="594" y="282"/>
                  <a:pt x="594" y="282"/>
                  <a:pt x="594" y="282"/>
                </a:cubicBezTo>
                <a:cubicBezTo>
                  <a:pt x="601" y="289"/>
                  <a:pt x="601" y="297"/>
                  <a:pt x="601" y="304"/>
                </a:cubicBezTo>
                <a:close/>
                <a:moveTo>
                  <a:pt x="544" y="346"/>
                </a:moveTo>
                <a:lnTo>
                  <a:pt x="544" y="346"/>
                </a:lnTo>
                <a:cubicBezTo>
                  <a:pt x="544" y="431"/>
                  <a:pt x="544" y="431"/>
                  <a:pt x="544" y="431"/>
                </a:cubicBezTo>
                <a:cubicBezTo>
                  <a:pt x="544" y="473"/>
                  <a:pt x="544" y="473"/>
                  <a:pt x="544" y="473"/>
                </a:cubicBezTo>
                <a:cubicBezTo>
                  <a:pt x="544" y="544"/>
                  <a:pt x="544" y="544"/>
                  <a:pt x="544" y="544"/>
                </a:cubicBezTo>
                <a:cubicBezTo>
                  <a:pt x="544" y="565"/>
                  <a:pt x="537" y="572"/>
                  <a:pt x="516" y="572"/>
                </a:cubicBezTo>
                <a:cubicBezTo>
                  <a:pt x="460" y="572"/>
                  <a:pt x="460" y="572"/>
                  <a:pt x="460" y="572"/>
                </a:cubicBezTo>
                <a:cubicBezTo>
                  <a:pt x="460" y="346"/>
                  <a:pt x="460" y="346"/>
                  <a:pt x="460" y="346"/>
                </a:cubicBezTo>
                <a:cubicBezTo>
                  <a:pt x="347" y="346"/>
                  <a:pt x="347" y="346"/>
                  <a:pt x="347" y="346"/>
                </a:cubicBezTo>
                <a:cubicBezTo>
                  <a:pt x="347" y="572"/>
                  <a:pt x="347" y="572"/>
                  <a:pt x="347" y="572"/>
                </a:cubicBezTo>
                <a:cubicBezTo>
                  <a:pt x="85" y="572"/>
                  <a:pt x="85" y="572"/>
                  <a:pt x="85" y="572"/>
                </a:cubicBezTo>
                <a:cubicBezTo>
                  <a:pt x="71" y="572"/>
                  <a:pt x="57" y="565"/>
                  <a:pt x="57" y="544"/>
                </a:cubicBezTo>
                <a:cubicBezTo>
                  <a:pt x="57" y="473"/>
                  <a:pt x="57" y="473"/>
                  <a:pt x="57" y="473"/>
                </a:cubicBezTo>
                <a:cubicBezTo>
                  <a:pt x="57" y="431"/>
                  <a:pt x="57" y="431"/>
                  <a:pt x="57" y="431"/>
                </a:cubicBezTo>
                <a:cubicBezTo>
                  <a:pt x="57" y="346"/>
                  <a:pt x="57" y="346"/>
                  <a:pt x="57" y="346"/>
                </a:cubicBezTo>
                <a:cubicBezTo>
                  <a:pt x="304" y="106"/>
                  <a:pt x="304" y="106"/>
                  <a:pt x="304" y="106"/>
                </a:cubicBezTo>
                <a:lnTo>
                  <a:pt x="544" y="346"/>
                </a:lnTo>
                <a:close/>
                <a:moveTo>
                  <a:pt x="255" y="346"/>
                </a:moveTo>
                <a:lnTo>
                  <a:pt x="255" y="346"/>
                </a:lnTo>
                <a:cubicBezTo>
                  <a:pt x="142" y="346"/>
                  <a:pt x="142" y="346"/>
                  <a:pt x="142" y="346"/>
                </a:cubicBezTo>
                <a:cubicBezTo>
                  <a:pt x="142" y="459"/>
                  <a:pt x="142" y="459"/>
                  <a:pt x="142" y="459"/>
                </a:cubicBezTo>
                <a:cubicBezTo>
                  <a:pt x="255" y="459"/>
                  <a:pt x="255" y="459"/>
                  <a:pt x="255" y="459"/>
                </a:cubicBezTo>
                <a:lnTo>
                  <a:pt x="255" y="346"/>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48" name="Freeform 11">
            <a:extLst>
              <a:ext uri="{FF2B5EF4-FFF2-40B4-BE49-F238E27FC236}">
                <a16:creationId xmlns:a16="http://schemas.microsoft.com/office/drawing/2014/main" id="{2FF126A3-A7D0-4FD7-AD92-E85BDACABF72}"/>
              </a:ext>
            </a:extLst>
          </p:cNvPr>
          <p:cNvSpPr>
            <a:spLocks/>
          </p:cNvSpPr>
          <p:nvPr/>
        </p:nvSpPr>
        <p:spPr bwMode="auto">
          <a:xfrm>
            <a:off x="11597249" y="6365808"/>
            <a:ext cx="470460" cy="601749"/>
          </a:xfrm>
          <a:custGeom>
            <a:avLst/>
            <a:gdLst>
              <a:gd name="T0" fmla="*/ 186869 w 80"/>
              <a:gd name="T1" fmla="*/ 112992 h 102"/>
              <a:gd name="T2" fmla="*/ 168950 w 80"/>
              <a:gd name="T3" fmla="*/ 128400 h 102"/>
              <a:gd name="T4" fmla="*/ 168950 w 80"/>
              <a:gd name="T5" fmla="*/ 128400 h 102"/>
              <a:gd name="T6" fmla="*/ 168950 w 80"/>
              <a:gd name="T7" fmla="*/ 112992 h 102"/>
              <a:gd name="T8" fmla="*/ 148471 w 80"/>
              <a:gd name="T9" fmla="*/ 92448 h 102"/>
              <a:gd name="T10" fmla="*/ 130552 w 80"/>
              <a:gd name="T11" fmla="*/ 112992 h 102"/>
              <a:gd name="T12" fmla="*/ 130552 w 80"/>
              <a:gd name="T13" fmla="*/ 92448 h 102"/>
              <a:gd name="T14" fmla="*/ 112633 w 80"/>
              <a:gd name="T15" fmla="*/ 74472 h 102"/>
              <a:gd name="T16" fmla="*/ 94714 w 80"/>
              <a:gd name="T17" fmla="*/ 92448 h 102"/>
              <a:gd name="T18" fmla="*/ 94714 w 80"/>
              <a:gd name="T19" fmla="*/ 17976 h 102"/>
              <a:gd name="T20" fmla="*/ 74236 w 80"/>
              <a:gd name="T21" fmla="*/ 0 h 102"/>
              <a:gd name="T22" fmla="*/ 56317 w 80"/>
              <a:gd name="T23" fmla="*/ 17976 h 102"/>
              <a:gd name="T24" fmla="*/ 56317 w 80"/>
              <a:gd name="T25" fmla="*/ 30816 h 102"/>
              <a:gd name="T26" fmla="*/ 56317 w 80"/>
              <a:gd name="T27" fmla="*/ 130969 h 102"/>
              <a:gd name="T28" fmla="*/ 56317 w 80"/>
              <a:gd name="T29" fmla="*/ 143809 h 102"/>
              <a:gd name="T30" fmla="*/ 51197 w 80"/>
              <a:gd name="T31" fmla="*/ 148945 h 102"/>
              <a:gd name="T32" fmla="*/ 46077 w 80"/>
              <a:gd name="T33" fmla="*/ 146377 h 102"/>
              <a:gd name="T34" fmla="*/ 12799 w 80"/>
              <a:gd name="T35" fmla="*/ 110424 h 102"/>
              <a:gd name="T36" fmla="*/ 2560 w 80"/>
              <a:gd name="T37" fmla="*/ 118128 h 102"/>
              <a:gd name="T38" fmla="*/ 2560 w 80"/>
              <a:gd name="T39" fmla="*/ 130969 h 102"/>
              <a:gd name="T40" fmla="*/ 61436 w 80"/>
              <a:gd name="T41" fmla="*/ 256801 h 102"/>
              <a:gd name="T42" fmla="*/ 69116 w 80"/>
              <a:gd name="T43" fmla="*/ 261937 h 102"/>
              <a:gd name="T44" fmla="*/ 176630 w 80"/>
              <a:gd name="T45" fmla="*/ 261937 h 102"/>
              <a:gd name="T46" fmla="*/ 204788 w 80"/>
              <a:gd name="T47" fmla="*/ 233689 h 102"/>
              <a:gd name="T48" fmla="*/ 204788 w 80"/>
              <a:gd name="T49" fmla="*/ 130969 h 102"/>
              <a:gd name="T50" fmla="*/ 186869 w 80"/>
              <a:gd name="T51" fmla="*/ 11299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102">
                <a:moveTo>
                  <a:pt x="73" y="44"/>
                </a:moveTo>
                <a:cubicBezTo>
                  <a:pt x="69" y="44"/>
                  <a:pt x="66" y="47"/>
                  <a:pt x="66" y="50"/>
                </a:cubicBezTo>
                <a:cubicBezTo>
                  <a:pt x="66" y="50"/>
                  <a:pt x="66" y="50"/>
                  <a:pt x="66" y="50"/>
                </a:cubicBezTo>
                <a:cubicBezTo>
                  <a:pt x="66" y="44"/>
                  <a:pt x="66" y="44"/>
                  <a:pt x="66" y="44"/>
                </a:cubicBezTo>
                <a:cubicBezTo>
                  <a:pt x="66" y="40"/>
                  <a:pt x="62" y="36"/>
                  <a:pt x="58" y="36"/>
                </a:cubicBezTo>
                <a:cubicBezTo>
                  <a:pt x="54" y="36"/>
                  <a:pt x="51" y="40"/>
                  <a:pt x="51" y="44"/>
                </a:cubicBezTo>
                <a:cubicBezTo>
                  <a:pt x="51" y="36"/>
                  <a:pt x="51" y="36"/>
                  <a:pt x="51" y="36"/>
                </a:cubicBezTo>
                <a:cubicBezTo>
                  <a:pt x="51" y="32"/>
                  <a:pt x="48" y="29"/>
                  <a:pt x="44" y="29"/>
                </a:cubicBezTo>
                <a:cubicBezTo>
                  <a:pt x="40" y="29"/>
                  <a:pt x="37" y="32"/>
                  <a:pt x="37" y="36"/>
                </a:cubicBezTo>
                <a:cubicBezTo>
                  <a:pt x="37" y="7"/>
                  <a:pt x="37" y="7"/>
                  <a:pt x="37" y="7"/>
                </a:cubicBezTo>
                <a:cubicBezTo>
                  <a:pt x="37" y="3"/>
                  <a:pt x="33" y="0"/>
                  <a:pt x="29" y="0"/>
                </a:cubicBezTo>
                <a:cubicBezTo>
                  <a:pt x="25" y="0"/>
                  <a:pt x="22" y="3"/>
                  <a:pt x="22" y="7"/>
                </a:cubicBezTo>
                <a:cubicBezTo>
                  <a:pt x="22" y="12"/>
                  <a:pt x="22" y="12"/>
                  <a:pt x="22" y="12"/>
                </a:cubicBezTo>
                <a:cubicBezTo>
                  <a:pt x="22" y="51"/>
                  <a:pt x="22" y="51"/>
                  <a:pt x="22" y="51"/>
                </a:cubicBezTo>
                <a:cubicBezTo>
                  <a:pt x="22" y="56"/>
                  <a:pt x="22" y="56"/>
                  <a:pt x="22" y="56"/>
                </a:cubicBezTo>
                <a:cubicBezTo>
                  <a:pt x="22" y="57"/>
                  <a:pt x="21" y="58"/>
                  <a:pt x="20" y="58"/>
                </a:cubicBezTo>
                <a:cubicBezTo>
                  <a:pt x="19" y="58"/>
                  <a:pt x="18" y="58"/>
                  <a:pt x="18" y="57"/>
                </a:cubicBezTo>
                <a:cubicBezTo>
                  <a:pt x="13" y="50"/>
                  <a:pt x="13" y="43"/>
                  <a:pt x="5" y="43"/>
                </a:cubicBezTo>
                <a:cubicBezTo>
                  <a:pt x="3" y="43"/>
                  <a:pt x="2" y="44"/>
                  <a:pt x="1" y="46"/>
                </a:cubicBezTo>
                <a:cubicBezTo>
                  <a:pt x="0" y="47"/>
                  <a:pt x="0" y="49"/>
                  <a:pt x="1" y="51"/>
                </a:cubicBezTo>
                <a:cubicBezTo>
                  <a:pt x="24" y="100"/>
                  <a:pt x="24" y="100"/>
                  <a:pt x="24" y="100"/>
                </a:cubicBezTo>
                <a:cubicBezTo>
                  <a:pt x="24" y="101"/>
                  <a:pt x="25" y="102"/>
                  <a:pt x="27" y="102"/>
                </a:cubicBezTo>
                <a:cubicBezTo>
                  <a:pt x="33" y="102"/>
                  <a:pt x="56" y="102"/>
                  <a:pt x="69" y="102"/>
                </a:cubicBezTo>
                <a:cubicBezTo>
                  <a:pt x="75" y="102"/>
                  <a:pt x="80" y="97"/>
                  <a:pt x="80" y="91"/>
                </a:cubicBezTo>
                <a:cubicBezTo>
                  <a:pt x="80" y="71"/>
                  <a:pt x="80" y="51"/>
                  <a:pt x="80" y="51"/>
                </a:cubicBezTo>
                <a:cubicBezTo>
                  <a:pt x="80" y="47"/>
                  <a:pt x="77" y="44"/>
                  <a:pt x="73"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40">
            <a:extLst>
              <a:ext uri="{FF2B5EF4-FFF2-40B4-BE49-F238E27FC236}">
                <a16:creationId xmlns:a16="http://schemas.microsoft.com/office/drawing/2014/main" id="{1D899399-76E1-4976-B97A-8A980B5A3CF0}"/>
              </a:ext>
            </a:extLst>
          </p:cNvPr>
          <p:cNvSpPr>
            <a:spLocks/>
          </p:cNvSpPr>
          <p:nvPr/>
        </p:nvSpPr>
        <p:spPr bwMode="auto">
          <a:xfrm>
            <a:off x="9041425" y="6394993"/>
            <a:ext cx="470460" cy="587264"/>
          </a:xfrm>
          <a:custGeom>
            <a:avLst/>
            <a:gdLst>
              <a:gd name="T0" fmla="*/ 0 w 90"/>
              <a:gd name="T1" fmla="*/ 174455 h 112"/>
              <a:gd name="T2" fmla="*/ 23019 w 90"/>
              <a:gd name="T3" fmla="*/ 156497 h 112"/>
              <a:gd name="T4" fmla="*/ 53711 w 90"/>
              <a:gd name="T5" fmla="*/ 159062 h 112"/>
              <a:gd name="T6" fmla="*/ 53711 w 90"/>
              <a:gd name="T7" fmla="*/ 159062 h 112"/>
              <a:gd name="T8" fmla="*/ 28134 w 90"/>
              <a:gd name="T9" fmla="*/ 156497 h 112"/>
              <a:gd name="T10" fmla="*/ 12788 w 90"/>
              <a:gd name="T11" fmla="*/ 135972 h 112"/>
              <a:gd name="T12" fmla="*/ 33249 w 90"/>
              <a:gd name="T13" fmla="*/ 118014 h 112"/>
              <a:gd name="T14" fmla="*/ 112536 w 90"/>
              <a:gd name="T15" fmla="*/ 125710 h 112"/>
              <a:gd name="T16" fmla="*/ 122767 w 90"/>
              <a:gd name="T17" fmla="*/ 125710 h 112"/>
              <a:gd name="T18" fmla="*/ 120209 w 90"/>
              <a:gd name="T19" fmla="*/ 59007 h 112"/>
              <a:gd name="T20" fmla="*/ 163689 w 90"/>
              <a:gd name="T21" fmla="*/ 23090 h 112"/>
              <a:gd name="T22" fmla="*/ 166247 w 90"/>
              <a:gd name="T23" fmla="*/ 79531 h 112"/>
              <a:gd name="T24" fmla="*/ 207169 w 90"/>
              <a:gd name="T25" fmla="*/ 161628 h 112"/>
              <a:gd name="T26" fmla="*/ 230188 w 90"/>
              <a:gd name="T27" fmla="*/ 174455 h 112"/>
              <a:gd name="T28" fmla="*/ 230188 w 90"/>
              <a:gd name="T29" fmla="*/ 274510 h 112"/>
              <a:gd name="T30" fmla="*/ 138113 w 90"/>
              <a:gd name="T31" fmla="*/ 287338 h 112"/>
              <a:gd name="T32" fmla="*/ 79287 w 90"/>
              <a:gd name="T33" fmla="*/ 282207 h 112"/>
              <a:gd name="T34" fmla="*/ 28134 w 90"/>
              <a:gd name="T35" fmla="*/ 277076 h 112"/>
              <a:gd name="T36" fmla="*/ 15346 w 90"/>
              <a:gd name="T37" fmla="*/ 253986 h 112"/>
              <a:gd name="T38" fmla="*/ 28134 w 90"/>
              <a:gd name="T39" fmla="*/ 236028 h 112"/>
              <a:gd name="T40" fmla="*/ 20461 w 90"/>
              <a:gd name="T41" fmla="*/ 236028 h 112"/>
              <a:gd name="T42" fmla="*/ 5115 w 90"/>
              <a:gd name="T43" fmla="*/ 215504 h 112"/>
              <a:gd name="T44" fmla="*/ 20461 w 90"/>
              <a:gd name="T45" fmla="*/ 197545 h 112"/>
              <a:gd name="T46" fmla="*/ 17904 w 90"/>
              <a:gd name="T47" fmla="*/ 197545 h 112"/>
              <a:gd name="T48" fmla="*/ 0 w 90"/>
              <a:gd name="T49" fmla="*/ 174455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12">
                <a:moveTo>
                  <a:pt x="0" y="68"/>
                </a:moveTo>
                <a:cubicBezTo>
                  <a:pt x="1" y="64"/>
                  <a:pt x="5" y="61"/>
                  <a:pt x="9" y="61"/>
                </a:cubicBezTo>
                <a:cubicBezTo>
                  <a:pt x="21" y="62"/>
                  <a:pt x="21" y="62"/>
                  <a:pt x="21" y="62"/>
                </a:cubicBezTo>
                <a:cubicBezTo>
                  <a:pt x="21" y="62"/>
                  <a:pt x="21" y="62"/>
                  <a:pt x="21" y="62"/>
                </a:cubicBezTo>
                <a:cubicBezTo>
                  <a:pt x="11" y="61"/>
                  <a:pt x="11" y="61"/>
                  <a:pt x="11" y="61"/>
                </a:cubicBezTo>
                <a:cubicBezTo>
                  <a:pt x="8" y="61"/>
                  <a:pt x="5" y="57"/>
                  <a:pt x="5" y="53"/>
                </a:cubicBezTo>
                <a:cubicBezTo>
                  <a:pt x="6" y="48"/>
                  <a:pt x="9" y="45"/>
                  <a:pt x="13" y="46"/>
                </a:cubicBezTo>
                <a:cubicBezTo>
                  <a:pt x="44" y="49"/>
                  <a:pt x="44" y="49"/>
                  <a:pt x="44" y="49"/>
                </a:cubicBezTo>
                <a:cubicBezTo>
                  <a:pt x="48" y="49"/>
                  <a:pt x="48" y="49"/>
                  <a:pt x="48" y="49"/>
                </a:cubicBezTo>
                <a:cubicBezTo>
                  <a:pt x="48" y="49"/>
                  <a:pt x="42" y="46"/>
                  <a:pt x="47" y="23"/>
                </a:cubicBezTo>
                <a:cubicBezTo>
                  <a:pt x="52" y="0"/>
                  <a:pt x="64" y="9"/>
                  <a:pt x="64" y="9"/>
                </a:cubicBezTo>
                <a:cubicBezTo>
                  <a:pt x="64" y="9"/>
                  <a:pt x="65" y="28"/>
                  <a:pt x="65" y="31"/>
                </a:cubicBezTo>
                <a:cubicBezTo>
                  <a:pt x="66" y="34"/>
                  <a:pt x="81" y="63"/>
                  <a:pt x="81" y="63"/>
                </a:cubicBezTo>
                <a:cubicBezTo>
                  <a:pt x="81" y="65"/>
                  <a:pt x="90" y="66"/>
                  <a:pt x="90" y="68"/>
                </a:cubicBezTo>
                <a:cubicBezTo>
                  <a:pt x="90" y="81"/>
                  <a:pt x="90" y="93"/>
                  <a:pt x="90" y="107"/>
                </a:cubicBezTo>
                <a:cubicBezTo>
                  <a:pt x="80" y="104"/>
                  <a:pt x="75" y="112"/>
                  <a:pt x="54" y="112"/>
                </a:cubicBezTo>
                <a:cubicBezTo>
                  <a:pt x="47" y="112"/>
                  <a:pt x="38" y="111"/>
                  <a:pt x="31" y="110"/>
                </a:cubicBezTo>
                <a:cubicBezTo>
                  <a:pt x="11" y="108"/>
                  <a:pt x="11" y="108"/>
                  <a:pt x="11" y="108"/>
                </a:cubicBezTo>
                <a:cubicBezTo>
                  <a:pt x="8" y="107"/>
                  <a:pt x="6" y="104"/>
                  <a:pt x="6" y="99"/>
                </a:cubicBezTo>
                <a:cubicBezTo>
                  <a:pt x="7" y="96"/>
                  <a:pt x="8" y="93"/>
                  <a:pt x="11" y="92"/>
                </a:cubicBezTo>
                <a:cubicBezTo>
                  <a:pt x="8" y="92"/>
                  <a:pt x="8" y="92"/>
                  <a:pt x="8" y="92"/>
                </a:cubicBezTo>
                <a:cubicBezTo>
                  <a:pt x="5" y="92"/>
                  <a:pt x="2" y="88"/>
                  <a:pt x="2" y="84"/>
                </a:cubicBezTo>
                <a:cubicBezTo>
                  <a:pt x="3" y="80"/>
                  <a:pt x="5" y="77"/>
                  <a:pt x="8" y="77"/>
                </a:cubicBezTo>
                <a:cubicBezTo>
                  <a:pt x="7" y="77"/>
                  <a:pt x="7" y="77"/>
                  <a:pt x="7" y="77"/>
                </a:cubicBezTo>
                <a:cubicBezTo>
                  <a:pt x="3" y="76"/>
                  <a:pt x="0" y="73"/>
                  <a:pt x="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41">
            <a:extLst>
              <a:ext uri="{FF2B5EF4-FFF2-40B4-BE49-F238E27FC236}">
                <a16:creationId xmlns:a16="http://schemas.microsoft.com/office/drawing/2014/main" id="{F35C2165-4AC5-4531-87AA-9581A4F15EA5}"/>
              </a:ext>
            </a:extLst>
          </p:cNvPr>
          <p:cNvSpPr>
            <a:spLocks/>
          </p:cNvSpPr>
          <p:nvPr/>
        </p:nvSpPr>
        <p:spPr bwMode="auto">
          <a:xfrm>
            <a:off x="10357576" y="6474733"/>
            <a:ext cx="502090" cy="587892"/>
          </a:xfrm>
          <a:custGeom>
            <a:avLst/>
            <a:gdLst>
              <a:gd name="T0" fmla="*/ 248266 w 98"/>
              <a:gd name="T1" fmla="*/ 130244 h 115"/>
              <a:gd name="T2" fmla="*/ 227790 w 98"/>
              <a:gd name="T3" fmla="*/ 114921 h 115"/>
              <a:gd name="T4" fmla="*/ 204755 w 98"/>
              <a:gd name="T5" fmla="*/ 120029 h 115"/>
              <a:gd name="T6" fmla="*/ 204755 w 98"/>
              <a:gd name="T7" fmla="*/ 117475 h 115"/>
              <a:gd name="T8" fmla="*/ 232909 w 98"/>
              <a:gd name="T9" fmla="*/ 112368 h 115"/>
              <a:gd name="T10" fmla="*/ 248266 w 98"/>
              <a:gd name="T11" fmla="*/ 86829 h 115"/>
              <a:gd name="T12" fmla="*/ 225231 w 98"/>
              <a:gd name="T13" fmla="*/ 71507 h 115"/>
              <a:gd name="T14" fmla="*/ 222671 w 98"/>
              <a:gd name="T15" fmla="*/ 74060 h 115"/>
              <a:gd name="T16" fmla="*/ 230349 w 98"/>
              <a:gd name="T17" fmla="*/ 51076 h 115"/>
              <a:gd name="T18" fmla="*/ 209874 w 98"/>
              <a:gd name="T19" fmla="*/ 35753 h 115"/>
              <a:gd name="T20" fmla="*/ 204755 w 98"/>
              <a:gd name="T21" fmla="*/ 38307 h 115"/>
              <a:gd name="T22" fmla="*/ 209874 w 98"/>
              <a:gd name="T23" fmla="*/ 17877 h 115"/>
              <a:gd name="T24" fmla="*/ 189398 w 98"/>
              <a:gd name="T25" fmla="*/ 2554 h 115"/>
              <a:gd name="T26" fmla="*/ 140769 w 98"/>
              <a:gd name="T27" fmla="*/ 12769 h 115"/>
              <a:gd name="T28" fmla="*/ 84461 w 98"/>
              <a:gd name="T29" fmla="*/ 25538 h 115"/>
              <a:gd name="T30" fmla="*/ 0 w 98"/>
              <a:gd name="T31" fmla="*/ 68953 h 115"/>
              <a:gd name="T32" fmla="*/ 2559 w 98"/>
              <a:gd name="T33" fmla="*/ 163444 h 115"/>
              <a:gd name="T34" fmla="*/ 58867 w 98"/>
              <a:gd name="T35" fmla="*/ 165998 h 115"/>
              <a:gd name="T36" fmla="*/ 122853 w 98"/>
              <a:gd name="T37" fmla="*/ 229843 h 115"/>
              <a:gd name="T38" fmla="*/ 143329 w 98"/>
              <a:gd name="T39" fmla="*/ 283473 h 115"/>
              <a:gd name="T40" fmla="*/ 174042 w 98"/>
              <a:gd name="T41" fmla="*/ 234950 h 115"/>
              <a:gd name="T42" fmla="*/ 148447 w 98"/>
              <a:gd name="T43" fmla="*/ 173659 h 115"/>
              <a:gd name="T44" fmla="*/ 158685 w 98"/>
              <a:gd name="T45" fmla="*/ 171105 h 115"/>
              <a:gd name="T46" fmla="*/ 238028 w 98"/>
              <a:gd name="T47" fmla="*/ 153229 h 115"/>
              <a:gd name="T48" fmla="*/ 248266 w 98"/>
              <a:gd name="T49" fmla="*/ 13024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8" h="115">
                <a:moveTo>
                  <a:pt x="97" y="51"/>
                </a:moveTo>
                <a:cubicBezTo>
                  <a:pt x="96" y="46"/>
                  <a:pt x="93" y="44"/>
                  <a:pt x="89" y="45"/>
                </a:cubicBezTo>
                <a:cubicBezTo>
                  <a:pt x="80" y="47"/>
                  <a:pt x="80" y="47"/>
                  <a:pt x="80" y="47"/>
                </a:cubicBezTo>
                <a:cubicBezTo>
                  <a:pt x="80" y="46"/>
                  <a:pt x="80" y="46"/>
                  <a:pt x="80" y="46"/>
                </a:cubicBezTo>
                <a:cubicBezTo>
                  <a:pt x="91" y="44"/>
                  <a:pt x="91" y="44"/>
                  <a:pt x="91" y="44"/>
                </a:cubicBezTo>
                <a:cubicBezTo>
                  <a:pt x="95" y="43"/>
                  <a:pt x="98" y="39"/>
                  <a:pt x="97" y="34"/>
                </a:cubicBezTo>
                <a:cubicBezTo>
                  <a:pt x="96" y="30"/>
                  <a:pt x="92" y="28"/>
                  <a:pt x="88" y="28"/>
                </a:cubicBezTo>
                <a:cubicBezTo>
                  <a:pt x="87" y="29"/>
                  <a:pt x="87" y="29"/>
                  <a:pt x="87" y="29"/>
                </a:cubicBezTo>
                <a:cubicBezTo>
                  <a:pt x="90" y="27"/>
                  <a:pt x="91" y="24"/>
                  <a:pt x="90" y="20"/>
                </a:cubicBezTo>
                <a:cubicBezTo>
                  <a:pt x="89" y="16"/>
                  <a:pt x="86" y="13"/>
                  <a:pt x="82" y="14"/>
                </a:cubicBezTo>
                <a:cubicBezTo>
                  <a:pt x="80" y="15"/>
                  <a:pt x="80" y="15"/>
                  <a:pt x="80" y="15"/>
                </a:cubicBezTo>
                <a:cubicBezTo>
                  <a:pt x="81" y="13"/>
                  <a:pt x="82" y="10"/>
                  <a:pt x="82" y="7"/>
                </a:cubicBezTo>
                <a:cubicBezTo>
                  <a:pt x="81" y="3"/>
                  <a:pt x="77" y="0"/>
                  <a:pt x="74" y="1"/>
                </a:cubicBezTo>
                <a:cubicBezTo>
                  <a:pt x="55" y="5"/>
                  <a:pt x="55" y="5"/>
                  <a:pt x="55" y="5"/>
                </a:cubicBezTo>
                <a:cubicBezTo>
                  <a:pt x="48" y="6"/>
                  <a:pt x="39" y="8"/>
                  <a:pt x="33" y="10"/>
                </a:cubicBezTo>
                <a:cubicBezTo>
                  <a:pt x="13" y="17"/>
                  <a:pt x="10" y="26"/>
                  <a:pt x="0" y="27"/>
                </a:cubicBezTo>
                <a:cubicBezTo>
                  <a:pt x="0" y="43"/>
                  <a:pt x="0" y="49"/>
                  <a:pt x="1" y="64"/>
                </a:cubicBezTo>
                <a:cubicBezTo>
                  <a:pt x="1" y="65"/>
                  <a:pt x="22" y="64"/>
                  <a:pt x="23" y="65"/>
                </a:cubicBezTo>
                <a:cubicBezTo>
                  <a:pt x="23" y="65"/>
                  <a:pt x="46" y="88"/>
                  <a:pt x="48" y="90"/>
                </a:cubicBezTo>
                <a:cubicBezTo>
                  <a:pt x="49" y="93"/>
                  <a:pt x="56" y="111"/>
                  <a:pt x="56" y="111"/>
                </a:cubicBezTo>
                <a:cubicBezTo>
                  <a:pt x="56" y="111"/>
                  <a:pt x="71" y="115"/>
                  <a:pt x="68" y="92"/>
                </a:cubicBezTo>
                <a:cubicBezTo>
                  <a:pt x="65" y="69"/>
                  <a:pt x="58" y="68"/>
                  <a:pt x="58" y="68"/>
                </a:cubicBezTo>
                <a:cubicBezTo>
                  <a:pt x="62" y="67"/>
                  <a:pt x="62" y="67"/>
                  <a:pt x="62" y="67"/>
                </a:cubicBezTo>
                <a:cubicBezTo>
                  <a:pt x="93" y="60"/>
                  <a:pt x="93" y="60"/>
                  <a:pt x="93" y="60"/>
                </a:cubicBezTo>
                <a:cubicBezTo>
                  <a:pt x="96" y="59"/>
                  <a:pt x="98" y="55"/>
                  <a:pt x="97"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28">
            <a:extLst>
              <a:ext uri="{FF2B5EF4-FFF2-40B4-BE49-F238E27FC236}">
                <a16:creationId xmlns:a16="http://schemas.microsoft.com/office/drawing/2014/main" id="{C4622260-2FC5-4332-B390-F1A54F5636D7}"/>
              </a:ext>
            </a:extLst>
          </p:cNvPr>
          <p:cNvSpPr>
            <a:spLocks noEditPoints="1"/>
          </p:cNvSpPr>
          <p:nvPr/>
        </p:nvSpPr>
        <p:spPr bwMode="auto">
          <a:xfrm>
            <a:off x="12948620" y="6348657"/>
            <a:ext cx="618900" cy="618900"/>
          </a:xfrm>
          <a:custGeom>
            <a:avLst/>
            <a:gdLst>
              <a:gd name="T0" fmla="*/ 148432 w 116"/>
              <a:gd name="T1" fmla="*/ 0 h 116"/>
              <a:gd name="T2" fmla="*/ 0 w 116"/>
              <a:gd name="T3" fmla="*/ 148432 h 116"/>
              <a:gd name="T4" fmla="*/ 148432 w 116"/>
              <a:gd name="T5" fmla="*/ 296863 h 116"/>
              <a:gd name="T6" fmla="*/ 296863 w 116"/>
              <a:gd name="T7" fmla="*/ 148432 h 116"/>
              <a:gd name="T8" fmla="*/ 148432 w 116"/>
              <a:gd name="T9" fmla="*/ 0 h 116"/>
              <a:gd name="T10" fmla="*/ 217529 w 116"/>
              <a:gd name="T11" fmla="*/ 245680 h 116"/>
              <a:gd name="T12" fmla="*/ 148432 w 116"/>
              <a:gd name="T13" fmla="*/ 194496 h 116"/>
              <a:gd name="T14" fmla="*/ 79334 w 116"/>
              <a:gd name="T15" fmla="*/ 245680 h 116"/>
              <a:gd name="T16" fmla="*/ 104926 w 116"/>
              <a:gd name="T17" fmla="*/ 163786 h 116"/>
              <a:gd name="T18" fmla="*/ 35828 w 116"/>
              <a:gd name="T19" fmla="*/ 115162 h 116"/>
              <a:gd name="T20" fmla="*/ 122840 w 116"/>
              <a:gd name="T21" fmla="*/ 115162 h 116"/>
              <a:gd name="T22" fmla="*/ 148432 w 116"/>
              <a:gd name="T23" fmla="*/ 33269 h 116"/>
              <a:gd name="T24" fmla="*/ 174023 w 116"/>
              <a:gd name="T25" fmla="*/ 115162 h 116"/>
              <a:gd name="T26" fmla="*/ 258476 w 116"/>
              <a:gd name="T27" fmla="*/ 115162 h 116"/>
              <a:gd name="T28" fmla="*/ 191937 w 116"/>
              <a:gd name="T29" fmla="*/ 163786 h 116"/>
              <a:gd name="T30" fmla="*/ 217529 w 116"/>
              <a:gd name="T31" fmla="*/ 24568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85" y="96"/>
                </a:moveTo>
                <a:cubicBezTo>
                  <a:pt x="58" y="76"/>
                  <a:pt x="58" y="76"/>
                  <a:pt x="58" y="76"/>
                </a:cubicBezTo>
                <a:cubicBezTo>
                  <a:pt x="31" y="96"/>
                  <a:pt x="31" y="96"/>
                  <a:pt x="31" y="96"/>
                </a:cubicBezTo>
                <a:cubicBezTo>
                  <a:pt x="41" y="64"/>
                  <a:pt x="41" y="64"/>
                  <a:pt x="41" y="64"/>
                </a:cubicBezTo>
                <a:cubicBezTo>
                  <a:pt x="14" y="45"/>
                  <a:pt x="14" y="45"/>
                  <a:pt x="14" y="45"/>
                </a:cubicBezTo>
                <a:cubicBezTo>
                  <a:pt x="48" y="45"/>
                  <a:pt x="48" y="45"/>
                  <a:pt x="48" y="45"/>
                </a:cubicBezTo>
                <a:cubicBezTo>
                  <a:pt x="58" y="13"/>
                  <a:pt x="58" y="13"/>
                  <a:pt x="58" y="13"/>
                </a:cubicBezTo>
                <a:cubicBezTo>
                  <a:pt x="68" y="45"/>
                  <a:pt x="68" y="45"/>
                  <a:pt x="68" y="45"/>
                </a:cubicBezTo>
                <a:cubicBezTo>
                  <a:pt x="101" y="45"/>
                  <a:pt x="101" y="45"/>
                  <a:pt x="101" y="45"/>
                </a:cubicBezTo>
                <a:cubicBezTo>
                  <a:pt x="75" y="64"/>
                  <a:pt x="75" y="64"/>
                  <a:pt x="75" y="64"/>
                </a:cubicBezTo>
                <a:lnTo>
                  <a:pt x="85"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9" name="Group 158">
            <a:extLst>
              <a:ext uri="{FF2B5EF4-FFF2-40B4-BE49-F238E27FC236}">
                <a16:creationId xmlns:a16="http://schemas.microsoft.com/office/drawing/2014/main" id="{E5A247D2-2119-4943-848A-22F821AA0F5D}"/>
              </a:ext>
            </a:extLst>
          </p:cNvPr>
          <p:cNvGrpSpPr/>
          <p:nvPr/>
        </p:nvGrpSpPr>
        <p:grpSpPr>
          <a:xfrm>
            <a:off x="14448430" y="6349118"/>
            <a:ext cx="618900" cy="618900"/>
            <a:chOff x="857250" y="1350963"/>
            <a:chExt cx="296863" cy="296863"/>
          </a:xfrm>
          <a:solidFill>
            <a:srgbClr val="FFFFFF"/>
          </a:solidFill>
        </p:grpSpPr>
        <p:sp>
          <p:nvSpPr>
            <p:cNvPr id="163" name="Freeform 35">
              <a:extLst>
                <a:ext uri="{FF2B5EF4-FFF2-40B4-BE49-F238E27FC236}">
                  <a16:creationId xmlns:a16="http://schemas.microsoft.com/office/drawing/2014/main" id="{FD454390-CB6A-4AD5-9A97-3D86CF007F67}"/>
                </a:ext>
              </a:extLst>
            </p:cNvPr>
            <p:cNvSpPr>
              <a:spLocks noEditPoints="1"/>
            </p:cNvSpPr>
            <p:nvPr/>
          </p:nvSpPr>
          <p:spPr bwMode="auto">
            <a:xfrm>
              <a:off x="857250" y="1350963"/>
              <a:ext cx="296863" cy="296863"/>
            </a:xfrm>
            <a:custGeom>
              <a:avLst/>
              <a:gdLst/>
              <a:ahLst/>
              <a:cxnLst>
                <a:cxn ang="0">
                  <a:pos x="58" y="0"/>
                </a:cxn>
                <a:cxn ang="0">
                  <a:pos x="0" y="58"/>
                </a:cxn>
                <a:cxn ang="0">
                  <a:pos x="58" y="116"/>
                </a:cxn>
                <a:cxn ang="0">
                  <a:pos x="116" y="58"/>
                </a:cxn>
                <a:cxn ang="0">
                  <a:pos x="58" y="0"/>
                </a:cxn>
                <a:cxn ang="0">
                  <a:pos x="58" y="109"/>
                </a:cxn>
                <a:cxn ang="0">
                  <a:pos x="7" y="58"/>
                </a:cxn>
                <a:cxn ang="0">
                  <a:pos x="58" y="8"/>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8"/>
                    <a:pt x="58" y="8"/>
                  </a:cubicBezTo>
                  <a:cubicBezTo>
                    <a:pt x="86" y="8"/>
                    <a:pt x="109" y="30"/>
                    <a:pt x="109" y="58"/>
                  </a:cubicBezTo>
                  <a:cubicBezTo>
                    <a:pt x="109" y="86"/>
                    <a:pt x="86" y="109"/>
                    <a:pt x="58" y="109"/>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66" name="Freeform 36">
              <a:extLst>
                <a:ext uri="{FF2B5EF4-FFF2-40B4-BE49-F238E27FC236}">
                  <a16:creationId xmlns:a16="http://schemas.microsoft.com/office/drawing/2014/main" id="{667134D9-8628-4C2D-94B1-68919E6F5717}"/>
                </a:ext>
              </a:extLst>
            </p:cNvPr>
            <p:cNvSpPr>
              <a:spLocks/>
            </p:cNvSpPr>
            <p:nvPr/>
          </p:nvSpPr>
          <p:spPr bwMode="auto">
            <a:xfrm>
              <a:off x="895350" y="1381125"/>
              <a:ext cx="223838" cy="212725"/>
            </a:xfrm>
            <a:custGeom>
              <a:avLst/>
              <a:gdLst/>
              <a:ahLst/>
              <a:cxnLst>
                <a:cxn ang="0">
                  <a:pos x="87" y="50"/>
                </a:cxn>
                <a:cxn ang="0">
                  <a:pos x="70" y="0"/>
                </a:cxn>
                <a:cxn ang="0">
                  <a:pos x="54" y="50"/>
                </a:cxn>
                <a:cxn ang="0">
                  <a:pos x="0" y="50"/>
                </a:cxn>
                <a:cxn ang="0">
                  <a:pos x="44" y="82"/>
                </a:cxn>
                <a:cxn ang="0">
                  <a:pos x="26" y="134"/>
                </a:cxn>
                <a:cxn ang="0">
                  <a:pos x="70" y="102"/>
                </a:cxn>
                <a:cxn ang="0">
                  <a:pos x="113" y="134"/>
                </a:cxn>
                <a:cxn ang="0">
                  <a:pos x="97" y="82"/>
                </a:cxn>
                <a:cxn ang="0">
                  <a:pos x="141" y="50"/>
                </a:cxn>
                <a:cxn ang="0">
                  <a:pos x="87" y="50"/>
                </a:cxn>
              </a:cxnLst>
              <a:rect l="0" t="0" r="r" b="b"/>
              <a:pathLst>
                <a:path w="141" h="134">
                  <a:moveTo>
                    <a:pt x="87" y="50"/>
                  </a:moveTo>
                  <a:lnTo>
                    <a:pt x="70" y="0"/>
                  </a:lnTo>
                  <a:lnTo>
                    <a:pt x="54" y="50"/>
                  </a:lnTo>
                  <a:lnTo>
                    <a:pt x="0" y="50"/>
                  </a:lnTo>
                  <a:lnTo>
                    <a:pt x="44" y="82"/>
                  </a:lnTo>
                  <a:lnTo>
                    <a:pt x="26" y="134"/>
                  </a:lnTo>
                  <a:lnTo>
                    <a:pt x="70" y="102"/>
                  </a:lnTo>
                  <a:lnTo>
                    <a:pt x="113" y="134"/>
                  </a:lnTo>
                  <a:lnTo>
                    <a:pt x="97" y="82"/>
                  </a:lnTo>
                  <a:lnTo>
                    <a:pt x="141" y="50"/>
                  </a:lnTo>
                  <a:lnTo>
                    <a:pt x="87" y="50"/>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170" name="Freeform 39">
            <a:extLst>
              <a:ext uri="{FF2B5EF4-FFF2-40B4-BE49-F238E27FC236}">
                <a16:creationId xmlns:a16="http://schemas.microsoft.com/office/drawing/2014/main" id="{96A6C6CB-BF48-4BC1-914C-32C101D83B65}"/>
              </a:ext>
            </a:extLst>
          </p:cNvPr>
          <p:cNvSpPr>
            <a:spLocks/>
          </p:cNvSpPr>
          <p:nvPr/>
        </p:nvSpPr>
        <p:spPr bwMode="auto">
          <a:xfrm>
            <a:off x="15776766" y="6339106"/>
            <a:ext cx="618900" cy="572565"/>
          </a:xfrm>
          <a:custGeom>
            <a:avLst/>
            <a:gdLst>
              <a:gd name="T0" fmla="*/ 146050 w 187"/>
              <a:gd name="T1" fmla="*/ 0 h 173"/>
              <a:gd name="T2" fmla="*/ 187325 w 187"/>
              <a:gd name="T3" fmla="*/ 107950 h 173"/>
              <a:gd name="T4" fmla="*/ 296863 w 187"/>
              <a:gd name="T5" fmla="*/ 107950 h 173"/>
              <a:gd name="T6" fmla="*/ 203200 w 187"/>
              <a:gd name="T7" fmla="*/ 171450 h 173"/>
              <a:gd name="T8" fmla="*/ 242888 w 187"/>
              <a:gd name="T9" fmla="*/ 274638 h 173"/>
              <a:gd name="T10" fmla="*/ 146050 w 187"/>
              <a:gd name="T11" fmla="*/ 212725 h 173"/>
              <a:gd name="T12" fmla="*/ 57150 w 187"/>
              <a:gd name="T13" fmla="*/ 274638 h 173"/>
              <a:gd name="T14" fmla="*/ 87313 w 187"/>
              <a:gd name="T15" fmla="*/ 171450 h 173"/>
              <a:gd name="T16" fmla="*/ 0 w 187"/>
              <a:gd name="T17" fmla="*/ 107950 h 173"/>
              <a:gd name="T18" fmla="*/ 112713 w 187"/>
              <a:gd name="T19" fmla="*/ 107950 h 173"/>
              <a:gd name="T20" fmla="*/ 146050 w 187"/>
              <a:gd name="T21" fmla="*/ 0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73">
                <a:moveTo>
                  <a:pt x="92" y="0"/>
                </a:moveTo>
                <a:lnTo>
                  <a:pt x="118" y="68"/>
                </a:lnTo>
                <a:lnTo>
                  <a:pt x="187" y="68"/>
                </a:lnTo>
                <a:lnTo>
                  <a:pt x="128" y="108"/>
                </a:lnTo>
                <a:lnTo>
                  <a:pt x="153" y="173"/>
                </a:lnTo>
                <a:lnTo>
                  <a:pt x="92" y="134"/>
                </a:lnTo>
                <a:lnTo>
                  <a:pt x="36" y="173"/>
                </a:lnTo>
                <a:lnTo>
                  <a:pt x="55" y="108"/>
                </a:lnTo>
                <a:lnTo>
                  <a:pt x="0" y="68"/>
                </a:lnTo>
                <a:lnTo>
                  <a:pt x="71" y="68"/>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246">
            <a:extLst>
              <a:ext uri="{FF2B5EF4-FFF2-40B4-BE49-F238E27FC236}">
                <a16:creationId xmlns:a16="http://schemas.microsoft.com/office/drawing/2014/main" id="{DACC204C-0E83-407F-BF4B-A9DF469535A0}"/>
              </a:ext>
            </a:extLst>
          </p:cNvPr>
          <p:cNvSpPr>
            <a:spLocks noEditPoints="1"/>
          </p:cNvSpPr>
          <p:nvPr/>
        </p:nvSpPr>
        <p:spPr bwMode="auto">
          <a:xfrm>
            <a:off x="17299674" y="6382216"/>
            <a:ext cx="573485" cy="568932"/>
          </a:xfrm>
          <a:custGeom>
            <a:avLst/>
            <a:gdLst>
              <a:gd name="T0" fmla="*/ 200025 w 58"/>
              <a:gd name="T1" fmla="*/ 160802 h 58"/>
              <a:gd name="T2" fmla="*/ 162089 w 58"/>
              <a:gd name="T3" fmla="*/ 198437 h 58"/>
              <a:gd name="T4" fmla="*/ 37936 w 58"/>
              <a:gd name="T5" fmla="*/ 198437 h 58"/>
              <a:gd name="T6" fmla="*/ 0 w 58"/>
              <a:gd name="T7" fmla="*/ 160802 h 58"/>
              <a:gd name="T8" fmla="*/ 0 w 58"/>
              <a:gd name="T9" fmla="*/ 34213 h 58"/>
              <a:gd name="T10" fmla="*/ 37936 w 58"/>
              <a:gd name="T11" fmla="*/ 0 h 58"/>
              <a:gd name="T12" fmla="*/ 162089 w 58"/>
              <a:gd name="T13" fmla="*/ 0 h 58"/>
              <a:gd name="T14" fmla="*/ 200025 w 58"/>
              <a:gd name="T15" fmla="*/ 34213 h 58"/>
              <a:gd name="T16" fmla="*/ 200025 w 58"/>
              <a:gd name="T17" fmla="*/ 160802 h 58"/>
              <a:gd name="T18" fmla="*/ 137948 w 58"/>
              <a:gd name="T19" fmla="*/ 109482 h 58"/>
              <a:gd name="T20" fmla="*/ 120705 w 58"/>
              <a:gd name="T21" fmla="*/ 116325 h 58"/>
              <a:gd name="T22" fmla="*/ 89666 w 58"/>
              <a:gd name="T23" fmla="*/ 102640 h 58"/>
              <a:gd name="T24" fmla="*/ 89666 w 58"/>
              <a:gd name="T25" fmla="*/ 99219 h 58"/>
              <a:gd name="T26" fmla="*/ 89666 w 58"/>
              <a:gd name="T27" fmla="*/ 95797 h 58"/>
              <a:gd name="T28" fmla="*/ 120705 w 58"/>
              <a:gd name="T29" fmla="*/ 78691 h 58"/>
              <a:gd name="T30" fmla="*/ 137948 w 58"/>
              <a:gd name="T31" fmla="*/ 85533 h 58"/>
              <a:gd name="T32" fmla="*/ 165538 w 58"/>
              <a:gd name="T33" fmla="*/ 58163 h 58"/>
              <a:gd name="T34" fmla="*/ 137948 w 58"/>
              <a:gd name="T35" fmla="*/ 30792 h 58"/>
              <a:gd name="T36" fmla="*/ 110359 w 58"/>
              <a:gd name="T37" fmla="*/ 58163 h 58"/>
              <a:gd name="T38" fmla="*/ 110359 w 58"/>
              <a:gd name="T39" fmla="*/ 61584 h 58"/>
              <a:gd name="T40" fmla="*/ 79320 w 58"/>
              <a:gd name="T41" fmla="*/ 78691 h 58"/>
              <a:gd name="T42" fmla="*/ 62077 w 58"/>
              <a:gd name="T43" fmla="*/ 71848 h 58"/>
              <a:gd name="T44" fmla="*/ 31038 w 58"/>
              <a:gd name="T45" fmla="*/ 99219 h 58"/>
              <a:gd name="T46" fmla="*/ 62077 w 58"/>
              <a:gd name="T47" fmla="*/ 126589 h 58"/>
              <a:gd name="T48" fmla="*/ 79320 w 58"/>
              <a:gd name="T49" fmla="*/ 119746 h 58"/>
              <a:gd name="T50" fmla="*/ 110359 w 58"/>
              <a:gd name="T51" fmla="*/ 133432 h 58"/>
              <a:gd name="T52" fmla="*/ 110359 w 58"/>
              <a:gd name="T53" fmla="*/ 136853 h 58"/>
              <a:gd name="T54" fmla="*/ 137948 w 58"/>
              <a:gd name="T55" fmla="*/ 164224 h 58"/>
              <a:gd name="T56" fmla="*/ 165538 w 58"/>
              <a:gd name="T57" fmla="*/ 136853 h 58"/>
              <a:gd name="T58" fmla="*/ 137948 w 58"/>
              <a:gd name="T59" fmla="*/ 109482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0" y="32"/>
                </a:moveTo>
                <a:cubicBezTo>
                  <a:pt x="38" y="32"/>
                  <a:pt x="36" y="33"/>
                  <a:pt x="35" y="34"/>
                </a:cubicBezTo>
                <a:cubicBezTo>
                  <a:pt x="26" y="30"/>
                  <a:pt x="26" y="30"/>
                  <a:pt x="26" y="30"/>
                </a:cubicBezTo>
                <a:cubicBezTo>
                  <a:pt x="26" y="29"/>
                  <a:pt x="26" y="29"/>
                  <a:pt x="26" y="29"/>
                </a:cubicBezTo>
                <a:cubicBezTo>
                  <a:pt x="26" y="28"/>
                  <a:pt x="26" y="28"/>
                  <a:pt x="26" y="28"/>
                </a:cubicBezTo>
                <a:cubicBezTo>
                  <a:pt x="35" y="23"/>
                  <a:pt x="35" y="23"/>
                  <a:pt x="35" y="23"/>
                </a:cubicBezTo>
                <a:cubicBezTo>
                  <a:pt x="36" y="25"/>
                  <a:pt x="38" y="25"/>
                  <a:pt x="40" y="25"/>
                </a:cubicBezTo>
                <a:cubicBezTo>
                  <a:pt x="45" y="25"/>
                  <a:pt x="48" y="22"/>
                  <a:pt x="48" y="17"/>
                </a:cubicBezTo>
                <a:cubicBezTo>
                  <a:pt x="48" y="13"/>
                  <a:pt x="45" y="9"/>
                  <a:pt x="40" y="9"/>
                </a:cubicBezTo>
                <a:cubicBezTo>
                  <a:pt x="36" y="9"/>
                  <a:pt x="32" y="13"/>
                  <a:pt x="32" y="17"/>
                </a:cubicBezTo>
                <a:cubicBezTo>
                  <a:pt x="32" y="18"/>
                  <a:pt x="32" y="18"/>
                  <a:pt x="32" y="18"/>
                </a:cubicBezTo>
                <a:cubicBezTo>
                  <a:pt x="23" y="23"/>
                  <a:pt x="23" y="23"/>
                  <a:pt x="23" y="23"/>
                </a:cubicBezTo>
                <a:cubicBezTo>
                  <a:pt x="22" y="21"/>
                  <a:pt x="20" y="21"/>
                  <a:pt x="18" y="21"/>
                </a:cubicBezTo>
                <a:cubicBezTo>
                  <a:pt x="13" y="21"/>
                  <a:pt x="9" y="24"/>
                  <a:pt x="9" y="29"/>
                </a:cubicBezTo>
                <a:cubicBezTo>
                  <a:pt x="9" y="33"/>
                  <a:pt x="13" y="37"/>
                  <a:pt x="18" y="37"/>
                </a:cubicBezTo>
                <a:cubicBezTo>
                  <a:pt x="20" y="37"/>
                  <a:pt x="22" y="36"/>
                  <a:pt x="23" y="35"/>
                </a:cubicBezTo>
                <a:cubicBezTo>
                  <a:pt x="32" y="39"/>
                  <a:pt x="32" y="39"/>
                  <a:pt x="32" y="39"/>
                </a:cubicBezTo>
                <a:cubicBezTo>
                  <a:pt x="32" y="39"/>
                  <a:pt x="32" y="40"/>
                  <a:pt x="32" y="40"/>
                </a:cubicBezTo>
                <a:cubicBezTo>
                  <a:pt x="32" y="44"/>
                  <a:pt x="36" y="48"/>
                  <a:pt x="40" y="48"/>
                </a:cubicBezTo>
                <a:cubicBezTo>
                  <a:pt x="45" y="48"/>
                  <a:pt x="48" y="44"/>
                  <a:pt x="48" y="40"/>
                </a:cubicBezTo>
                <a:cubicBezTo>
                  <a:pt x="48" y="36"/>
                  <a:pt x="45" y="32"/>
                  <a:pt x="40"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75">
            <a:extLst>
              <a:ext uri="{FF2B5EF4-FFF2-40B4-BE49-F238E27FC236}">
                <a16:creationId xmlns:a16="http://schemas.microsoft.com/office/drawing/2014/main" id="{D1A09BC2-773E-416C-9221-A981C5690C31}"/>
              </a:ext>
            </a:extLst>
          </p:cNvPr>
          <p:cNvSpPr>
            <a:spLocks noChangeArrowheads="1"/>
          </p:cNvSpPr>
          <p:nvPr/>
        </p:nvSpPr>
        <p:spPr bwMode="auto">
          <a:xfrm>
            <a:off x="5484326" y="7565963"/>
            <a:ext cx="724352" cy="580509"/>
          </a:xfrm>
          <a:custGeom>
            <a:avLst/>
            <a:gdLst>
              <a:gd name="T0" fmla="*/ 199277 w 497"/>
              <a:gd name="T1" fmla="*/ 0 h 400"/>
              <a:gd name="T2" fmla="*/ 199277 w 497"/>
              <a:gd name="T3" fmla="*/ 0 h 400"/>
              <a:gd name="T4" fmla="*/ 23841 w 497"/>
              <a:gd name="T5" fmla="*/ 0 h 400"/>
              <a:gd name="T6" fmla="*/ 0 w 497"/>
              <a:gd name="T7" fmla="*/ 19799 h 400"/>
              <a:gd name="T8" fmla="*/ 0 w 497"/>
              <a:gd name="T9" fmla="*/ 155696 h 400"/>
              <a:gd name="T10" fmla="*/ 23841 w 497"/>
              <a:gd name="T11" fmla="*/ 179545 h 400"/>
              <a:gd name="T12" fmla="*/ 199277 w 497"/>
              <a:gd name="T13" fmla="*/ 179545 h 400"/>
              <a:gd name="T14" fmla="*/ 223118 w 497"/>
              <a:gd name="T15" fmla="*/ 155696 h 400"/>
              <a:gd name="T16" fmla="*/ 223118 w 497"/>
              <a:gd name="T17" fmla="*/ 19799 h 400"/>
              <a:gd name="T18" fmla="*/ 199277 w 497"/>
              <a:gd name="T19" fmla="*/ 0 h 400"/>
              <a:gd name="T20" fmla="*/ 199277 w 497"/>
              <a:gd name="T21" fmla="*/ 155696 h 400"/>
              <a:gd name="T22" fmla="*/ 199277 w 497"/>
              <a:gd name="T23" fmla="*/ 155696 h 400"/>
              <a:gd name="T24" fmla="*/ 23841 w 497"/>
              <a:gd name="T25" fmla="*/ 155696 h 400"/>
              <a:gd name="T26" fmla="*/ 23841 w 497"/>
              <a:gd name="T27" fmla="*/ 19799 h 400"/>
              <a:gd name="T28" fmla="*/ 199277 w 497"/>
              <a:gd name="T29" fmla="*/ 19799 h 400"/>
              <a:gd name="T30" fmla="*/ 199277 w 497"/>
              <a:gd name="T31" fmla="*/ 155696 h 400"/>
              <a:gd name="T32" fmla="*/ 99863 w 497"/>
              <a:gd name="T33" fmla="*/ 112047 h 400"/>
              <a:gd name="T34" fmla="*/ 99863 w 497"/>
              <a:gd name="T35" fmla="*/ 112047 h 400"/>
              <a:gd name="T36" fmla="*/ 43634 w 497"/>
              <a:gd name="T37" fmla="*/ 112047 h 400"/>
              <a:gd name="T38" fmla="*/ 43634 w 497"/>
              <a:gd name="T39" fmla="*/ 131846 h 400"/>
              <a:gd name="T40" fmla="*/ 99863 w 497"/>
              <a:gd name="T41" fmla="*/ 131846 h 400"/>
              <a:gd name="T42" fmla="*/ 99863 w 497"/>
              <a:gd name="T43" fmla="*/ 112047 h 400"/>
              <a:gd name="T44" fmla="*/ 99863 w 497"/>
              <a:gd name="T45" fmla="*/ 80098 h 400"/>
              <a:gd name="T46" fmla="*/ 99863 w 497"/>
              <a:gd name="T47" fmla="*/ 80098 h 400"/>
              <a:gd name="T48" fmla="*/ 43634 w 497"/>
              <a:gd name="T49" fmla="*/ 80098 h 400"/>
              <a:gd name="T50" fmla="*/ 43634 w 497"/>
              <a:gd name="T51" fmla="*/ 99897 h 400"/>
              <a:gd name="T52" fmla="*/ 99863 w 497"/>
              <a:gd name="T53" fmla="*/ 99897 h 400"/>
              <a:gd name="T54" fmla="*/ 99863 w 497"/>
              <a:gd name="T55" fmla="*/ 80098 h 400"/>
              <a:gd name="T56" fmla="*/ 99863 w 497"/>
              <a:gd name="T57" fmla="*/ 44099 h 400"/>
              <a:gd name="T58" fmla="*/ 99863 w 497"/>
              <a:gd name="T59" fmla="*/ 44099 h 400"/>
              <a:gd name="T60" fmla="*/ 43634 w 497"/>
              <a:gd name="T61" fmla="*/ 44099 h 400"/>
              <a:gd name="T62" fmla="*/ 43634 w 497"/>
              <a:gd name="T63" fmla="*/ 64348 h 400"/>
              <a:gd name="T64" fmla="*/ 99863 w 497"/>
              <a:gd name="T65" fmla="*/ 64348 h 400"/>
              <a:gd name="T66" fmla="*/ 99863 w 497"/>
              <a:gd name="T67" fmla="*/ 44099 h 400"/>
              <a:gd name="T68" fmla="*/ 174986 w 497"/>
              <a:gd name="T69" fmla="*/ 115647 h 400"/>
              <a:gd name="T70" fmla="*/ 174986 w 497"/>
              <a:gd name="T71" fmla="*/ 115647 h 400"/>
              <a:gd name="T72" fmla="*/ 159242 w 497"/>
              <a:gd name="T73" fmla="*/ 103947 h 400"/>
              <a:gd name="T74" fmla="*/ 171387 w 497"/>
              <a:gd name="T75" fmla="*/ 67948 h 400"/>
              <a:gd name="T76" fmla="*/ 151145 w 497"/>
              <a:gd name="T77" fmla="*/ 44099 h 400"/>
              <a:gd name="T78" fmla="*/ 131352 w 497"/>
              <a:gd name="T79" fmla="*/ 67948 h 400"/>
              <a:gd name="T80" fmla="*/ 143497 w 497"/>
              <a:gd name="T81" fmla="*/ 103947 h 400"/>
              <a:gd name="T82" fmla="*/ 123705 w 497"/>
              <a:gd name="T83" fmla="*/ 115647 h 400"/>
              <a:gd name="T84" fmla="*/ 123705 w 497"/>
              <a:gd name="T85" fmla="*/ 131846 h 400"/>
              <a:gd name="T86" fmla="*/ 179034 w 497"/>
              <a:gd name="T87" fmla="*/ 131846 h 400"/>
              <a:gd name="T88" fmla="*/ 174986 w 497"/>
              <a:gd name="T89" fmla="*/ 115647 h 4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74" name="Freeform 42">
            <a:extLst>
              <a:ext uri="{FF2B5EF4-FFF2-40B4-BE49-F238E27FC236}">
                <a16:creationId xmlns:a16="http://schemas.microsoft.com/office/drawing/2014/main" id="{AE5E793D-AC0F-42EE-94F4-7396AA317BCD}"/>
              </a:ext>
            </a:extLst>
          </p:cNvPr>
          <p:cNvSpPr>
            <a:spLocks noEditPoints="1"/>
          </p:cNvSpPr>
          <p:nvPr/>
        </p:nvSpPr>
        <p:spPr bwMode="auto">
          <a:xfrm>
            <a:off x="2360232" y="7627207"/>
            <a:ext cx="462364" cy="440082"/>
          </a:xfrm>
          <a:custGeom>
            <a:avLst/>
            <a:gdLst>
              <a:gd name="T0" fmla="*/ 204680 w 103"/>
              <a:gd name="T1" fmla="*/ 2559 h 98"/>
              <a:gd name="T2" fmla="*/ 191887 w 103"/>
              <a:gd name="T3" fmla="*/ 0 h 98"/>
              <a:gd name="T4" fmla="*/ 133042 w 103"/>
              <a:gd name="T5" fmla="*/ 33273 h 98"/>
              <a:gd name="T6" fmla="*/ 71638 w 103"/>
              <a:gd name="T7" fmla="*/ 0 h 98"/>
              <a:gd name="T8" fmla="*/ 58845 w 103"/>
              <a:gd name="T9" fmla="*/ 2559 h 98"/>
              <a:gd name="T10" fmla="*/ 0 w 103"/>
              <a:gd name="T11" fmla="*/ 71664 h 98"/>
              <a:gd name="T12" fmla="*/ 0 w 103"/>
              <a:gd name="T13" fmla="*/ 87021 h 98"/>
              <a:gd name="T14" fmla="*/ 133042 w 103"/>
              <a:gd name="T15" fmla="*/ 250825 h 98"/>
              <a:gd name="T16" fmla="*/ 263525 w 103"/>
              <a:gd name="T17" fmla="*/ 87021 h 98"/>
              <a:gd name="T18" fmla="*/ 263525 w 103"/>
              <a:gd name="T19" fmla="*/ 71664 h 98"/>
              <a:gd name="T20" fmla="*/ 204680 w 103"/>
              <a:gd name="T21" fmla="*/ 2559 h 98"/>
              <a:gd name="T22" fmla="*/ 235382 w 103"/>
              <a:gd name="T23" fmla="*/ 87021 h 98"/>
              <a:gd name="T24" fmla="*/ 133042 w 103"/>
              <a:gd name="T25" fmla="*/ 214993 h 98"/>
              <a:gd name="T26" fmla="*/ 30702 w 103"/>
              <a:gd name="T27" fmla="*/ 87021 h 98"/>
              <a:gd name="T28" fmla="*/ 30702 w 103"/>
              <a:gd name="T29" fmla="*/ 74224 h 98"/>
              <a:gd name="T30" fmla="*/ 63962 w 103"/>
              <a:gd name="T31" fmla="*/ 30713 h 98"/>
              <a:gd name="T32" fmla="*/ 71638 w 103"/>
              <a:gd name="T33" fmla="*/ 30713 h 98"/>
              <a:gd name="T34" fmla="*/ 110015 w 103"/>
              <a:gd name="T35" fmla="*/ 51189 h 98"/>
              <a:gd name="T36" fmla="*/ 133042 w 103"/>
              <a:gd name="T37" fmla="*/ 76783 h 98"/>
              <a:gd name="T38" fmla="*/ 153510 w 103"/>
              <a:gd name="T39" fmla="*/ 51189 h 98"/>
              <a:gd name="T40" fmla="*/ 191887 w 103"/>
              <a:gd name="T41" fmla="*/ 30713 h 98"/>
              <a:gd name="T42" fmla="*/ 202121 w 103"/>
              <a:gd name="T43" fmla="*/ 30713 h 98"/>
              <a:gd name="T44" fmla="*/ 235382 w 103"/>
              <a:gd name="T45" fmla="*/ 74224 h 98"/>
              <a:gd name="T46" fmla="*/ 235382 w 103"/>
              <a:gd name="T47" fmla="*/ 87021 h 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 h="98">
                <a:moveTo>
                  <a:pt x="80" y="1"/>
                </a:moveTo>
                <a:cubicBezTo>
                  <a:pt x="78" y="0"/>
                  <a:pt x="77" y="0"/>
                  <a:pt x="75" y="0"/>
                </a:cubicBezTo>
                <a:cubicBezTo>
                  <a:pt x="64" y="0"/>
                  <a:pt x="58" y="5"/>
                  <a:pt x="52" y="13"/>
                </a:cubicBezTo>
                <a:cubicBezTo>
                  <a:pt x="45" y="5"/>
                  <a:pt x="40" y="0"/>
                  <a:pt x="28" y="0"/>
                </a:cubicBezTo>
                <a:cubicBezTo>
                  <a:pt x="27" y="0"/>
                  <a:pt x="25" y="0"/>
                  <a:pt x="23" y="1"/>
                </a:cubicBezTo>
                <a:cubicBezTo>
                  <a:pt x="13" y="2"/>
                  <a:pt x="2" y="11"/>
                  <a:pt x="0" y="28"/>
                </a:cubicBezTo>
                <a:cubicBezTo>
                  <a:pt x="0" y="34"/>
                  <a:pt x="0" y="34"/>
                  <a:pt x="0" y="34"/>
                </a:cubicBezTo>
                <a:cubicBezTo>
                  <a:pt x="2" y="51"/>
                  <a:pt x="14" y="72"/>
                  <a:pt x="52" y="98"/>
                </a:cubicBezTo>
                <a:cubicBezTo>
                  <a:pt x="89" y="72"/>
                  <a:pt x="102" y="51"/>
                  <a:pt x="103" y="34"/>
                </a:cubicBezTo>
                <a:cubicBezTo>
                  <a:pt x="103" y="28"/>
                  <a:pt x="103" y="28"/>
                  <a:pt x="103" y="28"/>
                </a:cubicBezTo>
                <a:cubicBezTo>
                  <a:pt x="102" y="11"/>
                  <a:pt x="90" y="2"/>
                  <a:pt x="80" y="1"/>
                </a:cubicBezTo>
                <a:close/>
                <a:moveTo>
                  <a:pt x="92" y="34"/>
                </a:moveTo>
                <a:cubicBezTo>
                  <a:pt x="90" y="49"/>
                  <a:pt x="77" y="65"/>
                  <a:pt x="52" y="84"/>
                </a:cubicBezTo>
                <a:cubicBezTo>
                  <a:pt x="26" y="65"/>
                  <a:pt x="13" y="49"/>
                  <a:pt x="12" y="34"/>
                </a:cubicBezTo>
                <a:cubicBezTo>
                  <a:pt x="12" y="29"/>
                  <a:pt x="12" y="29"/>
                  <a:pt x="12" y="29"/>
                </a:cubicBezTo>
                <a:cubicBezTo>
                  <a:pt x="13" y="17"/>
                  <a:pt x="20" y="12"/>
                  <a:pt x="25" y="12"/>
                </a:cubicBezTo>
                <a:cubicBezTo>
                  <a:pt x="26" y="12"/>
                  <a:pt x="27" y="12"/>
                  <a:pt x="28" y="12"/>
                </a:cubicBezTo>
                <a:cubicBezTo>
                  <a:pt x="35" y="12"/>
                  <a:pt x="38" y="14"/>
                  <a:pt x="43" y="20"/>
                </a:cubicBezTo>
                <a:cubicBezTo>
                  <a:pt x="52" y="30"/>
                  <a:pt x="52" y="30"/>
                  <a:pt x="52" y="30"/>
                </a:cubicBezTo>
                <a:cubicBezTo>
                  <a:pt x="60" y="20"/>
                  <a:pt x="60" y="20"/>
                  <a:pt x="60" y="20"/>
                </a:cubicBezTo>
                <a:cubicBezTo>
                  <a:pt x="66" y="14"/>
                  <a:pt x="69" y="12"/>
                  <a:pt x="75" y="12"/>
                </a:cubicBezTo>
                <a:cubicBezTo>
                  <a:pt x="76" y="12"/>
                  <a:pt x="78" y="12"/>
                  <a:pt x="79" y="12"/>
                </a:cubicBezTo>
                <a:cubicBezTo>
                  <a:pt x="83" y="12"/>
                  <a:pt x="91" y="17"/>
                  <a:pt x="92" y="29"/>
                </a:cubicBezTo>
                <a:lnTo>
                  <a:pt x="9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64">
            <a:extLst>
              <a:ext uri="{FF2B5EF4-FFF2-40B4-BE49-F238E27FC236}">
                <a16:creationId xmlns:a16="http://schemas.microsoft.com/office/drawing/2014/main" id="{62269D6A-509F-4318-9EBB-75242323B625}"/>
              </a:ext>
            </a:extLst>
          </p:cNvPr>
          <p:cNvSpPr>
            <a:spLocks noEditPoints="1"/>
          </p:cNvSpPr>
          <p:nvPr/>
        </p:nvSpPr>
        <p:spPr bwMode="auto">
          <a:xfrm>
            <a:off x="3409269" y="7565963"/>
            <a:ext cx="545170" cy="549532"/>
          </a:xfrm>
          <a:custGeom>
            <a:avLst/>
            <a:gdLst>
              <a:gd name="T0" fmla="*/ 99219 w 58"/>
              <a:gd name="T1" fmla="*/ 200025 h 58"/>
              <a:gd name="T2" fmla="*/ 0 w 58"/>
              <a:gd name="T3" fmla="*/ 100013 h 58"/>
              <a:gd name="T4" fmla="*/ 99219 w 58"/>
              <a:gd name="T5" fmla="*/ 0 h 58"/>
              <a:gd name="T6" fmla="*/ 198437 w 58"/>
              <a:gd name="T7" fmla="*/ 100013 h 58"/>
              <a:gd name="T8" fmla="*/ 99219 w 58"/>
              <a:gd name="T9" fmla="*/ 200025 h 58"/>
              <a:gd name="T10" fmla="*/ 143696 w 58"/>
              <a:gd name="T11" fmla="*/ 89666 h 58"/>
              <a:gd name="T12" fmla="*/ 140274 w 58"/>
              <a:gd name="T13" fmla="*/ 62077 h 58"/>
              <a:gd name="T14" fmla="*/ 112904 w 58"/>
              <a:gd name="T15" fmla="*/ 65525 h 58"/>
              <a:gd name="T16" fmla="*/ 99219 w 58"/>
              <a:gd name="T17" fmla="*/ 72423 h 58"/>
              <a:gd name="T18" fmla="*/ 85533 w 58"/>
              <a:gd name="T19" fmla="*/ 65525 h 58"/>
              <a:gd name="T20" fmla="*/ 58163 w 58"/>
              <a:gd name="T21" fmla="*/ 62077 h 58"/>
              <a:gd name="T22" fmla="*/ 54741 w 58"/>
              <a:gd name="T23" fmla="*/ 89666 h 58"/>
              <a:gd name="T24" fmla="*/ 99219 w 58"/>
              <a:gd name="T25" fmla="*/ 151743 h 58"/>
              <a:gd name="T26" fmla="*/ 143696 w 58"/>
              <a:gd name="T27" fmla="*/ 89666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2" y="26"/>
                </a:moveTo>
                <a:cubicBezTo>
                  <a:pt x="43" y="25"/>
                  <a:pt x="45" y="20"/>
                  <a:pt x="41" y="18"/>
                </a:cubicBezTo>
                <a:cubicBezTo>
                  <a:pt x="37" y="16"/>
                  <a:pt x="34" y="17"/>
                  <a:pt x="33" y="19"/>
                </a:cubicBezTo>
                <a:cubicBezTo>
                  <a:pt x="32" y="20"/>
                  <a:pt x="31" y="21"/>
                  <a:pt x="29" y="21"/>
                </a:cubicBezTo>
                <a:cubicBezTo>
                  <a:pt x="27" y="21"/>
                  <a:pt x="26" y="20"/>
                  <a:pt x="25" y="19"/>
                </a:cubicBezTo>
                <a:cubicBezTo>
                  <a:pt x="24" y="17"/>
                  <a:pt x="21" y="16"/>
                  <a:pt x="17" y="18"/>
                </a:cubicBezTo>
                <a:cubicBezTo>
                  <a:pt x="14" y="20"/>
                  <a:pt x="15" y="25"/>
                  <a:pt x="16" y="26"/>
                </a:cubicBezTo>
                <a:cubicBezTo>
                  <a:pt x="29" y="44"/>
                  <a:pt x="29" y="44"/>
                  <a:pt x="29" y="44"/>
                </a:cubicBezTo>
                <a:lnTo>
                  <a:pt x="4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1">
            <a:extLst>
              <a:ext uri="{FF2B5EF4-FFF2-40B4-BE49-F238E27FC236}">
                <a16:creationId xmlns:a16="http://schemas.microsoft.com/office/drawing/2014/main" id="{B1348476-54A0-4C9A-A838-342D4F2F1318}"/>
              </a:ext>
            </a:extLst>
          </p:cNvPr>
          <p:cNvSpPr>
            <a:spLocks noChangeArrowheads="1"/>
          </p:cNvSpPr>
          <p:nvPr/>
        </p:nvSpPr>
        <p:spPr bwMode="auto">
          <a:xfrm>
            <a:off x="4433795" y="7596874"/>
            <a:ext cx="555140" cy="444991"/>
          </a:xfrm>
          <a:custGeom>
            <a:avLst/>
            <a:gdLst>
              <a:gd name="T0" fmla="*/ 179575 w 444"/>
              <a:gd name="T1" fmla="*/ 16202 h 356"/>
              <a:gd name="T2" fmla="*/ 179575 w 444"/>
              <a:gd name="T3" fmla="*/ 16202 h 356"/>
              <a:gd name="T4" fmla="*/ 111616 w 444"/>
              <a:gd name="T5" fmla="*/ 16202 h 356"/>
              <a:gd name="T6" fmla="*/ 99464 w 444"/>
              <a:gd name="T7" fmla="*/ 27903 h 356"/>
              <a:gd name="T8" fmla="*/ 87762 w 444"/>
              <a:gd name="T9" fmla="*/ 16202 h 356"/>
              <a:gd name="T10" fmla="*/ 20253 w 444"/>
              <a:gd name="T11" fmla="*/ 16202 h 356"/>
              <a:gd name="T12" fmla="*/ 20253 w 444"/>
              <a:gd name="T13" fmla="*/ 83708 h 356"/>
              <a:gd name="T14" fmla="*/ 99464 w 444"/>
              <a:gd name="T15" fmla="*/ 159765 h 356"/>
              <a:gd name="T16" fmla="*/ 179575 w 444"/>
              <a:gd name="T17" fmla="*/ 83708 h 356"/>
              <a:gd name="T18" fmla="*/ 179575 w 444"/>
              <a:gd name="T19" fmla="*/ 16202 h 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80" name="Freeform 7">
            <a:extLst>
              <a:ext uri="{FF2B5EF4-FFF2-40B4-BE49-F238E27FC236}">
                <a16:creationId xmlns:a16="http://schemas.microsoft.com/office/drawing/2014/main" id="{D75CD1C5-D51C-4064-80C2-5F433DD29E06}"/>
              </a:ext>
            </a:extLst>
          </p:cNvPr>
          <p:cNvSpPr>
            <a:spLocks noChangeArrowheads="1"/>
          </p:cNvSpPr>
          <p:nvPr/>
        </p:nvSpPr>
        <p:spPr bwMode="auto">
          <a:xfrm>
            <a:off x="18764865" y="6356531"/>
            <a:ext cx="484645" cy="555140"/>
          </a:xfrm>
          <a:custGeom>
            <a:avLst/>
            <a:gdLst>
              <a:gd name="T0" fmla="*/ 142411 w 390"/>
              <a:gd name="T1" fmla="*/ 135433 h 444"/>
              <a:gd name="T2" fmla="*/ 142411 w 390"/>
              <a:gd name="T3" fmla="*/ 135433 h 444"/>
              <a:gd name="T4" fmla="*/ 122321 w 390"/>
              <a:gd name="T5" fmla="*/ 139483 h 444"/>
              <a:gd name="T6" fmla="*/ 63393 w 390"/>
              <a:gd name="T7" fmla="*/ 107537 h 444"/>
              <a:gd name="T8" fmla="*/ 63393 w 390"/>
              <a:gd name="T9" fmla="*/ 99888 h 444"/>
              <a:gd name="T10" fmla="*/ 63393 w 390"/>
              <a:gd name="T11" fmla="*/ 95838 h 444"/>
              <a:gd name="T12" fmla="*/ 122321 w 390"/>
              <a:gd name="T13" fmla="*/ 59843 h 444"/>
              <a:gd name="T14" fmla="*/ 142411 w 390"/>
              <a:gd name="T15" fmla="*/ 67941 h 444"/>
              <a:gd name="T16" fmla="*/ 173661 w 390"/>
              <a:gd name="T17" fmla="*/ 31496 h 444"/>
              <a:gd name="T18" fmla="*/ 142411 w 390"/>
              <a:gd name="T19" fmla="*/ 0 h 444"/>
              <a:gd name="T20" fmla="*/ 110714 w 390"/>
              <a:gd name="T21" fmla="*/ 31496 h 444"/>
              <a:gd name="T22" fmla="*/ 110714 w 390"/>
              <a:gd name="T23" fmla="*/ 40045 h 444"/>
              <a:gd name="T24" fmla="*/ 51339 w 390"/>
              <a:gd name="T25" fmla="*/ 76040 h 444"/>
              <a:gd name="T26" fmla="*/ 31250 w 390"/>
              <a:gd name="T27" fmla="*/ 67941 h 444"/>
              <a:gd name="T28" fmla="*/ 0 w 390"/>
              <a:gd name="T29" fmla="*/ 99888 h 444"/>
              <a:gd name="T30" fmla="*/ 31250 w 390"/>
              <a:gd name="T31" fmla="*/ 135433 h 444"/>
              <a:gd name="T32" fmla="*/ 51339 w 390"/>
              <a:gd name="T33" fmla="*/ 127334 h 444"/>
              <a:gd name="T34" fmla="*/ 110714 w 390"/>
              <a:gd name="T35" fmla="*/ 163330 h 444"/>
              <a:gd name="T36" fmla="*/ 110714 w 390"/>
              <a:gd name="T37" fmla="*/ 167379 h 444"/>
              <a:gd name="T38" fmla="*/ 142411 w 390"/>
              <a:gd name="T39" fmla="*/ 199325 h 444"/>
              <a:gd name="T40" fmla="*/ 173661 w 390"/>
              <a:gd name="T41" fmla="*/ 167379 h 444"/>
              <a:gd name="T42" fmla="*/ 142411 w 390"/>
              <a:gd name="T43" fmla="*/ 135433 h 4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Tree>
    <p:extLst>
      <p:ext uri="{BB962C8B-B14F-4D97-AF65-F5344CB8AC3E}">
        <p14:creationId xmlns:p14="http://schemas.microsoft.com/office/powerpoint/2010/main" val="3494703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99ED1A-A113-4CA8-B2DB-FB1FFF378E9C}"/>
              </a:ext>
            </a:extLst>
          </p:cNvPr>
          <p:cNvSpPr txBox="1"/>
          <p:nvPr/>
        </p:nvSpPr>
        <p:spPr>
          <a:xfrm>
            <a:off x="2130354" y="1509823"/>
            <a:ext cx="8551989" cy="757130"/>
          </a:xfrm>
          <a:prstGeom prst="rect">
            <a:avLst/>
          </a:prstGeom>
          <a:noFill/>
        </p:spPr>
        <p:txBody>
          <a:bodyPr wrap="square" rtlCol="0">
            <a:spAutoFit/>
          </a:bodyPr>
          <a:lstStyle/>
          <a:p>
            <a:pPr>
              <a:lnSpc>
                <a:spcPct val="80000"/>
              </a:lnSpc>
            </a:pPr>
            <a:r>
              <a:rPr lang="en-US" sz="5400" dirty="0">
                <a:solidFill>
                  <a:schemeClr val="bg1"/>
                </a:solidFill>
                <a:latin typeface="Lato Black"/>
                <a:cs typeface="Lato Black"/>
              </a:rPr>
              <a:t>Transportation &amp; Travel</a:t>
            </a:r>
          </a:p>
        </p:txBody>
      </p:sp>
      <p:sp>
        <p:nvSpPr>
          <p:cNvPr id="3" name="Rectangle 2">
            <a:extLst>
              <a:ext uri="{FF2B5EF4-FFF2-40B4-BE49-F238E27FC236}">
                <a16:creationId xmlns:a16="http://schemas.microsoft.com/office/drawing/2014/main" id="{8C56953C-DD73-4AF3-A6CF-1F16747FC740}"/>
              </a:ext>
            </a:extLst>
          </p:cNvPr>
          <p:cNvSpPr/>
          <p:nvPr/>
        </p:nvSpPr>
        <p:spPr>
          <a:xfrm>
            <a:off x="1871813" y="1192805"/>
            <a:ext cx="141940" cy="125610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4" name="Group 3">
            <a:extLst>
              <a:ext uri="{FF2B5EF4-FFF2-40B4-BE49-F238E27FC236}">
                <a16:creationId xmlns:a16="http://schemas.microsoft.com/office/drawing/2014/main" id="{72DE49EA-D06D-4086-9425-AED66B4AB103}"/>
              </a:ext>
            </a:extLst>
          </p:cNvPr>
          <p:cNvGrpSpPr/>
          <p:nvPr/>
        </p:nvGrpSpPr>
        <p:grpSpPr>
          <a:xfrm>
            <a:off x="10080202" y="5534924"/>
            <a:ext cx="736101" cy="740036"/>
            <a:chOff x="7989888" y="755650"/>
            <a:chExt cx="296863" cy="298450"/>
          </a:xfrm>
          <a:solidFill>
            <a:srgbClr val="FFFFFF"/>
          </a:solidFill>
        </p:grpSpPr>
        <p:sp>
          <p:nvSpPr>
            <p:cNvPr id="5" name="Freeform 5">
              <a:extLst>
                <a:ext uri="{FF2B5EF4-FFF2-40B4-BE49-F238E27FC236}">
                  <a16:creationId xmlns:a16="http://schemas.microsoft.com/office/drawing/2014/main" id="{F6592CAF-A923-487B-89E4-EBE07B63FF6C}"/>
                </a:ext>
              </a:extLst>
            </p:cNvPr>
            <p:cNvSpPr>
              <a:spLocks noEditPoints="1"/>
            </p:cNvSpPr>
            <p:nvPr/>
          </p:nvSpPr>
          <p:spPr bwMode="auto">
            <a:xfrm>
              <a:off x="7989888" y="755650"/>
              <a:ext cx="296863" cy="298450"/>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6" name="Freeform 6">
              <a:extLst>
                <a:ext uri="{FF2B5EF4-FFF2-40B4-BE49-F238E27FC236}">
                  <a16:creationId xmlns:a16="http://schemas.microsoft.com/office/drawing/2014/main" id="{4DFF6ABD-2C03-4587-B672-AC193612F59E}"/>
                </a:ext>
              </a:extLst>
            </p:cNvPr>
            <p:cNvSpPr>
              <a:spLocks/>
            </p:cNvSpPr>
            <p:nvPr/>
          </p:nvSpPr>
          <p:spPr bwMode="auto">
            <a:xfrm>
              <a:off x="8043863" y="812800"/>
              <a:ext cx="138113" cy="138113"/>
            </a:xfrm>
            <a:custGeom>
              <a:avLst/>
              <a:gdLst/>
              <a:ahLst/>
              <a:cxnLst>
                <a:cxn ang="0">
                  <a:pos x="37" y="0"/>
                </a:cxn>
                <a:cxn ang="0">
                  <a:pos x="0" y="36"/>
                </a:cxn>
                <a:cxn ang="0">
                  <a:pos x="5" y="54"/>
                </a:cxn>
                <a:cxn ang="0">
                  <a:pos x="54" y="4"/>
                </a:cxn>
                <a:cxn ang="0">
                  <a:pos x="37" y="0"/>
                </a:cxn>
              </a:cxnLst>
              <a:rect l="0" t="0" r="r" b="b"/>
              <a:pathLst>
                <a:path w="54" h="54">
                  <a:moveTo>
                    <a:pt x="37" y="0"/>
                  </a:moveTo>
                  <a:cubicBezTo>
                    <a:pt x="17" y="0"/>
                    <a:pt x="0" y="16"/>
                    <a:pt x="0" y="36"/>
                  </a:cubicBezTo>
                  <a:cubicBezTo>
                    <a:pt x="0" y="42"/>
                    <a:pt x="2" y="48"/>
                    <a:pt x="5" y="54"/>
                  </a:cubicBezTo>
                  <a:cubicBezTo>
                    <a:pt x="54" y="4"/>
                    <a:pt x="54" y="4"/>
                    <a:pt x="54" y="4"/>
                  </a:cubicBezTo>
                  <a:cubicBezTo>
                    <a:pt x="49" y="2"/>
                    <a:pt x="43" y="0"/>
                    <a:pt x="37"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7" name="Freeform 7">
              <a:extLst>
                <a:ext uri="{FF2B5EF4-FFF2-40B4-BE49-F238E27FC236}">
                  <a16:creationId xmlns:a16="http://schemas.microsoft.com/office/drawing/2014/main" id="{361B20AD-01F1-41F8-9756-ACF4A96BFAA9}"/>
                </a:ext>
              </a:extLst>
            </p:cNvPr>
            <p:cNvSpPr>
              <a:spLocks/>
            </p:cNvSpPr>
            <p:nvPr/>
          </p:nvSpPr>
          <p:spPr bwMode="auto">
            <a:xfrm>
              <a:off x="8091488" y="862013"/>
              <a:ext cx="138113" cy="134938"/>
            </a:xfrm>
            <a:custGeom>
              <a:avLst/>
              <a:gdLst/>
              <a:ahLst/>
              <a:cxnLst>
                <a:cxn ang="0">
                  <a:pos x="49" y="0"/>
                </a:cxn>
                <a:cxn ang="0">
                  <a:pos x="0" y="49"/>
                </a:cxn>
                <a:cxn ang="0">
                  <a:pos x="18" y="53"/>
                </a:cxn>
                <a:cxn ang="0">
                  <a:pos x="54" y="17"/>
                </a:cxn>
                <a:cxn ang="0">
                  <a:pos x="49" y="0"/>
                </a:cxn>
              </a:cxnLst>
              <a:rect l="0" t="0" r="r" b="b"/>
              <a:pathLst>
                <a:path w="54" h="53">
                  <a:moveTo>
                    <a:pt x="49" y="0"/>
                  </a:moveTo>
                  <a:cubicBezTo>
                    <a:pt x="0" y="49"/>
                    <a:pt x="0" y="49"/>
                    <a:pt x="0" y="49"/>
                  </a:cubicBezTo>
                  <a:cubicBezTo>
                    <a:pt x="6" y="52"/>
                    <a:pt x="11" y="53"/>
                    <a:pt x="18" y="53"/>
                  </a:cubicBezTo>
                  <a:cubicBezTo>
                    <a:pt x="38" y="53"/>
                    <a:pt x="54" y="37"/>
                    <a:pt x="54" y="17"/>
                  </a:cubicBezTo>
                  <a:cubicBezTo>
                    <a:pt x="54" y="11"/>
                    <a:pt x="52" y="5"/>
                    <a:pt x="49"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8" name="Group 7">
            <a:extLst>
              <a:ext uri="{FF2B5EF4-FFF2-40B4-BE49-F238E27FC236}">
                <a16:creationId xmlns:a16="http://schemas.microsoft.com/office/drawing/2014/main" id="{A94F5649-5E89-417E-B9C2-9DB304E09993}"/>
              </a:ext>
            </a:extLst>
          </p:cNvPr>
          <p:cNvGrpSpPr/>
          <p:nvPr/>
        </p:nvGrpSpPr>
        <p:grpSpPr>
          <a:xfrm>
            <a:off x="8709666" y="3356766"/>
            <a:ext cx="678538" cy="592375"/>
            <a:chOff x="1450975" y="3768725"/>
            <a:chExt cx="300038" cy="261938"/>
          </a:xfrm>
          <a:solidFill>
            <a:srgbClr val="FFFFFF"/>
          </a:solidFill>
        </p:grpSpPr>
        <p:sp>
          <p:nvSpPr>
            <p:cNvPr id="9" name="Oval 154">
              <a:extLst>
                <a:ext uri="{FF2B5EF4-FFF2-40B4-BE49-F238E27FC236}">
                  <a16:creationId xmlns:a16="http://schemas.microsoft.com/office/drawing/2014/main" id="{1BA69EE4-2901-45DA-B583-87D44407D434}"/>
                </a:ext>
              </a:extLst>
            </p:cNvPr>
            <p:cNvSpPr>
              <a:spLocks noChangeArrowheads="1"/>
            </p:cNvSpPr>
            <p:nvPr/>
          </p:nvSpPr>
          <p:spPr bwMode="auto">
            <a:xfrm>
              <a:off x="1489075" y="3956050"/>
              <a:ext cx="74613" cy="7461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 name="Oval 155">
              <a:extLst>
                <a:ext uri="{FF2B5EF4-FFF2-40B4-BE49-F238E27FC236}">
                  <a16:creationId xmlns:a16="http://schemas.microsoft.com/office/drawing/2014/main" id="{FA96E87A-50C0-4DD7-A448-8FE93C357D3F}"/>
                </a:ext>
              </a:extLst>
            </p:cNvPr>
            <p:cNvSpPr>
              <a:spLocks noChangeArrowheads="1"/>
            </p:cNvSpPr>
            <p:nvPr/>
          </p:nvSpPr>
          <p:spPr bwMode="auto">
            <a:xfrm>
              <a:off x="1655763" y="3956050"/>
              <a:ext cx="74613" cy="74613"/>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 name="Freeform 156">
              <a:extLst>
                <a:ext uri="{FF2B5EF4-FFF2-40B4-BE49-F238E27FC236}">
                  <a16:creationId xmlns:a16="http://schemas.microsoft.com/office/drawing/2014/main" id="{6090BAF7-3203-4DED-B3EB-D02C349A71A8}"/>
                </a:ext>
              </a:extLst>
            </p:cNvPr>
            <p:cNvSpPr>
              <a:spLocks noEditPoints="1"/>
            </p:cNvSpPr>
            <p:nvPr/>
          </p:nvSpPr>
          <p:spPr bwMode="auto">
            <a:xfrm>
              <a:off x="1450975" y="3768725"/>
              <a:ext cx="300038" cy="204788"/>
            </a:xfrm>
            <a:custGeom>
              <a:avLst/>
              <a:gdLst/>
              <a:ahLst/>
              <a:cxnLst>
                <a:cxn ang="0">
                  <a:pos x="113" y="0"/>
                </a:cxn>
                <a:cxn ang="0">
                  <a:pos x="40" y="0"/>
                </a:cxn>
                <a:cxn ang="0">
                  <a:pos x="37" y="4"/>
                </a:cxn>
                <a:cxn ang="0">
                  <a:pos x="37" y="15"/>
                </a:cxn>
                <a:cxn ang="0">
                  <a:pos x="19" y="15"/>
                </a:cxn>
                <a:cxn ang="0">
                  <a:pos x="13" y="18"/>
                </a:cxn>
                <a:cxn ang="0">
                  <a:pos x="2" y="40"/>
                </a:cxn>
                <a:cxn ang="0">
                  <a:pos x="0" y="47"/>
                </a:cxn>
                <a:cxn ang="0">
                  <a:pos x="0" y="69"/>
                </a:cxn>
                <a:cxn ang="0">
                  <a:pos x="3" y="75"/>
                </a:cxn>
                <a:cxn ang="0">
                  <a:pos x="5" y="77"/>
                </a:cxn>
                <a:cxn ang="0">
                  <a:pos x="9" y="79"/>
                </a:cxn>
                <a:cxn ang="0">
                  <a:pos x="29" y="65"/>
                </a:cxn>
                <a:cxn ang="0">
                  <a:pos x="50" y="80"/>
                </a:cxn>
                <a:cxn ang="0">
                  <a:pos x="74" y="80"/>
                </a:cxn>
                <a:cxn ang="0">
                  <a:pos x="95" y="65"/>
                </a:cxn>
                <a:cxn ang="0">
                  <a:pos x="115" y="79"/>
                </a:cxn>
                <a:cxn ang="0">
                  <a:pos x="117" y="76"/>
                </a:cxn>
                <a:cxn ang="0">
                  <a:pos x="117" y="4"/>
                </a:cxn>
                <a:cxn ang="0">
                  <a:pos x="113" y="0"/>
                </a:cxn>
                <a:cxn ang="0">
                  <a:pos x="37" y="44"/>
                </a:cxn>
                <a:cxn ang="0">
                  <a:pos x="15" y="44"/>
                </a:cxn>
                <a:cxn ang="0">
                  <a:pos x="22" y="22"/>
                </a:cxn>
                <a:cxn ang="0">
                  <a:pos x="37" y="22"/>
                </a:cxn>
                <a:cxn ang="0">
                  <a:pos x="37" y="44"/>
                </a:cxn>
              </a:cxnLst>
              <a:rect l="0" t="0" r="r" b="b"/>
              <a:pathLst>
                <a:path w="117" h="80">
                  <a:moveTo>
                    <a:pt x="113" y="0"/>
                  </a:moveTo>
                  <a:cubicBezTo>
                    <a:pt x="40" y="0"/>
                    <a:pt x="40" y="0"/>
                    <a:pt x="40" y="0"/>
                  </a:cubicBezTo>
                  <a:cubicBezTo>
                    <a:pt x="38" y="0"/>
                    <a:pt x="37" y="2"/>
                    <a:pt x="37" y="4"/>
                  </a:cubicBezTo>
                  <a:cubicBezTo>
                    <a:pt x="37" y="15"/>
                    <a:pt x="37" y="15"/>
                    <a:pt x="37" y="15"/>
                  </a:cubicBezTo>
                  <a:cubicBezTo>
                    <a:pt x="19" y="15"/>
                    <a:pt x="19" y="15"/>
                    <a:pt x="19" y="15"/>
                  </a:cubicBezTo>
                  <a:cubicBezTo>
                    <a:pt x="17" y="15"/>
                    <a:pt x="14" y="16"/>
                    <a:pt x="13" y="18"/>
                  </a:cubicBezTo>
                  <a:cubicBezTo>
                    <a:pt x="2" y="40"/>
                    <a:pt x="2" y="40"/>
                    <a:pt x="2" y="40"/>
                  </a:cubicBezTo>
                  <a:cubicBezTo>
                    <a:pt x="1" y="42"/>
                    <a:pt x="0" y="45"/>
                    <a:pt x="0" y="47"/>
                  </a:cubicBezTo>
                  <a:cubicBezTo>
                    <a:pt x="0" y="69"/>
                    <a:pt x="0" y="69"/>
                    <a:pt x="0" y="69"/>
                  </a:cubicBezTo>
                  <a:cubicBezTo>
                    <a:pt x="0" y="71"/>
                    <a:pt x="2" y="74"/>
                    <a:pt x="3" y="75"/>
                  </a:cubicBezTo>
                  <a:cubicBezTo>
                    <a:pt x="5" y="77"/>
                    <a:pt x="5" y="77"/>
                    <a:pt x="5" y="77"/>
                  </a:cubicBezTo>
                  <a:cubicBezTo>
                    <a:pt x="6" y="78"/>
                    <a:pt x="8" y="79"/>
                    <a:pt x="9" y="79"/>
                  </a:cubicBezTo>
                  <a:cubicBezTo>
                    <a:pt x="12" y="71"/>
                    <a:pt x="20" y="65"/>
                    <a:pt x="29" y="65"/>
                  </a:cubicBezTo>
                  <a:cubicBezTo>
                    <a:pt x="39" y="65"/>
                    <a:pt x="47" y="71"/>
                    <a:pt x="50" y="80"/>
                  </a:cubicBezTo>
                  <a:cubicBezTo>
                    <a:pt x="74" y="80"/>
                    <a:pt x="74" y="80"/>
                    <a:pt x="74" y="80"/>
                  </a:cubicBezTo>
                  <a:cubicBezTo>
                    <a:pt x="77" y="71"/>
                    <a:pt x="85" y="65"/>
                    <a:pt x="95" y="65"/>
                  </a:cubicBezTo>
                  <a:cubicBezTo>
                    <a:pt x="104" y="65"/>
                    <a:pt x="112" y="71"/>
                    <a:pt x="115" y="79"/>
                  </a:cubicBezTo>
                  <a:cubicBezTo>
                    <a:pt x="116" y="78"/>
                    <a:pt x="117" y="77"/>
                    <a:pt x="117" y="76"/>
                  </a:cubicBezTo>
                  <a:cubicBezTo>
                    <a:pt x="117" y="4"/>
                    <a:pt x="117" y="4"/>
                    <a:pt x="117" y="4"/>
                  </a:cubicBezTo>
                  <a:cubicBezTo>
                    <a:pt x="117" y="2"/>
                    <a:pt x="115" y="0"/>
                    <a:pt x="113" y="0"/>
                  </a:cubicBezTo>
                  <a:close/>
                  <a:moveTo>
                    <a:pt x="37" y="44"/>
                  </a:moveTo>
                  <a:cubicBezTo>
                    <a:pt x="15" y="44"/>
                    <a:pt x="15" y="44"/>
                    <a:pt x="15" y="44"/>
                  </a:cubicBezTo>
                  <a:cubicBezTo>
                    <a:pt x="22" y="22"/>
                    <a:pt x="22" y="22"/>
                    <a:pt x="22" y="22"/>
                  </a:cubicBezTo>
                  <a:cubicBezTo>
                    <a:pt x="37" y="22"/>
                    <a:pt x="37" y="22"/>
                    <a:pt x="37" y="22"/>
                  </a:cubicBezTo>
                  <a:lnTo>
                    <a:pt x="37" y="44"/>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2" name="Group 11">
            <a:extLst>
              <a:ext uri="{FF2B5EF4-FFF2-40B4-BE49-F238E27FC236}">
                <a16:creationId xmlns:a16="http://schemas.microsoft.com/office/drawing/2014/main" id="{E36D48CC-82D5-4E54-BF0A-A610D6761514}"/>
              </a:ext>
            </a:extLst>
          </p:cNvPr>
          <p:cNvGrpSpPr/>
          <p:nvPr/>
        </p:nvGrpSpPr>
        <p:grpSpPr>
          <a:xfrm>
            <a:off x="11409865" y="5496352"/>
            <a:ext cx="739159" cy="747107"/>
            <a:chOff x="6800850" y="3135313"/>
            <a:chExt cx="295275" cy="298450"/>
          </a:xfrm>
          <a:solidFill>
            <a:srgbClr val="FFFFFF"/>
          </a:solidFill>
        </p:grpSpPr>
        <p:sp>
          <p:nvSpPr>
            <p:cNvPr id="13" name="Freeform 157">
              <a:extLst>
                <a:ext uri="{FF2B5EF4-FFF2-40B4-BE49-F238E27FC236}">
                  <a16:creationId xmlns:a16="http://schemas.microsoft.com/office/drawing/2014/main" id="{1D51CEBA-6EBD-4D51-A51D-7117C6B09ADC}"/>
                </a:ext>
              </a:extLst>
            </p:cNvPr>
            <p:cNvSpPr>
              <a:spLocks noEditPoints="1"/>
            </p:cNvSpPr>
            <p:nvPr/>
          </p:nvSpPr>
          <p:spPr bwMode="auto">
            <a:xfrm>
              <a:off x="6800850" y="3135313"/>
              <a:ext cx="295275" cy="298450"/>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4" name="Freeform 158">
              <a:extLst>
                <a:ext uri="{FF2B5EF4-FFF2-40B4-BE49-F238E27FC236}">
                  <a16:creationId xmlns:a16="http://schemas.microsoft.com/office/drawing/2014/main" id="{241FA699-4FD5-49CB-A072-85911689E79F}"/>
                </a:ext>
              </a:extLst>
            </p:cNvPr>
            <p:cNvSpPr>
              <a:spLocks noEditPoints="1"/>
            </p:cNvSpPr>
            <p:nvPr/>
          </p:nvSpPr>
          <p:spPr bwMode="auto">
            <a:xfrm>
              <a:off x="6838950" y="3175000"/>
              <a:ext cx="222250" cy="222250"/>
            </a:xfrm>
            <a:custGeom>
              <a:avLst/>
              <a:gdLst/>
              <a:ahLst/>
              <a:cxnLst>
                <a:cxn ang="0">
                  <a:pos x="43" y="0"/>
                </a:cxn>
                <a:cxn ang="0">
                  <a:pos x="0" y="43"/>
                </a:cxn>
                <a:cxn ang="0">
                  <a:pos x="43" y="87"/>
                </a:cxn>
                <a:cxn ang="0">
                  <a:pos x="87" y="43"/>
                </a:cxn>
                <a:cxn ang="0">
                  <a:pos x="43" y="0"/>
                </a:cxn>
                <a:cxn ang="0">
                  <a:pos x="49" y="49"/>
                </a:cxn>
                <a:cxn ang="0">
                  <a:pos x="41" y="49"/>
                </a:cxn>
                <a:cxn ang="0">
                  <a:pos x="41" y="65"/>
                </a:cxn>
                <a:cxn ang="0">
                  <a:pos x="29" y="65"/>
                </a:cxn>
                <a:cxn ang="0">
                  <a:pos x="29" y="16"/>
                </a:cxn>
                <a:cxn ang="0">
                  <a:pos x="48" y="16"/>
                </a:cxn>
                <a:cxn ang="0">
                  <a:pos x="66" y="32"/>
                </a:cxn>
                <a:cxn ang="0">
                  <a:pos x="49" y="49"/>
                </a:cxn>
              </a:cxnLst>
              <a:rect l="0" t="0" r="r" b="b"/>
              <a:pathLst>
                <a:path w="87" h="87">
                  <a:moveTo>
                    <a:pt x="43" y="0"/>
                  </a:moveTo>
                  <a:cubicBezTo>
                    <a:pt x="19" y="0"/>
                    <a:pt x="0" y="19"/>
                    <a:pt x="0" y="43"/>
                  </a:cubicBezTo>
                  <a:cubicBezTo>
                    <a:pt x="0" y="67"/>
                    <a:pt x="19" y="87"/>
                    <a:pt x="43" y="87"/>
                  </a:cubicBezTo>
                  <a:cubicBezTo>
                    <a:pt x="67" y="87"/>
                    <a:pt x="87" y="67"/>
                    <a:pt x="87" y="43"/>
                  </a:cubicBezTo>
                  <a:cubicBezTo>
                    <a:pt x="87" y="19"/>
                    <a:pt x="67" y="0"/>
                    <a:pt x="43" y="0"/>
                  </a:cubicBezTo>
                  <a:close/>
                  <a:moveTo>
                    <a:pt x="49" y="49"/>
                  </a:moveTo>
                  <a:cubicBezTo>
                    <a:pt x="41" y="49"/>
                    <a:pt x="41" y="49"/>
                    <a:pt x="41" y="49"/>
                  </a:cubicBezTo>
                  <a:cubicBezTo>
                    <a:pt x="41" y="65"/>
                    <a:pt x="41" y="65"/>
                    <a:pt x="41" y="65"/>
                  </a:cubicBezTo>
                  <a:cubicBezTo>
                    <a:pt x="29" y="65"/>
                    <a:pt x="29" y="65"/>
                    <a:pt x="29" y="65"/>
                  </a:cubicBezTo>
                  <a:cubicBezTo>
                    <a:pt x="29" y="16"/>
                    <a:pt x="29" y="16"/>
                    <a:pt x="29" y="16"/>
                  </a:cubicBezTo>
                  <a:cubicBezTo>
                    <a:pt x="48" y="16"/>
                    <a:pt x="48" y="16"/>
                    <a:pt x="48" y="16"/>
                  </a:cubicBezTo>
                  <a:cubicBezTo>
                    <a:pt x="59" y="16"/>
                    <a:pt x="66" y="21"/>
                    <a:pt x="66" y="32"/>
                  </a:cubicBezTo>
                  <a:cubicBezTo>
                    <a:pt x="66" y="44"/>
                    <a:pt x="60" y="49"/>
                    <a:pt x="49" y="49"/>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5" name="Freeform 159">
              <a:extLst>
                <a:ext uri="{FF2B5EF4-FFF2-40B4-BE49-F238E27FC236}">
                  <a16:creationId xmlns:a16="http://schemas.microsoft.com/office/drawing/2014/main" id="{BE7B18D8-6340-4CFE-9138-FA6E11574AA1}"/>
                </a:ext>
              </a:extLst>
            </p:cNvPr>
            <p:cNvSpPr>
              <a:spLocks/>
            </p:cNvSpPr>
            <p:nvPr/>
          </p:nvSpPr>
          <p:spPr bwMode="auto">
            <a:xfrm>
              <a:off x="6943725" y="3241675"/>
              <a:ext cx="30163" cy="30163"/>
            </a:xfrm>
            <a:custGeom>
              <a:avLst/>
              <a:gdLst/>
              <a:ahLst/>
              <a:cxnLst>
                <a:cxn ang="0">
                  <a:pos x="3" y="0"/>
                </a:cxn>
                <a:cxn ang="0">
                  <a:pos x="0" y="0"/>
                </a:cxn>
                <a:cxn ang="0">
                  <a:pos x="0" y="12"/>
                </a:cxn>
                <a:cxn ang="0">
                  <a:pos x="3" y="12"/>
                </a:cxn>
                <a:cxn ang="0">
                  <a:pos x="12" y="6"/>
                </a:cxn>
                <a:cxn ang="0">
                  <a:pos x="3" y="0"/>
                </a:cxn>
              </a:cxnLst>
              <a:rect l="0" t="0" r="r" b="b"/>
              <a:pathLst>
                <a:path w="12" h="12">
                  <a:moveTo>
                    <a:pt x="3" y="0"/>
                  </a:moveTo>
                  <a:cubicBezTo>
                    <a:pt x="0" y="0"/>
                    <a:pt x="0" y="0"/>
                    <a:pt x="0" y="0"/>
                  </a:cubicBezTo>
                  <a:cubicBezTo>
                    <a:pt x="0" y="12"/>
                    <a:pt x="0" y="12"/>
                    <a:pt x="0" y="12"/>
                  </a:cubicBezTo>
                  <a:cubicBezTo>
                    <a:pt x="3" y="12"/>
                    <a:pt x="3" y="12"/>
                    <a:pt x="3" y="12"/>
                  </a:cubicBezTo>
                  <a:cubicBezTo>
                    <a:pt x="7" y="12"/>
                    <a:pt x="12" y="12"/>
                    <a:pt x="12" y="6"/>
                  </a:cubicBezTo>
                  <a:cubicBezTo>
                    <a:pt x="12" y="0"/>
                    <a:pt x="8" y="0"/>
                    <a:pt x="3"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16" name="Freeform 166">
            <a:extLst>
              <a:ext uri="{FF2B5EF4-FFF2-40B4-BE49-F238E27FC236}">
                <a16:creationId xmlns:a16="http://schemas.microsoft.com/office/drawing/2014/main" id="{276EEE7F-A654-4451-834A-D45B2F01A48E}"/>
              </a:ext>
            </a:extLst>
          </p:cNvPr>
          <p:cNvSpPr>
            <a:spLocks noEditPoints="1"/>
          </p:cNvSpPr>
          <p:nvPr/>
        </p:nvSpPr>
        <p:spPr bwMode="auto">
          <a:xfrm>
            <a:off x="5175967" y="5664457"/>
            <a:ext cx="403959" cy="591847"/>
          </a:xfrm>
          <a:custGeom>
            <a:avLst/>
            <a:gdLst>
              <a:gd name="T0" fmla="*/ 102394 w 80"/>
              <a:gd name="T1" fmla="*/ 0 h 117"/>
              <a:gd name="T2" fmla="*/ 0 w 80"/>
              <a:gd name="T3" fmla="*/ 102577 h 117"/>
              <a:gd name="T4" fmla="*/ 102394 w 80"/>
              <a:gd name="T5" fmla="*/ 300037 h 117"/>
              <a:gd name="T6" fmla="*/ 204787 w 80"/>
              <a:gd name="T7" fmla="*/ 102577 h 117"/>
              <a:gd name="T8" fmla="*/ 102394 w 80"/>
              <a:gd name="T9" fmla="*/ 0 h 117"/>
              <a:gd name="T10" fmla="*/ 17919 w 80"/>
              <a:gd name="T11" fmla="*/ 82061 h 117"/>
              <a:gd name="T12" fmla="*/ 81915 w 80"/>
              <a:gd name="T13" fmla="*/ 82061 h 117"/>
              <a:gd name="T14" fmla="*/ 102394 w 80"/>
              <a:gd name="T15" fmla="*/ 20515 h 117"/>
              <a:gd name="T16" fmla="*/ 122872 w 80"/>
              <a:gd name="T17" fmla="*/ 82061 h 117"/>
              <a:gd name="T18" fmla="*/ 186868 w 80"/>
              <a:gd name="T19" fmla="*/ 82061 h 117"/>
              <a:gd name="T20" fmla="*/ 133112 w 80"/>
              <a:gd name="T21" fmla="*/ 117963 h 117"/>
              <a:gd name="T22" fmla="*/ 161270 w 80"/>
              <a:gd name="T23" fmla="*/ 176945 h 117"/>
              <a:gd name="T24" fmla="*/ 102394 w 80"/>
              <a:gd name="T25" fmla="*/ 138479 h 117"/>
              <a:gd name="T26" fmla="*/ 43517 w 80"/>
              <a:gd name="T27" fmla="*/ 176945 h 117"/>
              <a:gd name="T28" fmla="*/ 71675 w 80"/>
              <a:gd name="T29" fmla="*/ 117963 h 117"/>
              <a:gd name="T30" fmla="*/ 17919 w 80"/>
              <a:gd name="T31" fmla="*/ 82061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117">
                <a:moveTo>
                  <a:pt x="40" y="0"/>
                </a:moveTo>
                <a:cubicBezTo>
                  <a:pt x="18" y="0"/>
                  <a:pt x="0" y="18"/>
                  <a:pt x="0" y="40"/>
                </a:cubicBezTo>
                <a:cubicBezTo>
                  <a:pt x="0" y="66"/>
                  <a:pt x="27" y="85"/>
                  <a:pt x="40" y="117"/>
                </a:cubicBezTo>
                <a:cubicBezTo>
                  <a:pt x="53" y="85"/>
                  <a:pt x="80" y="66"/>
                  <a:pt x="80" y="40"/>
                </a:cubicBezTo>
                <a:cubicBezTo>
                  <a:pt x="80" y="18"/>
                  <a:pt x="62" y="0"/>
                  <a:pt x="40" y="0"/>
                </a:cubicBezTo>
                <a:close/>
                <a:moveTo>
                  <a:pt x="7" y="32"/>
                </a:moveTo>
                <a:cubicBezTo>
                  <a:pt x="32" y="32"/>
                  <a:pt x="32" y="32"/>
                  <a:pt x="32" y="32"/>
                </a:cubicBezTo>
                <a:cubicBezTo>
                  <a:pt x="40" y="8"/>
                  <a:pt x="40" y="8"/>
                  <a:pt x="40" y="8"/>
                </a:cubicBezTo>
                <a:cubicBezTo>
                  <a:pt x="48" y="32"/>
                  <a:pt x="48" y="32"/>
                  <a:pt x="48" y="32"/>
                </a:cubicBezTo>
                <a:cubicBezTo>
                  <a:pt x="73" y="32"/>
                  <a:pt x="73" y="32"/>
                  <a:pt x="73" y="32"/>
                </a:cubicBezTo>
                <a:cubicBezTo>
                  <a:pt x="52" y="46"/>
                  <a:pt x="52" y="46"/>
                  <a:pt x="52" y="46"/>
                </a:cubicBezTo>
                <a:cubicBezTo>
                  <a:pt x="63" y="69"/>
                  <a:pt x="63" y="69"/>
                  <a:pt x="63" y="69"/>
                </a:cubicBezTo>
                <a:cubicBezTo>
                  <a:pt x="40" y="54"/>
                  <a:pt x="40" y="54"/>
                  <a:pt x="40" y="54"/>
                </a:cubicBezTo>
                <a:cubicBezTo>
                  <a:pt x="17" y="69"/>
                  <a:pt x="17" y="69"/>
                  <a:pt x="17" y="69"/>
                </a:cubicBezTo>
                <a:cubicBezTo>
                  <a:pt x="28" y="46"/>
                  <a:pt x="28" y="46"/>
                  <a:pt x="28" y="46"/>
                </a:cubicBezTo>
                <a:lnTo>
                  <a:pt x="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2">
            <a:extLst>
              <a:ext uri="{FF2B5EF4-FFF2-40B4-BE49-F238E27FC236}">
                <a16:creationId xmlns:a16="http://schemas.microsoft.com/office/drawing/2014/main" id="{E22F7C79-DC9C-4EA0-BF2A-CA37453CE327}"/>
              </a:ext>
            </a:extLst>
          </p:cNvPr>
          <p:cNvSpPr>
            <a:spLocks noEditPoints="1"/>
          </p:cNvSpPr>
          <p:nvPr/>
        </p:nvSpPr>
        <p:spPr bwMode="auto">
          <a:xfrm>
            <a:off x="3724422" y="5664457"/>
            <a:ext cx="403959" cy="591845"/>
          </a:xfrm>
          <a:custGeom>
            <a:avLst/>
            <a:gdLst>
              <a:gd name="T0" fmla="*/ 102394 w 80"/>
              <a:gd name="T1" fmla="*/ 0 h 117"/>
              <a:gd name="T2" fmla="*/ 0 w 80"/>
              <a:gd name="T3" fmla="*/ 94883 h 117"/>
              <a:gd name="T4" fmla="*/ 102394 w 80"/>
              <a:gd name="T5" fmla="*/ 300037 h 117"/>
              <a:gd name="T6" fmla="*/ 204788 w 80"/>
              <a:gd name="T7" fmla="*/ 94883 h 117"/>
              <a:gd name="T8" fmla="*/ 102394 w 80"/>
              <a:gd name="T9" fmla="*/ 0 h 117"/>
              <a:gd name="T10" fmla="*/ 102394 w 80"/>
              <a:gd name="T11" fmla="*/ 125657 h 117"/>
              <a:gd name="T12" fmla="*/ 69116 w 80"/>
              <a:gd name="T13" fmla="*/ 94883 h 117"/>
              <a:gd name="T14" fmla="*/ 102394 w 80"/>
              <a:gd name="T15" fmla="*/ 61546 h 117"/>
              <a:gd name="T16" fmla="*/ 135672 w 80"/>
              <a:gd name="T17" fmla="*/ 94883 h 117"/>
              <a:gd name="T18" fmla="*/ 102394 w 80"/>
              <a:gd name="T19" fmla="*/ 125657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17">
                <a:moveTo>
                  <a:pt x="40" y="0"/>
                </a:moveTo>
                <a:cubicBezTo>
                  <a:pt x="24" y="0"/>
                  <a:pt x="0" y="8"/>
                  <a:pt x="0" y="37"/>
                </a:cubicBezTo>
                <a:cubicBezTo>
                  <a:pt x="0" y="51"/>
                  <a:pt x="32" y="102"/>
                  <a:pt x="40" y="117"/>
                </a:cubicBezTo>
                <a:cubicBezTo>
                  <a:pt x="48" y="102"/>
                  <a:pt x="80" y="51"/>
                  <a:pt x="80" y="37"/>
                </a:cubicBezTo>
                <a:cubicBezTo>
                  <a:pt x="80" y="8"/>
                  <a:pt x="56" y="0"/>
                  <a:pt x="40" y="0"/>
                </a:cubicBezTo>
                <a:close/>
                <a:moveTo>
                  <a:pt x="40" y="49"/>
                </a:moveTo>
                <a:cubicBezTo>
                  <a:pt x="33" y="49"/>
                  <a:pt x="27" y="44"/>
                  <a:pt x="27" y="37"/>
                </a:cubicBezTo>
                <a:cubicBezTo>
                  <a:pt x="27" y="30"/>
                  <a:pt x="33" y="24"/>
                  <a:pt x="40" y="24"/>
                </a:cubicBezTo>
                <a:cubicBezTo>
                  <a:pt x="47" y="24"/>
                  <a:pt x="53" y="30"/>
                  <a:pt x="53" y="37"/>
                </a:cubicBezTo>
                <a:cubicBezTo>
                  <a:pt x="53" y="44"/>
                  <a:pt x="47" y="49"/>
                  <a:pt x="40"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51">
            <a:extLst>
              <a:ext uri="{FF2B5EF4-FFF2-40B4-BE49-F238E27FC236}">
                <a16:creationId xmlns:a16="http://schemas.microsoft.com/office/drawing/2014/main" id="{1669E2F5-F9E1-4A01-9FC6-102482951879}"/>
              </a:ext>
            </a:extLst>
          </p:cNvPr>
          <p:cNvSpPr>
            <a:spLocks/>
          </p:cNvSpPr>
          <p:nvPr/>
        </p:nvSpPr>
        <p:spPr bwMode="auto">
          <a:xfrm>
            <a:off x="5175967" y="4681025"/>
            <a:ext cx="676078" cy="406504"/>
          </a:xfrm>
          <a:custGeom>
            <a:avLst/>
            <a:gdLst>
              <a:gd name="T0" fmla="*/ 213029 w 73"/>
              <a:gd name="T1" fmla="*/ 89117 h 44"/>
              <a:gd name="T2" fmla="*/ 168362 w 73"/>
              <a:gd name="T3" fmla="*/ 92544 h 44"/>
              <a:gd name="T4" fmla="*/ 140874 w 73"/>
              <a:gd name="T5" fmla="*/ 99399 h 44"/>
              <a:gd name="T6" fmla="*/ 130566 w 73"/>
              <a:gd name="T7" fmla="*/ 99399 h 44"/>
              <a:gd name="T8" fmla="*/ 92771 w 73"/>
              <a:gd name="T9" fmla="*/ 147385 h 44"/>
              <a:gd name="T10" fmla="*/ 103079 w 73"/>
              <a:gd name="T11" fmla="*/ 147385 h 44"/>
              <a:gd name="T12" fmla="*/ 109951 w 73"/>
              <a:gd name="T13" fmla="*/ 147385 h 44"/>
              <a:gd name="T14" fmla="*/ 103079 w 73"/>
              <a:gd name="T15" fmla="*/ 150813 h 44"/>
              <a:gd name="T16" fmla="*/ 89335 w 73"/>
              <a:gd name="T17" fmla="*/ 150813 h 44"/>
              <a:gd name="T18" fmla="*/ 68719 w 73"/>
              <a:gd name="T19" fmla="*/ 150813 h 44"/>
              <a:gd name="T20" fmla="*/ 58411 w 73"/>
              <a:gd name="T21" fmla="*/ 150813 h 44"/>
              <a:gd name="T22" fmla="*/ 58411 w 73"/>
              <a:gd name="T23" fmla="*/ 147385 h 44"/>
              <a:gd name="T24" fmla="*/ 68719 w 73"/>
              <a:gd name="T25" fmla="*/ 147385 h 44"/>
              <a:gd name="T26" fmla="*/ 68719 w 73"/>
              <a:gd name="T27" fmla="*/ 92544 h 44"/>
              <a:gd name="T28" fmla="*/ 48103 w 73"/>
              <a:gd name="T29" fmla="*/ 92544 h 44"/>
              <a:gd name="T30" fmla="*/ 24052 w 73"/>
              <a:gd name="T31" fmla="*/ 119965 h 44"/>
              <a:gd name="T32" fmla="*/ 10308 w 73"/>
              <a:gd name="T33" fmla="*/ 119965 h 44"/>
              <a:gd name="T34" fmla="*/ 6872 w 73"/>
              <a:gd name="T35" fmla="*/ 116537 h 44"/>
              <a:gd name="T36" fmla="*/ 6872 w 73"/>
              <a:gd name="T37" fmla="*/ 92544 h 44"/>
              <a:gd name="T38" fmla="*/ 10308 w 73"/>
              <a:gd name="T39" fmla="*/ 92544 h 44"/>
              <a:gd name="T40" fmla="*/ 10308 w 73"/>
              <a:gd name="T41" fmla="*/ 89117 h 44"/>
              <a:gd name="T42" fmla="*/ 27488 w 73"/>
              <a:gd name="T43" fmla="*/ 89117 h 44"/>
              <a:gd name="T44" fmla="*/ 27488 w 73"/>
              <a:gd name="T45" fmla="*/ 85689 h 44"/>
              <a:gd name="T46" fmla="*/ 0 w 73"/>
              <a:gd name="T47" fmla="*/ 85689 h 44"/>
              <a:gd name="T48" fmla="*/ 0 w 73"/>
              <a:gd name="T49" fmla="*/ 68551 h 44"/>
              <a:gd name="T50" fmla="*/ 27488 w 73"/>
              <a:gd name="T51" fmla="*/ 65124 h 44"/>
              <a:gd name="T52" fmla="*/ 27488 w 73"/>
              <a:gd name="T53" fmla="*/ 61696 h 44"/>
              <a:gd name="T54" fmla="*/ 10308 w 73"/>
              <a:gd name="T55" fmla="*/ 61696 h 44"/>
              <a:gd name="T56" fmla="*/ 10308 w 73"/>
              <a:gd name="T57" fmla="*/ 58269 h 44"/>
              <a:gd name="T58" fmla="*/ 6872 w 73"/>
              <a:gd name="T59" fmla="*/ 58269 h 44"/>
              <a:gd name="T60" fmla="*/ 6872 w 73"/>
              <a:gd name="T61" fmla="*/ 34276 h 44"/>
              <a:gd name="T62" fmla="*/ 10308 w 73"/>
              <a:gd name="T63" fmla="*/ 30848 h 44"/>
              <a:gd name="T64" fmla="*/ 24052 w 73"/>
              <a:gd name="T65" fmla="*/ 30848 h 44"/>
              <a:gd name="T66" fmla="*/ 48103 w 73"/>
              <a:gd name="T67" fmla="*/ 58269 h 44"/>
              <a:gd name="T68" fmla="*/ 68719 w 73"/>
              <a:gd name="T69" fmla="*/ 58269 h 44"/>
              <a:gd name="T70" fmla="*/ 68719 w 73"/>
              <a:gd name="T71" fmla="*/ 3428 h 44"/>
              <a:gd name="T72" fmla="*/ 58411 w 73"/>
              <a:gd name="T73" fmla="*/ 3428 h 44"/>
              <a:gd name="T74" fmla="*/ 58411 w 73"/>
              <a:gd name="T75" fmla="*/ 0 h 44"/>
              <a:gd name="T76" fmla="*/ 68719 w 73"/>
              <a:gd name="T77" fmla="*/ 0 h 44"/>
              <a:gd name="T78" fmla="*/ 89335 w 73"/>
              <a:gd name="T79" fmla="*/ 0 h 44"/>
              <a:gd name="T80" fmla="*/ 103079 w 73"/>
              <a:gd name="T81" fmla="*/ 0 h 44"/>
              <a:gd name="T82" fmla="*/ 109951 w 73"/>
              <a:gd name="T83" fmla="*/ 3428 h 44"/>
              <a:gd name="T84" fmla="*/ 103079 w 73"/>
              <a:gd name="T85" fmla="*/ 3428 h 44"/>
              <a:gd name="T86" fmla="*/ 92771 w 73"/>
              <a:gd name="T87" fmla="*/ 3428 h 44"/>
              <a:gd name="T88" fmla="*/ 130566 w 73"/>
              <a:gd name="T89" fmla="*/ 51414 h 44"/>
              <a:gd name="T90" fmla="*/ 140874 w 73"/>
              <a:gd name="T91" fmla="*/ 51414 h 44"/>
              <a:gd name="T92" fmla="*/ 168362 w 73"/>
              <a:gd name="T93" fmla="*/ 58269 h 44"/>
              <a:gd name="T94" fmla="*/ 213029 w 73"/>
              <a:gd name="T95" fmla="*/ 61696 h 44"/>
              <a:gd name="T96" fmla="*/ 250825 w 73"/>
              <a:gd name="T97" fmla="*/ 75407 h 44"/>
              <a:gd name="T98" fmla="*/ 213029 w 73"/>
              <a:gd name="T99" fmla="*/ 89117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44">
                <a:moveTo>
                  <a:pt x="62" y="26"/>
                </a:moveTo>
                <a:cubicBezTo>
                  <a:pt x="49" y="27"/>
                  <a:pt x="49" y="27"/>
                  <a:pt x="49" y="27"/>
                </a:cubicBezTo>
                <a:cubicBezTo>
                  <a:pt x="41" y="29"/>
                  <a:pt x="41" y="29"/>
                  <a:pt x="41" y="29"/>
                </a:cubicBezTo>
                <a:cubicBezTo>
                  <a:pt x="38" y="29"/>
                  <a:pt x="38" y="29"/>
                  <a:pt x="38" y="29"/>
                </a:cubicBezTo>
                <a:cubicBezTo>
                  <a:pt x="27" y="43"/>
                  <a:pt x="27" y="43"/>
                  <a:pt x="27" y="43"/>
                </a:cubicBezTo>
                <a:cubicBezTo>
                  <a:pt x="30" y="43"/>
                  <a:pt x="30" y="43"/>
                  <a:pt x="30" y="43"/>
                </a:cubicBezTo>
                <a:cubicBezTo>
                  <a:pt x="31" y="43"/>
                  <a:pt x="32" y="43"/>
                  <a:pt x="32" y="43"/>
                </a:cubicBezTo>
                <a:cubicBezTo>
                  <a:pt x="32" y="44"/>
                  <a:pt x="31" y="44"/>
                  <a:pt x="30" y="44"/>
                </a:cubicBezTo>
                <a:cubicBezTo>
                  <a:pt x="26" y="44"/>
                  <a:pt x="26" y="44"/>
                  <a:pt x="26" y="44"/>
                </a:cubicBezTo>
                <a:cubicBezTo>
                  <a:pt x="20" y="44"/>
                  <a:pt x="20" y="44"/>
                  <a:pt x="20" y="44"/>
                </a:cubicBezTo>
                <a:cubicBezTo>
                  <a:pt x="17" y="44"/>
                  <a:pt x="17" y="44"/>
                  <a:pt x="17" y="44"/>
                </a:cubicBezTo>
                <a:cubicBezTo>
                  <a:pt x="17" y="43"/>
                  <a:pt x="17" y="43"/>
                  <a:pt x="17" y="43"/>
                </a:cubicBezTo>
                <a:cubicBezTo>
                  <a:pt x="20" y="43"/>
                  <a:pt x="20" y="43"/>
                  <a:pt x="20" y="43"/>
                </a:cubicBezTo>
                <a:cubicBezTo>
                  <a:pt x="20" y="27"/>
                  <a:pt x="20" y="27"/>
                  <a:pt x="20" y="27"/>
                </a:cubicBezTo>
                <a:cubicBezTo>
                  <a:pt x="14" y="27"/>
                  <a:pt x="14" y="27"/>
                  <a:pt x="14" y="27"/>
                </a:cubicBezTo>
                <a:cubicBezTo>
                  <a:pt x="7" y="35"/>
                  <a:pt x="7" y="35"/>
                  <a:pt x="7" y="35"/>
                </a:cubicBezTo>
                <a:cubicBezTo>
                  <a:pt x="3" y="35"/>
                  <a:pt x="3" y="35"/>
                  <a:pt x="3" y="35"/>
                </a:cubicBezTo>
                <a:cubicBezTo>
                  <a:pt x="2" y="34"/>
                  <a:pt x="2" y="34"/>
                  <a:pt x="2" y="34"/>
                </a:cubicBezTo>
                <a:cubicBezTo>
                  <a:pt x="2" y="27"/>
                  <a:pt x="2" y="27"/>
                  <a:pt x="2" y="27"/>
                </a:cubicBezTo>
                <a:cubicBezTo>
                  <a:pt x="3" y="27"/>
                  <a:pt x="3" y="27"/>
                  <a:pt x="3" y="27"/>
                </a:cubicBezTo>
                <a:cubicBezTo>
                  <a:pt x="3" y="26"/>
                  <a:pt x="3" y="26"/>
                  <a:pt x="3" y="26"/>
                </a:cubicBezTo>
                <a:cubicBezTo>
                  <a:pt x="8" y="26"/>
                  <a:pt x="8" y="26"/>
                  <a:pt x="8" y="26"/>
                </a:cubicBezTo>
                <a:cubicBezTo>
                  <a:pt x="8" y="25"/>
                  <a:pt x="8" y="25"/>
                  <a:pt x="8" y="25"/>
                </a:cubicBezTo>
                <a:cubicBezTo>
                  <a:pt x="0" y="25"/>
                  <a:pt x="0" y="25"/>
                  <a:pt x="0" y="25"/>
                </a:cubicBezTo>
                <a:cubicBezTo>
                  <a:pt x="0" y="20"/>
                  <a:pt x="0" y="20"/>
                  <a:pt x="0" y="20"/>
                </a:cubicBezTo>
                <a:cubicBezTo>
                  <a:pt x="8" y="19"/>
                  <a:pt x="8" y="19"/>
                  <a:pt x="8" y="19"/>
                </a:cubicBezTo>
                <a:cubicBezTo>
                  <a:pt x="8" y="18"/>
                  <a:pt x="8" y="18"/>
                  <a:pt x="8" y="18"/>
                </a:cubicBezTo>
                <a:cubicBezTo>
                  <a:pt x="3" y="18"/>
                  <a:pt x="3" y="18"/>
                  <a:pt x="3" y="18"/>
                </a:cubicBezTo>
                <a:cubicBezTo>
                  <a:pt x="3" y="17"/>
                  <a:pt x="3" y="17"/>
                  <a:pt x="3" y="17"/>
                </a:cubicBezTo>
                <a:cubicBezTo>
                  <a:pt x="2" y="17"/>
                  <a:pt x="2" y="17"/>
                  <a:pt x="2" y="17"/>
                </a:cubicBezTo>
                <a:cubicBezTo>
                  <a:pt x="2" y="10"/>
                  <a:pt x="2" y="10"/>
                  <a:pt x="2" y="10"/>
                </a:cubicBezTo>
                <a:cubicBezTo>
                  <a:pt x="3" y="9"/>
                  <a:pt x="3" y="9"/>
                  <a:pt x="3" y="9"/>
                </a:cubicBezTo>
                <a:cubicBezTo>
                  <a:pt x="7" y="9"/>
                  <a:pt x="7" y="9"/>
                  <a:pt x="7" y="9"/>
                </a:cubicBezTo>
                <a:cubicBezTo>
                  <a:pt x="14" y="17"/>
                  <a:pt x="14" y="17"/>
                  <a:pt x="14" y="17"/>
                </a:cubicBezTo>
                <a:cubicBezTo>
                  <a:pt x="20" y="17"/>
                  <a:pt x="20" y="17"/>
                  <a:pt x="20" y="17"/>
                </a:cubicBezTo>
                <a:cubicBezTo>
                  <a:pt x="20" y="1"/>
                  <a:pt x="20" y="1"/>
                  <a:pt x="20" y="1"/>
                </a:cubicBezTo>
                <a:cubicBezTo>
                  <a:pt x="17" y="1"/>
                  <a:pt x="17" y="1"/>
                  <a:pt x="17" y="1"/>
                </a:cubicBezTo>
                <a:cubicBezTo>
                  <a:pt x="17" y="0"/>
                  <a:pt x="17" y="0"/>
                  <a:pt x="17" y="0"/>
                </a:cubicBezTo>
                <a:cubicBezTo>
                  <a:pt x="20" y="0"/>
                  <a:pt x="20" y="0"/>
                  <a:pt x="20" y="0"/>
                </a:cubicBezTo>
                <a:cubicBezTo>
                  <a:pt x="26" y="0"/>
                  <a:pt x="26" y="0"/>
                  <a:pt x="26" y="0"/>
                </a:cubicBezTo>
                <a:cubicBezTo>
                  <a:pt x="30" y="0"/>
                  <a:pt x="30" y="0"/>
                  <a:pt x="30" y="0"/>
                </a:cubicBezTo>
                <a:cubicBezTo>
                  <a:pt x="31" y="0"/>
                  <a:pt x="32" y="1"/>
                  <a:pt x="32" y="1"/>
                </a:cubicBezTo>
                <a:cubicBezTo>
                  <a:pt x="32" y="1"/>
                  <a:pt x="31" y="1"/>
                  <a:pt x="30" y="1"/>
                </a:cubicBezTo>
                <a:cubicBezTo>
                  <a:pt x="27" y="1"/>
                  <a:pt x="27" y="1"/>
                  <a:pt x="27" y="1"/>
                </a:cubicBezTo>
                <a:cubicBezTo>
                  <a:pt x="38" y="15"/>
                  <a:pt x="38" y="15"/>
                  <a:pt x="38" y="15"/>
                </a:cubicBezTo>
                <a:cubicBezTo>
                  <a:pt x="41" y="15"/>
                  <a:pt x="41" y="15"/>
                  <a:pt x="41" y="15"/>
                </a:cubicBezTo>
                <a:cubicBezTo>
                  <a:pt x="49" y="17"/>
                  <a:pt x="49" y="17"/>
                  <a:pt x="49" y="17"/>
                </a:cubicBezTo>
                <a:cubicBezTo>
                  <a:pt x="62" y="18"/>
                  <a:pt x="62" y="18"/>
                  <a:pt x="62" y="18"/>
                </a:cubicBezTo>
                <a:cubicBezTo>
                  <a:pt x="73" y="21"/>
                  <a:pt x="73" y="22"/>
                  <a:pt x="73" y="22"/>
                </a:cubicBezTo>
                <a:cubicBezTo>
                  <a:pt x="73" y="22"/>
                  <a:pt x="73" y="23"/>
                  <a:pt x="6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04">
            <a:extLst>
              <a:ext uri="{FF2B5EF4-FFF2-40B4-BE49-F238E27FC236}">
                <a16:creationId xmlns:a16="http://schemas.microsoft.com/office/drawing/2014/main" id="{B5DA3254-12B1-4A95-A73F-923E462F8FC8}"/>
              </a:ext>
            </a:extLst>
          </p:cNvPr>
          <p:cNvSpPr>
            <a:spLocks noChangeArrowheads="1"/>
          </p:cNvSpPr>
          <p:nvPr/>
        </p:nvSpPr>
        <p:spPr bwMode="auto">
          <a:xfrm>
            <a:off x="8720684" y="4572541"/>
            <a:ext cx="736101" cy="490733"/>
          </a:xfrm>
          <a:custGeom>
            <a:avLst/>
            <a:gdLst>
              <a:gd name="T0" fmla="*/ 91317 w 497"/>
              <a:gd name="T1" fmla="*/ 114640 h 337"/>
              <a:gd name="T2" fmla="*/ 91317 w 497"/>
              <a:gd name="T3" fmla="*/ 114640 h 337"/>
              <a:gd name="T4" fmla="*/ 99414 w 497"/>
              <a:gd name="T5" fmla="*/ 145865 h 337"/>
              <a:gd name="T6" fmla="*/ 127304 w 497"/>
              <a:gd name="T7" fmla="*/ 138282 h 337"/>
              <a:gd name="T8" fmla="*/ 179036 w 497"/>
              <a:gd name="T9" fmla="*/ 4015 h 337"/>
              <a:gd name="T10" fmla="*/ 91317 w 497"/>
              <a:gd name="T11" fmla="*/ 114640 h 337"/>
              <a:gd name="T12" fmla="*/ 111560 w 497"/>
              <a:gd name="T13" fmla="*/ 31671 h 337"/>
              <a:gd name="T14" fmla="*/ 111560 w 497"/>
              <a:gd name="T15" fmla="*/ 31671 h 337"/>
              <a:gd name="T16" fmla="*/ 123256 w 497"/>
              <a:gd name="T17" fmla="*/ 31671 h 337"/>
              <a:gd name="T18" fmla="*/ 139450 w 497"/>
              <a:gd name="T19" fmla="*/ 11598 h 337"/>
              <a:gd name="T20" fmla="*/ 111560 w 497"/>
              <a:gd name="T21" fmla="*/ 7583 h 337"/>
              <a:gd name="T22" fmla="*/ 0 w 497"/>
              <a:gd name="T23" fmla="*/ 126238 h 337"/>
              <a:gd name="T24" fmla="*/ 0 w 497"/>
              <a:gd name="T25" fmla="*/ 138282 h 337"/>
              <a:gd name="T26" fmla="*/ 11696 w 497"/>
              <a:gd name="T27" fmla="*/ 149880 h 337"/>
              <a:gd name="T28" fmla="*/ 23841 w 497"/>
              <a:gd name="T29" fmla="*/ 138282 h 337"/>
              <a:gd name="T30" fmla="*/ 23841 w 497"/>
              <a:gd name="T31" fmla="*/ 126238 h 337"/>
              <a:gd name="T32" fmla="*/ 111560 w 497"/>
              <a:gd name="T33" fmla="*/ 31671 h 337"/>
              <a:gd name="T34" fmla="*/ 191182 w 497"/>
              <a:gd name="T35" fmla="*/ 43715 h 337"/>
              <a:gd name="T36" fmla="*/ 191182 w 497"/>
              <a:gd name="T37" fmla="*/ 43715 h 337"/>
              <a:gd name="T38" fmla="*/ 183084 w 497"/>
              <a:gd name="T39" fmla="*/ 67357 h 337"/>
              <a:gd name="T40" fmla="*/ 198829 w 497"/>
              <a:gd name="T41" fmla="*/ 126238 h 337"/>
              <a:gd name="T42" fmla="*/ 198829 w 497"/>
              <a:gd name="T43" fmla="*/ 138282 h 337"/>
              <a:gd name="T44" fmla="*/ 210975 w 497"/>
              <a:gd name="T45" fmla="*/ 149880 h 337"/>
              <a:gd name="T46" fmla="*/ 210975 w 497"/>
              <a:gd name="T47" fmla="*/ 149880 h 337"/>
              <a:gd name="T48" fmla="*/ 223120 w 497"/>
              <a:gd name="T49" fmla="*/ 138282 h 337"/>
              <a:gd name="T50" fmla="*/ 223120 w 497"/>
              <a:gd name="T51" fmla="*/ 126238 h 337"/>
              <a:gd name="T52" fmla="*/ 191182 w 497"/>
              <a:gd name="T53" fmla="*/ 43715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1" name="Freeform 54">
            <a:extLst>
              <a:ext uri="{FF2B5EF4-FFF2-40B4-BE49-F238E27FC236}">
                <a16:creationId xmlns:a16="http://schemas.microsoft.com/office/drawing/2014/main" id="{6E490B34-CC5E-4DD6-9A73-7472868E0C75}"/>
              </a:ext>
            </a:extLst>
          </p:cNvPr>
          <p:cNvSpPr>
            <a:spLocks noChangeArrowheads="1"/>
          </p:cNvSpPr>
          <p:nvPr/>
        </p:nvSpPr>
        <p:spPr bwMode="auto">
          <a:xfrm>
            <a:off x="11420948" y="3339862"/>
            <a:ext cx="736097" cy="652571"/>
          </a:xfrm>
          <a:custGeom>
            <a:avLst/>
            <a:gdLst>
              <a:gd name="T0" fmla="*/ 95365 w 497"/>
              <a:gd name="T1" fmla="*/ 0 h 443"/>
              <a:gd name="T2" fmla="*/ 95365 w 497"/>
              <a:gd name="T3" fmla="*/ 0 h 443"/>
              <a:gd name="T4" fmla="*/ 83669 w 497"/>
              <a:gd name="T5" fmla="*/ 0 h 443"/>
              <a:gd name="T6" fmla="*/ 79621 w 497"/>
              <a:gd name="T7" fmla="*/ 3572 h 443"/>
              <a:gd name="T8" fmla="*/ 79621 w 497"/>
              <a:gd name="T9" fmla="*/ 47329 h 443"/>
              <a:gd name="T10" fmla="*/ 39585 w 497"/>
              <a:gd name="T11" fmla="*/ 47329 h 443"/>
              <a:gd name="T12" fmla="*/ 35987 w 497"/>
              <a:gd name="T13" fmla="*/ 47329 h 443"/>
              <a:gd name="T14" fmla="*/ 27890 w 497"/>
              <a:gd name="T15" fmla="*/ 50901 h 443"/>
              <a:gd name="T16" fmla="*/ 0 w 497"/>
              <a:gd name="T17" fmla="*/ 67421 h 443"/>
              <a:gd name="T18" fmla="*/ 0 w 497"/>
              <a:gd name="T19" fmla="*/ 70993 h 443"/>
              <a:gd name="T20" fmla="*/ 0 w 497"/>
              <a:gd name="T21" fmla="*/ 74565 h 443"/>
              <a:gd name="T22" fmla="*/ 27890 w 497"/>
              <a:gd name="T23" fmla="*/ 94657 h 443"/>
              <a:gd name="T24" fmla="*/ 35987 w 497"/>
              <a:gd name="T25" fmla="*/ 94657 h 443"/>
              <a:gd name="T26" fmla="*/ 39585 w 497"/>
              <a:gd name="T27" fmla="*/ 98676 h 443"/>
              <a:gd name="T28" fmla="*/ 79621 w 497"/>
              <a:gd name="T29" fmla="*/ 98676 h 443"/>
              <a:gd name="T30" fmla="*/ 79621 w 497"/>
              <a:gd name="T31" fmla="*/ 193333 h 443"/>
              <a:gd name="T32" fmla="*/ 83669 w 497"/>
              <a:gd name="T33" fmla="*/ 197352 h 443"/>
              <a:gd name="T34" fmla="*/ 95365 w 497"/>
              <a:gd name="T35" fmla="*/ 197352 h 443"/>
              <a:gd name="T36" fmla="*/ 99414 w 497"/>
              <a:gd name="T37" fmla="*/ 193333 h 443"/>
              <a:gd name="T38" fmla="*/ 99414 w 497"/>
              <a:gd name="T39" fmla="*/ 3572 h 443"/>
              <a:gd name="T40" fmla="*/ 95365 w 497"/>
              <a:gd name="T41" fmla="*/ 0 h 443"/>
              <a:gd name="T42" fmla="*/ 219070 w 497"/>
              <a:gd name="T43" fmla="*/ 47329 h 443"/>
              <a:gd name="T44" fmla="*/ 219070 w 497"/>
              <a:gd name="T45" fmla="*/ 47329 h 443"/>
              <a:gd name="T46" fmla="*/ 195228 w 497"/>
              <a:gd name="T47" fmla="*/ 27236 h 443"/>
              <a:gd name="T48" fmla="*/ 187131 w 497"/>
              <a:gd name="T49" fmla="*/ 23664 h 443"/>
              <a:gd name="T50" fmla="*/ 183083 w 497"/>
              <a:gd name="T51" fmla="*/ 23664 h 443"/>
              <a:gd name="T52" fmla="*/ 107511 w 497"/>
              <a:gd name="T53" fmla="*/ 23664 h 443"/>
              <a:gd name="T54" fmla="*/ 115158 w 497"/>
              <a:gd name="T55" fmla="*/ 74565 h 443"/>
              <a:gd name="T56" fmla="*/ 183083 w 497"/>
              <a:gd name="T57" fmla="*/ 74565 h 443"/>
              <a:gd name="T58" fmla="*/ 187131 w 497"/>
              <a:gd name="T59" fmla="*/ 74565 h 443"/>
              <a:gd name="T60" fmla="*/ 195228 w 497"/>
              <a:gd name="T61" fmla="*/ 70993 h 443"/>
              <a:gd name="T62" fmla="*/ 219070 w 497"/>
              <a:gd name="T63" fmla="*/ 54919 h 443"/>
              <a:gd name="T64" fmla="*/ 223118 w 497"/>
              <a:gd name="T65" fmla="*/ 50901 h 443"/>
              <a:gd name="T66" fmla="*/ 219070 w 497"/>
              <a:gd name="T67" fmla="*/ 47329 h 4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2" name="Freeform 233">
            <a:extLst>
              <a:ext uri="{FF2B5EF4-FFF2-40B4-BE49-F238E27FC236}">
                <a16:creationId xmlns:a16="http://schemas.microsoft.com/office/drawing/2014/main" id="{9642131D-DEC3-4EE3-93FA-2AF092E0059D}"/>
              </a:ext>
            </a:extLst>
          </p:cNvPr>
          <p:cNvSpPr>
            <a:spLocks/>
          </p:cNvSpPr>
          <p:nvPr/>
        </p:nvSpPr>
        <p:spPr bwMode="auto">
          <a:xfrm>
            <a:off x="6453088" y="4621197"/>
            <a:ext cx="509196" cy="509200"/>
          </a:xfrm>
          <a:custGeom>
            <a:avLst/>
            <a:gdLst>
              <a:gd name="T0" fmla="*/ 168303 w 55"/>
              <a:gd name="T1" fmla="*/ 51522 h 55"/>
              <a:gd name="T2" fmla="*/ 147695 w 55"/>
              <a:gd name="T3" fmla="*/ 72130 h 55"/>
              <a:gd name="T4" fmla="*/ 168303 w 55"/>
              <a:gd name="T5" fmla="*/ 161435 h 55"/>
              <a:gd name="T6" fmla="*/ 168303 w 55"/>
              <a:gd name="T7" fmla="*/ 168304 h 55"/>
              <a:gd name="T8" fmla="*/ 151130 w 55"/>
              <a:gd name="T9" fmla="*/ 178609 h 55"/>
              <a:gd name="T10" fmla="*/ 147695 w 55"/>
              <a:gd name="T11" fmla="*/ 182043 h 55"/>
              <a:gd name="T12" fmla="*/ 147695 w 55"/>
              <a:gd name="T13" fmla="*/ 182043 h 55"/>
              <a:gd name="T14" fmla="*/ 144260 w 55"/>
              <a:gd name="T15" fmla="*/ 178609 h 55"/>
              <a:gd name="T16" fmla="*/ 106478 w 55"/>
              <a:gd name="T17" fmla="*/ 113348 h 55"/>
              <a:gd name="T18" fmla="*/ 72130 w 55"/>
              <a:gd name="T19" fmla="*/ 144261 h 55"/>
              <a:gd name="T20" fmla="*/ 79000 w 55"/>
              <a:gd name="T21" fmla="*/ 171739 h 55"/>
              <a:gd name="T22" fmla="*/ 79000 w 55"/>
              <a:gd name="T23" fmla="*/ 175174 h 55"/>
              <a:gd name="T24" fmla="*/ 68695 w 55"/>
              <a:gd name="T25" fmla="*/ 188913 h 55"/>
              <a:gd name="T26" fmla="*/ 65261 w 55"/>
              <a:gd name="T27" fmla="*/ 188913 h 55"/>
              <a:gd name="T28" fmla="*/ 65261 w 55"/>
              <a:gd name="T29" fmla="*/ 188913 h 55"/>
              <a:gd name="T30" fmla="*/ 61826 w 55"/>
              <a:gd name="T31" fmla="*/ 188913 h 55"/>
              <a:gd name="T32" fmla="*/ 34348 w 55"/>
              <a:gd name="T33" fmla="*/ 154565 h 55"/>
              <a:gd name="T34" fmla="*/ 3435 w 55"/>
              <a:gd name="T35" fmla="*/ 130522 h 55"/>
              <a:gd name="T36" fmla="*/ 0 w 55"/>
              <a:gd name="T37" fmla="*/ 127087 h 55"/>
              <a:gd name="T38" fmla="*/ 3435 w 55"/>
              <a:gd name="T39" fmla="*/ 123652 h 55"/>
              <a:gd name="T40" fmla="*/ 13739 w 55"/>
              <a:gd name="T41" fmla="*/ 109913 h 55"/>
              <a:gd name="T42" fmla="*/ 17174 w 55"/>
              <a:gd name="T43" fmla="*/ 109913 h 55"/>
              <a:gd name="T44" fmla="*/ 20609 w 55"/>
              <a:gd name="T45" fmla="*/ 109913 h 55"/>
              <a:gd name="T46" fmla="*/ 44652 w 55"/>
              <a:gd name="T47" fmla="*/ 116783 h 55"/>
              <a:gd name="T48" fmla="*/ 79000 w 55"/>
              <a:gd name="T49" fmla="*/ 82435 h 55"/>
              <a:gd name="T50" fmla="*/ 13739 w 55"/>
              <a:gd name="T51" fmla="*/ 48087 h 55"/>
              <a:gd name="T52" fmla="*/ 10304 w 55"/>
              <a:gd name="T53" fmla="*/ 44652 h 55"/>
              <a:gd name="T54" fmla="*/ 10304 w 55"/>
              <a:gd name="T55" fmla="*/ 41217 h 55"/>
              <a:gd name="T56" fmla="*/ 27478 w 55"/>
              <a:gd name="T57" fmla="*/ 24043 h 55"/>
              <a:gd name="T58" fmla="*/ 30913 w 55"/>
              <a:gd name="T59" fmla="*/ 20609 h 55"/>
              <a:gd name="T60" fmla="*/ 116782 w 55"/>
              <a:gd name="T61" fmla="*/ 41217 h 55"/>
              <a:gd name="T62" fmla="*/ 140825 w 55"/>
              <a:gd name="T63" fmla="*/ 20609 h 55"/>
              <a:gd name="T64" fmla="*/ 182042 w 55"/>
              <a:gd name="T65" fmla="*/ 10304 h 55"/>
              <a:gd name="T66" fmla="*/ 168303 w 55"/>
              <a:gd name="T67" fmla="*/ 51522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 h="55">
                <a:moveTo>
                  <a:pt x="49" y="15"/>
                </a:moveTo>
                <a:cubicBezTo>
                  <a:pt x="43" y="21"/>
                  <a:pt x="43" y="21"/>
                  <a:pt x="43" y="21"/>
                </a:cubicBezTo>
                <a:cubicBezTo>
                  <a:pt x="49" y="47"/>
                  <a:pt x="49" y="47"/>
                  <a:pt x="49" y="47"/>
                </a:cubicBezTo>
                <a:cubicBezTo>
                  <a:pt x="49" y="48"/>
                  <a:pt x="49" y="48"/>
                  <a:pt x="49" y="49"/>
                </a:cubicBezTo>
                <a:cubicBezTo>
                  <a:pt x="44" y="52"/>
                  <a:pt x="44" y="52"/>
                  <a:pt x="44" y="52"/>
                </a:cubicBezTo>
                <a:cubicBezTo>
                  <a:pt x="43" y="52"/>
                  <a:pt x="43" y="53"/>
                  <a:pt x="43" y="53"/>
                </a:cubicBezTo>
                <a:cubicBezTo>
                  <a:pt x="43" y="53"/>
                  <a:pt x="43" y="53"/>
                  <a:pt x="43" y="53"/>
                </a:cubicBezTo>
                <a:cubicBezTo>
                  <a:pt x="42" y="52"/>
                  <a:pt x="42" y="52"/>
                  <a:pt x="42" y="52"/>
                </a:cubicBezTo>
                <a:cubicBezTo>
                  <a:pt x="31" y="33"/>
                  <a:pt x="31" y="33"/>
                  <a:pt x="31" y="33"/>
                </a:cubicBezTo>
                <a:cubicBezTo>
                  <a:pt x="21" y="42"/>
                  <a:pt x="21" y="42"/>
                  <a:pt x="21" y="42"/>
                </a:cubicBezTo>
                <a:cubicBezTo>
                  <a:pt x="23" y="50"/>
                  <a:pt x="23" y="50"/>
                  <a:pt x="23" y="50"/>
                </a:cubicBezTo>
                <a:cubicBezTo>
                  <a:pt x="24" y="50"/>
                  <a:pt x="23" y="51"/>
                  <a:pt x="23" y="51"/>
                </a:cubicBezTo>
                <a:cubicBezTo>
                  <a:pt x="20" y="55"/>
                  <a:pt x="20" y="55"/>
                  <a:pt x="20" y="55"/>
                </a:cubicBezTo>
                <a:cubicBezTo>
                  <a:pt x="19" y="55"/>
                  <a:pt x="19" y="55"/>
                  <a:pt x="19" y="55"/>
                </a:cubicBezTo>
                <a:cubicBezTo>
                  <a:pt x="19" y="55"/>
                  <a:pt x="19" y="55"/>
                  <a:pt x="19" y="55"/>
                </a:cubicBezTo>
                <a:cubicBezTo>
                  <a:pt x="18" y="55"/>
                  <a:pt x="18" y="55"/>
                  <a:pt x="18" y="55"/>
                </a:cubicBezTo>
                <a:cubicBezTo>
                  <a:pt x="10" y="45"/>
                  <a:pt x="10" y="45"/>
                  <a:pt x="10" y="45"/>
                </a:cubicBezTo>
                <a:cubicBezTo>
                  <a:pt x="1" y="38"/>
                  <a:pt x="1" y="38"/>
                  <a:pt x="1" y="38"/>
                </a:cubicBezTo>
                <a:cubicBezTo>
                  <a:pt x="1" y="38"/>
                  <a:pt x="0" y="37"/>
                  <a:pt x="0" y="37"/>
                </a:cubicBezTo>
                <a:cubicBezTo>
                  <a:pt x="0" y="37"/>
                  <a:pt x="1" y="36"/>
                  <a:pt x="1" y="36"/>
                </a:cubicBezTo>
                <a:cubicBezTo>
                  <a:pt x="4" y="32"/>
                  <a:pt x="4" y="32"/>
                  <a:pt x="4" y="32"/>
                </a:cubicBezTo>
                <a:cubicBezTo>
                  <a:pt x="5" y="32"/>
                  <a:pt x="5" y="32"/>
                  <a:pt x="5" y="32"/>
                </a:cubicBezTo>
                <a:cubicBezTo>
                  <a:pt x="5" y="32"/>
                  <a:pt x="6" y="32"/>
                  <a:pt x="6" y="32"/>
                </a:cubicBezTo>
                <a:cubicBezTo>
                  <a:pt x="13" y="34"/>
                  <a:pt x="13" y="34"/>
                  <a:pt x="13" y="34"/>
                </a:cubicBezTo>
                <a:cubicBezTo>
                  <a:pt x="23" y="24"/>
                  <a:pt x="23" y="24"/>
                  <a:pt x="23" y="24"/>
                </a:cubicBezTo>
                <a:cubicBezTo>
                  <a:pt x="4" y="14"/>
                  <a:pt x="4" y="14"/>
                  <a:pt x="4" y="14"/>
                </a:cubicBezTo>
                <a:cubicBezTo>
                  <a:pt x="3" y="13"/>
                  <a:pt x="3" y="13"/>
                  <a:pt x="3" y="13"/>
                </a:cubicBezTo>
                <a:cubicBezTo>
                  <a:pt x="3" y="12"/>
                  <a:pt x="3" y="12"/>
                  <a:pt x="3" y="12"/>
                </a:cubicBezTo>
                <a:cubicBezTo>
                  <a:pt x="8" y="7"/>
                  <a:pt x="8" y="7"/>
                  <a:pt x="8" y="7"/>
                </a:cubicBezTo>
                <a:cubicBezTo>
                  <a:pt x="8" y="6"/>
                  <a:pt x="9" y="6"/>
                  <a:pt x="9" y="6"/>
                </a:cubicBezTo>
                <a:cubicBezTo>
                  <a:pt x="34" y="12"/>
                  <a:pt x="34" y="12"/>
                  <a:pt x="34" y="12"/>
                </a:cubicBezTo>
                <a:cubicBezTo>
                  <a:pt x="41" y="6"/>
                  <a:pt x="41" y="6"/>
                  <a:pt x="41" y="6"/>
                </a:cubicBezTo>
                <a:cubicBezTo>
                  <a:pt x="44" y="3"/>
                  <a:pt x="50" y="0"/>
                  <a:pt x="53" y="3"/>
                </a:cubicBezTo>
                <a:cubicBezTo>
                  <a:pt x="55" y="5"/>
                  <a:pt x="53" y="11"/>
                  <a:pt x="49"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4">
            <a:extLst>
              <a:ext uri="{FF2B5EF4-FFF2-40B4-BE49-F238E27FC236}">
                <a16:creationId xmlns:a16="http://schemas.microsoft.com/office/drawing/2014/main" id="{4B90F3F2-60B7-4C45-A004-1FE4F396BCAB}"/>
              </a:ext>
            </a:extLst>
          </p:cNvPr>
          <p:cNvSpPr>
            <a:spLocks noEditPoints="1"/>
          </p:cNvSpPr>
          <p:nvPr/>
        </p:nvSpPr>
        <p:spPr bwMode="auto">
          <a:xfrm>
            <a:off x="3680673" y="4636097"/>
            <a:ext cx="757378" cy="496360"/>
          </a:xfrm>
          <a:custGeom>
            <a:avLst/>
            <a:gdLst>
              <a:gd name="T0" fmla="*/ 44547 w 82"/>
              <a:gd name="T1" fmla="*/ 122767 h 54"/>
              <a:gd name="T2" fmla="*/ 27413 w 82"/>
              <a:gd name="T3" fmla="*/ 122767 h 54"/>
              <a:gd name="T4" fmla="*/ 27413 w 82"/>
              <a:gd name="T5" fmla="*/ 112536 h 54"/>
              <a:gd name="T6" fmla="*/ 20560 w 82"/>
              <a:gd name="T7" fmla="*/ 112536 h 54"/>
              <a:gd name="T8" fmla="*/ 17133 w 82"/>
              <a:gd name="T9" fmla="*/ 102306 h 54"/>
              <a:gd name="T10" fmla="*/ 17133 w 82"/>
              <a:gd name="T11" fmla="*/ 95485 h 54"/>
              <a:gd name="T12" fmla="*/ 0 w 82"/>
              <a:gd name="T13" fmla="*/ 92075 h 54"/>
              <a:gd name="T14" fmla="*/ 17133 w 82"/>
              <a:gd name="T15" fmla="*/ 88665 h 54"/>
              <a:gd name="T16" fmla="*/ 17133 w 82"/>
              <a:gd name="T17" fmla="*/ 81844 h 54"/>
              <a:gd name="T18" fmla="*/ 20560 w 82"/>
              <a:gd name="T19" fmla="*/ 71614 h 54"/>
              <a:gd name="T20" fmla="*/ 27413 w 82"/>
              <a:gd name="T21" fmla="*/ 71614 h 54"/>
              <a:gd name="T22" fmla="*/ 27413 w 82"/>
              <a:gd name="T23" fmla="*/ 64794 h 54"/>
              <a:gd name="T24" fmla="*/ 44547 w 82"/>
              <a:gd name="T25" fmla="*/ 64794 h 54"/>
              <a:gd name="T26" fmla="*/ 78813 w 82"/>
              <a:gd name="T27" fmla="*/ 71614 h 54"/>
              <a:gd name="T28" fmla="*/ 226160 w 82"/>
              <a:gd name="T29" fmla="*/ 71614 h 54"/>
              <a:gd name="T30" fmla="*/ 250147 w 82"/>
              <a:gd name="T31" fmla="*/ 75024 h 54"/>
              <a:gd name="T32" fmla="*/ 280987 w 82"/>
              <a:gd name="T33" fmla="*/ 92075 h 54"/>
              <a:gd name="T34" fmla="*/ 250147 w 82"/>
              <a:gd name="T35" fmla="*/ 109126 h 54"/>
              <a:gd name="T36" fmla="*/ 226160 w 82"/>
              <a:gd name="T37" fmla="*/ 112536 h 54"/>
              <a:gd name="T38" fmla="*/ 78813 w 82"/>
              <a:gd name="T39" fmla="*/ 112536 h 54"/>
              <a:gd name="T40" fmla="*/ 44547 w 82"/>
              <a:gd name="T41" fmla="*/ 122767 h 54"/>
              <a:gd name="T42" fmla="*/ 41120 w 82"/>
              <a:gd name="T43" fmla="*/ 61383 h 54"/>
              <a:gd name="T44" fmla="*/ 54827 w 82"/>
              <a:gd name="T45" fmla="*/ 0 h 54"/>
              <a:gd name="T46" fmla="*/ 65107 w 82"/>
              <a:gd name="T47" fmla="*/ 0 h 54"/>
              <a:gd name="T48" fmla="*/ 85667 w 82"/>
              <a:gd name="T49" fmla="*/ 10231 h 54"/>
              <a:gd name="T50" fmla="*/ 123360 w 82"/>
              <a:gd name="T51" fmla="*/ 47743 h 54"/>
              <a:gd name="T52" fmla="*/ 154200 w 82"/>
              <a:gd name="T53" fmla="*/ 57973 h 54"/>
              <a:gd name="T54" fmla="*/ 212454 w 82"/>
              <a:gd name="T55" fmla="*/ 68204 h 54"/>
              <a:gd name="T56" fmla="*/ 78813 w 82"/>
              <a:gd name="T57" fmla="*/ 68204 h 54"/>
              <a:gd name="T58" fmla="*/ 44547 w 82"/>
              <a:gd name="T59" fmla="*/ 61383 h 54"/>
              <a:gd name="T60" fmla="*/ 41120 w 82"/>
              <a:gd name="T61" fmla="*/ 61383 h 54"/>
              <a:gd name="T62" fmla="*/ 212454 w 82"/>
              <a:gd name="T63" fmla="*/ 115946 h 54"/>
              <a:gd name="T64" fmla="*/ 154200 w 82"/>
              <a:gd name="T65" fmla="*/ 126177 h 54"/>
              <a:gd name="T66" fmla="*/ 123360 w 82"/>
              <a:gd name="T67" fmla="*/ 136407 h 54"/>
              <a:gd name="T68" fmla="*/ 85667 w 82"/>
              <a:gd name="T69" fmla="*/ 173919 h 54"/>
              <a:gd name="T70" fmla="*/ 65107 w 82"/>
              <a:gd name="T71" fmla="*/ 184150 h 54"/>
              <a:gd name="T72" fmla="*/ 54827 w 82"/>
              <a:gd name="T73" fmla="*/ 184150 h 54"/>
              <a:gd name="T74" fmla="*/ 41120 w 82"/>
              <a:gd name="T75" fmla="*/ 122767 h 54"/>
              <a:gd name="T76" fmla="*/ 44547 w 82"/>
              <a:gd name="T77" fmla="*/ 122767 h 54"/>
              <a:gd name="T78" fmla="*/ 78813 w 82"/>
              <a:gd name="T79" fmla="*/ 115946 h 54"/>
              <a:gd name="T80" fmla="*/ 212454 w 82"/>
              <a:gd name="T81" fmla="*/ 115946 h 54"/>
              <a:gd name="T82" fmla="*/ 233014 w 82"/>
              <a:gd name="T83" fmla="*/ 92075 h 54"/>
              <a:gd name="T84" fmla="*/ 226160 w 82"/>
              <a:gd name="T85" fmla="*/ 105716 h 54"/>
              <a:gd name="T86" fmla="*/ 236440 w 82"/>
              <a:gd name="T87" fmla="*/ 109126 h 54"/>
              <a:gd name="T88" fmla="*/ 243294 w 82"/>
              <a:gd name="T89" fmla="*/ 92075 h 54"/>
              <a:gd name="T90" fmla="*/ 236440 w 82"/>
              <a:gd name="T91" fmla="*/ 78434 h 54"/>
              <a:gd name="T92" fmla="*/ 226160 w 82"/>
              <a:gd name="T93" fmla="*/ 81844 h 54"/>
              <a:gd name="T94" fmla="*/ 233014 w 82"/>
              <a:gd name="T95" fmla="*/ 92075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54">
                <a:moveTo>
                  <a:pt x="13" y="36"/>
                </a:moveTo>
                <a:cubicBezTo>
                  <a:pt x="8" y="36"/>
                  <a:pt x="8" y="36"/>
                  <a:pt x="8" y="36"/>
                </a:cubicBezTo>
                <a:cubicBezTo>
                  <a:pt x="8" y="33"/>
                  <a:pt x="8" y="33"/>
                  <a:pt x="8" y="33"/>
                </a:cubicBezTo>
                <a:cubicBezTo>
                  <a:pt x="6" y="33"/>
                  <a:pt x="6" y="33"/>
                  <a:pt x="6" y="33"/>
                </a:cubicBezTo>
                <a:cubicBezTo>
                  <a:pt x="5" y="33"/>
                  <a:pt x="5" y="32"/>
                  <a:pt x="5" y="30"/>
                </a:cubicBezTo>
                <a:cubicBezTo>
                  <a:pt x="5" y="29"/>
                  <a:pt x="5" y="29"/>
                  <a:pt x="5" y="28"/>
                </a:cubicBezTo>
                <a:cubicBezTo>
                  <a:pt x="2" y="28"/>
                  <a:pt x="0" y="28"/>
                  <a:pt x="0" y="27"/>
                </a:cubicBezTo>
                <a:cubicBezTo>
                  <a:pt x="0" y="27"/>
                  <a:pt x="2" y="26"/>
                  <a:pt x="5" y="26"/>
                </a:cubicBezTo>
                <a:cubicBezTo>
                  <a:pt x="5" y="25"/>
                  <a:pt x="5" y="25"/>
                  <a:pt x="5" y="24"/>
                </a:cubicBezTo>
                <a:cubicBezTo>
                  <a:pt x="5" y="22"/>
                  <a:pt x="5" y="21"/>
                  <a:pt x="6" y="21"/>
                </a:cubicBezTo>
                <a:cubicBezTo>
                  <a:pt x="8" y="21"/>
                  <a:pt x="8" y="21"/>
                  <a:pt x="8" y="21"/>
                </a:cubicBezTo>
                <a:cubicBezTo>
                  <a:pt x="8" y="19"/>
                  <a:pt x="8" y="19"/>
                  <a:pt x="8" y="19"/>
                </a:cubicBezTo>
                <a:cubicBezTo>
                  <a:pt x="13" y="19"/>
                  <a:pt x="13" y="19"/>
                  <a:pt x="13" y="19"/>
                </a:cubicBezTo>
                <a:cubicBezTo>
                  <a:pt x="17" y="19"/>
                  <a:pt x="21" y="20"/>
                  <a:pt x="23" y="21"/>
                </a:cubicBezTo>
                <a:cubicBezTo>
                  <a:pt x="66" y="21"/>
                  <a:pt x="66" y="21"/>
                  <a:pt x="66" y="21"/>
                </a:cubicBezTo>
                <a:cubicBezTo>
                  <a:pt x="68" y="22"/>
                  <a:pt x="71" y="22"/>
                  <a:pt x="73" y="22"/>
                </a:cubicBezTo>
                <a:cubicBezTo>
                  <a:pt x="80" y="23"/>
                  <a:pt x="82" y="26"/>
                  <a:pt x="82" y="27"/>
                </a:cubicBezTo>
                <a:cubicBezTo>
                  <a:pt x="82" y="28"/>
                  <a:pt x="80" y="31"/>
                  <a:pt x="73" y="32"/>
                </a:cubicBezTo>
                <a:cubicBezTo>
                  <a:pt x="71" y="32"/>
                  <a:pt x="68" y="33"/>
                  <a:pt x="66" y="33"/>
                </a:cubicBezTo>
                <a:cubicBezTo>
                  <a:pt x="23" y="33"/>
                  <a:pt x="23" y="33"/>
                  <a:pt x="23" y="33"/>
                </a:cubicBezTo>
                <a:cubicBezTo>
                  <a:pt x="21" y="35"/>
                  <a:pt x="17" y="36"/>
                  <a:pt x="13" y="36"/>
                </a:cubicBezTo>
                <a:close/>
                <a:moveTo>
                  <a:pt x="12" y="18"/>
                </a:moveTo>
                <a:cubicBezTo>
                  <a:pt x="16" y="0"/>
                  <a:pt x="16" y="0"/>
                  <a:pt x="16" y="0"/>
                </a:cubicBezTo>
                <a:cubicBezTo>
                  <a:pt x="17" y="0"/>
                  <a:pt x="19" y="0"/>
                  <a:pt x="19" y="0"/>
                </a:cubicBezTo>
                <a:cubicBezTo>
                  <a:pt x="22" y="0"/>
                  <a:pt x="24" y="2"/>
                  <a:pt x="25" y="3"/>
                </a:cubicBezTo>
                <a:cubicBezTo>
                  <a:pt x="26" y="4"/>
                  <a:pt x="33" y="10"/>
                  <a:pt x="36" y="14"/>
                </a:cubicBezTo>
                <a:cubicBezTo>
                  <a:pt x="36" y="14"/>
                  <a:pt x="40" y="17"/>
                  <a:pt x="45" y="17"/>
                </a:cubicBezTo>
                <a:cubicBezTo>
                  <a:pt x="54" y="19"/>
                  <a:pt x="62" y="20"/>
                  <a:pt x="62" y="20"/>
                </a:cubicBezTo>
                <a:cubicBezTo>
                  <a:pt x="23" y="20"/>
                  <a:pt x="23" y="20"/>
                  <a:pt x="23" y="20"/>
                </a:cubicBezTo>
                <a:cubicBezTo>
                  <a:pt x="21" y="19"/>
                  <a:pt x="17" y="18"/>
                  <a:pt x="13" y="18"/>
                </a:cubicBezTo>
                <a:lnTo>
                  <a:pt x="12" y="18"/>
                </a:lnTo>
                <a:close/>
                <a:moveTo>
                  <a:pt x="62" y="34"/>
                </a:moveTo>
                <a:cubicBezTo>
                  <a:pt x="62" y="34"/>
                  <a:pt x="54" y="35"/>
                  <a:pt x="45" y="37"/>
                </a:cubicBezTo>
                <a:cubicBezTo>
                  <a:pt x="40" y="37"/>
                  <a:pt x="36" y="40"/>
                  <a:pt x="36" y="40"/>
                </a:cubicBezTo>
                <a:cubicBezTo>
                  <a:pt x="33" y="44"/>
                  <a:pt x="26" y="50"/>
                  <a:pt x="25" y="51"/>
                </a:cubicBezTo>
                <a:cubicBezTo>
                  <a:pt x="24" y="53"/>
                  <a:pt x="22" y="54"/>
                  <a:pt x="19" y="54"/>
                </a:cubicBezTo>
                <a:cubicBezTo>
                  <a:pt x="19" y="54"/>
                  <a:pt x="17" y="54"/>
                  <a:pt x="16" y="54"/>
                </a:cubicBezTo>
                <a:cubicBezTo>
                  <a:pt x="12" y="36"/>
                  <a:pt x="12" y="36"/>
                  <a:pt x="12" y="36"/>
                </a:cubicBezTo>
                <a:cubicBezTo>
                  <a:pt x="13" y="36"/>
                  <a:pt x="13" y="36"/>
                  <a:pt x="13" y="36"/>
                </a:cubicBezTo>
                <a:cubicBezTo>
                  <a:pt x="17" y="36"/>
                  <a:pt x="21" y="35"/>
                  <a:pt x="23" y="34"/>
                </a:cubicBezTo>
                <a:lnTo>
                  <a:pt x="62" y="34"/>
                </a:lnTo>
                <a:close/>
                <a:moveTo>
                  <a:pt x="68" y="27"/>
                </a:moveTo>
                <a:cubicBezTo>
                  <a:pt x="68" y="29"/>
                  <a:pt x="67" y="30"/>
                  <a:pt x="66" y="31"/>
                </a:cubicBezTo>
                <a:cubicBezTo>
                  <a:pt x="69" y="32"/>
                  <a:pt x="69" y="32"/>
                  <a:pt x="69" y="32"/>
                </a:cubicBezTo>
                <a:cubicBezTo>
                  <a:pt x="70" y="31"/>
                  <a:pt x="71" y="29"/>
                  <a:pt x="71" y="27"/>
                </a:cubicBezTo>
                <a:cubicBezTo>
                  <a:pt x="71" y="25"/>
                  <a:pt x="70" y="24"/>
                  <a:pt x="69" y="23"/>
                </a:cubicBezTo>
                <a:cubicBezTo>
                  <a:pt x="66" y="24"/>
                  <a:pt x="66" y="24"/>
                  <a:pt x="66" y="24"/>
                </a:cubicBezTo>
                <a:cubicBezTo>
                  <a:pt x="67" y="24"/>
                  <a:pt x="68" y="26"/>
                  <a:pt x="68"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85">
            <a:extLst>
              <a:ext uri="{FF2B5EF4-FFF2-40B4-BE49-F238E27FC236}">
                <a16:creationId xmlns:a16="http://schemas.microsoft.com/office/drawing/2014/main" id="{5F39FEA2-00F9-4CA5-A378-8594E017B55C}"/>
              </a:ext>
            </a:extLst>
          </p:cNvPr>
          <p:cNvSpPr>
            <a:spLocks noEditPoints="1"/>
          </p:cNvSpPr>
          <p:nvPr/>
        </p:nvSpPr>
        <p:spPr bwMode="auto">
          <a:xfrm>
            <a:off x="12743637" y="5623897"/>
            <a:ext cx="547709" cy="539150"/>
          </a:xfrm>
          <a:custGeom>
            <a:avLst/>
            <a:gdLst>
              <a:gd name="T0" fmla="*/ 103322 w 59"/>
              <a:gd name="T1" fmla="*/ 200025 h 58"/>
              <a:gd name="T2" fmla="*/ 0 w 59"/>
              <a:gd name="T3" fmla="*/ 100013 h 58"/>
              <a:gd name="T4" fmla="*/ 103322 w 59"/>
              <a:gd name="T5" fmla="*/ 0 h 58"/>
              <a:gd name="T6" fmla="*/ 203200 w 59"/>
              <a:gd name="T7" fmla="*/ 100013 h 58"/>
              <a:gd name="T8" fmla="*/ 103322 w 59"/>
              <a:gd name="T9" fmla="*/ 200025 h 58"/>
              <a:gd name="T10" fmla="*/ 161871 w 59"/>
              <a:gd name="T11" fmla="*/ 89666 h 58"/>
              <a:gd name="T12" fmla="*/ 151539 w 59"/>
              <a:gd name="T13" fmla="*/ 82769 h 58"/>
              <a:gd name="T14" fmla="*/ 51661 w 59"/>
              <a:gd name="T15" fmla="*/ 82769 h 58"/>
              <a:gd name="T16" fmla="*/ 44773 w 59"/>
              <a:gd name="T17" fmla="*/ 89666 h 58"/>
              <a:gd name="T18" fmla="*/ 44773 w 59"/>
              <a:gd name="T19" fmla="*/ 106910 h 58"/>
              <a:gd name="T20" fmla="*/ 51661 w 59"/>
              <a:gd name="T21" fmla="*/ 117256 h 58"/>
              <a:gd name="T22" fmla="*/ 151539 w 59"/>
              <a:gd name="T23" fmla="*/ 117256 h 58"/>
              <a:gd name="T24" fmla="*/ 161871 w 59"/>
              <a:gd name="T25" fmla="*/ 106910 h 58"/>
              <a:gd name="T26" fmla="*/ 161871 w 59"/>
              <a:gd name="T27" fmla="*/ 89666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47" y="26"/>
                </a:moveTo>
                <a:cubicBezTo>
                  <a:pt x="47" y="25"/>
                  <a:pt x="46" y="24"/>
                  <a:pt x="44" y="24"/>
                </a:cubicBezTo>
                <a:cubicBezTo>
                  <a:pt x="15" y="24"/>
                  <a:pt x="15" y="24"/>
                  <a:pt x="15" y="24"/>
                </a:cubicBezTo>
                <a:cubicBezTo>
                  <a:pt x="14" y="24"/>
                  <a:pt x="13" y="25"/>
                  <a:pt x="13" y="26"/>
                </a:cubicBezTo>
                <a:cubicBezTo>
                  <a:pt x="13" y="31"/>
                  <a:pt x="13" y="31"/>
                  <a:pt x="13" y="31"/>
                </a:cubicBezTo>
                <a:cubicBezTo>
                  <a:pt x="13" y="32"/>
                  <a:pt x="14" y="34"/>
                  <a:pt x="15" y="34"/>
                </a:cubicBezTo>
                <a:cubicBezTo>
                  <a:pt x="44" y="34"/>
                  <a:pt x="44" y="34"/>
                  <a:pt x="44" y="34"/>
                </a:cubicBezTo>
                <a:cubicBezTo>
                  <a:pt x="46" y="34"/>
                  <a:pt x="47" y="32"/>
                  <a:pt x="47" y="31"/>
                </a:cubicBezTo>
                <a:lnTo>
                  <a:pt x="4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8">
            <a:extLst>
              <a:ext uri="{FF2B5EF4-FFF2-40B4-BE49-F238E27FC236}">
                <a16:creationId xmlns:a16="http://schemas.microsoft.com/office/drawing/2014/main" id="{B81E21EB-67C9-4B6B-8466-26183E52DE1B}"/>
              </a:ext>
            </a:extLst>
          </p:cNvPr>
          <p:cNvSpPr>
            <a:spLocks noEditPoints="1"/>
          </p:cNvSpPr>
          <p:nvPr/>
        </p:nvSpPr>
        <p:spPr bwMode="auto">
          <a:xfrm>
            <a:off x="6372746" y="3377533"/>
            <a:ext cx="669881" cy="557454"/>
          </a:xfrm>
          <a:custGeom>
            <a:avLst/>
            <a:gdLst>
              <a:gd name="T0" fmla="*/ 227012 w 66"/>
              <a:gd name="T1" fmla="*/ 147695 h 55"/>
              <a:gd name="T2" fmla="*/ 220133 w 66"/>
              <a:gd name="T3" fmla="*/ 154564 h 55"/>
              <a:gd name="T4" fmla="*/ 196056 w 66"/>
              <a:gd name="T5" fmla="*/ 154564 h 55"/>
              <a:gd name="T6" fmla="*/ 165100 w 66"/>
              <a:gd name="T7" fmla="*/ 188912 h 55"/>
              <a:gd name="T8" fmla="*/ 134143 w 66"/>
              <a:gd name="T9" fmla="*/ 154564 h 55"/>
              <a:gd name="T10" fmla="*/ 85989 w 66"/>
              <a:gd name="T11" fmla="*/ 154564 h 55"/>
              <a:gd name="T12" fmla="*/ 55033 w 66"/>
              <a:gd name="T13" fmla="*/ 188912 h 55"/>
              <a:gd name="T14" fmla="*/ 24077 w 66"/>
              <a:gd name="T15" fmla="*/ 154564 h 55"/>
              <a:gd name="T16" fmla="*/ 6879 w 66"/>
              <a:gd name="T17" fmla="*/ 154564 h 55"/>
              <a:gd name="T18" fmla="*/ 0 w 66"/>
              <a:gd name="T19" fmla="*/ 147695 h 55"/>
              <a:gd name="T20" fmla="*/ 6879 w 66"/>
              <a:gd name="T21" fmla="*/ 140825 h 55"/>
              <a:gd name="T22" fmla="*/ 6879 w 66"/>
              <a:gd name="T23" fmla="*/ 89304 h 55"/>
              <a:gd name="T24" fmla="*/ 13758 w 66"/>
              <a:gd name="T25" fmla="*/ 75565 h 55"/>
              <a:gd name="T26" fmla="*/ 37835 w 66"/>
              <a:gd name="T27" fmla="*/ 51521 h 55"/>
              <a:gd name="T28" fmla="*/ 51594 w 66"/>
              <a:gd name="T29" fmla="*/ 44652 h 55"/>
              <a:gd name="T30" fmla="*/ 72231 w 66"/>
              <a:gd name="T31" fmla="*/ 44652 h 55"/>
              <a:gd name="T32" fmla="*/ 72231 w 66"/>
              <a:gd name="T33" fmla="*/ 6870 h 55"/>
              <a:gd name="T34" fmla="*/ 79110 w 66"/>
              <a:gd name="T35" fmla="*/ 0 h 55"/>
              <a:gd name="T36" fmla="*/ 220133 w 66"/>
              <a:gd name="T37" fmla="*/ 0 h 55"/>
              <a:gd name="T38" fmla="*/ 227012 w 66"/>
              <a:gd name="T39" fmla="*/ 6870 h 55"/>
              <a:gd name="T40" fmla="*/ 227012 w 66"/>
              <a:gd name="T41" fmla="*/ 147695 h 55"/>
              <a:gd name="T42" fmla="*/ 72231 w 66"/>
              <a:gd name="T43" fmla="*/ 92739 h 55"/>
              <a:gd name="T44" fmla="*/ 72231 w 66"/>
              <a:gd name="T45" fmla="*/ 61826 h 55"/>
              <a:gd name="T46" fmla="*/ 51594 w 66"/>
              <a:gd name="T47" fmla="*/ 61826 h 55"/>
              <a:gd name="T48" fmla="*/ 48154 w 66"/>
              <a:gd name="T49" fmla="*/ 61826 h 55"/>
              <a:gd name="T50" fmla="*/ 24077 w 66"/>
              <a:gd name="T51" fmla="*/ 85869 h 55"/>
              <a:gd name="T52" fmla="*/ 24077 w 66"/>
              <a:gd name="T53" fmla="*/ 89304 h 55"/>
              <a:gd name="T54" fmla="*/ 24077 w 66"/>
              <a:gd name="T55" fmla="*/ 92739 h 55"/>
              <a:gd name="T56" fmla="*/ 72231 w 66"/>
              <a:gd name="T57" fmla="*/ 92739 h 55"/>
              <a:gd name="T58" fmla="*/ 55033 w 66"/>
              <a:gd name="T59" fmla="*/ 140825 h 55"/>
              <a:gd name="T60" fmla="*/ 37835 w 66"/>
              <a:gd name="T61" fmla="*/ 154564 h 55"/>
              <a:gd name="T62" fmla="*/ 55033 w 66"/>
              <a:gd name="T63" fmla="*/ 171738 h 55"/>
              <a:gd name="T64" fmla="*/ 72231 w 66"/>
              <a:gd name="T65" fmla="*/ 154564 h 55"/>
              <a:gd name="T66" fmla="*/ 55033 w 66"/>
              <a:gd name="T67" fmla="*/ 140825 h 55"/>
              <a:gd name="T68" fmla="*/ 196056 w 66"/>
              <a:gd name="T69" fmla="*/ 51521 h 55"/>
              <a:gd name="T70" fmla="*/ 192616 w 66"/>
              <a:gd name="T71" fmla="*/ 44652 h 55"/>
              <a:gd name="T72" fmla="*/ 165100 w 66"/>
              <a:gd name="T73" fmla="*/ 44652 h 55"/>
              <a:gd name="T74" fmla="*/ 165100 w 66"/>
              <a:gd name="T75" fmla="*/ 17174 h 55"/>
              <a:gd name="T76" fmla="*/ 161660 w 66"/>
              <a:gd name="T77" fmla="*/ 13739 h 55"/>
              <a:gd name="T78" fmla="*/ 137583 w 66"/>
              <a:gd name="T79" fmla="*/ 13739 h 55"/>
              <a:gd name="T80" fmla="*/ 134143 w 66"/>
              <a:gd name="T81" fmla="*/ 17174 h 55"/>
              <a:gd name="T82" fmla="*/ 134143 w 66"/>
              <a:gd name="T83" fmla="*/ 44652 h 55"/>
              <a:gd name="T84" fmla="*/ 106627 w 66"/>
              <a:gd name="T85" fmla="*/ 44652 h 55"/>
              <a:gd name="T86" fmla="*/ 103187 w 66"/>
              <a:gd name="T87" fmla="*/ 51521 h 55"/>
              <a:gd name="T88" fmla="*/ 103187 w 66"/>
              <a:gd name="T89" fmla="*/ 72130 h 55"/>
              <a:gd name="T90" fmla="*/ 106627 w 66"/>
              <a:gd name="T91" fmla="*/ 79000 h 55"/>
              <a:gd name="T92" fmla="*/ 134143 w 66"/>
              <a:gd name="T93" fmla="*/ 79000 h 55"/>
              <a:gd name="T94" fmla="*/ 134143 w 66"/>
              <a:gd name="T95" fmla="*/ 106478 h 55"/>
              <a:gd name="T96" fmla="*/ 137583 w 66"/>
              <a:gd name="T97" fmla="*/ 109912 h 55"/>
              <a:gd name="T98" fmla="*/ 161660 w 66"/>
              <a:gd name="T99" fmla="*/ 109912 h 55"/>
              <a:gd name="T100" fmla="*/ 165100 w 66"/>
              <a:gd name="T101" fmla="*/ 106478 h 55"/>
              <a:gd name="T102" fmla="*/ 165100 w 66"/>
              <a:gd name="T103" fmla="*/ 79000 h 55"/>
              <a:gd name="T104" fmla="*/ 192616 w 66"/>
              <a:gd name="T105" fmla="*/ 79000 h 55"/>
              <a:gd name="T106" fmla="*/ 196056 w 66"/>
              <a:gd name="T107" fmla="*/ 72130 h 55"/>
              <a:gd name="T108" fmla="*/ 196056 w 66"/>
              <a:gd name="T109" fmla="*/ 51521 h 55"/>
              <a:gd name="T110" fmla="*/ 165100 w 66"/>
              <a:gd name="T111" fmla="*/ 140825 h 55"/>
              <a:gd name="T112" fmla="*/ 147902 w 66"/>
              <a:gd name="T113" fmla="*/ 154564 h 55"/>
              <a:gd name="T114" fmla="*/ 165100 w 66"/>
              <a:gd name="T115" fmla="*/ 171738 h 55"/>
              <a:gd name="T116" fmla="*/ 182298 w 66"/>
              <a:gd name="T117" fmla="*/ 154564 h 55"/>
              <a:gd name="T118" fmla="*/ 165100 w 66"/>
              <a:gd name="T119" fmla="*/ 140825 h 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 h="55">
                <a:moveTo>
                  <a:pt x="66" y="43"/>
                </a:moveTo>
                <a:cubicBezTo>
                  <a:pt x="66" y="44"/>
                  <a:pt x="65" y="45"/>
                  <a:pt x="64" y="45"/>
                </a:cubicBezTo>
                <a:cubicBezTo>
                  <a:pt x="57" y="45"/>
                  <a:pt x="57" y="45"/>
                  <a:pt x="57" y="45"/>
                </a:cubicBezTo>
                <a:cubicBezTo>
                  <a:pt x="57" y="50"/>
                  <a:pt x="53" y="55"/>
                  <a:pt x="48" y="55"/>
                </a:cubicBezTo>
                <a:cubicBezTo>
                  <a:pt x="43" y="55"/>
                  <a:pt x="39" y="50"/>
                  <a:pt x="39" y="45"/>
                </a:cubicBezTo>
                <a:cubicBezTo>
                  <a:pt x="25" y="45"/>
                  <a:pt x="25" y="45"/>
                  <a:pt x="25" y="45"/>
                </a:cubicBezTo>
                <a:cubicBezTo>
                  <a:pt x="25" y="50"/>
                  <a:pt x="21" y="55"/>
                  <a:pt x="16" y="55"/>
                </a:cubicBezTo>
                <a:cubicBezTo>
                  <a:pt x="11" y="55"/>
                  <a:pt x="7" y="50"/>
                  <a:pt x="7" y="45"/>
                </a:cubicBezTo>
                <a:cubicBezTo>
                  <a:pt x="2" y="45"/>
                  <a:pt x="2" y="45"/>
                  <a:pt x="2" y="45"/>
                </a:cubicBezTo>
                <a:cubicBezTo>
                  <a:pt x="1" y="45"/>
                  <a:pt x="0" y="44"/>
                  <a:pt x="0" y="43"/>
                </a:cubicBezTo>
                <a:cubicBezTo>
                  <a:pt x="0" y="42"/>
                  <a:pt x="1" y="41"/>
                  <a:pt x="2" y="41"/>
                </a:cubicBezTo>
                <a:cubicBezTo>
                  <a:pt x="2" y="26"/>
                  <a:pt x="2" y="26"/>
                  <a:pt x="2" y="26"/>
                </a:cubicBezTo>
                <a:cubicBezTo>
                  <a:pt x="2" y="25"/>
                  <a:pt x="3" y="23"/>
                  <a:pt x="4" y="22"/>
                </a:cubicBezTo>
                <a:cubicBezTo>
                  <a:pt x="11" y="15"/>
                  <a:pt x="11" y="15"/>
                  <a:pt x="11" y="15"/>
                </a:cubicBezTo>
                <a:cubicBezTo>
                  <a:pt x="12" y="14"/>
                  <a:pt x="14" y="13"/>
                  <a:pt x="15" y="13"/>
                </a:cubicBezTo>
                <a:cubicBezTo>
                  <a:pt x="21" y="13"/>
                  <a:pt x="21" y="13"/>
                  <a:pt x="21" y="13"/>
                </a:cubicBezTo>
                <a:cubicBezTo>
                  <a:pt x="21" y="2"/>
                  <a:pt x="21" y="2"/>
                  <a:pt x="21" y="2"/>
                </a:cubicBezTo>
                <a:cubicBezTo>
                  <a:pt x="21" y="1"/>
                  <a:pt x="22" y="0"/>
                  <a:pt x="23" y="0"/>
                </a:cubicBezTo>
                <a:cubicBezTo>
                  <a:pt x="64" y="0"/>
                  <a:pt x="64" y="0"/>
                  <a:pt x="64" y="0"/>
                </a:cubicBezTo>
                <a:cubicBezTo>
                  <a:pt x="65" y="0"/>
                  <a:pt x="66" y="1"/>
                  <a:pt x="66" y="2"/>
                </a:cubicBezTo>
                <a:lnTo>
                  <a:pt x="66" y="43"/>
                </a:lnTo>
                <a:close/>
                <a:moveTo>
                  <a:pt x="21" y="27"/>
                </a:moveTo>
                <a:cubicBezTo>
                  <a:pt x="21" y="18"/>
                  <a:pt x="21" y="18"/>
                  <a:pt x="21" y="18"/>
                </a:cubicBezTo>
                <a:cubicBezTo>
                  <a:pt x="15" y="18"/>
                  <a:pt x="15" y="18"/>
                  <a:pt x="15" y="18"/>
                </a:cubicBezTo>
                <a:cubicBezTo>
                  <a:pt x="15" y="18"/>
                  <a:pt x="14" y="18"/>
                  <a:pt x="14" y="18"/>
                </a:cubicBezTo>
                <a:cubicBezTo>
                  <a:pt x="7" y="25"/>
                  <a:pt x="7" y="25"/>
                  <a:pt x="7" y="25"/>
                </a:cubicBezTo>
                <a:cubicBezTo>
                  <a:pt x="7" y="25"/>
                  <a:pt x="7" y="26"/>
                  <a:pt x="7" y="26"/>
                </a:cubicBezTo>
                <a:cubicBezTo>
                  <a:pt x="7" y="27"/>
                  <a:pt x="7" y="27"/>
                  <a:pt x="7" y="27"/>
                </a:cubicBezTo>
                <a:lnTo>
                  <a:pt x="21" y="27"/>
                </a:lnTo>
                <a:close/>
                <a:moveTo>
                  <a:pt x="16" y="41"/>
                </a:moveTo>
                <a:cubicBezTo>
                  <a:pt x="14" y="41"/>
                  <a:pt x="11" y="43"/>
                  <a:pt x="11" y="45"/>
                </a:cubicBezTo>
                <a:cubicBezTo>
                  <a:pt x="11" y="48"/>
                  <a:pt x="14" y="50"/>
                  <a:pt x="16" y="50"/>
                </a:cubicBezTo>
                <a:cubicBezTo>
                  <a:pt x="19" y="50"/>
                  <a:pt x="21" y="48"/>
                  <a:pt x="21" y="45"/>
                </a:cubicBezTo>
                <a:cubicBezTo>
                  <a:pt x="21" y="43"/>
                  <a:pt x="19" y="41"/>
                  <a:pt x="16" y="41"/>
                </a:cubicBezTo>
                <a:close/>
                <a:moveTo>
                  <a:pt x="57" y="15"/>
                </a:moveTo>
                <a:cubicBezTo>
                  <a:pt x="57" y="14"/>
                  <a:pt x="57" y="13"/>
                  <a:pt x="56" y="13"/>
                </a:cubicBezTo>
                <a:cubicBezTo>
                  <a:pt x="48" y="13"/>
                  <a:pt x="48" y="13"/>
                  <a:pt x="48" y="13"/>
                </a:cubicBezTo>
                <a:cubicBezTo>
                  <a:pt x="48" y="5"/>
                  <a:pt x="48" y="5"/>
                  <a:pt x="48" y="5"/>
                </a:cubicBezTo>
                <a:cubicBezTo>
                  <a:pt x="48" y="5"/>
                  <a:pt x="48" y="4"/>
                  <a:pt x="47" y="4"/>
                </a:cubicBezTo>
                <a:cubicBezTo>
                  <a:pt x="40" y="4"/>
                  <a:pt x="40" y="4"/>
                  <a:pt x="40" y="4"/>
                </a:cubicBezTo>
                <a:cubicBezTo>
                  <a:pt x="39" y="4"/>
                  <a:pt x="39" y="5"/>
                  <a:pt x="39" y="5"/>
                </a:cubicBezTo>
                <a:cubicBezTo>
                  <a:pt x="39" y="13"/>
                  <a:pt x="39" y="13"/>
                  <a:pt x="39" y="13"/>
                </a:cubicBezTo>
                <a:cubicBezTo>
                  <a:pt x="31" y="13"/>
                  <a:pt x="31" y="13"/>
                  <a:pt x="31" y="13"/>
                </a:cubicBezTo>
                <a:cubicBezTo>
                  <a:pt x="30" y="13"/>
                  <a:pt x="30" y="14"/>
                  <a:pt x="30" y="15"/>
                </a:cubicBezTo>
                <a:cubicBezTo>
                  <a:pt x="30" y="21"/>
                  <a:pt x="30" y="21"/>
                  <a:pt x="30" y="21"/>
                </a:cubicBezTo>
                <a:cubicBezTo>
                  <a:pt x="30" y="22"/>
                  <a:pt x="30" y="23"/>
                  <a:pt x="31" y="23"/>
                </a:cubicBezTo>
                <a:cubicBezTo>
                  <a:pt x="39" y="23"/>
                  <a:pt x="39" y="23"/>
                  <a:pt x="39" y="23"/>
                </a:cubicBezTo>
                <a:cubicBezTo>
                  <a:pt x="39" y="31"/>
                  <a:pt x="39" y="31"/>
                  <a:pt x="39" y="31"/>
                </a:cubicBezTo>
                <a:cubicBezTo>
                  <a:pt x="39" y="31"/>
                  <a:pt x="39" y="32"/>
                  <a:pt x="40" y="32"/>
                </a:cubicBezTo>
                <a:cubicBezTo>
                  <a:pt x="47" y="32"/>
                  <a:pt x="47" y="32"/>
                  <a:pt x="47" y="32"/>
                </a:cubicBezTo>
                <a:cubicBezTo>
                  <a:pt x="48" y="32"/>
                  <a:pt x="48" y="31"/>
                  <a:pt x="48" y="31"/>
                </a:cubicBezTo>
                <a:cubicBezTo>
                  <a:pt x="48" y="23"/>
                  <a:pt x="48" y="23"/>
                  <a:pt x="48" y="23"/>
                </a:cubicBezTo>
                <a:cubicBezTo>
                  <a:pt x="56" y="23"/>
                  <a:pt x="56" y="23"/>
                  <a:pt x="56" y="23"/>
                </a:cubicBezTo>
                <a:cubicBezTo>
                  <a:pt x="57" y="23"/>
                  <a:pt x="57" y="22"/>
                  <a:pt x="57" y="21"/>
                </a:cubicBezTo>
                <a:lnTo>
                  <a:pt x="57" y="15"/>
                </a:lnTo>
                <a:close/>
                <a:moveTo>
                  <a:pt x="48" y="41"/>
                </a:moveTo>
                <a:cubicBezTo>
                  <a:pt x="45" y="41"/>
                  <a:pt x="43" y="43"/>
                  <a:pt x="43" y="45"/>
                </a:cubicBezTo>
                <a:cubicBezTo>
                  <a:pt x="43" y="48"/>
                  <a:pt x="45" y="50"/>
                  <a:pt x="48" y="50"/>
                </a:cubicBezTo>
                <a:cubicBezTo>
                  <a:pt x="51" y="50"/>
                  <a:pt x="53" y="48"/>
                  <a:pt x="53" y="45"/>
                </a:cubicBezTo>
                <a:cubicBezTo>
                  <a:pt x="53" y="43"/>
                  <a:pt x="51" y="41"/>
                  <a:pt x="48"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FE106999-1234-4853-853E-B3F7D74D52FD}"/>
              </a:ext>
            </a:extLst>
          </p:cNvPr>
          <p:cNvSpPr>
            <a:spLocks noEditPoints="1"/>
          </p:cNvSpPr>
          <p:nvPr/>
        </p:nvSpPr>
        <p:spPr bwMode="auto">
          <a:xfrm>
            <a:off x="5013128" y="3466537"/>
            <a:ext cx="833840" cy="468450"/>
          </a:xfrm>
          <a:custGeom>
            <a:avLst/>
            <a:gdLst>
              <a:gd name="T0" fmla="*/ 227438 w 82"/>
              <a:gd name="T1" fmla="*/ 158750 h 46"/>
              <a:gd name="T2" fmla="*/ 172302 w 82"/>
              <a:gd name="T3" fmla="*/ 103533 h 46"/>
              <a:gd name="T4" fmla="*/ 189532 w 82"/>
              <a:gd name="T5" fmla="*/ 62120 h 46"/>
              <a:gd name="T6" fmla="*/ 182640 w 82"/>
              <a:gd name="T7" fmla="*/ 48315 h 46"/>
              <a:gd name="T8" fmla="*/ 137841 w 82"/>
              <a:gd name="T9" fmla="*/ 106984 h 46"/>
              <a:gd name="T10" fmla="*/ 134395 w 82"/>
              <a:gd name="T11" fmla="*/ 110435 h 46"/>
              <a:gd name="T12" fmla="*/ 110273 w 82"/>
              <a:gd name="T13" fmla="*/ 110435 h 46"/>
              <a:gd name="T14" fmla="*/ 55137 w 82"/>
              <a:gd name="T15" fmla="*/ 158750 h 46"/>
              <a:gd name="T16" fmla="*/ 0 w 82"/>
              <a:gd name="T17" fmla="*/ 103533 h 46"/>
              <a:gd name="T18" fmla="*/ 55137 w 82"/>
              <a:gd name="T19" fmla="*/ 48315 h 46"/>
              <a:gd name="T20" fmla="*/ 79259 w 82"/>
              <a:gd name="T21" fmla="*/ 55217 h 46"/>
              <a:gd name="T22" fmla="*/ 96489 w 82"/>
              <a:gd name="T23" fmla="*/ 31060 h 46"/>
              <a:gd name="T24" fmla="*/ 68921 w 82"/>
              <a:gd name="T25" fmla="*/ 31060 h 46"/>
              <a:gd name="T26" fmla="*/ 62029 w 82"/>
              <a:gd name="T27" fmla="*/ 24158 h 46"/>
              <a:gd name="T28" fmla="*/ 68921 w 82"/>
              <a:gd name="T29" fmla="*/ 13804 h 46"/>
              <a:gd name="T30" fmla="*/ 117165 w 82"/>
              <a:gd name="T31" fmla="*/ 13804 h 46"/>
              <a:gd name="T32" fmla="*/ 117165 w 82"/>
              <a:gd name="T33" fmla="*/ 31060 h 46"/>
              <a:gd name="T34" fmla="*/ 172302 w 82"/>
              <a:gd name="T35" fmla="*/ 31060 h 46"/>
              <a:gd name="T36" fmla="*/ 161964 w 82"/>
              <a:gd name="T37" fmla="*/ 13804 h 46"/>
              <a:gd name="T38" fmla="*/ 134395 w 82"/>
              <a:gd name="T39" fmla="*/ 13804 h 46"/>
              <a:gd name="T40" fmla="*/ 124057 w 82"/>
              <a:gd name="T41" fmla="*/ 6902 h 46"/>
              <a:gd name="T42" fmla="*/ 134395 w 82"/>
              <a:gd name="T43" fmla="*/ 0 h 46"/>
              <a:gd name="T44" fmla="*/ 165410 w 82"/>
              <a:gd name="T45" fmla="*/ 0 h 46"/>
              <a:gd name="T46" fmla="*/ 172302 w 82"/>
              <a:gd name="T47" fmla="*/ 3451 h 46"/>
              <a:gd name="T48" fmla="*/ 203316 w 82"/>
              <a:gd name="T49" fmla="*/ 51766 h 46"/>
              <a:gd name="T50" fmla="*/ 227438 w 82"/>
              <a:gd name="T51" fmla="*/ 48315 h 46"/>
              <a:gd name="T52" fmla="*/ 282575 w 82"/>
              <a:gd name="T53" fmla="*/ 103533 h 46"/>
              <a:gd name="T54" fmla="*/ 227438 w 82"/>
              <a:gd name="T55" fmla="*/ 158750 h 46"/>
              <a:gd name="T56" fmla="*/ 55137 w 82"/>
              <a:gd name="T57" fmla="*/ 110435 h 46"/>
              <a:gd name="T58" fmla="*/ 48245 w 82"/>
              <a:gd name="T59" fmla="*/ 96630 h 46"/>
              <a:gd name="T60" fmla="*/ 72367 w 82"/>
              <a:gd name="T61" fmla="*/ 65571 h 46"/>
              <a:gd name="T62" fmla="*/ 55137 w 82"/>
              <a:gd name="T63" fmla="*/ 62120 h 46"/>
              <a:gd name="T64" fmla="*/ 13784 w 82"/>
              <a:gd name="T65" fmla="*/ 103533 h 46"/>
              <a:gd name="T66" fmla="*/ 55137 w 82"/>
              <a:gd name="T67" fmla="*/ 141495 h 46"/>
              <a:gd name="T68" fmla="*/ 93043 w 82"/>
              <a:gd name="T69" fmla="*/ 110435 h 46"/>
              <a:gd name="T70" fmla="*/ 55137 w 82"/>
              <a:gd name="T71" fmla="*/ 110435 h 46"/>
              <a:gd name="T72" fmla="*/ 93043 w 82"/>
              <a:gd name="T73" fmla="*/ 93179 h 46"/>
              <a:gd name="T74" fmla="*/ 82705 w 82"/>
              <a:gd name="T75" fmla="*/ 75924 h 46"/>
              <a:gd name="T76" fmla="*/ 68921 w 82"/>
              <a:gd name="T77" fmla="*/ 93179 h 46"/>
              <a:gd name="T78" fmla="*/ 93043 w 82"/>
              <a:gd name="T79" fmla="*/ 93179 h 46"/>
              <a:gd name="T80" fmla="*/ 165410 w 82"/>
              <a:gd name="T81" fmla="*/ 48315 h 46"/>
              <a:gd name="T82" fmla="*/ 106827 w 82"/>
              <a:gd name="T83" fmla="*/ 48315 h 46"/>
              <a:gd name="T84" fmla="*/ 93043 w 82"/>
              <a:gd name="T85" fmla="*/ 62120 h 46"/>
              <a:gd name="T86" fmla="*/ 110273 w 82"/>
              <a:gd name="T87" fmla="*/ 93179 h 46"/>
              <a:gd name="T88" fmla="*/ 127503 w 82"/>
              <a:gd name="T89" fmla="*/ 93179 h 46"/>
              <a:gd name="T90" fmla="*/ 165410 w 82"/>
              <a:gd name="T91" fmla="*/ 48315 h 46"/>
              <a:gd name="T92" fmla="*/ 227438 w 82"/>
              <a:gd name="T93" fmla="*/ 62120 h 46"/>
              <a:gd name="T94" fmla="*/ 213654 w 82"/>
              <a:gd name="T95" fmla="*/ 65571 h 46"/>
              <a:gd name="T96" fmla="*/ 234330 w 82"/>
              <a:gd name="T97" fmla="*/ 96630 h 46"/>
              <a:gd name="T98" fmla="*/ 230884 w 82"/>
              <a:gd name="T99" fmla="*/ 106984 h 46"/>
              <a:gd name="T100" fmla="*/ 227438 w 82"/>
              <a:gd name="T101" fmla="*/ 110435 h 46"/>
              <a:gd name="T102" fmla="*/ 220546 w 82"/>
              <a:gd name="T103" fmla="*/ 106984 h 46"/>
              <a:gd name="T104" fmla="*/ 199870 w 82"/>
              <a:gd name="T105" fmla="*/ 75924 h 46"/>
              <a:gd name="T106" fmla="*/ 189532 w 82"/>
              <a:gd name="T107" fmla="*/ 103533 h 46"/>
              <a:gd name="T108" fmla="*/ 227438 w 82"/>
              <a:gd name="T109" fmla="*/ 141495 h 46"/>
              <a:gd name="T110" fmla="*/ 265345 w 82"/>
              <a:gd name="T111" fmla="*/ 103533 h 46"/>
              <a:gd name="T112" fmla="*/ 227438 w 82"/>
              <a:gd name="T113" fmla="*/ 6212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2" h="46">
                <a:moveTo>
                  <a:pt x="66" y="46"/>
                </a:moveTo>
                <a:cubicBezTo>
                  <a:pt x="57" y="46"/>
                  <a:pt x="50" y="38"/>
                  <a:pt x="50" y="30"/>
                </a:cubicBezTo>
                <a:cubicBezTo>
                  <a:pt x="50" y="25"/>
                  <a:pt x="52" y="21"/>
                  <a:pt x="55" y="18"/>
                </a:cubicBezTo>
                <a:cubicBezTo>
                  <a:pt x="53" y="14"/>
                  <a:pt x="53" y="14"/>
                  <a:pt x="53" y="14"/>
                </a:cubicBezTo>
                <a:cubicBezTo>
                  <a:pt x="40" y="31"/>
                  <a:pt x="40" y="31"/>
                  <a:pt x="40" y="31"/>
                </a:cubicBezTo>
                <a:cubicBezTo>
                  <a:pt x="40" y="32"/>
                  <a:pt x="39" y="32"/>
                  <a:pt x="39" y="32"/>
                </a:cubicBezTo>
                <a:cubicBezTo>
                  <a:pt x="32" y="32"/>
                  <a:pt x="32" y="32"/>
                  <a:pt x="32" y="32"/>
                </a:cubicBezTo>
                <a:cubicBezTo>
                  <a:pt x="30" y="40"/>
                  <a:pt x="24" y="46"/>
                  <a:pt x="16" y="46"/>
                </a:cubicBezTo>
                <a:cubicBezTo>
                  <a:pt x="7" y="46"/>
                  <a:pt x="0" y="38"/>
                  <a:pt x="0" y="30"/>
                </a:cubicBezTo>
                <a:cubicBezTo>
                  <a:pt x="0" y="21"/>
                  <a:pt x="7" y="14"/>
                  <a:pt x="16" y="14"/>
                </a:cubicBezTo>
                <a:cubicBezTo>
                  <a:pt x="19" y="14"/>
                  <a:pt x="21" y="14"/>
                  <a:pt x="23" y="16"/>
                </a:cubicBezTo>
                <a:cubicBezTo>
                  <a:pt x="28" y="9"/>
                  <a:pt x="28" y="9"/>
                  <a:pt x="28" y="9"/>
                </a:cubicBezTo>
                <a:cubicBezTo>
                  <a:pt x="20" y="9"/>
                  <a:pt x="20" y="9"/>
                  <a:pt x="20" y="9"/>
                </a:cubicBezTo>
                <a:cubicBezTo>
                  <a:pt x="19" y="9"/>
                  <a:pt x="18" y="8"/>
                  <a:pt x="18" y="7"/>
                </a:cubicBezTo>
                <a:cubicBezTo>
                  <a:pt x="18" y="6"/>
                  <a:pt x="19" y="4"/>
                  <a:pt x="20" y="4"/>
                </a:cubicBezTo>
                <a:cubicBezTo>
                  <a:pt x="34" y="4"/>
                  <a:pt x="34" y="4"/>
                  <a:pt x="34" y="4"/>
                </a:cubicBezTo>
                <a:cubicBezTo>
                  <a:pt x="34" y="9"/>
                  <a:pt x="34" y="9"/>
                  <a:pt x="34" y="9"/>
                </a:cubicBezTo>
                <a:cubicBezTo>
                  <a:pt x="50" y="9"/>
                  <a:pt x="50" y="9"/>
                  <a:pt x="50" y="9"/>
                </a:cubicBezTo>
                <a:cubicBezTo>
                  <a:pt x="47" y="4"/>
                  <a:pt x="47" y="4"/>
                  <a:pt x="47" y="4"/>
                </a:cubicBezTo>
                <a:cubicBezTo>
                  <a:pt x="39" y="4"/>
                  <a:pt x="39" y="4"/>
                  <a:pt x="39" y="4"/>
                </a:cubicBezTo>
                <a:cubicBezTo>
                  <a:pt x="37" y="4"/>
                  <a:pt x="36" y="3"/>
                  <a:pt x="36" y="2"/>
                </a:cubicBezTo>
                <a:cubicBezTo>
                  <a:pt x="36" y="1"/>
                  <a:pt x="37" y="0"/>
                  <a:pt x="39" y="0"/>
                </a:cubicBezTo>
                <a:cubicBezTo>
                  <a:pt x="48" y="0"/>
                  <a:pt x="48" y="0"/>
                  <a:pt x="48" y="0"/>
                </a:cubicBezTo>
                <a:cubicBezTo>
                  <a:pt x="48" y="0"/>
                  <a:pt x="49" y="0"/>
                  <a:pt x="50" y="1"/>
                </a:cubicBezTo>
                <a:cubicBezTo>
                  <a:pt x="59" y="15"/>
                  <a:pt x="59" y="15"/>
                  <a:pt x="59" y="15"/>
                </a:cubicBezTo>
                <a:cubicBezTo>
                  <a:pt x="61" y="14"/>
                  <a:pt x="64" y="14"/>
                  <a:pt x="66" y="14"/>
                </a:cubicBezTo>
                <a:cubicBezTo>
                  <a:pt x="75" y="14"/>
                  <a:pt x="82" y="21"/>
                  <a:pt x="82" y="30"/>
                </a:cubicBezTo>
                <a:cubicBezTo>
                  <a:pt x="82" y="38"/>
                  <a:pt x="75" y="46"/>
                  <a:pt x="66" y="46"/>
                </a:cubicBezTo>
                <a:close/>
                <a:moveTo>
                  <a:pt x="16" y="32"/>
                </a:moveTo>
                <a:cubicBezTo>
                  <a:pt x="14" y="32"/>
                  <a:pt x="13" y="30"/>
                  <a:pt x="14" y="28"/>
                </a:cubicBezTo>
                <a:cubicBezTo>
                  <a:pt x="21" y="19"/>
                  <a:pt x="21" y="19"/>
                  <a:pt x="21" y="19"/>
                </a:cubicBezTo>
                <a:cubicBezTo>
                  <a:pt x="19" y="19"/>
                  <a:pt x="18" y="18"/>
                  <a:pt x="16" y="18"/>
                </a:cubicBezTo>
                <a:cubicBezTo>
                  <a:pt x="9" y="18"/>
                  <a:pt x="4" y="23"/>
                  <a:pt x="4" y="30"/>
                </a:cubicBezTo>
                <a:cubicBezTo>
                  <a:pt x="4" y="36"/>
                  <a:pt x="9" y="41"/>
                  <a:pt x="16" y="41"/>
                </a:cubicBezTo>
                <a:cubicBezTo>
                  <a:pt x="21" y="41"/>
                  <a:pt x="26" y="37"/>
                  <a:pt x="27" y="32"/>
                </a:cubicBezTo>
                <a:lnTo>
                  <a:pt x="16" y="32"/>
                </a:lnTo>
                <a:close/>
                <a:moveTo>
                  <a:pt x="27" y="27"/>
                </a:moveTo>
                <a:cubicBezTo>
                  <a:pt x="27" y="25"/>
                  <a:pt x="26" y="23"/>
                  <a:pt x="24" y="22"/>
                </a:cubicBezTo>
                <a:cubicBezTo>
                  <a:pt x="20" y="27"/>
                  <a:pt x="20" y="27"/>
                  <a:pt x="20" y="27"/>
                </a:cubicBezTo>
                <a:lnTo>
                  <a:pt x="27" y="27"/>
                </a:lnTo>
                <a:close/>
                <a:moveTo>
                  <a:pt x="48" y="14"/>
                </a:moveTo>
                <a:cubicBezTo>
                  <a:pt x="31" y="14"/>
                  <a:pt x="31" y="14"/>
                  <a:pt x="31" y="14"/>
                </a:cubicBezTo>
                <a:cubicBezTo>
                  <a:pt x="27" y="18"/>
                  <a:pt x="27" y="18"/>
                  <a:pt x="27" y="18"/>
                </a:cubicBezTo>
                <a:cubicBezTo>
                  <a:pt x="29" y="21"/>
                  <a:pt x="31" y="24"/>
                  <a:pt x="32" y="27"/>
                </a:cubicBezTo>
                <a:cubicBezTo>
                  <a:pt x="37" y="27"/>
                  <a:pt x="37" y="27"/>
                  <a:pt x="37" y="27"/>
                </a:cubicBezTo>
                <a:lnTo>
                  <a:pt x="48" y="14"/>
                </a:lnTo>
                <a:close/>
                <a:moveTo>
                  <a:pt x="66" y="18"/>
                </a:moveTo>
                <a:cubicBezTo>
                  <a:pt x="64" y="18"/>
                  <a:pt x="63" y="19"/>
                  <a:pt x="62" y="19"/>
                </a:cubicBezTo>
                <a:cubicBezTo>
                  <a:pt x="68" y="28"/>
                  <a:pt x="68" y="28"/>
                  <a:pt x="68" y="28"/>
                </a:cubicBezTo>
                <a:cubicBezTo>
                  <a:pt x="69" y="29"/>
                  <a:pt x="68" y="31"/>
                  <a:pt x="67" y="31"/>
                </a:cubicBezTo>
                <a:cubicBezTo>
                  <a:pt x="67" y="32"/>
                  <a:pt x="66" y="32"/>
                  <a:pt x="66" y="32"/>
                </a:cubicBezTo>
                <a:cubicBezTo>
                  <a:pt x="65" y="32"/>
                  <a:pt x="65" y="32"/>
                  <a:pt x="64" y="31"/>
                </a:cubicBezTo>
                <a:cubicBezTo>
                  <a:pt x="58" y="22"/>
                  <a:pt x="58" y="22"/>
                  <a:pt x="58" y="22"/>
                </a:cubicBezTo>
                <a:cubicBezTo>
                  <a:pt x="56" y="24"/>
                  <a:pt x="55" y="26"/>
                  <a:pt x="55" y="30"/>
                </a:cubicBezTo>
                <a:cubicBezTo>
                  <a:pt x="55" y="36"/>
                  <a:pt x="60" y="41"/>
                  <a:pt x="66" y="41"/>
                </a:cubicBezTo>
                <a:cubicBezTo>
                  <a:pt x="72" y="41"/>
                  <a:pt x="77" y="36"/>
                  <a:pt x="77" y="30"/>
                </a:cubicBezTo>
                <a:cubicBezTo>
                  <a:pt x="77" y="23"/>
                  <a:pt x="72" y="18"/>
                  <a:pt x="66"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5">
            <a:extLst>
              <a:ext uri="{FF2B5EF4-FFF2-40B4-BE49-F238E27FC236}">
                <a16:creationId xmlns:a16="http://schemas.microsoft.com/office/drawing/2014/main" id="{F0FAB93B-D3B9-4FF3-8F33-31B716CF51B9}"/>
              </a:ext>
            </a:extLst>
          </p:cNvPr>
          <p:cNvSpPr>
            <a:spLocks noEditPoints="1"/>
          </p:cNvSpPr>
          <p:nvPr/>
        </p:nvSpPr>
        <p:spPr bwMode="auto">
          <a:xfrm>
            <a:off x="2264301" y="3363570"/>
            <a:ext cx="740150" cy="651146"/>
          </a:xfrm>
          <a:custGeom>
            <a:avLst/>
            <a:gdLst>
              <a:gd name="T0" fmla="*/ 250825 w 73"/>
              <a:gd name="T1" fmla="*/ 137914 h 64"/>
              <a:gd name="T2" fmla="*/ 250825 w 73"/>
              <a:gd name="T3" fmla="*/ 182737 h 64"/>
              <a:gd name="T4" fmla="*/ 247389 w 73"/>
              <a:gd name="T5" fmla="*/ 189632 h 64"/>
              <a:gd name="T6" fmla="*/ 233645 w 73"/>
              <a:gd name="T7" fmla="*/ 189632 h 64"/>
              <a:gd name="T8" fmla="*/ 233645 w 73"/>
              <a:gd name="T9" fmla="*/ 196528 h 64"/>
              <a:gd name="T10" fmla="*/ 209593 w 73"/>
              <a:gd name="T11" fmla="*/ 220663 h 64"/>
              <a:gd name="T12" fmla="*/ 188978 w 73"/>
              <a:gd name="T13" fmla="*/ 196528 h 64"/>
              <a:gd name="T14" fmla="*/ 188978 w 73"/>
              <a:gd name="T15" fmla="*/ 189632 h 64"/>
              <a:gd name="T16" fmla="*/ 61847 w 73"/>
              <a:gd name="T17" fmla="*/ 189632 h 64"/>
              <a:gd name="T18" fmla="*/ 61847 w 73"/>
              <a:gd name="T19" fmla="*/ 196528 h 64"/>
              <a:gd name="T20" fmla="*/ 37796 w 73"/>
              <a:gd name="T21" fmla="*/ 220663 h 64"/>
              <a:gd name="T22" fmla="*/ 13744 w 73"/>
              <a:gd name="T23" fmla="*/ 196528 h 64"/>
              <a:gd name="T24" fmla="*/ 13744 w 73"/>
              <a:gd name="T25" fmla="*/ 189632 h 64"/>
              <a:gd name="T26" fmla="*/ 3436 w 73"/>
              <a:gd name="T27" fmla="*/ 189632 h 64"/>
              <a:gd name="T28" fmla="*/ 0 w 73"/>
              <a:gd name="T29" fmla="*/ 182737 h 64"/>
              <a:gd name="T30" fmla="*/ 0 w 73"/>
              <a:gd name="T31" fmla="*/ 137914 h 64"/>
              <a:gd name="T32" fmla="*/ 27488 w 73"/>
              <a:gd name="T33" fmla="*/ 110332 h 64"/>
              <a:gd name="T34" fmla="*/ 30924 w 73"/>
              <a:gd name="T35" fmla="*/ 110332 h 64"/>
              <a:gd name="T36" fmla="*/ 44667 w 73"/>
              <a:gd name="T37" fmla="*/ 58614 h 64"/>
              <a:gd name="T38" fmla="*/ 79027 w 73"/>
              <a:gd name="T39" fmla="*/ 31031 h 64"/>
              <a:gd name="T40" fmla="*/ 92771 w 73"/>
              <a:gd name="T41" fmla="*/ 31031 h 64"/>
              <a:gd name="T42" fmla="*/ 92771 w 73"/>
              <a:gd name="T43" fmla="*/ 3448 h 64"/>
              <a:gd name="T44" fmla="*/ 96207 w 73"/>
              <a:gd name="T45" fmla="*/ 0 h 64"/>
              <a:gd name="T46" fmla="*/ 151182 w 73"/>
              <a:gd name="T47" fmla="*/ 0 h 64"/>
              <a:gd name="T48" fmla="*/ 154618 w 73"/>
              <a:gd name="T49" fmla="*/ 3448 h 64"/>
              <a:gd name="T50" fmla="*/ 154618 w 73"/>
              <a:gd name="T51" fmla="*/ 31031 h 64"/>
              <a:gd name="T52" fmla="*/ 171798 w 73"/>
              <a:gd name="T53" fmla="*/ 31031 h 64"/>
              <a:gd name="T54" fmla="*/ 206158 w 73"/>
              <a:gd name="T55" fmla="*/ 58614 h 64"/>
              <a:gd name="T56" fmla="*/ 219901 w 73"/>
              <a:gd name="T57" fmla="*/ 110332 h 64"/>
              <a:gd name="T58" fmla="*/ 223337 w 73"/>
              <a:gd name="T59" fmla="*/ 110332 h 64"/>
              <a:gd name="T60" fmla="*/ 250825 w 73"/>
              <a:gd name="T61" fmla="*/ 137914 h 64"/>
              <a:gd name="T62" fmla="*/ 58411 w 73"/>
              <a:gd name="T63" fmla="*/ 148258 h 64"/>
              <a:gd name="T64" fmla="*/ 37796 w 73"/>
              <a:gd name="T65" fmla="*/ 127571 h 64"/>
              <a:gd name="T66" fmla="*/ 17180 w 73"/>
              <a:gd name="T67" fmla="*/ 148258 h 64"/>
              <a:gd name="T68" fmla="*/ 37796 w 73"/>
              <a:gd name="T69" fmla="*/ 168945 h 64"/>
              <a:gd name="T70" fmla="*/ 58411 w 73"/>
              <a:gd name="T71" fmla="*/ 148258 h 64"/>
              <a:gd name="T72" fmla="*/ 185542 w 73"/>
              <a:gd name="T73" fmla="*/ 110332 h 64"/>
              <a:gd name="T74" fmla="*/ 175234 w 73"/>
              <a:gd name="T75" fmla="*/ 65509 h 64"/>
              <a:gd name="T76" fmla="*/ 171798 w 73"/>
              <a:gd name="T77" fmla="*/ 62061 h 64"/>
              <a:gd name="T78" fmla="*/ 79027 w 73"/>
              <a:gd name="T79" fmla="*/ 62061 h 64"/>
              <a:gd name="T80" fmla="*/ 72155 w 73"/>
              <a:gd name="T81" fmla="*/ 65509 h 64"/>
              <a:gd name="T82" fmla="*/ 61847 w 73"/>
              <a:gd name="T83" fmla="*/ 110332 h 64"/>
              <a:gd name="T84" fmla="*/ 185542 w 73"/>
              <a:gd name="T85" fmla="*/ 110332 h 64"/>
              <a:gd name="T86" fmla="*/ 230209 w 73"/>
              <a:gd name="T87" fmla="*/ 148258 h 64"/>
              <a:gd name="T88" fmla="*/ 209593 w 73"/>
              <a:gd name="T89" fmla="*/ 127571 h 64"/>
              <a:gd name="T90" fmla="*/ 192414 w 73"/>
              <a:gd name="T91" fmla="*/ 148258 h 64"/>
              <a:gd name="T92" fmla="*/ 209593 w 73"/>
              <a:gd name="T93" fmla="*/ 168945 h 64"/>
              <a:gd name="T94" fmla="*/ 230209 w 73"/>
              <a:gd name="T95" fmla="*/ 148258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3" h="64">
                <a:moveTo>
                  <a:pt x="73" y="40"/>
                </a:moveTo>
                <a:cubicBezTo>
                  <a:pt x="73" y="53"/>
                  <a:pt x="73" y="53"/>
                  <a:pt x="73" y="53"/>
                </a:cubicBezTo>
                <a:cubicBezTo>
                  <a:pt x="73" y="54"/>
                  <a:pt x="72" y="55"/>
                  <a:pt x="72" y="55"/>
                </a:cubicBezTo>
                <a:cubicBezTo>
                  <a:pt x="68" y="55"/>
                  <a:pt x="68" y="55"/>
                  <a:pt x="68" y="55"/>
                </a:cubicBezTo>
                <a:cubicBezTo>
                  <a:pt x="68" y="57"/>
                  <a:pt x="68" y="57"/>
                  <a:pt x="68" y="57"/>
                </a:cubicBezTo>
                <a:cubicBezTo>
                  <a:pt x="68" y="61"/>
                  <a:pt x="65" y="64"/>
                  <a:pt x="61" y="64"/>
                </a:cubicBezTo>
                <a:cubicBezTo>
                  <a:pt x="58" y="64"/>
                  <a:pt x="55" y="61"/>
                  <a:pt x="55" y="57"/>
                </a:cubicBezTo>
                <a:cubicBezTo>
                  <a:pt x="55" y="55"/>
                  <a:pt x="55" y="55"/>
                  <a:pt x="55" y="55"/>
                </a:cubicBezTo>
                <a:cubicBezTo>
                  <a:pt x="18" y="55"/>
                  <a:pt x="18" y="55"/>
                  <a:pt x="18" y="55"/>
                </a:cubicBezTo>
                <a:cubicBezTo>
                  <a:pt x="18" y="57"/>
                  <a:pt x="18" y="57"/>
                  <a:pt x="18" y="57"/>
                </a:cubicBezTo>
                <a:cubicBezTo>
                  <a:pt x="18" y="61"/>
                  <a:pt x="15" y="64"/>
                  <a:pt x="11" y="64"/>
                </a:cubicBezTo>
                <a:cubicBezTo>
                  <a:pt x="7" y="64"/>
                  <a:pt x="4" y="61"/>
                  <a:pt x="4" y="57"/>
                </a:cubicBezTo>
                <a:cubicBezTo>
                  <a:pt x="4" y="55"/>
                  <a:pt x="4" y="55"/>
                  <a:pt x="4" y="55"/>
                </a:cubicBezTo>
                <a:cubicBezTo>
                  <a:pt x="1" y="55"/>
                  <a:pt x="1" y="55"/>
                  <a:pt x="1" y="55"/>
                </a:cubicBezTo>
                <a:cubicBezTo>
                  <a:pt x="0" y="55"/>
                  <a:pt x="0" y="54"/>
                  <a:pt x="0" y="53"/>
                </a:cubicBezTo>
                <a:cubicBezTo>
                  <a:pt x="0" y="40"/>
                  <a:pt x="0" y="40"/>
                  <a:pt x="0" y="40"/>
                </a:cubicBezTo>
                <a:cubicBezTo>
                  <a:pt x="0" y="35"/>
                  <a:pt x="3" y="32"/>
                  <a:pt x="8" y="32"/>
                </a:cubicBezTo>
                <a:cubicBezTo>
                  <a:pt x="9" y="32"/>
                  <a:pt x="9" y="32"/>
                  <a:pt x="9" y="32"/>
                </a:cubicBezTo>
                <a:cubicBezTo>
                  <a:pt x="13" y="17"/>
                  <a:pt x="13" y="17"/>
                  <a:pt x="13" y="17"/>
                </a:cubicBezTo>
                <a:cubicBezTo>
                  <a:pt x="14" y="12"/>
                  <a:pt x="18" y="9"/>
                  <a:pt x="23" y="9"/>
                </a:cubicBezTo>
                <a:cubicBezTo>
                  <a:pt x="27" y="9"/>
                  <a:pt x="27" y="9"/>
                  <a:pt x="27" y="9"/>
                </a:cubicBezTo>
                <a:cubicBezTo>
                  <a:pt x="27" y="1"/>
                  <a:pt x="27" y="1"/>
                  <a:pt x="27" y="1"/>
                </a:cubicBezTo>
                <a:cubicBezTo>
                  <a:pt x="27" y="0"/>
                  <a:pt x="28" y="0"/>
                  <a:pt x="28" y="0"/>
                </a:cubicBezTo>
                <a:cubicBezTo>
                  <a:pt x="44" y="0"/>
                  <a:pt x="44" y="0"/>
                  <a:pt x="44" y="0"/>
                </a:cubicBezTo>
                <a:cubicBezTo>
                  <a:pt x="45" y="0"/>
                  <a:pt x="45" y="0"/>
                  <a:pt x="45" y="1"/>
                </a:cubicBezTo>
                <a:cubicBezTo>
                  <a:pt x="45" y="9"/>
                  <a:pt x="45" y="9"/>
                  <a:pt x="45" y="9"/>
                </a:cubicBezTo>
                <a:cubicBezTo>
                  <a:pt x="50" y="9"/>
                  <a:pt x="50" y="9"/>
                  <a:pt x="50" y="9"/>
                </a:cubicBezTo>
                <a:cubicBezTo>
                  <a:pt x="55" y="9"/>
                  <a:pt x="59" y="12"/>
                  <a:pt x="60" y="17"/>
                </a:cubicBezTo>
                <a:cubicBezTo>
                  <a:pt x="64" y="32"/>
                  <a:pt x="64" y="32"/>
                  <a:pt x="64" y="32"/>
                </a:cubicBezTo>
                <a:cubicBezTo>
                  <a:pt x="65" y="32"/>
                  <a:pt x="65" y="32"/>
                  <a:pt x="65" y="32"/>
                </a:cubicBezTo>
                <a:cubicBezTo>
                  <a:pt x="69" y="32"/>
                  <a:pt x="73" y="35"/>
                  <a:pt x="73" y="40"/>
                </a:cubicBezTo>
                <a:close/>
                <a:moveTo>
                  <a:pt x="17" y="43"/>
                </a:moveTo>
                <a:cubicBezTo>
                  <a:pt x="17" y="40"/>
                  <a:pt x="14" y="37"/>
                  <a:pt x="11" y="37"/>
                </a:cubicBezTo>
                <a:cubicBezTo>
                  <a:pt x="8" y="37"/>
                  <a:pt x="5" y="40"/>
                  <a:pt x="5" y="43"/>
                </a:cubicBezTo>
                <a:cubicBezTo>
                  <a:pt x="5" y="46"/>
                  <a:pt x="8" y="49"/>
                  <a:pt x="11" y="49"/>
                </a:cubicBezTo>
                <a:cubicBezTo>
                  <a:pt x="14" y="49"/>
                  <a:pt x="17" y="46"/>
                  <a:pt x="17" y="43"/>
                </a:cubicBezTo>
                <a:close/>
                <a:moveTo>
                  <a:pt x="54" y="32"/>
                </a:moveTo>
                <a:cubicBezTo>
                  <a:pt x="51" y="19"/>
                  <a:pt x="51" y="19"/>
                  <a:pt x="51" y="19"/>
                </a:cubicBezTo>
                <a:cubicBezTo>
                  <a:pt x="51" y="19"/>
                  <a:pt x="50" y="18"/>
                  <a:pt x="50" y="18"/>
                </a:cubicBezTo>
                <a:cubicBezTo>
                  <a:pt x="23" y="18"/>
                  <a:pt x="23" y="18"/>
                  <a:pt x="23" y="18"/>
                </a:cubicBezTo>
                <a:cubicBezTo>
                  <a:pt x="22" y="18"/>
                  <a:pt x="21" y="19"/>
                  <a:pt x="21" y="19"/>
                </a:cubicBezTo>
                <a:cubicBezTo>
                  <a:pt x="18" y="32"/>
                  <a:pt x="18" y="32"/>
                  <a:pt x="18" y="32"/>
                </a:cubicBezTo>
                <a:lnTo>
                  <a:pt x="54" y="32"/>
                </a:lnTo>
                <a:close/>
                <a:moveTo>
                  <a:pt x="67" y="43"/>
                </a:moveTo>
                <a:cubicBezTo>
                  <a:pt x="67" y="40"/>
                  <a:pt x="65" y="37"/>
                  <a:pt x="61" y="37"/>
                </a:cubicBezTo>
                <a:cubicBezTo>
                  <a:pt x="58" y="37"/>
                  <a:pt x="56" y="40"/>
                  <a:pt x="56" y="43"/>
                </a:cubicBezTo>
                <a:cubicBezTo>
                  <a:pt x="56" y="46"/>
                  <a:pt x="58" y="49"/>
                  <a:pt x="61" y="49"/>
                </a:cubicBezTo>
                <a:cubicBezTo>
                  <a:pt x="65" y="49"/>
                  <a:pt x="67" y="46"/>
                  <a:pt x="6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8">
            <a:extLst>
              <a:ext uri="{FF2B5EF4-FFF2-40B4-BE49-F238E27FC236}">
                <a16:creationId xmlns:a16="http://schemas.microsoft.com/office/drawing/2014/main" id="{62094AF5-013F-440F-9272-19DE2D374513}"/>
              </a:ext>
            </a:extLst>
          </p:cNvPr>
          <p:cNvSpPr>
            <a:spLocks noEditPoints="1"/>
          </p:cNvSpPr>
          <p:nvPr/>
        </p:nvSpPr>
        <p:spPr bwMode="auto">
          <a:xfrm>
            <a:off x="3650278" y="3431145"/>
            <a:ext cx="740150" cy="576191"/>
          </a:xfrm>
          <a:custGeom>
            <a:avLst/>
            <a:gdLst>
              <a:gd name="T0" fmla="*/ 250825 w 73"/>
              <a:gd name="T1" fmla="*/ 154154 h 57"/>
              <a:gd name="T2" fmla="*/ 247389 w 73"/>
              <a:gd name="T3" fmla="*/ 157580 h 57"/>
              <a:gd name="T4" fmla="*/ 233645 w 73"/>
              <a:gd name="T5" fmla="*/ 157580 h 57"/>
              <a:gd name="T6" fmla="*/ 233645 w 73"/>
              <a:gd name="T7" fmla="*/ 174708 h 57"/>
              <a:gd name="T8" fmla="*/ 209593 w 73"/>
              <a:gd name="T9" fmla="*/ 195262 h 57"/>
              <a:gd name="T10" fmla="*/ 188978 w 73"/>
              <a:gd name="T11" fmla="*/ 174708 h 57"/>
              <a:gd name="T12" fmla="*/ 188978 w 73"/>
              <a:gd name="T13" fmla="*/ 157580 h 57"/>
              <a:gd name="T14" fmla="*/ 61847 w 73"/>
              <a:gd name="T15" fmla="*/ 157580 h 57"/>
              <a:gd name="T16" fmla="*/ 61847 w 73"/>
              <a:gd name="T17" fmla="*/ 174708 h 57"/>
              <a:gd name="T18" fmla="*/ 37796 w 73"/>
              <a:gd name="T19" fmla="*/ 195262 h 57"/>
              <a:gd name="T20" fmla="*/ 13744 w 73"/>
              <a:gd name="T21" fmla="*/ 174708 h 57"/>
              <a:gd name="T22" fmla="*/ 13744 w 73"/>
              <a:gd name="T23" fmla="*/ 157580 h 57"/>
              <a:gd name="T24" fmla="*/ 3436 w 73"/>
              <a:gd name="T25" fmla="*/ 157580 h 57"/>
              <a:gd name="T26" fmla="*/ 0 w 73"/>
              <a:gd name="T27" fmla="*/ 154154 h 57"/>
              <a:gd name="T28" fmla="*/ 0 w 73"/>
              <a:gd name="T29" fmla="*/ 106195 h 57"/>
              <a:gd name="T30" fmla="*/ 27488 w 73"/>
              <a:gd name="T31" fmla="*/ 78790 h 57"/>
              <a:gd name="T32" fmla="*/ 30924 w 73"/>
              <a:gd name="T33" fmla="*/ 78790 h 57"/>
              <a:gd name="T34" fmla="*/ 44667 w 73"/>
              <a:gd name="T35" fmla="*/ 27405 h 57"/>
              <a:gd name="T36" fmla="*/ 79027 w 73"/>
              <a:gd name="T37" fmla="*/ 0 h 57"/>
              <a:gd name="T38" fmla="*/ 171798 w 73"/>
              <a:gd name="T39" fmla="*/ 0 h 57"/>
              <a:gd name="T40" fmla="*/ 206158 w 73"/>
              <a:gd name="T41" fmla="*/ 27405 h 57"/>
              <a:gd name="T42" fmla="*/ 219901 w 73"/>
              <a:gd name="T43" fmla="*/ 78790 h 57"/>
              <a:gd name="T44" fmla="*/ 223337 w 73"/>
              <a:gd name="T45" fmla="*/ 78790 h 57"/>
              <a:gd name="T46" fmla="*/ 250825 w 73"/>
              <a:gd name="T47" fmla="*/ 106195 h 57"/>
              <a:gd name="T48" fmla="*/ 250825 w 73"/>
              <a:gd name="T49" fmla="*/ 154154 h 57"/>
              <a:gd name="T50" fmla="*/ 37796 w 73"/>
              <a:gd name="T51" fmla="*/ 99344 h 57"/>
              <a:gd name="T52" fmla="*/ 17180 w 73"/>
              <a:gd name="T53" fmla="*/ 119898 h 57"/>
              <a:gd name="T54" fmla="*/ 37796 w 73"/>
              <a:gd name="T55" fmla="*/ 137026 h 57"/>
              <a:gd name="T56" fmla="*/ 58411 w 73"/>
              <a:gd name="T57" fmla="*/ 119898 h 57"/>
              <a:gd name="T58" fmla="*/ 37796 w 73"/>
              <a:gd name="T59" fmla="*/ 99344 h 57"/>
              <a:gd name="T60" fmla="*/ 185542 w 73"/>
              <a:gd name="T61" fmla="*/ 78790 h 57"/>
              <a:gd name="T62" fmla="*/ 175234 w 73"/>
              <a:gd name="T63" fmla="*/ 34256 h 57"/>
              <a:gd name="T64" fmla="*/ 171798 w 73"/>
              <a:gd name="T65" fmla="*/ 30831 h 57"/>
              <a:gd name="T66" fmla="*/ 79027 w 73"/>
              <a:gd name="T67" fmla="*/ 30831 h 57"/>
              <a:gd name="T68" fmla="*/ 72155 w 73"/>
              <a:gd name="T69" fmla="*/ 34256 h 57"/>
              <a:gd name="T70" fmla="*/ 61847 w 73"/>
              <a:gd name="T71" fmla="*/ 78790 h 57"/>
              <a:gd name="T72" fmla="*/ 185542 w 73"/>
              <a:gd name="T73" fmla="*/ 78790 h 57"/>
              <a:gd name="T74" fmla="*/ 209593 w 73"/>
              <a:gd name="T75" fmla="*/ 99344 h 57"/>
              <a:gd name="T76" fmla="*/ 192414 w 73"/>
              <a:gd name="T77" fmla="*/ 119898 h 57"/>
              <a:gd name="T78" fmla="*/ 209593 w 73"/>
              <a:gd name="T79" fmla="*/ 137026 h 57"/>
              <a:gd name="T80" fmla="*/ 230209 w 73"/>
              <a:gd name="T81" fmla="*/ 119898 h 57"/>
              <a:gd name="T82" fmla="*/ 209593 w 73"/>
              <a:gd name="T83" fmla="*/ 99344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 h="57">
                <a:moveTo>
                  <a:pt x="73" y="45"/>
                </a:moveTo>
                <a:cubicBezTo>
                  <a:pt x="73" y="46"/>
                  <a:pt x="72" y="46"/>
                  <a:pt x="72" y="46"/>
                </a:cubicBezTo>
                <a:cubicBezTo>
                  <a:pt x="68" y="46"/>
                  <a:pt x="68" y="46"/>
                  <a:pt x="68" y="46"/>
                </a:cubicBezTo>
                <a:cubicBezTo>
                  <a:pt x="68" y="51"/>
                  <a:pt x="68" y="51"/>
                  <a:pt x="68" y="51"/>
                </a:cubicBezTo>
                <a:cubicBezTo>
                  <a:pt x="68" y="54"/>
                  <a:pt x="65" y="57"/>
                  <a:pt x="61" y="57"/>
                </a:cubicBezTo>
                <a:cubicBezTo>
                  <a:pt x="58" y="57"/>
                  <a:pt x="55" y="54"/>
                  <a:pt x="55" y="51"/>
                </a:cubicBezTo>
                <a:cubicBezTo>
                  <a:pt x="55" y="46"/>
                  <a:pt x="55" y="46"/>
                  <a:pt x="55" y="46"/>
                </a:cubicBezTo>
                <a:cubicBezTo>
                  <a:pt x="18" y="46"/>
                  <a:pt x="18" y="46"/>
                  <a:pt x="18" y="46"/>
                </a:cubicBezTo>
                <a:cubicBezTo>
                  <a:pt x="18" y="51"/>
                  <a:pt x="18" y="51"/>
                  <a:pt x="18" y="51"/>
                </a:cubicBezTo>
                <a:cubicBezTo>
                  <a:pt x="18" y="54"/>
                  <a:pt x="15" y="57"/>
                  <a:pt x="11" y="57"/>
                </a:cubicBezTo>
                <a:cubicBezTo>
                  <a:pt x="7" y="57"/>
                  <a:pt x="4" y="54"/>
                  <a:pt x="4" y="51"/>
                </a:cubicBezTo>
                <a:cubicBezTo>
                  <a:pt x="4" y="46"/>
                  <a:pt x="4" y="46"/>
                  <a:pt x="4" y="46"/>
                </a:cubicBezTo>
                <a:cubicBezTo>
                  <a:pt x="1" y="46"/>
                  <a:pt x="1" y="46"/>
                  <a:pt x="1" y="46"/>
                </a:cubicBezTo>
                <a:cubicBezTo>
                  <a:pt x="0" y="46"/>
                  <a:pt x="0" y="46"/>
                  <a:pt x="0" y="45"/>
                </a:cubicBezTo>
                <a:cubicBezTo>
                  <a:pt x="0" y="31"/>
                  <a:pt x="0" y="31"/>
                  <a:pt x="0" y="31"/>
                </a:cubicBezTo>
                <a:cubicBezTo>
                  <a:pt x="0" y="27"/>
                  <a:pt x="3" y="23"/>
                  <a:pt x="8" y="23"/>
                </a:cubicBezTo>
                <a:cubicBezTo>
                  <a:pt x="9" y="23"/>
                  <a:pt x="9" y="23"/>
                  <a:pt x="9" y="23"/>
                </a:cubicBezTo>
                <a:cubicBezTo>
                  <a:pt x="13" y="8"/>
                  <a:pt x="13" y="8"/>
                  <a:pt x="13" y="8"/>
                </a:cubicBezTo>
                <a:cubicBezTo>
                  <a:pt x="14" y="4"/>
                  <a:pt x="18" y="0"/>
                  <a:pt x="23" y="0"/>
                </a:cubicBezTo>
                <a:cubicBezTo>
                  <a:pt x="50" y="0"/>
                  <a:pt x="50" y="0"/>
                  <a:pt x="50" y="0"/>
                </a:cubicBezTo>
                <a:cubicBezTo>
                  <a:pt x="55" y="0"/>
                  <a:pt x="59" y="4"/>
                  <a:pt x="60" y="8"/>
                </a:cubicBezTo>
                <a:cubicBezTo>
                  <a:pt x="64" y="23"/>
                  <a:pt x="64" y="23"/>
                  <a:pt x="64" y="23"/>
                </a:cubicBezTo>
                <a:cubicBezTo>
                  <a:pt x="65" y="23"/>
                  <a:pt x="65" y="23"/>
                  <a:pt x="65" y="23"/>
                </a:cubicBezTo>
                <a:cubicBezTo>
                  <a:pt x="69" y="23"/>
                  <a:pt x="73" y="27"/>
                  <a:pt x="73" y="31"/>
                </a:cubicBezTo>
                <a:lnTo>
                  <a:pt x="73" y="45"/>
                </a:lnTo>
                <a:close/>
                <a:moveTo>
                  <a:pt x="11" y="29"/>
                </a:moveTo>
                <a:cubicBezTo>
                  <a:pt x="8" y="29"/>
                  <a:pt x="5" y="31"/>
                  <a:pt x="5" y="35"/>
                </a:cubicBezTo>
                <a:cubicBezTo>
                  <a:pt x="5" y="38"/>
                  <a:pt x="8" y="40"/>
                  <a:pt x="11" y="40"/>
                </a:cubicBezTo>
                <a:cubicBezTo>
                  <a:pt x="14" y="40"/>
                  <a:pt x="17" y="38"/>
                  <a:pt x="17" y="35"/>
                </a:cubicBezTo>
                <a:cubicBezTo>
                  <a:pt x="17" y="31"/>
                  <a:pt x="14" y="29"/>
                  <a:pt x="11" y="29"/>
                </a:cubicBezTo>
                <a:close/>
                <a:moveTo>
                  <a:pt x="54" y="23"/>
                </a:moveTo>
                <a:cubicBezTo>
                  <a:pt x="51" y="10"/>
                  <a:pt x="51" y="10"/>
                  <a:pt x="51" y="10"/>
                </a:cubicBezTo>
                <a:cubicBezTo>
                  <a:pt x="51" y="10"/>
                  <a:pt x="50" y="9"/>
                  <a:pt x="50" y="9"/>
                </a:cubicBezTo>
                <a:cubicBezTo>
                  <a:pt x="23" y="9"/>
                  <a:pt x="23" y="9"/>
                  <a:pt x="23" y="9"/>
                </a:cubicBezTo>
                <a:cubicBezTo>
                  <a:pt x="22" y="9"/>
                  <a:pt x="21" y="10"/>
                  <a:pt x="21" y="10"/>
                </a:cubicBezTo>
                <a:cubicBezTo>
                  <a:pt x="18" y="23"/>
                  <a:pt x="18" y="23"/>
                  <a:pt x="18" y="23"/>
                </a:cubicBezTo>
                <a:lnTo>
                  <a:pt x="54" y="23"/>
                </a:lnTo>
                <a:close/>
                <a:moveTo>
                  <a:pt x="61" y="29"/>
                </a:moveTo>
                <a:cubicBezTo>
                  <a:pt x="58" y="29"/>
                  <a:pt x="56" y="31"/>
                  <a:pt x="56" y="35"/>
                </a:cubicBezTo>
                <a:cubicBezTo>
                  <a:pt x="56" y="38"/>
                  <a:pt x="58" y="40"/>
                  <a:pt x="61" y="40"/>
                </a:cubicBezTo>
                <a:cubicBezTo>
                  <a:pt x="65" y="40"/>
                  <a:pt x="67" y="38"/>
                  <a:pt x="67" y="35"/>
                </a:cubicBezTo>
                <a:cubicBezTo>
                  <a:pt x="67" y="31"/>
                  <a:pt x="65" y="29"/>
                  <a:pt x="61"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05">
            <a:extLst>
              <a:ext uri="{FF2B5EF4-FFF2-40B4-BE49-F238E27FC236}">
                <a16:creationId xmlns:a16="http://schemas.microsoft.com/office/drawing/2014/main" id="{106C72A0-250E-43A4-8E59-7C8025ED92D0}"/>
              </a:ext>
            </a:extLst>
          </p:cNvPr>
          <p:cNvSpPr>
            <a:spLocks noEditPoints="1"/>
          </p:cNvSpPr>
          <p:nvPr/>
        </p:nvSpPr>
        <p:spPr bwMode="auto">
          <a:xfrm>
            <a:off x="7592395" y="3384448"/>
            <a:ext cx="557453" cy="557454"/>
          </a:xfrm>
          <a:custGeom>
            <a:avLst/>
            <a:gdLst>
              <a:gd name="T0" fmla="*/ 188912 w 55"/>
              <a:gd name="T1" fmla="*/ 151130 h 55"/>
              <a:gd name="T2" fmla="*/ 151130 w 55"/>
              <a:gd name="T3" fmla="*/ 188912 h 55"/>
              <a:gd name="T4" fmla="*/ 34348 w 55"/>
              <a:gd name="T5" fmla="*/ 188912 h 55"/>
              <a:gd name="T6" fmla="*/ 0 w 55"/>
              <a:gd name="T7" fmla="*/ 151130 h 55"/>
              <a:gd name="T8" fmla="*/ 0 w 55"/>
              <a:gd name="T9" fmla="*/ 34348 h 55"/>
              <a:gd name="T10" fmla="*/ 34348 w 55"/>
              <a:gd name="T11" fmla="*/ 0 h 55"/>
              <a:gd name="T12" fmla="*/ 151130 w 55"/>
              <a:gd name="T13" fmla="*/ 0 h 55"/>
              <a:gd name="T14" fmla="*/ 188912 w 55"/>
              <a:gd name="T15" fmla="*/ 34348 h 55"/>
              <a:gd name="T16" fmla="*/ 188912 w 55"/>
              <a:gd name="T17" fmla="*/ 151130 h 55"/>
              <a:gd name="T18" fmla="*/ 154564 w 55"/>
              <a:gd name="T19" fmla="*/ 37782 h 55"/>
              <a:gd name="T20" fmla="*/ 147695 w 55"/>
              <a:gd name="T21" fmla="*/ 30913 h 55"/>
              <a:gd name="T22" fmla="*/ 133956 w 55"/>
              <a:gd name="T23" fmla="*/ 30913 h 55"/>
              <a:gd name="T24" fmla="*/ 123651 w 55"/>
              <a:gd name="T25" fmla="*/ 37782 h 55"/>
              <a:gd name="T26" fmla="*/ 123651 w 55"/>
              <a:gd name="T27" fmla="*/ 79000 h 55"/>
              <a:gd name="T28" fmla="*/ 61826 w 55"/>
              <a:gd name="T29" fmla="*/ 79000 h 55"/>
              <a:gd name="T30" fmla="*/ 61826 w 55"/>
              <a:gd name="T31" fmla="*/ 37782 h 55"/>
              <a:gd name="T32" fmla="*/ 54956 w 55"/>
              <a:gd name="T33" fmla="*/ 30913 h 55"/>
              <a:gd name="T34" fmla="*/ 37782 w 55"/>
              <a:gd name="T35" fmla="*/ 30913 h 55"/>
              <a:gd name="T36" fmla="*/ 30913 w 55"/>
              <a:gd name="T37" fmla="*/ 37782 h 55"/>
              <a:gd name="T38" fmla="*/ 30913 w 55"/>
              <a:gd name="T39" fmla="*/ 147695 h 55"/>
              <a:gd name="T40" fmla="*/ 37782 w 55"/>
              <a:gd name="T41" fmla="*/ 154564 h 55"/>
              <a:gd name="T42" fmla="*/ 54956 w 55"/>
              <a:gd name="T43" fmla="*/ 154564 h 55"/>
              <a:gd name="T44" fmla="*/ 61826 w 55"/>
              <a:gd name="T45" fmla="*/ 147695 h 55"/>
              <a:gd name="T46" fmla="*/ 61826 w 55"/>
              <a:gd name="T47" fmla="*/ 109912 h 55"/>
              <a:gd name="T48" fmla="*/ 123651 w 55"/>
              <a:gd name="T49" fmla="*/ 109912 h 55"/>
              <a:gd name="T50" fmla="*/ 123651 w 55"/>
              <a:gd name="T51" fmla="*/ 147695 h 55"/>
              <a:gd name="T52" fmla="*/ 133956 w 55"/>
              <a:gd name="T53" fmla="*/ 154564 h 55"/>
              <a:gd name="T54" fmla="*/ 147695 w 55"/>
              <a:gd name="T55" fmla="*/ 154564 h 55"/>
              <a:gd name="T56" fmla="*/ 154564 w 55"/>
              <a:gd name="T57" fmla="*/ 147695 h 55"/>
              <a:gd name="T58" fmla="*/ 154564 w 55"/>
              <a:gd name="T59" fmla="*/ 37782 h 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4"/>
                  <a:pt x="4" y="0"/>
                  <a:pt x="10" y="0"/>
                </a:cubicBezTo>
                <a:cubicBezTo>
                  <a:pt x="44" y="0"/>
                  <a:pt x="44" y="0"/>
                  <a:pt x="44" y="0"/>
                </a:cubicBezTo>
                <a:cubicBezTo>
                  <a:pt x="50" y="0"/>
                  <a:pt x="55" y="4"/>
                  <a:pt x="55" y="10"/>
                </a:cubicBezTo>
                <a:lnTo>
                  <a:pt x="55" y="44"/>
                </a:lnTo>
                <a:close/>
                <a:moveTo>
                  <a:pt x="45" y="11"/>
                </a:moveTo>
                <a:cubicBezTo>
                  <a:pt x="45" y="10"/>
                  <a:pt x="44" y="9"/>
                  <a:pt x="43" y="9"/>
                </a:cubicBezTo>
                <a:cubicBezTo>
                  <a:pt x="39" y="9"/>
                  <a:pt x="39" y="9"/>
                  <a:pt x="39" y="9"/>
                </a:cubicBezTo>
                <a:cubicBezTo>
                  <a:pt x="37" y="9"/>
                  <a:pt x="36" y="10"/>
                  <a:pt x="36" y="11"/>
                </a:cubicBezTo>
                <a:cubicBezTo>
                  <a:pt x="36" y="23"/>
                  <a:pt x="36" y="23"/>
                  <a:pt x="36" y="23"/>
                </a:cubicBezTo>
                <a:cubicBezTo>
                  <a:pt x="18" y="23"/>
                  <a:pt x="18" y="23"/>
                  <a:pt x="18" y="23"/>
                </a:cubicBezTo>
                <a:cubicBezTo>
                  <a:pt x="18" y="11"/>
                  <a:pt x="18" y="11"/>
                  <a:pt x="18" y="11"/>
                </a:cubicBezTo>
                <a:cubicBezTo>
                  <a:pt x="18" y="10"/>
                  <a:pt x="17" y="9"/>
                  <a:pt x="16" y="9"/>
                </a:cubicBezTo>
                <a:cubicBezTo>
                  <a:pt x="11" y="9"/>
                  <a:pt x="11" y="9"/>
                  <a:pt x="11" y="9"/>
                </a:cubicBezTo>
                <a:cubicBezTo>
                  <a:pt x="10" y="9"/>
                  <a:pt x="9" y="10"/>
                  <a:pt x="9" y="11"/>
                </a:cubicBezTo>
                <a:cubicBezTo>
                  <a:pt x="9" y="43"/>
                  <a:pt x="9" y="43"/>
                  <a:pt x="9" y="43"/>
                </a:cubicBezTo>
                <a:cubicBezTo>
                  <a:pt x="9" y="44"/>
                  <a:pt x="10" y="45"/>
                  <a:pt x="11" y="45"/>
                </a:cubicBezTo>
                <a:cubicBezTo>
                  <a:pt x="16" y="45"/>
                  <a:pt x="16" y="45"/>
                  <a:pt x="16" y="45"/>
                </a:cubicBezTo>
                <a:cubicBezTo>
                  <a:pt x="17" y="45"/>
                  <a:pt x="18" y="44"/>
                  <a:pt x="18" y="43"/>
                </a:cubicBezTo>
                <a:cubicBezTo>
                  <a:pt x="18" y="32"/>
                  <a:pt x="18" y="32"/>
                  <a:pt x="18" y="32"/>
                </a:cubicBezTo>
                <a:cubicBezTo>
                  <a:pt x="36" y="32"/>
                  <a:pt x="36" y="32"/>
                  <a:pt x="36" y="32"/>
                </a:cubicBezTo>
                <a:cubicBezTo>
                  <a:pt x="36" y="43"/>
                  <a:pt x="36" y="43"/>
                  <a:pt x="36" y="43"/>
                </a:cubicBezTo>
                <a:cubicBezTo>
                  <a:pt x="36" y="44"/>
                  <a:pt x="37" y="45"/>
                  <a:pt x="39" y="45"/>
                </a:cubicBezTo>
                <a:cubicBezTo>
                  <a:pt x="43" y="45"/>
                  <a:pt x="43" y="45"/>
                  <a:pt x="43" y="45"/>
                </a:cubicBezTo>
                <a:cubicBezTo>
                  <a:pt x="44" y="45"/>
                  <a:pt x="45" y="44"/>
                  <a:pt x="45" y="43"/>
                </a:cubicBezTo>
                <a:lnTo>
                  <a:pt x="4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37">
            <a:extLst>
              <a:ext uri="{FF2B5EF4-FFF2-40B4-BE49-F238E27FC236}">
                <a16:creationId xmlns:a16="http://schemas.microsoft.com/office/drawing/2014/main" id="{498127FA-A4CC-4B1C-A675-8787DC88A77F}"/>
              </a:ext>
            </a:extLst>
          </p:cNvPr>
          <p:cNvSpPr>
            <a:spLocks noEditPoints="1"/>
          </p:cNvSpPr>
          <p:nvPr/>
        </p:nvSpPr>
        <p:spPr bwMode="auto">
          <a:xfrm>
            <a:off x="2341595" y="4621197"/>
            <a:ext cx="585560" cy="599614"/>
          </a:xfrm>
          <a:custGeom>
            <a:avLst/>
            <a:gdLst>
              <a:gd name="T0" fmla="*/ 157381 w 58"/>
              <a:gd name="T1" fmla="*/ 103322 h 59"/>
              <a:gd name="T2" fmla="*/ 133432 w 58"/>
              <a:gd name="T3" fmla="*/ 123986 h 59"/>
              <a:gd name="T4" fmla="*/ 133432 w 58"/>
              <a:gd name="T5" fmla="*/ 172203 h 59"/>
              <a:gd name="T6" fmla="*/ 130010 w 58"/>
              <a:gd name="T7" fmla="*/ 172203 h 59"/>
              <a:gd name="T8" fmla="*/ 82112 w 58"/>
              <a:gd name="T9" fmla="*/ 199756 h 59"/>
              <a:gd name="T10" fmla="*/ 82112 w 58"/>
              <a:gd name="T11" fmla="*/ 203200 h 59"/>
              <a:gd name="T12" fmla="*/ 78691 w 58"/>
              <a:gd name="T13" fmla="*/ 199756 h 59"/>
              <a:gd name="T14" fmla="*/ 71848 w 58"/>
              <a:gd name="T15" fmla="*/ 192868 h 59"/>
              <a:gd name="T16" fmla="*/ 71848 w 58"/>
              <a:gd name="T17" fmla="*/ 189424 h 59"/>
              <a:gd name="T18" fmla="*/ 82112 w 58"/>
              <a:gd name="T19" fmla="*/ 154983 h 59"/>
              <a:gd name="T20" fmla="*/ 47899 w 58"/>
              <a:gd name="T21" fmla="*/ 120542 h 59"/>
              <a:gd name="T22" fmla="*/ 13685 w 58"/>
              <a:gd name="T23" fmla="*/ 130875 h 59"/>
              <a:gd name="T24" fmla="*/ 10264 w 58"/>
              <a:gd name="T25" fmla="*/ 130875 h 59"/>
              <a:gd name="T26" fmla="*/ 10264 w 58"/>
              <a:gd name="T27" fmla="*/ 130875 h 59"/>
              <a:gd name="T28" fmla="*/ 0 w 58"/>
              <a:gd name="T29" fmla="*/ 120542 h 59"/>
              <a:gd name="T30" fmla="*/ 0 w 58"/>
              <a:gd name="T31" fmla="*/ 117098 h 59"/>
              <a:gd name="T32" fmla="*/ 27371 w 58"/>
              <a:gd name="T33" fmla="*/ 68881 h 59"/>
              <a:gd name="T34" fmla="*/ 30792 w 58"/>
              <a:gd name="T35" fmla="*/ 68881 h 59"/>
              <a:gd name="T36" fmla="*/ 78691 w 58"/>
              <a:gd name="T37" fmla="*/ 65437 h 59"/>
              <a:gd name="T38" fmla="*/ 99219 w 58"/>
              <a:gd name="T39" fmla="*/ 41329 h 59"/>
              <a:gd name="T40" fmla="*/ 195016 w 58"/>
              <a:gd name="T41" fmla="*/ 0 h 59"/>
              <a:gd name="T42" fmla="*/ 198437 w 58"/>
              <a:gd name="T43" fmla="*/ 3444 h 59"/>
              <a:gd name="T44" fmla="*/ 157381 w 58"/>
              <a:gd name="T45" fmla="*/ 103322 h 59"/>
              <a:gd name="T46" fmla="*/ 160802 w 58"/>
              <a:gd name="T47" fmla="*/ 27553 h 59"/>
              <a:gd name="T48" fmla="*/ 147117 w 58"/>
              <a:gd name="T49" fmla="*/ 41329 h 59"/>
              <a:gd name="T50" fmla="*/ 160802 w 58"/>
              <a:gd name="T51" fmla="*/ 51661 h 59"/>
              <a:gd name="T52" fmla="*/ 171066 w 58"/>
              <a:gd name="T53" fmla="*/ 41329 h 59"/>
              <a:gd name="T54" fmla="*/ 160802 w 58"/>
              <a:gd name="T55" fmla="*/ 27553 h 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02">
            <a:extLst>
              <a:ext uri="{FF2B5EF4-FFF2-40B4-BE49-F238E27FC236}">
                <a16:creationId xmlns:a16="http://schemas.microsoft.com/office/drawing/2014/main" id="{396B3249-F160-429A-96A4-CB1F0A5F43F3}"/>
              </a:ext>
            </a:extLst>
          </p:cNvPr>
          <p:cNvSpPr>
            <a:spLocks noEditPoints="1"/>
          </p:cNvSpPr>
          <p:nvPr/>
        </p:nvSpPr>
        <p:spPr bwMode="auto">
          <a:xfrm>
            <a:off x="10080202" y="3411200"/>
            <a:ext cx="637566" cy="453572"/>
          </a:xfrm>
          <a:custGeom>
            <a:avLst/>
            <a:gdLst>
              <a:gd name="T0" fmla="*/ 233109 w 69"/>
              <a:gd name="T1" fmla="*/ 168275 h 49"/>
              <a:gd name="T2" fmla="*/ 140551 w 69"/>
              <a:gd name="T3" fmla="*/ 168275 h 49"/>
              <a:gd name="T4" fmla="*/ 143979 w 69"/>
              <a:gd name="T5" fmla="*/ 164841 h 49"/>
              <a:gd name="T6" fmla="*/ 140551 w 69"/>
              <a:gd name="T7" fmla="*/ 130499 h 49"/>
              <a:gd name="T8" fmla="*/ 137123 w 69"/>
              <a:gd name="T9" fmla="*/ 127065 h 49"/>
              <a:gd name="T10" fmla="*/ 102842 w 69"/>
              <a:gd name="T11" fmla="*/ 127065 h 49"/>
              <a:gd name="T12" fmla="*/ 95986 w 69"/>
              <a:gd name="T13" fmla="*/ 130499 h 49"/>
              <a:gd name="T14" fmla="*/ 95986 w 69"/>
              <a:gd name="T15" fmla="*/ 164841 h 49"/>
              <a:gd name="T16" fmla="*/ 99414 w 69"/>
              <a:gd name="T17" fmla="*/ 168275 h 49"/>
              <a:gd name="T18" fmla="*/ 6856 w 69"/>
              <a:gd name="T19" fmla="*/ 168275 h 49"/>
              <a:gd name="T20" fmla="*/ 0 w 69"/>
              <a:gd name="T21" fmla="*/ 157972 h 49"/>
              <a:gd name="T22" fmla="*/ 3428 w 69"/>
              <a:gd name="T23" fmla="*/ 144236 h 49"/>
              <a:gd name="T24" fmla="*/ 58277 w 69"/>
              <a:gd name="T25" fmla="*/ 6868 h 49"/>
              <a:gd name="T26" fmla="*/ 68561 w 69"/>
              <a:gd name="T27" fmla="*/ 0 h 49"/>
              <a:gd name="T28" fmla="*/ 109698 w 69"/>
              <a:gd name="T29" fmla="*/ 0 h 49"/>
              <a:gd name="T30" fmla="*/ 106270 w 69"/>
              <a:gd name="T31" fmla="*/ 6868 h 49"/>
              <a:gd name="T32" fmla="*/ 106270 w 69"/>
              <a:gd name="T33" fmla="*/ 30908 h 49"/>
              <a:gd name="T34" fmla="*/ 109698 w 69"/>
              <a:gd name="T35" fmla="*/ 34342 h 49"/>
              <a:gd name="T36" fmla="*/ 130267 w 69"/>
              <a:gd name="T37" fmla="*/ 34342 h 49"/>
              <a:gd name="T38" fmla="*/ 133695 w 69"/>
              <a:gd name="T39" fmla="*/ 30908 h 49"/>
              <a:gd name="T40" fmla="*/ 133695 w 69"/>
              <a:gd name="T41" fmla="*/ 6868 h 49"/>
              <a:gd name="T42" fmla="*/ 126839 w 69"/>
              <a:gd name="T43" fmla="*/ 0 h 49"/>
              <a:gd name="T44" fmla="*/ 171404 w 69"/>
              <a:gd name="T45" fmla="*/ 0 h 49"/>
              <a:gd name="T46" fmla="*/ 181688 w 69"/>
              <a:gd name="T47" fmla="*/ 6868 h 49"/>
              <a:gd name="T48" fmla="*/ 233109 w 69"/>
              <a:gd name="T49" fmla="*/ 144236 h 49"/>
              <a:gd name="T50" fmla="*/ 236537 w 69"/>
              <a:gd name="T51" fmla="*/ 157972 h 49"/>
              <a:gd name="T52" fmla="*/ 233109 w 69"/>
              <a:gd name="T53" fmla="*/ 168275 h 49"/>
              <a:gd name="T54" fmla="*/ 140551 w 69"/>
              <a:gd name="T55" fmla="*/ 96157 h 49"/>
              <a:gd name="T56" fmla="*/ 137123 w 69"/>
              <a:gd name="T57" fmla="*/ 54947 h 49"/>
              <a:gd name="T58" fmla="*/ 130267 w 69"/>
              <a:gd name="T59" fmla="*/ 51513 h 49"/>
              <a:gd name="T60" fmla="*/ 106270 w 69"/>
              <a:gd name="T61" fmla="*/ 51513 h 49"/>
              <a:gd name="T62" fmla="*/ 102842 w 69"/>
              <a:gd name="T63" fmla="*/ 54947 h 49"/>
              <a:gd name="T64" fmla="*/ 99414 w 69"/>
              <a:gd name="T65" fmla="*/ 96157 h 49"/>
              <a:gd name="T66" fmla="*/ 99414 w 69"/>
              <a:gd name="T67" fmla="*/ 99591 h 49"/>
              <a:gd name="T68" fmla="*/ 102842 w 69"/>
              <a:gd name="T69" fmla="*/ 103026 h 49"/>
              <a:gd name="T70" fmla="*/ 137123 w 69"/>
              <a:gd name="T71" fmla="*/ 103026 h 49"/>
              <a:gd name="T72" fmla="*/ 140551 w 69"/>
              <a:gd name="T73" fmla="*/ 99591 h 49"/>
              <a:gd name="T74" fmla="*/ 140551 w 69"/>
              <a:gd name="T75" fmla="*/ 96157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9" h="49">
                <a:moveTo>
                  <a:pt x="68" y="49"/>
                </a:moveTo>
                <a:cubicBezTo>
                  <a:pt x="41" y="49"/>
                  <a:pt x="41" y="49"/>
                  <a:pt x="41" y="49"/>
                </a:cubicBezTo>
                <a:cubicBezTo>
                  <a:pt x="42" y="49"/>
                  <a:pt x="42" y="48"/>
                  <a:pt x="42" y="48"/>
                </a:cubicBezTo>
                <a:cubicBezTo>
                  <a:pt x="41" y="38"/>
                  <a:pt x="41" y="38"/>
                  <a:pt x="41" y="38"/>
                </a:cubicBezTo>
                <a:cubicBezTo>
                  <a:pt x="41" y="37"/>
                  <a:pt x="41" y="37"/>
                  <a:pt x="40" y="37"/>
                </a:cubicBezTo>
                <a:cubicBezTo>
                  <a:pt x="30" y="37"/>
                  <a:pt x="30" y="37"/>
                  <a:pt x="30" y="37"/>
                </a:cubicBezTo>
                <a:cubicBezTo>
                  <a:pt x="29" y="37"/>
                  <a:pt x="28" y="37"/>
                  <a:pt x="28" y="38"/>
                </a:cubicBezTo>
                <a:cubicBezTo>
                  <a:pt x="28" y="48"/>
                  <a:pt x="28" y="48"/>
                  <a:pt x="28" y="48"/>
                </a:cubicBezTo>
                <a:cubicBezTo>
                  <a:pt x="28" y="48"/>
                  <a:pt x="28" y="49"/>
                  <a:pt x="29" y="49"/>
                </a:cubicBezTo>
                <a:cubicBezTo>
                  <a:pt x="2" y="49"/>
                  <a:pt x="2" y="49"/>
                  <a:pt x="2" y="49"/>
                </a:cubicBezTo>
                <a:cubicBezTo>
                  <a:pt x="1" y="49"/>
                  <a:pt x="0" y="47"/>
                  <a:pt x="0" y="46"/>
                </a:cubicBezTo>
                <a:cubicBezTo>
                  <a:pt x="0" y="45"/>
                  <a:pt x="1" y="43"/>
                  <a:pt x="1" y="42"/>
                </a:cubicBezTo>
                <a:cubicBezTo>
                  <a:pt x="17" y="2"/>
                  <a:pt x="17" y="2"/>
                  <a:pt x="17" y="2"/>
                </a:cubicBezTo>
                <a:cubicBezTo>
                  <a:pt x="18" y="1"/>
                  <a:pt x="19" y="0"/>
                  <a:pt x="20" y="0"/>
                </a:cubicBezTo>
                <a:cubicBezTo>
                  <a:pt x="32" y="0"/>
                  <a:pt x="32" y="0"/>
                  <a:pt x="32" y="0"/>
                </a:cubicBezTo>
                <a:cubicBezTo>
                  <a:pt x="32" y="0"/>
                  <a:pt x="31" y="1"/>
                  <a:pt x="31" y="2"/>
                </a:cubicBezTo>
                <a:cubicBezTo>
                  <a:pt x="31" y="9"/>
                  <a:pt x="31" y="9"/>
                  <a:pt x="31" y="9"/>
                </a:cubicBezTo>
                <a:cubicBezTo>
                  <a:pt x="31" y="10"/>
                  <a:pt x="31" y="10"/>
                  <a:pt x="32" y="10"/>
                </a:cubicBezTo>
                <a:cubicBezTo>
                  <a:pt x="38" y="10"/>
                  <a:pt x="38" y="10"/>
                  <a:pt x="38" y="10"/>
                </a:cubicBezTo>
                <a:cubicBezTo>
                  <a:pt x="39" y="10"/>
                  <a:pt x="39" y="10"/>
                  <a:pt x="39" y="9"/>
                </a:cubicBezTo>
                <a:cubicBezTo>
                  <a:pt x="39" y="2"/>
                  <a:pt x="39" y="2"/>
                  <a:pt x="39" y="2"/>
                </a:cubicBezTo>
                <a:cubicBezTo>
                  <a:pt x="39" y="1"/>
                  <a:pt x="38" y="0"/>
                  <a:pt x="37" y="0"/>
                </a:cubicBezTo>
                <a:cubicBezTo>
                  <a:pt x="50" y="0"/>
                  <a:pt x="50" y="0"/>
                  <a:pt x="50" y="0"/>
                </a:cubicBezTo>
                <a:cubicBezTo>
                  <a:pt x="51" y="0"/>
                  <a:pt x="52" y="1"/>
                  <a:pt x="53" y="2"/>
                </a:cubicBezTo>
                <a:cubicBezTo>
                  <a:pt x="68" y="42"/>
                  <a:pt x="68" y="42"/>
                  <a:pt x="68" y="42"/>
                </a:cubicBezTo>
                <a:cubicBezTo>
                  <a:pt x="69" y="43"/>
                  <a:pt x="69" y="45"/>
                  <a:pt x="69" y="46"/>
                </a:cubicBezTo>
                <a:cubicBezTo>
                  <a:pt x="69" y="47"/>
                  <a:pt x="69" y="49"/>
                  <a:pt x="68" y="49"/>
                </a:cubicBezTo>
                <a:close/>
                <a:moveTo>
                  <a:pt x="41" y="28"/>
                </a:moveTo>
                <a:cubicBezTo>
                  <a:pt x="40" y="16"/>
                  <a:pt x="40" y="16"/>
                  <a:pt x="40" y="16"/>
                </a:cubicBezTo>
                <a:cubicBezTo>
                  <a:pt x="40" y="16"/>
                  <a:pt x="39" y="15"/>
                  <a:pt x="38" y="15"/>
                </a:cubicBezTo>
                <a:cubicBezTo>
                  <a:pt x="31" y="15"/>
                  <a:pt x="31" y="15"/>
                  <a:pt x="31" y="15"/>
                </a:cubicBezTo>
                <a:cubicBezTo>
                  <a:pt x="31" y="15"/>
                  <a:pt x="30" y="16"/>
                  <a:pt x="30" y="16"/>
                </a:cubicBezTo>
                <a:cubicBezTo>
                  <a:pt x="29" y="28"/>
                  <a:pt x="29" y="28"/>
                  <a:pt x="29" y="28"/>
                </a:cubicBezTo>
                <a:cubicBezTo>
                  <a:pt x="29" y="29"/>
                  <a:pt x="29" y="29"/>
                  <a:pt x="29" y="29"/>
                </a:cubicBezTo>
                <a:cubicBezTo>
                  <a:pt x="29" y="29"/>
                  <a:pt x="30" y="30"/>
                  <a:pt x="30" y="30"/>
                </a:cubicBezTo>
                <a:cubicBezTo>
                  <a:pt x="40" y="30"/>
                  <a:pt x="40" y="30"/>
                  <a:pt x="40" y="30"/>
                </a:cubicBezTo>
                <a:cubicBezTo>
                  <a:pt x="40" y="30"/>
                  <a:pt x="41" y="29"/>
                  <a:pt x="41" y="29"/>
                </a:cubicBezTo>
                <a:lnTo>
                  <a:pt x="4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6">
            <a:extLst>
              <a:ext uri="{FF2B5EF4-FFF2-40B4-BE49-F238E27FC236}">
                <a16:creationId xmlns:a16="http://schemas.microsoft.com/office/drawing/2014/main" id="{72718E7E-07B4-44FC-8471-29E4F35066C7}"/>
              </a:ext>
            </a:extLst>
          </p:cNvPr>
          <p:cNvSpPr>
            <a:spLocks noChangeArrowheads="1"/>
          </p:cNvSpPr>
          <p:nvPr/>
        </p:nvSpPr>
        <p:spPr bwMode="auto">
          <a:xfrm>
            <a:off x="12555249" y="3392216"/>
            <a:ext cx="736097" cy="668232"/>
          </a:xfrm>
          <a:custGeom>
            <a:avLst/>
            <a:gdLst>
              <a:gd name="T0" fmla="*/ 111110 w 497"/>
              <a:gd name="T1" fmla="*/ 123500 h 452"/>
              <a:gd name="T2" fmla="*/ 111110 w 497"/>
              <a:gd name="T3" fmla="*/ 123500 h 452"/>
              <a:gd name="T4" fmla="*/ 163292 w 497"/>
              <a:gd name="T5" fmla="*/ 103668 h 452"/>
              <a:gd name="T6" fmla="*/ 151596 w 497"/>
              <a:gd name="T7" fmla="*/ 68060 h 452"/>
              <a:gd name="T8" fmla="*/ 111110 w 497"/>
              <a:gd name="T9" fmla="*/ 83836 h 452"/>
              <a:gd name="T10" fmla="*/ 75573 w 497"/>
              <a:gd name="T11" fmla="*/ 68060 h 452"/>
              <a:gd name="T12" fmla="*/ 59829 w 497"/>
              <a:gd name="T13" fmla="*/ 103668 h 452"/>
              <a:gd name="T14" fmla="*/ 111110 w 497"/>
              <a:gd name="T15" fmla="*/ 123500 h 452"/>
              <a:gd name="T16" fmla="*/ 111110 w 497"/>
              <a:gd name="T17" fmla="*/ 47777 h 452"/>
              <a:gd name="T18" fmla="*/ 111110 w 497"/>
              <a:gd name="T19" fmla="*/ 47777 h 452"/>
              <a:gd name="T20" fmla="*/ 139000 w 497"/>
              <a:gd name="T21" fmla="*/ 39664 h 452"/>
              <a:gd name="T22" fmla="*/ 127754 w 497"/>
              <a:gd name="T23" fmla="*/ 7662 h 452"/>
              <a:gd name="T24" fmla="*/ 111110 w 497"/>
              <a:gd name="T25" fmla="*/ 0 h 452"/>
              <a:gd name="T26" fmla="*/ 95366 w 497"/>
              <a:gd name="T27" fmla="*/ 7662 h 452"/>
              <a:gd name="T28" fmla="*/ 83670 w 497"/>
              <a:gd name="T29" fmla="*/ 39664 h 452"/>
              <a:gd name="T30" fmla="*/ 111110 w 497"/>
              <a:gd name="T31" fmla="*/ 47777 h 452"/>
              <a:gd name="T32" fmla="*/ 210975 w 497"/>
              <a:gd name="T33" fmla="*/ 135670 h 452"/>
              <a:gd name="T34" fmla="*/ 210975 w 497"/>
              <a:gd name="T35" fmla="*/ 135670 h 452"/>
              <a:gd name="T36" fmla="*/ 167340 w 497"/>
              <a:gd name="T37" fmla="*/ 119894 h 452"/>
              <a:gd name="T38" fmla="*/ 171389 w 497"/>
              <a:gd name="T39" fmla="*/ 131613 h 452"/>
              <a:gd name="T40" fmla="*/ 111110 w 497"/>
              <a:gd name="T41" fmla="*/ 155502 h 452"/>
              <a:gd name="T42" fmla="*/ 51731 w 497"/>
              <a:gd name="T43" fmla="*/ 131613 h 452"/>
              <a:gd name="T44" fmla="*/ 55780 w 497"/>
              <a:gd name="T45" fmla="*/ 119894 h 452"/>
              <a:gd name="T46" fmla="*/ 11696 w 497"/>
              <a:gd name="T47" fmla="*/ 135670 h 452"/>
              <a:gd name="T48" fmla="*/ 11696 w 497"/>
              <a:gd name="T49" fmla="*/ 155502 h 452"/>
              <a:gd name="T50" fmla="*/ 91317 w 497"/>
              <a:gd name="T51" fmla="*/ 195617 h 452"/>
              <a:gd name="T52" fmla="*/ 131353 w 497"/>
              <a:gd name="T53" fmla="*/ 195617 h 452"/>
              <a:gd name="T54" fmla="*/ 210975 w 497"/>
              <a:gd name="T55" fmla="*/ 155502 h 452"/>
              <a:gd name="T56" fmla="*/ 210975 w 497"/>
              <a:gd name="T57" fmla="*/ 135670 h 4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5" name="Freeform 30">
            <a:extLst>
              <a:ext uri="{FF2B5EF4-FFF2-40B4-BE49-F238E27FC236}">
                <a16:creationId xmlns:a16="http://schemas.microsoft.com/office/drawing/2014/main" id="{A6FA2BFF-EBE4-46E3-8F3F-2B3BA0601418}"/>
              </a:ext>
            </a:extLst>
          </p:cNvPr>
          <p:cNvSpPr>
            <a:spLocks noChangeArrowheads="1"/>
          </p:cNvSpPr>
          <p:nvPr/>
        </p:nvSpPr>
        <p:spPr bwMode="auto">
          <a:xfrm>
            <a:off x="7577839" y="4526478"/>
            <a:ext cx="730879" cy="694333"/>
          </a:xfrm>
          <a:custGeom>
            <a:avLst/>
            <a:gdLst>
              <a:gd name="T0" fmla="*/ 59708 w 498"/>
              <a:gd name="T1" fmla="*/ 211194 h 470"/>
              <a:gd name="T2" fmla="*/ 59708 w 498"/>
              <a:gd name="T3" fmla="*/ 211194 h 470"/>
              <a:gd name="T4" fmla="*/ 83502 w 498"/>
              <a:gd name="T5" fmla="*/ 211194 h 470"/>
              <a:gd name="T6" fmla="*/ 131538 w 498"/>
              <a:gd name="T7" fmla="*/ 119331 h 470"/>
              <a:gd name="T8" fmla="*/ 191247 w 498"/>
              <a:gd name="T9" fmla="*/ 119331 h 470"/>
              <a:gd name="T10" fmla="*/ 223121 w 498"/>
              <a:gd name="T11" fmla="*/ 103570 h 470"/>
              <a:gd name="T12" fmla="*/ 191247 w 498"/>
              <a:gd name="T13" fmla="*/ 87810 h 470"/>
              <a:gd name="T14" fmla="*/ 131538 w 498"/>
              <a:gd name="T15" fmla="*/ 87810 h 470"/>
              <a:gd name="T16" fmla="*/ 83502 w 498"/>
              <a:gd name="T17" fmla="*/ 0 h 470"/>
              <a:gd name="T18" fmla="*/ 59708 w 498"/>
              <a:gd name="T19" fmla="*/ 0 h 470"/>
              <a:gd name="T20" fmla="*/ 87542 w 498"/>
              <a:gd name="T21" fmla="*/ 87810 h 470"/>
              <a:gd name="T22" fmla="*/ 48036 w 498"/>
              <a:gd name="T23" fmla="*/ 87810 h 470"/>
              <a:gd name="T24" fmla="*/ 23794 w 498"/>
              <a:gd name="T25" fmla="*/ 67546 h 470"/>
              <a:gd name="T26" fmla="*/ 0 w 498"/>
              <a:gd name="T27" fmla="*/ 67546 h 470"/>
              <a:gd name="T28" fmla="*/ 16162 w 498"/>
              <a:gd name="T29" fmla="*/ 103570 h 470"/>
              <a:gd name="T30" fmla="*/ 0 w 498"/>
              <a:gd name="T31" fmla="*/ 143648 h 470"/>
              <a:gd name="T32" fmla="*/ 23794 w 498"/>
              <a:gd name="T33" fmla="*/ 143648 h 470"/>
              <a:gd name="T34" fmla="*/ 48036 w 498"/>
              <a:gd name="T35" fmla="*/ 119331 h 470"/>
              <a:gd name="T36" fmla="*/ 87542 w 498"/>
              <a:gd name="T37" fmla="*/ 119331 h 470"/>
              <a:gd name="T38" fmla="*/ 59708 w 498"/>
              <a:gd name="T39" fmla="*/ 211194 h 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6" name="Freeform 38">
            <a:extLst>
              <a:ext uri="{FF2B5EF4-FFF2-40B4-BE49-F238E27FC236}">
                <a16:creationId xmlns:a16="http://schemas.microsoft.com/office/drawing/2014/main" id="{1E99C02E-4E34-4386-8A05-21B61A91002A}"/>
              </a:ext>
            </a:extLst>
          </p:cNvPr>
          <p:cNvSpPr>
            <a:spLocks noEditPoints="1"/>
          </p:cNvSpPr>
          <p:nvPr/>
        </p:nvSpPr>
        <p:spPr bwMode="auto">
          <a:xfrm>
            <a:off x="7617273" y="5719875"/>
            <a:ext cx="534871" cy="539150"/>
          </a:xfrm>
          <a:custGeom>
            <a:avLst/>
            <a:gdLst>
              <a:gd name="T0" fmla="*/ 99219 w 58"/>
              <a:gd name="T1" fmla="*/ 200025 h 58"/>
              <a:gd name="T2" fmla="*/ 0 w 58"/>
              <a:gd name="T3" fmla="*/ 100013 h 58"/>
              <a:gd name="T4" fmla="*/ 99219 w 58"/>
              <a:gd name="T5" fmla="*/ 0 h 58"/>
              <a:gd name="T6" fmla="*/ 198437 w 58"/>
              <a:gd name="T7" fmla="*/ 100013 h 58"/>
              <a:gd name="T8" fmla="*/ 99219 w 58"/>
              <a:gd name="T9" fmla="*/ 200025 h 58"/>
              <a:gd name="T10" fmla="*/ 99219 w 58"/>
              <a:gd name="T11" fmla="*/ 27590 h 58"/>
              <a:gd name="T12" fmla="*/ 27371 w 58"/>
              <a:gd name="T13" fmla="*/ 100013 h 58"/>
              <a:gd name="T14" fmla="*/ 99219 w 58"/>
              <a:gd name="T15" fmla="*/ 168987 h 58"/>
              <a:gd name="T16" fmla="*/ 171066 w 58"/>
              <a:gd name="T17" fmla="*/ 100013 h 58"/>
              <a:gd name="T18" fmla="*/ 99219 w 58"/>
              <a:gd name="T19" fmla="*/ 27590 h 58"/>
              <a:gd name="T20" fmla="*/ 133432 w 58"/>
              <a:gd name="T21" fmla="*/ 117256 h 58"/>
              <a:gd name="T22" fmla="*/ 65005 w 58"/>
              <a:gd name="T23" fmla="*/ 151743 h 58"/>
              <a:gd name="T24" fmla="*/ 65005 w 58"/>
              <a:gd name="T25" fmla="*/ 79320 h 58"/>
              <a:gd name="T26" fmla="*/ 133432 w 58"/>
              <a:gd name="T27" fmla="*/ 48282 h 58"/>
              <a:gd name="T28" fmla="*/ 133432 w 58"/>
              <a:gd name="T29" fmla="*/ 117256 h 58"/>
              <a:gd name="T30" fmla="*/ 116325 w 58"/>
              <a:gd name="T31" fmla="*/ 106910 h 58"/>
              <a:gd name="T32" fmla="*/ 82112 w 58"/>
              <a:gd name="T33" fmla="*/ 89666 h 58"/>
              <a:gd name="T34" fmla="*/ 82112 w 58"/>
              <a:gd name="T35" fmla="*/ 124153 h 58"/>
              <a:gd name="T36" fmla="*/ 116325 w 58"/>
              <a:gd name="T37" fmla="*/ 106910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8"/>
                </a:moveTo>
                <a:cubicBezTo>
                  <a:pt x="18" y="8"/>
                  <a:pt x="8" y="17"/>
                  <a:pt x="8" y="29"/>
                </a:cubicBezTo>
                <a:cubicBezTo>
                  <a:pt x="8" y="40"/>
                  <a:pt x="18" y="49"/>
                  <a:pt x="29" y="49"/>
                </a:cubicBezTo>
                <a:cubicBezTo>
                  <a:pt x="40" y="49"/>
                  <a:pt x="50" y="40"/>
                  <a:pt x="50" y="29"/>
                </a:cubicBezTo>
                <a:cubicBezTo>
                  <a:pt x="50" y="17"/>
                  <a:pt x="40" y="8"/>
                  <a:pt x="29" y="8"/>
                </a:cubicBezTo>
                <a:close/>
                <a:moveTo>
                  <a:pt x="39" y="34"/>
                </a:moveTo>
                <a:cubicBezTo>
                  <a:pt x="19" y="44"/>
                  <a:pt x="19" y="44"/>
                  <a:pt x="19" y="44"/>
                </a:cubicBezTo>
                <a:cubicBezTo>
                  <a:pt x="19" y="23"/>
                  <a:pt x="19" y="23"/>
                  <a:pt x="19" y="23"/>
                </a:cubicBezTo>
                <a:cubicBezTo>
                  <a:pt x="39" y="14"/>
                  <a:pt x="39" y="14"/>
                  <a:pt x="39" y="14"/>
                </a:cubicBezTo>
                <a:lnTo>
                  <a:pt x="39" y="34"/>
                </a:lnTo>
                <a:close/>
                <a:moveTo>
                  <a:pt x="34" y="31"/>
                </a:moveTo>
                <a:cubicBezTo>
                  <a:pt x="24" y="26"/>
                  <a:pt x="24" y="26"/>
                  <a:pt x="24" y="26"/>
                </a:cubicBezTo>
                <a:cubicBezTo>
                  <a:pt x="24" y="36"/>
                  <a:pt x="24" y="36"/>
                  <a:pt x="24" y="36"/>
                </a:cubicBezTo>
                <a:lnTo>
                  <a:pt x="3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2">
            <a:extLst>
              <a:ext uri="{FF2B5EF4-FFF2-40B4-BE49-F238E27FC236}">
                <a16:creationId xmlns:a16="http://schemas.microsoft.com/office/drawing/2014/main" id="{96794273-FA71-4779-BE21-17300258F6A5}"/>
              </a:ext>
            </a:extLst>
          </p:cNvPr>
          <p:cNvSpPr>
            <a:spLocks noChangeArrowheads="1"/>
          </p:cNvSpPr>
          <p:nvPr/>
        </p:nvSpPr>
        <p:spPr bwMode="auto">
          <a:xfrm>
            <a:off x="2432224" y="5663626"/>
            <a:ext cx="365439" cy="589925"/>
          </a:xfrm>
          <a:custGeom>
            <a:avLst/>
            <a:gdLst>
              <a:gd name="T0" fmla="*/ 55620 w 249"/>
              <a:gd name="T1" fmla="*/ 0 h 400"/>
              <a:gd name="T2" fmla="*/ 55620 w 249"/>
              <a:gd name="T3" fmla="*/ 0 h 400"/>
              <a:gd name="T4" fmla="*/ 0 w 249"/>
              <a:gd name="T5" fmla="*/ 56248 h 400"/>
              <a:gd name="T6" fmla="*/ 55620 w 249"/>
              <a:gd name="T7" fmla="*/ 179545 h 400"/>
              <a:gd name="T8" fmla="*/ 110351 w 249"/>
              <a:gd name="T9" fmla="*/ 56248 h 400"/>
              <a:gd name="T10" fmla="*/ 55620 w 249"/>
              <a:gd name="T11" fmla="*/ 0 h 400"/>
              <a:gd name="T12" fmla="*/ 55620 w 249"/>
              <a:gd name="T13" fmla="*/ 88198 h 400"/>
              <a:gd name="T14" fmla="*/ 55620 w 249"/>
              <a:gd name="T15" fmla="*/ 88198 h 400"/>
              <a:gd name="T16" fmla="*/ 23583 w 249"/>
              <a:gd name="T17" fmla="*/ 56248 h 400"/>
              <a:gd name="T18" fmla="*/ 55620 w 249"/>
              <a:gd name="T19" fmla="*/ 24299 h 400"/>
              <a:gd name="T20" fmla="*/ 86768 w 249"/>
              <a:gd name="T21" fmla="*/ 56248 h 400"/>
              <a:gd name="T22" fmla="*/ 55620 w 249"/>
              <a:gd name="T23" fmla="*/ 88198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1" name="Freeform 3">
            <a:extLst>
              <a:ext uri="{FF2B5EF4-FFF2-40B4-BE49-F238E27FC236}">
                <a16:creationId xmlns:a16="http://schemas.microsoft.com/office/drawing/2014/main" id="{328A6BE0-F53C-423A-A3C4-A5D33986064E}"/>
              </a:ext>
            </a:extLst>
          </p:cNvPr>
          <p:cNvSpPr>
            <a:spLocks noChangeArrowheads="1"/>
          </p:cNvSpPr>
          <p:nvPr/>
        </p:nvSpPr>
        <p:spPr bwMode="auto">
          <a:xfrm>
            <a:off x="8746843" y="5639743"/>
            <a:ext cx="736101" cy="589925"/>
          </a:xfrm>
          <a:custGeom>
            <a:avLst/>
            <a:gdLst>
              <a:gd name="T0" fmla="*/ 219070 w 497"/>
              <a:gd name="T1" fmla="*/ 31949 h 400"/>
              <a:gd name="T2" fmla="*/ 219070 w 497"/>
              <a:gd name="T3" fmla="*/ 31949 h 400"/>
              <a:gd name="T4" fmla="*/ 167339 w 497"/>
              <a:gd name="T5" fmla="*/ 0 h 400"/>
              <a:gd name="T6" fmla="*/ 159242 w 497"/>
              <a:gd name="T7" fmla="*/ 0 h 400"/>
              <a:gd name="T8" fmla="*/ 111559 w 497"/>
              <a:gd name="T9" fmla="*/ 31949 h 400"/>
              <a:gd name="T10" fmla="*/ 63877 w 497"/>
              <a:gd name="T11" fmla="*/ 0 h 400"/>
              <a:gd name="T12" fmla="*/ 55330 w 497"/>
              <a:gd name="T13" fmla="*/ 0 h 400"/>
              <a:gd name="T14" fmla="*/ 3599 w 497"/>
              <a:gd name="T15" fmla="*/ 31949 h 400"/>
              <a:gd name="T16" fmla="*/ 0 w 497"/>
              <a:gd name="T17" fmla="*/ 40049 h 400"/>
              <a:gd name="T18" fmla="*/ 0 w 497"/>
              <a:gd name="T19" fmla="*/ 171895 h 400"/>
              <a:gd name="T20" fmla="*/ 3599 w 497"/>
              <a:gd name="T21" fmla="*/ 175495 h 400"/>
              <a:gd name="T22" fmla="*/ 11696 w 497"/>
              <a:gd name="T23" fmla="*/ 175495 h 400"/>
              <a:gd name="T24" fmla="*/ 59378 w 497"/>
              <a:gd name="T25" fmla="*/ 147596 h 400"/>
              <a:gd name="T26" fmla="*/ 107511 w 497"/>
              <a:gd name="T27" fmla="*/ 175495 h 400"/>
              <a:gd name="T28" fmla="*/ 115608 w 497"/>
              <a:gd name="T29" fmla="*/ 175495 h 400"/>
              <a:gd name="T30" fmla="*/ 163290 w 497"/>
              <a:gd name="T31" fmla="*/ 147596 h 400"/>
              <a:gd name="T32" fmla="*/ 211422 w 497"/>
              <a:gd name="T33" fmla="*/ 175495 h 400"/>
              <a:gd name="T34" fmla="*/ 215021 w 497"/>
              <a:gd name="T35" fmla="*/ 179545 h 400"/>
              <a:gd name="T36" fmla="*/ 219070 w 497"/>
              <a:gd name="T37" fmla="*/ 175495 h 400"/>
              <a:gd name="T38" fmla="*/ 223118 w 497"/>
              <a:gd name="T39" fmla="*/ 171895 h 400"/>
              <a:gd name="T40" fmla="*/ 223118 w 497"/>
              <a:gd name="T41" fmla="*/ 40049 h 400"/>
              <a:gd name="T42" fmla="*/ 219070 w 497"/>
              <a:gd name="T43" fmla="*/ 31949 h 400"/>
              <a:gd name="T44" fmla="*/ 51731 w 497"/>
              <a:gd name="T45" fmla="*/ 131846 h 400"/>
              <a:gd name="T46" fmla="*/ 51731 w 497"/>
              <a:gd name="T47" fmla="*/ 131846 h 400"/>
              <a:gd name="T48" fmla="*/ 15744 w 497"/>
              <a:gd name="T49" fmla="*/ 155696 h 400"/>
              <a:gd name="T50" fmla="*/ 15744 w 497"/>
              <a:gd name="T51" fmla="*/ 44099 h 400"/>
              <a:gd name="T52" fmla="*/ 51731 w 497"/>
              <a:gd name="T53" fmla="*/ 19799 h 400"/>
              <a:gd name="T54" fmla="*/ 51731 w 497"/>
              <a:gd name="T55" fmla="*/ 131846 h 400"/>
              <a:gd name="T56" fmla="*/ 103462 w 497"/>
              <a:gd name="T57" fmla="*/ 155696 h 400"/>
              <a:gd name="T58" fmla="*/ 103462 w 497"/>
              <a:gd name="T59" fmla="*/ 155696 h 400"/>
              <a:gd name="T60" fmla="*/ 67475 w 497"/>
              <a:gd name="T61" fmla="*/ 131846 h 400"/>
              <a:gd name="T62" fmla="*/ 67475 w 497"/>
              <a:gd name="T63" fmla="*/ 19799 h 400"/>
              <a:gd name="T64" fmla="*/ 103462 w 497"/>
              <a:gd name="T65" fmla="*/ 44099 h 400"/>
              <a:gd name="T66" fmla="*/ 103462 w 497"/>
              <a:gd name="T67" fmla="*/ 155696 h 400"/>
              <a:gd name="T68" fmla="*/ 155193 w 497"/>
              <a:gd name="T69" fmla="*/ 131846 h 400"/>
              <a:gd name="T70" fmla="*/ 155193 w 497"/>
              <a:gd name="T71" fmla="*/ 131846 h 400"/>
              <a:gd name="T72" fmla="*/ 119656 w 497"/>
              <a:gd name="T73" fmla="*/ 155696 h 400"/>
              <a:gd name="T74" fmla="*/ 119656 w 497"/>
              <a:gd name="T75" fmla="*/ 44099 h 400"/>
              <a:gd name="T76" fmla="*/ 155193 w 497"/>
              <a:gd name="T77" fmla="*/ 19799 h 400"/>
              <a:gd name="T78" fmla="*/ 155193 w 497"/>
              <a:gd name="T79" fmla="*/ 131846 h 400"/>
              <a:gd name="T80" fmla="*/ 207374 w 497"/>
              <a:gd name="T81" fmla="*/ 155696 h 400"/>
              <a:gd name="T82" fmla="*/ 207374 w 497"/>
              <a:gd name="T83" fmla="*/ 155696 h 400"/>
              <a:gd name="T84" fmla="*/ 170937 w 497"/>
              <a:gd name="T85" fmla="*/ 131846 h 400"/>
              <a:gd name="T86" fmla="*/ 170937 w 497"/>
              <a:gd name="T87" fmla="*/ 19799 h 400"/>
              <a:gd name="T88" fmla="*/ 207374 w 497"/>
              <a:gd name="T89" fmla="*/ 44099 h 400"/>
              <a:gd name="T90" fmla="*/ 207374 w 497"/>
              <a:gd name="T91" fmla="*/ 155696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2" name="Freeform 5">
            <a:extLst>
              <a:ext uri="{FF2B5EF4-FFF2-40B4-BE49-F238E27FC236}">
                <a16:creationId xmlns:a16="http://schemas.microsoft.com/office/drawing/2014/main" id="{C0522B1A-B8DF-4F2D-885F-6EFAE2E9E3DC}"/>
              </a:ext>
            </a:extLst>
          </p:cNvPr>
          <p:cNvSpPr>
            <a:spLocks noChangeArrowheads="1"/>
          </p:cNvSpPr>
          <p:nvPr/>
        </p:nvSpPr>
        <p:spPr bwMode="auto">
          <a:xfrm>
            <a:off x="6332631" y="5623897"/>
            <a:ext cx="629654" cy="629654"/>
          </a:xfrm>
          <a:custGeom>
            <a:avLst/>
            <a:gdLst>
              <a:gd name="T0" fmla="*/ 107379 w 480"/>
              <a:gd name="T1" fmla="*/ 0 h 480"/>
              <a:gd name="T2" fmla="*/ 107379 w 480"/>
              <a:gd name="T3" fmla="*/ 0 h 480"/>
              <a:gd name="T4" fmla="*/ 0 w 480"/>
              <a:gd name="T5" fmla="*/ 111393 h 480"/>
              <a:gd name="T6" fmla="*/ 107379 w 480"/>
              <a:gd name="T7" fmla="*/ 215150 h 480"/>
              <a:gd name="T8" fmla="*/ 215207 w 480"/>
              <a:gd name="T9" fmla="*/ 107800 h 480"/>
              <a:gd name="T10" fmla="*/ 107379 w 480"/>
              <a:gd name="T11" fmla="*/ 0 h 480"/>
              <a:gd name="T12" fmla="*/ 107379 w 480"/>
              <a:gd name="T13" fmla="*/ 191344 h 480"/>
              <a:gd name="T14" fmla="*/ 107379 w 480"/>
              <a:gd name="T15" fmla="*/ 191344 h 480"/>
              <a:gd name="T16" fmla="*/ 23812 w 480"/>
              <a:gd name="T17" fmla="*/ 111393 h 480"/>
              <a:gd name="T18" fmla="*/ 107379 w 480"/>
              <a:gd name="T19" fmla="*/ 23806 h 480"/>
              <a:gd name="T20" fmla="*/ 191395 w 480"/>
              <a:gd name="T21" fmla="*/ 107800 h 480"/>
              <a:gd name="T22" fmla="*/ 107379 w 480"/>
              <a:gd name="T23" fmla="*/ 191344 h 480"/>
              <a:gd name="T24" fmla="*/ 55262 w 480"/>
              <a:gd name="T25" fmla="*/ 159004 h 480"/>
              <a:gd name="T26" fmla="*/ 55262 w 480"/>
              <a:gd name="T27" fmla="*/ 159004 h 480"/>
              <a:gd name="T28" fmla="*/ 127147 w 480"/>
              <a:gd name="T29" fmla="*/ 131605 h 480"/>
              <a:gd name="T30" fmla="*/ 159046 w 480"/>
              <a:gd name="T31" fmla="*/ 55696 h 480"/>
              <a:gd name="T32" fmla="*/ 83567 w 480"/>
              <a:gd name="T33" fmla="*/ 87587 h 480"/>
              <a:gd name="T34" fmla="*/ 55262 w 480"/>
              <a:gd name="T35" fmla="*/ 159004 h 480"/>
              <a:gd name="T36" fmla="*/ 95697 w 480"/>
              <a:gd name="T37" fmla="*/ 95672 h 480"/>
              <a:gd name="T38" fmla="*/ 95697 w 480"/>
              <a:gd name="T39" fmla="*/ 95672 h 480"/>
              <a:gd name="T40" fmla="*/ 139278 w 480"/>
              <a:gd name="T41" fmla="*/ 75909 h 480"/>
              <a:gd name="T42" fmla="*/ 119509 w 480"/>
              <a:gd name="T43" fmla="*/ 119478 h 480"/>
              <a:gd name="T44" fmla="*/ 95697 w 480"/>
              <a:gd name="T45" fmla="*/ 119478 h 480"/>
              <a:gd name="T46" fmla="*/ 95697 w 480"/>
              <a:gd name="T47" fmla="*/ 95672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4" name="Freeform 41">
            <a:extLst>
              <a:ext uri="{FF2B5EF4-FFF2-40B4-BE49-F238E27FC236}">
                <a16:creationId xmlns:a16="http://schemas.microsoft.com/office/drawing/2014/main" id="{9A90984C-4BF8-4B5F-A7F0-31ACD1718BCA}"/>
              </a:ext>
            </a:extLst>
          </p:cNvPr>
          <p:cNvSpPr>
            <a:spLocks noEditPoints="1"/>
          </p:cNvSpPr>
          <p:nvPr/>
        </p:nvSpPr>
        <p:spPr bwMode="auto">
          <a:xfrm>
            <a:off x="10102072" y="4572541"/>
            <a:ext cx="629007" cy="500639"/>
          </a:xfrm>
          <a:custGeom>
            <a:avLst/>
            <a:gdLst>
              <a:gd name="T0" fmla="*/ 216203 w 68"/>
              <a:gd name="T1" fmla="*/ 182297 h 54"/>
              <a:gd name="T2" fmla="*/ 209339 w 68"/>
              <a:gd name="T3" fmla="*/ 185737 h 54"/>
              <a:gd name="T4" fmla="*/ 27454 w 68"/>
              <a:gd name="T5" fmla="*/ 185737 h 54"/>
              <a:gd name="T6" fmla="*/ 20591 w 68"/>
              <a:gd name="T7" fmla="*/ 182297 h 54"/>
              <a:gd name="T8" fmla="*/ 0 w 68"/>
              <a:gd name="T9" fmla="*/ 116946 h 54"/>
              <a:gd name="T10" fmla="*/ 116681 w 68"/>
              <a:gd name="T11" fmla="*/ 0 h 54"/>
              <a:gd name="T12" fmla="*/ 233362 w 68"/>
              <a:gd name="T13" fmla="*/ 116946 h 54"/>
              <a:gd name="T14" fmla="*/ 216203 w 68"/>
              <a:gd name="T15" fmla="*/ 182297 h 54"/>
              <a:gd name="T16" fmla="*/ 34318 w 68"/>
              <a:gd name="T17" fmla="*/ 103187 h 54"/>
              <a:gd name="T18" fmla="*/ 17159 w 68"/>
              <a:gd name="T19" fmla="*/ 116946 h 54"/>
              <a:gd name="T20" fmla="*/ 34318 w 68"/>
              <a:gd name="T21" fmla="*/ 134143 h 54"/>
              <a:gd name="T22" fmla="*/ 51477 w 68"/>
              <a:gd name="T23" fmla="*/ 116946 h 54"/>
              <a:gd name="T24" fmla="*/ 34318 w 68"/>
              <a:gd name="T25" fmla="*/ 103187 h 54"/>
              <a:gd name="T26" fmla="*/ 58341 w 68"/>
              <a:gd name="T27" fmla="*/ 44714 h 54"/>
              <a:gd name="T28" fmla="*/ 44613 w 68"/>
              <a:gd name="T29" fmla="*/ 58473 h 54"/>
              <a:gd name="T30" fmla="*/ 58341 w 68"/>
              <a:gd name="T31" fmla="*/ 75671 h 54"/>
              <a:gd name="T32" fmla="*/ 75499 w 68"/>
              <a:gd name="T33" fmla="*/ 58473 h 54"/>
              <a:gd name="T34" fmla="*/ 58341 w 68"/>
              <a:gd name="T35" fmla="*/ 44714 h 54"/>
              <a:gd name="T36" fmla="*/ 144135 w 68"/>
              <a:gd name="T37" fmla="*/ 72231 h 54"/>
              <a:gd name="T38" fmla="*/ 140704 w 68"/>
              <a:gd name="T39" fmla="*/ 61912 h 54"/>
              <a:gd name="T40" fmla="*/ 130408 w 68"/>
              <a:gd name="T41" fmla="*/ 68791 h 54"/>
              <a:gd name="T42" fmla="*/ 116681 w 68"/>
              <a:gd name="T43" fmla="*/ 116946 h 54"/>
              <a:gd name="T44" fmla="*/ 92658 w 68"/>
              <a:gd name="T45" fmla="*/ 137583 h 54"/>
              <a:gd name="T46" fmla="*/ 113249 w 68"/>
              <a:gd name="T47" fmla="*/ 168539 h 54"/>
              <a:gd name="T48" fmla="*/ 144135 w 68"/>
              <a:gd name="T49" fmla="*/ 151341 h 54"/>
              <a:gd name="T50" fmla="*/ 133840 w 68"/>
              <a:gd name="T51" fmla="*/ 123825 h 54"/>
              <a:gd name="T52" fmla="*/ 144135 w 68"/>
              <a:gd name="T53" fmla="*/ 72231 h 54"/>
              <a:gd name="T54" fmla="*/ 116681 w 68"/>
              <a:gd name="T55" fmla="*/ 17198 h 54"/>
              <a:gd name="T56" fmla="*/ 102954 w 68"/>
              <a:gd name="T57" fmla="*/ 34396 h 54"/>
              <a:gd name="T58" fmla="*/ 116681 w 68"/>
              <a:gd name="T59" fmla="*/ 51594 h 54"/>
              <a:gd name="T60" fmla="*/ 133840 w 68"/>
              <a:gd name="T61" fmla="*/ 34396 h 54"/>
              <a:gd name="T62" fmla="*/ 116681 w 68"/>
              <a:gd name="T63" fmla="*/ 17198 h 54"/>
              <a:gd name="T64" fmla="*/ 175022 w 68"/>
              <a:gd name="T65" fmla="*/ 44714 h 54"/>
              <a:gd name="T66" fmla="*/ 161294 w 68"/>
              <a:gd name="T67" fmla="*/ 58473 h 54"/>
              <a:gd name="T68" fmla="*/ 175022 w 68"/>
              <a:gd name="T69" fmla="*/ 75671 h 54"/>
              <a:gd name="T70" fmla="*/ 192180 w 68"/>
              <a:gd name="T71" fmla="*/ 58473 h 54"/>
              <a:gd name="T72" fmla="*/ 175022 w 68"/>
              <a:gd name="T73" fmla="*/ 44714 h 54"/>
              <a:gd name="T74" fmla="*/ 202476 w 68"/>
              <a:gd name="T75" fmla="*/ 103187 h 54"/>
              <a:gd name="T76" fmla="*/ 185317 w 68"/>
              <a:gd name="T77" fmla="*/ 116946 h 54"/>
              <a:gd name="T78" fmla="*/ 202476 w 68"/>
              <a:gd name="T79" fmla="*/ 134143 h 54"/>
              <a:gd name="T80" fmla="*/ 219635 w 68"/>
              <a:gd name="T81" fmla="*/ 116946 h 54"/>
              <a:gd name="T82" fmla="*/ 202476 w 68"/>
              <a:gd name="T83" fmla="*/ 103187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 h="54">
                <a:moveTo>
                  <a:pt x="63" y="53"/>
                </a:moveTo>
                <a:cubicBezTo>
                  <a:pt x="63" y="53"/>
                  <a:pt x="62" y="54"/>
                  <a:pt x="61" y="54"/>
                </a:cubicBezTo>
                <a:cubicBezTo>
                  <a:pt x="8" y="54"/>
                  <a:pt x="8" y="54"/>
                  <a:pt x="8" y="54"/>
                </a:cubicBezTo>
                <a:cubicBezTo>
                  <a:pt x="7" y="54"/>
                  <a:pt x="6" y="53"/>
                  <a:pt x="6" y="53"/>
                </a:cubicBezTo>
                <a:cubicBezTo>
                  <a:pt x="2" y="47"/>
                  <a:pt x="0" y="41"/>
                  <a:pt x="0" y="34"/>
                </a:cubicBezTo>
                <a:cubicBezTo>
                  <a:pt x="0" y="16"/>
                  <a:pt x="16" y="0"/>
                  <a:pt x="34" y="0"/>
                </a:cubicBezTo>
                <a:cubicBezTo>
                  <a:pt x="53" y="0"/>
                  <a:pt x="68" y="16"/>
                  <a:pt x="68" y="34"/>
                </a:cubicBezTo>
                <a:cubicBezTo>
                  <a:pt x="68" y="41"/>
                  <a:pt x="67" y="47"/>
                  <a:pt x="63" y="53"/>
                </a:cubicBezTo>
                <a:close/>
                <a:moveTo>
                  <a:pt x="10" y="30"/>
                </a:moveTo>
                <a:cubicBezTo>
                  <a:pt x="7" y="30"/>
                  <a:pt x="5" y="32"/>
                  <a:pt x="5" y="34"/>
                </a:cubicBezTo>
                <a:cubicBezTo>
                  <a:pt x="5" y="37"/>
                  <a:pt x="7" y="39"/>
                  <a:pt x="10" y="39"/>
                </a:cubicBezTo>
                <a:cubicBezTo>
                  <a:pt x="13" y="39"/>
                  <a:pt x="15" y="37"/>
                  <a:pt x="15" y="34"/>
                </a:cubicBezTo>
                <a:cubicBezTo>
                  <a:pt x="15" y="32"/>
                  <a:pt x="13" y="30"/>
                  <a:pt x="10" y="30"/>
                </a:cubicBezTo>
                <a:close/>
                <a:moveTo>
                  <a:pt x="17" y="13"/>
                </a:moveTo>
                <a:cubicBezTo>
                  <a:pt x="15" y="13"/>
                  <a:pt x="13" y="15"/>
                  <a:pt x="13" y="17"/>
                </a:cubicBezTo>
                <a:cubicBezTo>
                  <a:pt x="13" y="20"/>
                  <a:pt x="15" y="22"/>
                  <a:pt x="17" y="22"/>
                </a:cubicBezTo>
                <a:cubicBezTo>
                  <a:pt x="20" y="22"/>
                  <a:pt x="22" y="20"/>
                  <a:pt x="22" y="17"/>
                </a:cubicBezTo>
                <a:cubicBezTo>
                  <a:pt x="22" y="15"/>
                  <a:pt x="20" y="13"/>
                  <a:pt x="17" y="13"/>
                </a:cubicBezTo>
                <a:close/>
                <a:moveTo>
                  <a:pt x="42" y="21"/>
                </a:moveTo>
                <a:cubicBezTo>
                  <a:pt x="43" y="20"/>
                  <a:pt x="42" y="19"/>
                  <a:pt x="41" y="18"/>
                </a:cubicBezTo>
                <a:cubicBezTo>
                  <a:pt x="39" y="18"/>
                  <a:pt x="38" y="19"/>
                  <a:pt x="38" y="20"/>
                </a:cubicBezTo>
                <a:cubicBezTo>
                  <a:pt x="34" y="34"/>
                  <a:pt x="34" y="34"/>
                  <a:pt x="34" y="34"/>
                </a:cubicBezTo>
                <a:cubicBezTo>
                  <a:pt x="31" y="35"/>
                  <a:pt x="28" y="37"/>
                  <a:pt x="27" y="40"/>
                </a:cubicBezTo>
                <a:cubicBezTo>
                  <a:pt x="26" y="44"/>
                  <a:pt x="29" y="48"/>
                  <a:pt x="33" y="49"/>
                </a:cubicBezTo>
                <a:cubicBezTo>
                  <a:pt x="37" y="50"/>
                  <a:pt x="40" y="47"/>
                  <a:pt x="42" y="44"/>
                </a:cubicBezTo>
                <a:cubicBezTo>
                  <a:pt x="42" y="40"/>
                  <a:pt x="41" y="37"/>
                  <a:pt x="39" y="36"/>
                </a:cubicBezTo>
                <a:lnTo>
                  <a:pt x="42" y="21"/>
                </a:lnTo>
                <a:close/>
                <a:moveTo>
                  <a:pt x="34" y="5"/>
                </a:moveTo>
                <a:cubicBezTo>
                  <a:pt x="32" y="5"/>
                  <a:pt x="30" y="7"/>
                  <a:pt x="30" y="10"/>
                </a:cubicBezTo>
                <a:cubicBezTo>
                  <a:pt x="30" y="13"/>
                  <a:pt x="32" y="15"/>
                  <a:pt x="34" y="15"/>
                </a:cubicBezTo>
                <a:cubicBezTo>
                  <a:pt x="37" y="15"/>
                  <a:pt x="39" y="13"/>
                  <a:pt x="39" y="10"/>
                </a:cubicBezTo>
                <a:cubicBezTo>
                  <a:pt x="39" y="7"/>
                  <a:pt x="37" y="5"/>
                  <a:pt x="34" y="5"/>
                </a:cubicBezTo>
                <a:close/>
                <a:moveTo>
                  <a:pt x="51" y="13"/>
                </a:moveTo>
                <a:cubicBezTo>
                  <a:pt x="49" y="13"/>
                  <a:pt x="47" y="15"/>
                  <a:pt x="47" y="17"/>
                </a:cubicBezTo>
                <a:cubicBezTo>
                  <a:pt x="47" y="20"/>
                  <a:pt x="49" y="22"/>
                  <a:pt x="51" y="22"/>
                </a:cubicBezTo>
                <a:cubicBezTo>
                  <a:pt x="54" y="22"/>
                  <a:pt x="56" y="20"/>
                  <a:pt x="56" y="17"/>
                </a:cubicBezTo>
                <a:cubicBezTo>
                  <a:pt x="56" y="15"/>
                  <a:pt x="54" y="13"/>
                  <a:pt x="51" y="13"/>
                </a:cubicBezTo>
                <a:close/>
                <a:moveTo>
                  <a:pt x="59" y="30"/>
                </a:moveTo>
                <a:cubicBezTo>
                  <a:pt x="56" y="30"/>
                  <a:pt x="54" y="32"/>
                  <a:pt x="54" y="34"/>
                </a:cubicBezTo>
                <a:cubicBezTo>
                  <a:pt x="54" y="37"/>
                  <a:pt x="56" y="39"/>
                  <a:pt x="59" y="39"/>
                </a:cubicBezTo>
                <a:cubicBezTo>
                  <a:pt x="61" y="39"/>
                  <a:pt x="64" y="37"/>
                  <a:pt x="64" y="34"/>
                </a:cubicBezTo>
                <a:cubicBezTo>
                  <a:pt x="64" y="32"/>
                  <a:pt x="61" y="30"/>
                  <a:pt x="59"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6">
            <a:extLst>
              <a:ext uri="{FF2B5EF4-FFF2-40B4-BE49-F238E27FC236}">
                <a16:creationId xmlns:a16="http://schemas.microsoft.com/office/drawing/2014/main" id="{346BBA8D-454B-441B-BFFC-C71011C965AD}"/>
              </a:ext>
            </a:extLst>
          </p:cNvPr>
          <p:cNvSpPr>
            <a:spLocks noChangeArrowheads="1"/>
          </p:cNvSpPr>
          <p:nvPr/>
        </p:nvSpPr>
        <p:spPr bwMode="auto">
          <a:xfrm>
            <a:off x="11456742" y="4518209"/>
            <a:ext cx="629008" cy="569320"/>
          </a:xfrm>
          <a:custGeom>
            <a:avLst/>
            <a:gdLst>
              <a:gd name="T0" fmla="*/ 207010 w 602"/>
              <a:gd name="T1" fmla="*/ 196489 h 545"/>
              <a:gd name="T2" fmla="*/ 207010 w 602"/>
              <a:gd name="T3" fmla="*/ 196489 h 545"/>
              <a:gd name="T4" fmla="*/ 188946 w 602"/>
              <a:gd name="T5" fmla="*/ 196489 h 545"/>
              <a:gd name="T6" fmla="*/ 188946 w 602"/>
              <a:gd name="T7" fmla="*/ 114859 h 545"/>
              <a:gd name="T8" fmla="*/ 188946 w 602"/>
              <a:gd name="T9" fmla="*/ 50928 h 545"/>
              <a:gd name="T10" fmla="*/ 207010 w 602"/>
              <a:gd name="T11" fmla="*/ 50928 h 545"/>
              <a:gd name="T12" fmla="*/ 217126 w 602"/>
              <a:gd name="T13" fmla="*/ 61403 h 545"/>
              <a:gd name="T14" fmla="*/ 217126 w 602"/>
              <a:gd name="T15" fmla="*/ 124973 h 545"/>
              <a:gd name="T16" fmla="*/ 217126 w 602"/>
              <a:gd name="T17" fmla="*/ 165787 h 545"/>
              <a:gd name="T18" fmla="*/ 217126 w 602"/>
              <a:gd name="T19" fmla="*/ 186375 h 545"/>
              <a:gd name="T20" fmla="*/ 207010 w 602"/>
              <a:gd name="T21" fmla="*/ 196489 h 545"/>
              <a:gd name="T22" fmla="*/ 35766 w 602"/>
              <a:gd name="T23" fmla="*/ 196489 h 545"/>
              <a:gd name="T24" fmla="*/ 35766 w 602"/>
              <a:gd name="T25" fmla="*/ 196489 h 545"/>
              <a:gd name="T26" fmla="*/ 35766 w 602"/>
              <a:gd name="T27" fmla="*/ 114859 h 545"/>
              <a:gd name="T28" fmla="*/ 35766 w 602"/>
              <a:gd name="T29" fmla="*/ 112331 h 545"/>
              <a:gd name="T30" fmla="*/ 35766 w 602"/>
              <a:gd name="T31" fmla="*/ 50928 h 545"/>
              <a:gd name="T32" fmla="*/ 56359 w 602"/>
              <a:gd name="T33" fmla="*/ 50928 h 545"/>
              <a:gd name="T34" fmla="*/ 107298 w 602"/>
              <a:gd name="T35" fmla="*/ 0 h 545"/>
              <a:gd name="T36" fmla="*/ 158238 w 602"/>
              <a:gd name="T37" fmla="*/ 50928 h 545"/>
              <a:gd name="T38" fmla="*/ 178831 w 602"/>
              <a:gd name="T39" fmla="*/ 50928 h 545"/>
              <a:gd name="T40" fmla="*/ 178831 w 602"/>
              <a:gd name="T41" fmla="*/ 114859 h 545"/>
              <a:gd name="T42" fmla="*/ 178831 w 602"/>
              <a:gd name="T43" fmla="*/ 196489 h 545"/>
              <a:gd name="T44" fmla="*/ 35766 w 602"/>
              <a:gd name="T45" fmla="*/ 196489 h 545"/>
              <a:gd name="T46" fmla="*/ 107298 w 602"/>
              <a:gd name="T47" fmla="*/ 20588 h 545"/>
              <a:gd name="T48" fmla="*/ 107298 w 602"/>
              <a:gd name="T49" fmla="*/ 20588 h 545"/>
              <a:gd name="T50" fmla="*/ 76590 w 602"/>
              <a:gd name="T51" fmla="*/ 50928 h 545"/>
              <a:gd name="T52" fmla="*/ 138007 w 602"/>
              <a:gd name="T53" fmla="*/ 50928 h 545"/>
              <a:gd name="T54" fmla="*/ 107298 w 602"/>
              <a:gd name="T55" fmla="*/ 20588 h 545"/>
              <a:gd name="T56" fmla="*/ 0 w 602"/>
              <a:gd name="T57" fmla="*/ 186375 h 545"/>
              <a:gd name="T58" fmla="*/ 0 w 602"/>
              <a:gd name="T59" fmla="*/ 186375 h 545"/>
              <a:gd name="T60" fmla="*/ 0 w 602"/>
              <a:gd name="T61" fmla="*/ 165787 h 545"/>
              <a:gd name="T62" fmla="*/ 0 w 602"/>
              <a:gd name="T63" fmla="*/ 124973 h 545"/>
              <a:gd name="T64" fmla="*/ 0 w 602"/>
              <a:gd name="T65" fmla="*/ 61403 h 545"/>
              <a:gd name="T66" fmla="*/ 10477 w 602"/>
              <a:gd name="T67" fmla="*/ 50928 h 545"/>
              <a:gd name="T68" fmla="*/ 25650 w 602"/>
              <a:gd name="T69" fmla="*/ 50928 h 545"/>
              <a:gd name="T70" fmla="*/ 25650 w 602"/>
              <a:gd name="T71" fmla="*/ 112331 h 545"/>
              <a:gd name="T72" fmla="*/ 25650 w 602"/>
              <a:gd name="T73" fmla="*/ 114859 h 545"/>
              <a:gd name="T74" fmla="*/ 25650 w 602"/>
              <a:gd name="T75" fmla="*/ 196489 h 545"/>
              <a:gd name="T76" fmla="*/ 10477 w 602"/>
              <a:gd name="T77" fmla="*/ 196489 h 545"/>
              <a:gd name="T78" fmla="*/ 0 w 602"/>
              <a:gd name="T79" fmla="*/ 186375 h 5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9" name="Freeform 166">
            <a:extLst>
              <a:ext uri="{FF2B5EF4-FFF2-40B4-BE49-F238E27FC236}">
                <a16:creationId xmlns:a16="http://schemas.microsoft.com/office/drawing/2014/main" id="{3B6E5157-CABA-4525-BEF3-6C55CF1E672D}"/>
              </a:ext>
            </a:extLst>
          </p:cNvPr>
          <p:cNvSpPr>
            <a:spLocks noEditPoints="1"/>
          </p:cNvSpPr>
          <p:nvPr/>
        </p:nvSpPr>
        <p:spPr bwMode="auto">
          <a:xfrm>
            <a:off x="12604809" y="4542532"/>
            <a:ext cx="752291" cy="589925"/>
          </a:xfrm>
          <a:custGeom>
            <a:avLst/>
            <a:gdLst>
              <a:gd name="T0" fmla="*/ 155153 w 64"/>
              <a:gd name="T1" fmla="*/ 48450 h 50"/>
              <a:gd name="T2" fmla="*/ 110331 w 64"/>
              <a:gd name="T3" fmla="*/ 34607 h 50"/>
              <a:gd name="T4" fmla="*/ 62061 w 64"/>
              <a:gd name="T5" fmla="*/ 48450 h 50"/>
              <a:gd name="T6" fmla="*/ 0 w 64"/>
              <a:gd name="T7" fmla="*/ 48450 h 50"/>
              <a:gd name="T8" fmla="*/ 220662 w 64"/>
              <a:gd name="T9" fmla="*/ 48450 h 50"/>
              <a:gd name="T10" fmla="*/ 0 w 64"/>
              <a:gd name="T11" fmla="*/ 51911 h 50"/>
              <a:gd name="T12" fmla="*/ 62061 w 64"/>
              <a:gd name="T13" fmla="*/ 69215 h 50"/>
              <a:gd name="T14" fmla="*/ 6896 w 64"/>
              <a:gd name="T15" fmla="*/ 76136 h 50"/>
              <a:gd name="T16" fmla="*/ 31031 w 64"/>
              <a:gd name="T17" fmla="*/ 121126 h 50"/>
              <a:gd name="T18" fmla="*/ 3448 w 64"/>
              <a:gd name="T19" fmla="*/ 124587 h 50"/>
              <a:gd name="T20" fmla="*/ 0 w 64"/>
              <a:gd name="T21" fmla="*/ 96901 h 50"/>
              <a:gd name="T22" fmla="*/ 27583 w 64"/>
              <a:gd name="T23" fmla="*/ 93440 h 50"/>
              <a:gd name="T24" fmla="*/ 31031 w 64"/>
              <a:gd name="T25" fmla="*/ 121126 h 50"/>
              <a:gd name="T26" fmla="*/ 51718 w 64"/>
              <a:gd name="T27" fmla="*/ 173037 h 50"/>
              <a:gd name="T28" fmla="*/ 24135 w 64"/>
              <a:gd name="T29" fmla="*/ 169576 h 50"/>
              <a:gd name="T30" fmla="*/ 27583 w 64"/>
              <a:gd name="T31" fmla="*/ 141890 h 50"/>
              <a:gd name="T32" fmla="*/ 55166 w 64"/>
              <a:gd name="T33" fmla="*/ 145351 h 50"/>
              <a:gd name="T34" fmla="*/ 79300 w 64"/>
              <a:gd name="T35" fmla="*/ 121126 h 50"/>
              <a:gd name="T36" fmla="*/ 51718 w 64"/>
              <a:gd name="T37" fmla="*/ 124587 h 50"/>
              <a:gd name="T38" fmla="*/ 44822 w 64"/>
              <a:gd name="T39" fmla="*/ 96901 h 50"/>
              <a:gd name="T40" fmla="*/ 72405 w 64"/>
              <a:gd name="T41" fmla="*/ 93440 h 50"/>
              <a:gd name="T42" fmla="*/ 79300 w 64"/>
              <a:gd name="T43" fmla="*/ 121126 h 50"/>
              <a:gd name="T44" fmla="*/ 96540 w 64"/>
              <a:gd name="T45" fmla="*/ 173037 h 50"/>
              <a:gd name="T46" fmla="*/ 68957 w 64"/>
              <a:gd name="T47" fmla="*/ 169576 h 50"/>
              <a:gd name="T48" fmla="*/ 72405 w 64"/>
              <a:gd name="T49" fmla="*/ 141890 h 50"/>
              <a:gd name="T50" fmla="*/ 99987 w 64"/>
              <a:gd name="T51" fmla="*/ 145351 h 50"/>
              <a:gd name="T52" fmla="*/ 124122 w 64"/>
              <a:gd name="T53" fmla="*/ 121126 h 50"/>
              <a:gd name="T54" fmla="*/ 96540 w 64"/>
              <a:gd name="T55" fmla="*/ 124587 h 50"/>
              <a:gd name="T56" fmla="*/ 93092 w 64"/>
              <a:gd name="T57" fmla="*/ 96901 h 50"/>
              <a:gd name="T58" fmla="*/ 120675 w 64"/>
              <a:gd name="T59" fmla="*/ 93440 h 50"/>
              <a:gd name="T60" fmla="*/ 124122 w 64"/>
              <a:gd name="T61" fmla="*/ 121126 h 50"/>
              <a:gd name="T62" fmla="*/ 144809 w 64"/>
              <a:gd name="T63" fmla="*/ 173037 h 50"/>
              <a:gd name="T64" fmla="*/ 117227 w 64"/>
              <a:gd name="T65" fmla="*/ 169576 h 50"/>
              <a:gd name="T66" fmla="*/ 120675 w 64"/>
              <a:gd name="T67" fmla="*/ 141890 h 50"/>
              <a:gd name="T68" fmla="*/ 148257 w 64"/>
              <a:gd name="T69" fmla="*/ 145351 h 50"/>
              <a:gd name="T70" fmla="*/ 172392 w 64"/>
              <a:gd name="T71" fmla="*/ 121126 h 50"/>
              <a:gd name="T72" fmla="*/ 144809 w 64"/>
              <a:gd name="T73" fmla="*/ 124587 h 50"/>
              <a:gd name="T74" fmla="*/ 141362 w 64"/>
              <a:gd name="T75" fmla="*/ 96901 h 50"/>
              <a:gd name="T76" fmla="*/ 168944 w 64"/>
              <a:gd name="T77" fmla="*/ 93440 h 50"/>
              <a:gd name="T78" fmla="*/ 172392 w 64"/>
              <a:gd name="T79" fmla="*/ 121126 h 50"/>
              <a:gd name="T80" fmla="*/ 210318 w 64"/>
              <a:gd name="T81" fmla="*/ 76136 h 50"/>
              <a:gd name="T82" fmla="*/ 155153 w 64"/>
              <a:gd name="T83" fmla="*/ 69215 h 50"/>
              <a:gd name="T84" fmla="*/ 220662 w 64"/>
              <a:gd name="T85" fmla="*/ 51911 h 50"/>
              <a:gd name="T86" fmla="*/ 196527 w 64"/>
              <a:gd name="T87" fmla="*/ 169576 h 50"/>
              <a:gd name="T88" fmla="*/ 168944 w 64"/>
              <a:gd name="T89" fmla="*/ 173037 h 50"/>
              <a:gd name="T90" fmla="*/ 165497 w 64"/>
              <a:gd name="T91" fmla="*/ 145351 h 50"/>
              <a:gd name="T92" fmla="*/ 193079 w 64"/>
              <a:gd name="T93" fmla="*/ 141890 h 50"/>
              <a:gd name="T94" fmla="*/ 196527 w 64"/>
              <a:gd name="T95" fmla="*/ 169576 h 50"/>
              <a:gd name="T96" fmla="*/ 217214 w 64"/>
              <a:gd name="T97" fmla="*/ 124587 h 50"/>
              <a:gd name="T98" fmla="*/ 189631 w 64"/>
              <a:gd name="T99" fmla="*/ 121126 h 50"/>
              <a:gd name="T100" fmla="*/ 193079 w 64"/>
              <a:gd name="T101" fmla="*/ 93440 h 50"/>
              <a:gd name="T102" fmla="*/ 220662 w 64"/>
              <a:gd name="T103" fmla="*/ 96901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678350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5">
            <a:extLst>
              <a:ext uri="{FF2B5EF4-FFF2-40B4-BE49-F238E27FC236}">
                <a16:creationId xmlns:a16="http://schemas.microsoft.com/office/drawing/2014/main" id="{947982B2-92E9-41EE-AF8E-66B09EEF758A}"/>
              </a:ext>
            </a:extLst>
          </p:cNvPr>
          <p:cNvSpPr>
            <a:spLocks noChangeArrowheads="1"/>
          </p:cNvSpPr>
          <p:nvPr/>
        </p:nvSpPr>
        <p:spPr bwMode="auto">
          <a:xfrm>
            <a:off x="14598410" y="3802246"/>
            <a:ext cx="648957" cy="640895"/>
          </a:xfrm>
          <a:custGeom>
            <a:avLst/>
            <a:gdLst>
              <a:gd name="T0" fmla="*/ 241079 w 470"/>
              <a:gd name="T1" fmla="*/ 77499 h 463"/>
              <a:gd name="T2" fmla="*/ 241079 w 470"/>
              <a:gd name="T3" fmla="*/ 77499 h 463"/>
              <a:gd name="T4" fmla="*/ 130063 w 470"/>
              <a:gd name="T5" fmla="*/ 235749 h 463"/>
              <a:gd name="T6" fmla="*/ 76732 w 470"/>
              <a:gd name="T7" fmla="*/ 211903 h 463"/>
              <a:gd name="T8" fmla="*/ 33740 w 470"/>
              <a:gd name="T9" fmla="*/ 86712 h 463"/>
              <a:gd name="T10" fmla="*/ 9796 w 470"/>
              <a:gd name="T11" fmla="*/ 96468 h 463"/>
              <a:gd name="T12" fmla="*/ 0 w 470"/>
              <a:gd name="T13" fmla="*/ 81835 h 463"/>
              <a:gd name="T14" fmla="*/ 71834 w 470"/>
              <a:gd name="T15" fmla="*/ 24388 h 463"/>
              <a:gd name="T16" fmla="*/ 110472 w 470"/>
              <a:gd name="T17" fmla="*/ 110558 h 463"/>
              <a:gd name="T18" fmla="*/ 134416 w 470"/>
              <a:gd name="T19" fmla="*/ 158792 h 463"/>
              <a:gd name="T20" fmla="*/ 168701 w 470"/>
              <a:gd name="T21" fmla="*/ 115436 h 463"/>
              <a:gd name="T22" fmla="*/ 139314 w 470"/>
              <a:gd name="T23" fmla="*/ 81835 h 463"/>
              <a:gd name="T24" fmla="*/ 241079 w 470"/>
              <a:gd name="T25" fmla="*/ 77499 h 4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0" h="463">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5" name="Freeform 47">
            <a:extLst>
              <a:ext uri="{FF2B5EF4-FFF2-40B4-BE49-F238E27FC236}">
                <a16:creationId xmlns:a16="http://schemas.microsoft.com/office/drawing/2014/main" id="{0B553B48-4DD7-4279-A3BB-1884954D7248}"/>
              </a:ext>
            </a:extLst>
          </p:cNvPr>
          <p:cNvSpPr>
            <a:spLocks noChangeArrowheads="1"/>
          </p:cNvSpPr>
          <p:nvPr/>
        </p:nvSpPr>
        <p:spPr bwMode="auto">
          <a:xfrm>
            <a:off x="6345356" y="3826431"/>
            <a:ext cx="133017" cy="600587"/>
          </a:xfrm>
          <a:custGeom>
            <a:avLst/>
            <a:gdLst>
              <a:gd name="T0" fmla="*/ 52058 w 99"/>
              <a:gd name="T1" fmla="*/ 23931 h 435"/>
              <a:gd name="T2" fmla="*/ 52058 w 99"/>
              <a:gd name="T3" fmla="*/ 23931 h 435"/>
              <a:gd name="T4" fmla="*/ 23904 w 99"/>
              <a:gd name="T5" fmla="*/ 47861 h 435"/>
              <a:gd name="T6" fmla="*/ 0 w 99"/>
              <a:gd name="T7" fmla="*/ 23931 h 435"/>
              <a:gd name="T8" fmla="*/ 23904 w 99"/>
              <a:gd name="T9" fmla="*/ 0 h 435"/>
              <a:gd name="T10" fmla="*/ 52058 w 99"/>
              <a:gd name="T11" fmla="*/ 23931 h 435"/>
              <a:gd name="T12" fmla="*/ 0 w 99"/>
              <a:gd name="T13" fmla="*/ 236044 h 435"/>
              <a:gd name="T14" fmla="*/ 0 w 99"/>
              <a:gd name="T15" fmla="*/ 236044 h 435"/>
              <a:gd name="T16" fmla="*/ 0 w 99"/>
              <a:gd name="T17" fmla="*/ 71792 h 435"/>
              <a:gd name="T18" fmla="*/ 52058 w 99"/>
              <a:gd name="T19" fmla="*/ 71792 h 435"/>
              <a:gd name="T20" fmla="*/ 52058 w 99"/>
              <a:gd name="T21" fmla="*/ 236044 h 435"/>
              <a:gd name="T22" fmla="*/ 0 w 99"/>
              <a:gd name="T23" fmla="*/ 236044 h 4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6" name="Freeform 48">
            <a:extLst>
              <a:ext uri="{FF2B5EF4-FFF2-40B4-BE49-F238E27FC236}">
                <a16:creationId xmlns:a16="http://schemas.microsoft.com/office/drawing/2014/main" id="{9461E8C4-7D59-4491-A33A-456BB00E4BB6}"/>
              </a:ext>
            </a:extLst>
          </p:cNvPr>
          <p:cNvSpPr>
            <a:spLocks noChangeArrowheads="1"/>
          </p:cNvSpPr>
          <p:nvPr/>
        </p:nvSpPr>
        <p:spPr bwMode="auto">
          <a:xfrm>
            <a:off x="6550928" y="4003786"/>
            <a:ext cx="399047" cy="431294"/>
          </a:xfrm>
          <a:custGeom>
            <a:avLst/>
            <a:gdLst>
              <a:gd name="T0" fmla="*/ 0 w 293"/>
              <a:gd name="T1" fmla="*/ 57831 h 311"/>
              <a:gd name="T2" fmla="*/ 0 w 293"/>
              <a:gd name="T3" fmla="*/ 57831 h 311"/>
              <a:gd name="T4" fmla="*/ 0 w 293"/>
              <a:gd name="T5" fmla="*/ 4365 h 311"/>
              <a:gd name="T6" fmla="*/ 42538 w 293"/>
              <a:gd name="T7" fmla="*/ 4365 h 311"/>
              <a:gd name="T8" fmla="*/ 47384 w 293"/>
              <a:gd name="T9" fmla="*/ 24005 h 311"/>
              <a:gd name="T10" fmla="*/ 47384 w 293"/>
              <a:gd name="T11" fmla="*/ 24005 h 311"/>
              <a:gd name="T12" fmla="*/ 100152 w 293"/>
              <a:gd name="T13" fmla="*/ 0 h 311"/>
              <a:gd name="T14" fmla="*/ 157228 w 293"/>
              <a:gd name="T15" fmla="*/ 72016 h 311"/>
              <a:gd name="T16" fmla="*/ 157228 w 293"/>
              <a:gd name="T17" fmla="*/ 169127 h 311"/>
              <a:gd name="T18" fmla="*/ 104459 w 293"/>
              <a:gd name="T19" fmla="*/ 169127 h 311"/>
              <a:gd name="T20" fmla="*/ 104459 w 293"/>
              <a:gd name="T21" fmla="*/ 76926 h 311"/>
              <a:gd name="T22" fmla="*/ 80768 w 293"/>
              <a:gd name="T23" fmla="*/ 43100 h 311"/>
              <a:gd name="T24" fmla="*/ 52230 w 293"/>
              <a:gd name="T25" fmla="*/ 62741 h 311"/>
              <a:gd name="T26" fmla="*/ 52230 w 293"/>
              <a:gd name="T27" fmla="*/ 72016 h 311"/>
              <a:gd name="T28" fmla="*/ 52230 w 293"/>
              <a:gd name="T29" fmla="*/ 169127 h 311"/>
              <a:gd name="T30" fmla="*/ 0 w 293"/>
              <a:gd name="T31" fmla="*/ 169127 h 311"/>
              <a:gd name="T32" fmla="*/ 0 w 293"/>
              <a:gd name="T33" fmla="*/ 57831 h 3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7" name="Freeform 49">
            <a:extLst>
              <a:ext uri="{FF2B5EF4-FFF2-40B4-BE49-F238E27FC236}">
                <a16:creationId xmlns:a16="http://schemas.microsoft.com/office/drawing/2014/main" id="{046E96AB-3E15-4246-A33D-ED0EDC8FF651}"/>
              </a:ext>
            </a:extLst>
          </p:cNvPr>
          <p:cNvSpPr>
            <a:spLocks noChangeArrowheads="1"/>
          </p:cNvSpPr>
          <p:nvPr/>
        </p:nvSpPr>
        <p:spPr bwMode="auto">
          <a:xfrm>
            <a:off x="7683579" y="3847087"/>
            <a:ext cx="661050" cy="648957"/>
          </a:xfrm>
          <a:custGeom>
            <a:avLst/>
            <a:gdLst>
              <a:gd name="T0" fmla="*/ 130004 w 479"/>
              <a:gd name="T1" fmla="*/ 0 h 471"/>
              <a:gd name="T2" fmla="*/ 130004 w 479"/>
              <a:gd name="T3" fmla="*/ 0 h 471"/>
              <a:gd name="T4" fmla="*/ 0 w 479"/>
              <a:gd name="T5" fmla="*/ 125409 h 471"/>
              <a:gd name="T6" fmla="*/ 130004 w 479"/>
              <a:gd name="T7" fmla="*/ 255162 h 471"/>
              <a:gd name="T8" fmla="*/ 260007 w 479"/>
              <a:gd name="T9" fmla="*/ 125409 h 471"/>
              <a:gd name="T10" fmla="*/ 130004 w 479"/>
              <a:gd name="T11" fmla="*/ 0 h 471"/>
              <a:gd name="T12" fmla="*/ 96279 w 479"/>
              <a:gd name="T13" fmla="*/ 183500 h 471"/>
              <a:gd name="T14" fmla="*/ 96279 w 479"/>
              <a:gd name="T15" fmla="*/ 183500 h 471"/>
              <a:gd name="T16" fmla="*/ 72345 w 479"/>
              <a:gd name="T17" fmla="*/ 183500 h 471"/>
              <a:gd name="T18" fmla="*/ 72345 w 479"/>
              <a:gd name="T19" fmla="*/ 96636 h 471"/>
              <a:gd name="T20" fmla="*/ 96279 w 479"/>
              <a:gd name="T21" fmla="*/ 96636 h 471"/>
              <a:gd name="T22" fmla="*/ 96279 w 479"/>
              <a:gd name="T23" fmla="*/ 183500 h 471"/>
              <a:gd name="T24" fmla="*/ 86488 w 479"/>
              <a:gd name="T25" fmla="*/ 86864 h 471"/>
              <a:gd name="T26" fmla="*/ 86488 w 479"/>
              <a:gd name="T27" fmla="*/ 86864 h 471"/>
              <a:gd name="T28" fmla="*/ 72345 w 479"/>
              <a:gd name="T29" fmla="*/ 72748 h 471"/>
              <a:gd name="T30" fmla="*/ 86488 w 479"/>
              <a:gd name="T31" fmla="*/ 58090 h 471"/>
              <a:gd name="T32" fmla="*/ 101174 w 479"/>
              <a:gd name="T33" fmla="*/ 72748 h 471"/>
              <a:gd name="T34" fmla="*/ 86488 w 479"/>
              <a:gd name="T35" fmla="*/ 86864 h 471"/>
              <a:gd name="T36" fmla="*/ 192558 w 479"/>
              <a:gd name="T37" fmla="*/ 183500 h 471"/>
              <a:gd name="T38" fmla="*/ 192558 w 479"/>
              <a:gd name="T39" fmla="*/ 183500 h 471"/>
              <a:gd name="T40" fmla="*/ 168624 w 479"/>
              <a:gd name="T41" fmla="*/ 183500 h 471"/>
              <a:gd name="T42" fmla="*/ 168624 w 479"/>
              <a:gd name="T43" fmla="*/ 135182 h 471"/>
              <a:gd name="T44" fmla="*/ 154481 w 479"/>
              <a:gd name="T45" fmla="*/ 115637 h 471"/>
              <a:gd name="T46" fmla="*/ 139251 w 479"/>
              <a:gd name="T47" fmla="*/ 125409 h 471"/>
              <a:gd name="T48" fmla="*/ 139251 w 479"/>
              <a:gd name="T49" fmla="*/ 130296 h 471"/>
              <a:gd name="T50" fmla="*/ 139251 w 479"/>
              <a:gd name="T51" fmla="*/ 183500 h 471"/>
              <a:gd name="T52" fmla="*/ 115317 w 479"/>
              <a:gd name="T53" fmla="*/ 183500 h 471"/>
              <a:gd name="T54" fmla="*/ 115317 w 479"/>
              <a:gd name="T55" fmla="*/ 125409 h 471"/>
              <a:gd name="T56" fmla="*/ 110421 w 479"/>
              <a:gd name="T57" fmla="*/ 96636 h 471"/>
              <a:gd name="T58" fmla="*/ 134355 w 479"/>
              <a:gd name="T59" fmla="*/ 96636 h 471"/>
              <a:gd name="T60" fmla="*/ 134355 w 479"/>
              <a:gd name="T61" fmla="*/ 106408 h 471"/>
              <a:gd name="T62" fmla="*/ 139251 w 479"/>
              <a:gd name="T63" fmla="*/ 106408 h 471"/>
              <a:gd name="T64" fmla="*/ 163184 w 479"/>
              <a:gd name="T65" fmla="*/ 96636 h 471"/>
              <a:gd name="T66" fmla="*/ 192558 w 479"/>
              <a:gd name="T67" fmla="*/ 130296 h 471"/>
              <a:gd name="T68" fmla="*/ 192558 w 479"/>
              <a:gd name="T69" fmla="*/ 183500 h 4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8" name="Freeform 50">
            <a:extLst>
              <a:ext uri="{FF2B5EF4-FFF2-40B4-BE49-F238E27FC236}">
                <a16:creationId xmlns:a16="http://schemas.microsoft.com/office/drawing/2014/main" id="{8EC0674A-A0F3-47C5-9EF1-9E922DF6167A}"/>
              </a:ext>
            </a:extLst>
          </p:cNvPr>
          <p:cNvSpPr>
            <a:spLocks noChangeArrowheads="1"/>
          </p:cNvSpPr>
          <p:nvPr/>
        </p:nvSpPr>
        <p:spPr bwMode="auto">
          <a:xfrm>
            <a:off x="17365161" y="5290682"/>
            <a:ext cx="661050" cy="624772"/>
          </a:xfrm>
          <a:custGeom>
            <a:avLst/>
            <a:gdLst>
              <a:gd name="T0" fmla="*/ 77080 w 480"/>
              <a:gd name="T1" fmla="*/ 0 h 453"/>
              <a:gd name="T2" fmla="*/ 77080 w 480"/>
              <a:gd name="T3" fmla="*/ 0 h 453"/>
              <a:gd name="T4" fmla="*/ 0 w 480"/>
              <a:gd name="T5" fmla="*/ 48359 h 453"/>
              <a:gd name="T6" fmla="*/ 53196 w 480"/>
              <a:gd name="T7" fmla="*/ 91285 h 453"/>
              <a:gd name="T8" fmla="*/ 129733 w 480"/>
              <a:gd name="T9" fmla="*/ 43469 h 453"/>
              <a:gd name="T10" fmla="*/ 77080 w 480"/>
              <a:gd name="T11" fmla="*/ 0 h 453"/>
              <a:gd name="T12" fmla="*/ 177500 w 480"/>
              <a:gd name="T13" fmla="*/ 202131 h 453"/>
              <a:gd name="T14" fmla="*/ 177500 w 480"/>
              <a:gd name="T15" fmla="*/ 202131 h 453"/>
              <a:gd name="T16" fmla="*/ 173158 w 480"/>
              <a:gd name="T17" fmla="*/ 202131 h 453"/>
              <a:gd name="T18" fmla="*/ 129733 w 480"/>
              <a:gd name="T19" fmla="*/ 168443 h 453"/>
              <a:gd name="T20" fmla="*/ 86308 w 480"/>
              <a:gd name="T21" fmla="*/ 202131 h 453"/>
              <a:gd name="T22" fmla="*/ 81965 w 480"/>
              <a:gd name="T23" fmla="*/ 202131 h 453"/>
              <a:gd name="T24" fmla="*/ 81965 w 480"/>
              <a:gd name="T25" fmla="*/ 202131 h 453"/>
              <a:gd name="T26" fmla="*/ 47768 w 480"/>
              <a:gd name="T27" fmla="*/ 183114 h 453"/>
              <a:gd name="T28" fmla="*/ 47768 w 480"/>
              <a:gd name="T29" fmla="*/ 192894 h 453"/>
              <a:gd name="T30" fmla="*/ 129733 w 480"/>
              <a:gd name="T31" fmla="*/ 245601 h 453"/>
              <a:gd name="T32" fmla="*/ 211155 w 480"/>
              <a:gd name="T33" fmla="*/ 192894 h 453"/>
              <a:gd name="T34" fmla="*/ 211155 w 480"/>
              <a:gd name="T35" fmla="*/ 183114 h 453"/>
              <a:gd name="T36" fmla="*/ 177500 w 480"/>
              <a:gd name="T37" fmla="*/ 202131 h 453"/>
              <a:gd name="T38" fmla="*/ 260008 w 480"/>
              <a:gd name="T39" fmla="*/ 48359 h 453"/>
              <a:gd name="T40" fmla="*/ 260008 w 480"/>
              <a:gd name="T41" fmla="*/ 48359 h 453"/>
              <a:gd name="T42" fmla="*/ 182386 w 480"/>
              <a:gd name="T43" fmla="*/ 0 h 453"/>
              <a:gd name="T44" fmla="*/ 129733 w 480"/>
              <a:gd name="T45" fmla="*/ 43469 h 453"/>
              <a:gd name="T46" fmla="*/ 206270 w 480"/>
              <a:gd name="T47" fmla="*/ 91285 h 453"/>
              <a:gd name="T48" fmla="*/ 260008 w 480"/>
              <a:gd name="T49" fmla="*/ 48359 h 453"/>
              <a:gd name="T50" fmla="*/ 129733 w 480"/>
              <a:gd name="T51" fmla="*/ 139645 h 453"/>
              <a:gd name="T52" fmla="*/ 129733 w 480"/>
              <a:gd name="T53" fmla="*/ 139645 h 453"/>
              <a:gd name="T54" fmla="*/ 177500 w 480"/>
              <a:gd name="T55" fmla="*/ 178223 h 453"/>
              <a:gd name="T56" fmla="*/ 255123 w 480"/>
              <a:gd name="T57" fmla="*/ 130407 h 453"/>
              <a:gd name="T58" fmla="*/ 206270 w 480"/>
              <a:gd name="T59" fmla="*/ 91285 h 453"/>
              <a:gd name="T60" fmla="*/ 129733 w 480"/>
              <a:gd name="T61" fmla="*/ 139645 h 453"/>
              <a:gd name="T62" fmla="*/ 81965 w 480"/>
              <a:gd name="T63" fmla="*/ 178223 h 453"/>
              <a:gd name="T64" fmla="*/ 81965 w 480"/>
              <a:gd name="T65" fmla="*/ 178223 h 453"/>
              <a:gd name="T66" fmla="*/ 129733 w 480"/>
              <a:gd name="T67" fmla="*/ 139645 h 453"/>
              <a:gd name="T68" fmla="*/ 53196 w 480"/>
              <a:gd name="T69" fmla="*/ 91285 h 453"/>
              <a:gd name="T70" fmla="*/ 4343 w 480"/>
              <a:gd name="T71" fmla="*/ 130407 h 453"/>
              <a:gd name="T72" fmla="*/ 81965 w 480"/>
              <a:gd name="T73" fmla="*/ 178223 h 4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453">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9" name="Freeform 51">
            <a:extLst>
              <a:ext uri="{FF2B5EF4-FFF2-40B4-BE49-F238E27FC236}">
                <a16:creationId xmlns:a16="http://schemas.microsoft.com/office/drawing/2014/main" id="{8BE284C0-B607-4058-A3FB-E05277E462ED}"/>
              </a:ext>
            </a:extLst>
          </p:cNvPr>
          <p:cNvSpPr>
            <a:spLocks noChangeArrowheads="1"/>
          </p:cNvSpPr>
          <p:nvPr/>
        </p:nvSpPr>
        <p:spPr bwMode="auto">
          <a:xfrm>
            <a:off x="17472364" y="3778061"/>
            <a:ext cx="552217" cy="701358"/>
          </a:xfrm>
          <a:custGeom>
            <a:avLst/>
            <a:gdLst>
              <a:gd name="T0" fmla="*/ 87010 w 400"/>
              <a:gd name="T1" fmla="*/ 182490 h 506"/>
              <a:gd name="T2" fmla="*/ 87010 w 400"/>
              <a:gd name="T3" fmla="*/ 182490 h 506"/>
              <a:gd name="T4" fmla="*/ 48400 w 400"/>
              <a:gd name="T5" fmla="*/ 274278 h 506"/>
              <a:gd name="T6" fmla="*/ 67433 w 400"/>
              <a:gd name="T7" fmla="*/ 134695 h 506"/>
              <a:gd name="T8" fmla="*/ 101150 w 400"/>
              <a:gd name="T9" fmla="*/ 67347 h 506"/>
              <a:gd name="T10" fmla="*/ 115833 w 400"/>
              <a:gd name="T11" fmla="*/ 173257 h 506"/>
              <a:gd name="T12" fmla="*/ 159338 w 400"/>
              <a:gd name="T13" fmla="*/ 52683 h 506"/>
              <a:gd name="T14" fmla="*/ 33717 w 400"/>
              <a:gd name="T15" fmla="*/ 115686 h 506"/>
              <a:gd name="T16" fmla="*/ 38611 w 400"/>
              <a:gd name="T17" fmla="*/ 163480 h 506"/>
              <a:gd name="T18" fmla="*/ 0 w 400"/>
              <a:gd name="T19" fmla="*/ 101021 h 506"/>
              <a:gd name="T20" fmla="*/ 91361 w 400"/>
              <a:gd name="T21" fmla="*/ 9233 h 506"/>
              <a:gd name="T22" fmla="*/ 212088 w 400"/>
              <a:gd name="T23" fmla="*/ 82012 h 506"/>
              <a:gd name="T24" fmla="*/ 125621 w 400"/>
              <a:gd name="T25" fmla="*/ 202042 h 506"/>
              <a:gd name="T26" fmla="*/ 87010 w 400"/>
              <a:gd name="T27" fmla="*/ 182490 h 5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0" h="506">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0" name="Freeform 52">
            <a:extLst>
              <a:ext uri="{FF2B5EF4-FFF2-40B4-BE49-F238E27FC236}">
                <a16:creationId xmlns:a16="http://schemas.microsoft.com/office/drawing/2014/main" id="{F571A3E7-5CC2-4A6F-9E6E-5FE6F528DC01}"/>
              </a:ext>
            </a:extLst>
          </p:cNvPr>
          <p:cNvSpPr>
            <a:spLocks noChangeArrowheads="1"/>
          </p:cNvSpPr>
          <p:nvPr/>
        </p:nvSpPr>
        <p:spPr bwMode="auto">
          <a:xfrm>
            <a:off x="18778341" y="3814337"/>
            <a:ext cx="661050" cy="652989"/>
          </a:xfrm>
          <a:custGeom>
            <a:avLst/>
            <a:gdLst>
              <a:gd name="T0" fmla="*/ 130547 w 479"/>
              <a:gd name="T1" fmla="*/ 0 h 471"/>
              <a:gd name="T2" fmla="*/ 130547 w 479"/>
              <a:gd name="T3" fmla="*/ 0 h 471"/>
              <a:gd name="T4" fmla="*/ 0 w 479"/>
              <a:gd name="T5" fmla="*/ 125409 h 471"/>
              <a:gd name="T6" fmla="*/ 130547 w 479"/>
              <a:gd name="T7" fmla="*/ 255161 h 471"/>
              <a:gd name="T8" fmla="*/ 260007 w 479"/>
              <a:gd name="T9" fmla="*/ 125409 h 471"/>
              <a:gd name="T10" fmla="*/ 130547 w 479"/>
              <a:gd name="T11" fmla="*/ 0 h 471"/>
              <a:gd name="T12" fmla="*/ 139795 w 479"/>
              <a:gd name="T13" fmla="*/ 159069 h 471"/>
              <a:gd name="T14" fmla="*/ 139795 w 479"/>
              <a:gd name="T15" fmla="*/ 159069 h 471"/>
              <a:gd name="T16" fmla="*/ 120756 w 479"/>
              <a:gd name="T17" fmla="*/ 149296 h 471"/>
              <a:gd name="T18" fmla="*/ 101174 w 479"/>
              <a:gd name="T19" fmla="*/ 197071 h 471"/>
              <a:gd name="T20" fmla="*/ 110965 w 479"/>
              <a:gd name="T21" fmla="*/ 125409 h 471"/>
              <a:gd name="T22" fmla="*/ 130547 w 479"/>
              <a:gd name="T23" fmla="*/ 91749 h 471"/>
              <a:gd name="T24" fmla="*/ 135443 w 479"/>
              <a:gd name="T25" fmla="*/ 144410 h 471"/>
              <a:gd name="T26" fmla="*/ 154481 w 479"/>
              <a:gd name="T27" fmla="*/ 81977 h 471"/>
              <a:gd name="T28" fmla="*/ 91927 w 479"/>
              <a:gd name="T29" fmla="*/ 115637 h 471"/>
              <a:gd name="T30" fmla="*/ 96823 w 479"/>
              <a:gd name="T31" fmla="*/ 139524 h 471"/>
              <a:gd name="T32" fmla="*/ 77241 w 479"/>
              <a:gd name="T33" fmla="*/ 105865 h 471"/>
              <a:gd name="T34" fmla="*/ 125652 w 479"/>
              <a:gd name="T35" fmla="*/ 58090 h 471"/>
              <a:gd name="T36" fmla="*/ 183310 w 479"/>
              <a:gd name="T37" fmla="*/ 96635 h 471"/>
              <a:gd name="T38" fmla="*/ 139795 w 479"/>
              <a:gd name="T39" fmla="*/ 159069 h 4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6" name="Freeform 58">
            <a:extLst>
              <a:ext uri="{FF2B5EF4-FFF2-40B4-BE49-F238E27FC236}">
                <a16:creationId xmlns:a16="http://schemas.microsoft.com/office/drawing/2014/main" id="{20FACA8D-0BF7-4785-9EFC-840DAACF4E09}"/>
              </a:ext>
            </a:extLst>
          </p:cNvPr>
          <p:cNvSpPr>
            <a:spLocks noChangeArrowheads="1"/>
          </p:cNvSpPr>
          <p:nvPr/>
        </p:nvSpPr>
        <p:spPr bwMode="auto">
          <a:xfrm>
            <a:off x="15940663" y="3814337"/>
            <a:ext cx="661050" cy="652989"/>
          </a:xfrm>
          <a:custGeom>
            <a:avLst/>
            <a:gdLst>
              <a:gd name="T0" fmla="*/ 130276 w 480"/>
              <a:gd name="T1" fmla="*/ 0 h 471"/>
              <a:gd name="T2" fmla="*/ 130276 w 480"/>
              <a:gd name="T3" fmla="*/ 0 h 471"/>
              <a:gd name="T4" fmla="*/ 0 w 480"/>
              <a:gd name="T5" fmla="*/ 125409 h 471"/>
              <a:gd name="T6" fmla="*/ 130276 w 480"/>
              <a:gd name="T7" fmla="*/ 255161 h 471"/>
              <a:gd name="T8" fmla="*/ 260008 w 480"/>
              <a:gd name="T9" fmla="*/ 125409 h 471"/>
              <a:gd name="T10" fmla="*/ 130276 w 480"/>
              <a:gd name="T11" fmla="*/ 0 h 471"/>
              <a:gd name="T12" fmla="*/ 187814 w 480"/>
              <a:gd name="T13" fmla="*/ 101522 h 471"/>
              <a:gd name="T14" fmla="*/ 187814 w 480"/>
              <a:gd name="T15" fmla="*/ 101522 h 471"/>
              <a:gd name="T16" fmla="*/ 135161 w 480"/>
              <a:gd name="T17" fmla="*/ 183499 h 471"/>
              <a:gd name="T18" fmla="*/ 105849 w 480"/>
              <a:gd name="T19" fmla="*/ 173184 h 471"/>
              <a:gd name="T20" fmla="*/ 86850 w 480"/>
              <a:gd name="T21" fmla="*/ 105865 h 471"/>
              <a:gd name="T22" fmla="*/ 72737 w 480"/>
              <a:gd name="T23" fmla="*/ 110751 h 471"/>
              <a:gd name="T24" fmla="*/ 67309 w 480"/>
              <a:gd name="T25" fmla="*/ 105865 h 471"/>
              <a:gd name="T26" fmla="*/ 105849 w 480"/>
              <a:gd name="T27" fmla="*/ 77091 h 471"/>
              <a:gd name="T28" fmla="*/ 125390 w 480"/>
              <a:gd name="T29" fmla="*/ 120523 h 471"/>
              <a:gd name="T30" fmla="*/ 135161 w 480"/>
              <a:gd name="T31" fmla="*/ 144410 h 471"/>
              <a:gd name="T32" fmla="*/ 154159 w 480"/>
              <a:gd name="T33" fmla="*/ 120523 h 471"/>
              <a:gd name="T34" fmla="*/ 140046 w 480"/>
              <a:gd name="T35" fmla="*/ 105865 h 471"/>
              <a:gd name="T36" fmla="*/ 187814 w 480"/>
              <a:gd name="T37" fmla="*/ 101522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0" h="471">
                <a:moveTo>
                  <a:pt x="240" y="0"/>
                </a:moveTo>
                <a:lnTo>
                  <a:pt x="240" y="0"/>
                </a:lnTo>
                <a:cubicBezTo>
                  <a:pt x="107" y="0"/>
                  <a:pt x="0" y="107"/>
                  <a:pt x="0" y="231"/>
                </a:cubicBezTo>
                <a:cubicBezTo>
                  <a:pt x="0" y="363"/>
                  <a:pt x="107" y="470"/>
                  <a:pt x="240" y="470"/>
                </a:cubicBezTo>
                <a:cubicBezTo>
                  <a:pt x="372" y="470"/>
                  <a:pt x="479" y="363"/>
                  <a:pt x="479" y="231"/>
                </a:cubicBezTo>
                <a:cubicBezTo>
                  <a:pt x="479" y="107"/>
                  <a:pt x="372" y="0"/>
                  <a:pt x="240" y="0"/>
                </a:cubicBezTo>
                <a:close/>
                <a:moveTo>
                  <a:pt x="346" y="187"/>
                </a:moveTo>
                <a:lnTo>
                  <a:pt x="346" y="187"/>
                </a:lnTo>
                <a:cubicBezTo>
                  <a:pt x="337" y="257"/>
                  <a:pt x="266" y="319"/>
                  <a:pt x="249" y="338"/>
                </a:cubicBezTo>
                <a:cubicBezTo>
                  <a:pt x="222" y="346"/>
                  <a:pt x="205" y="328"/>
                  <a:pt x="195" y="319"/>
                </a:cubicBezTo>
                <a:cubicBezTo>
                  <a:pt x="187" y="301"/>
                  <a:pt x="169" y="204"/>
                  <a:pt x="160" y="195"/>
                </a:cubicBezTo>
                <a:cubicBezTo>
                  <a:pt x="151" y="195"/>
                  <a:pt x="134" y="204"/>
                  <a:pt x="134" y="204"/>
                </a:cubicBezTo>
                <a:cubicBezTo>
                  <a:pt x="124" y="195"/>
                  <a:pt x="124" y="195"/>
                  <a:pt x="124" y="195"/>
                </a:cubicBezTo>
                <a:cubicBezTo>
                  <a:pt x="124" y="195"/>
                  <a:pt x="160" y="151"/>
                  <a:pt x="195" y="142"/>
                </a:cubicBezTo>
                <a:cubicBezTo>
                  <a:pt x="222" y="134"/>
                  <a:pt x="222" y="187"/>
                  <a:pt x="231" y="222"/>
                </a:cubicBezTo>
                <a:cubicBezTo>
                  <a:pt x="240" y="248"/>
                  <a:pt x="240" y="266"/>
                  <a:pt x="249" y="266"/>
                </a:cubicBezTo>
                <a:cubicBezTo>
                  <a:pt x="258" y="266"/>
                  <a:pt x="266" y="248"/>
                  <a:pt x="284" y="222"/>
                </a:cubicBezTo>
                <a:cubicBezTo>
                  <a:pt x="293" y="204"/>
                  <a:pt x="275" y="178"/>
                  <a:pt x="258" y="195"/>
                </a:cubicBezTo>
                <a:cubicBezTo>
                  <a:pt x="266" y="134"/>
                  <a:pt x="364" y="116"/>
                  <a:pt x="346" y="187"/>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1" name="Freeform 63">
            <a:extLst>
              <a:ext uri="{FF2B5EF4-FFF2-40B4-BE49-F238E27FC236}">
                <a16:creationId xmlns:a16="http://schemas.microsoft.com/office/drawing/2014/main" id="{4D872721-27CB-4F8B-BC4A-363E2C9F9A21}"/>
              </a:ext>
            </a:extLst>
          </p:cNvPr>
          <p:cNvSpPr>
            <a:spLocks noChangeArrowheads="1"/>
          </p:cNvSpPr>
          <p:nvPr/>
        </p:nvSpPr>
        <p:spPr bwMode="auto">
          <a:xfrm>
            <a:off x="4866056" y="5204962"/>
            <a:ext cx="636865" cy="648959"/>
          </a:xfrm>
          <a:custGeom>
            <a:avLst/>
            <a:gdLst>
              <a:gd name="T0" fmla="*/ 241191 w 461"/>
              <a:gd name="T1" fmla="*/ 154182 h 471"/>
              <a:gd name="T2" fmla="*/ 241191 w 461"/>
              <a:gd name="T3" fmla="*/ 154182 h 471"/>
              <a:gd name="T4" fmla="*/ 246091 w 461"/>
              <a:gd name="T5" fmla="*/ 130295 h 471"/>
              <a:gd name="T6" fmla="*/ 125768 w 461"/>
              <a:gd name="T7" fmla="*/ 4886 h 471"/>
              <a:gd name="T8" fmla="*/ 105623 w 461"/>
              <a:gd name="T9" fmla="*/ 9772 h 471"/>
              <a:gd name="T10" fmla="*/ 67512 w 461"/>
              <a:gd name="T11" fmla="*/ 0 h 471"/>
              <a:gd name="T12" fmla="*/ 0 w 461"/>
              <a:gd name="T13" fmla="*/ 67319 h 471"/>
              <a:gd name="T14" fmla="*/ 9800 w 461"/>
              <a:gd name="T15" fmla="*/ 106408 h 471"/>
              <a:gd name="T16" fmla="*/ 9800 w 461"/>
              <a:gd name="T17" fmla="*/ 130295 h 471"/>
              <a:gd name="T18" fmla="*/ 125768 w 461"/>
              <a:gd name="T19" fmla="*/ 250275 h 471"/>
              <a:gd name="T20" fmla="*/ 149723 w 461"/>
              <a:gd name="T21" fmla="*/ 250275 h 471"/>
              <a:gd name="T22" fmla="*/ 178579 w 461"/>
              <a:gd name="T23" fmla="*/ 255161 h 471"/>
              <a:gd name="T24" fmla="*/ 250447 w 461"/>
              <a:gd name="T25" fmla="*/ 187842 h 471"/>
              <a:gd name="T26" fmla="*/ 241191 w 461"/>
              <a:gd name="T27" fmla="*/ 154182 h 471"/>
              <a:gd name="T28" fmla="*/ 188379 w 461"/>
              <a:gd name="T29" fmla="*/ 187842 h 471"/>
              <a:gd name="T30" fmla="*/ 188379 w 461"/>
              <a:gd name="T31" fmla="*/ 187842 h 471"/>
              <a:gd name="T32" fmla="*/ 163879 w 461"/>
              <a:gd name="T33" fmla="*/ 206843 h 471"/>
              <a:gd name="T34" fmla="*/ 125768 w 461"/>
              <a:gd name="T35" fmla="*/ 211729 h 471"/>
              <a:gd name="T36" fmla="*/ 81667 w 461"/>
              <a:gd name="T37" fmla="*/ 201957 h 471"/>
              <a:gd name="T38" fmla="*/ 62612 w 461"/>
              <a:gd name="T39" fmla="*/ 182956 h 471"/>
              <a:gd name="T40" fmla="*/ 57712 w 461"/>
              <a:gd name="T41" fmla="*/ 163955 h 471"/>
              <a:gd name="T42" fmla="*/ 62612 w 461"/>
              <a:gd name="T43" fmla="*/ 154182 h 471"/>
              <a:gd name="T44" fmla="*/ 72412 w 461"/>
              <a:gd name="T45" fmla="*/ 149296 h 471"/>
              <a:gd name="T46" fmla="*/ 81667 w 461"/>
              <a:gd name="T47" fmla="*/ 149296 h 471"/>
              <a:gd name="T48" fmla="*/ 91467 w 461"/>
              <a:gd name="T49" fmla="*/ 159069 h 471"/>
              <a:gd name="T50" fmla="*/ 96367 w 461"/>
              <a:gd name="T51" fmla="*/ 173184 h 471"/>
              <a:gd name="T52" fmla="*/ 105623 w 461"/>
              <a:gd name="T53" fmla="*/ 182956 h 471"/>
              <a:gd name="T54" fmla="*/ 125768 w 461"/>
              <a:gd name="T55" fmla="*/ 182956 h 471"/>
              <a:gd name="T56" fmla="*/ 149723 w 461"/>
              <a:gd name="T57" fmla="*/ 178070 h 471"/>
              <a:gd name="T58" fmla="*/ 158979 w 461"/>
              <a:gd name="T59" fmla="*/ 163955 h 471"/>
              <a:gd name="T60" fmla="*/ 154624 w 461"/>
              <a:gd name="T61" fmla="*/ 149296 h 471"/>
              <a:gd name="T62" fmla="*/ 139379 w 461"/>
              <a:gd name="T63" fmla="*/ 144410 h 471"/>
              <a:gd name="T64" fmla="*/ 120323 w 461"/>
              <a:gd name="T65" fmla="*/ 139524 h 471"/>
              <a:gd name="T66" fmla="*/ 86567 w 461"/>
              <a:gd name="T67" fmla="*/ 130295 h 471"/>
              <a:gd name="T68" fmla="*/ 67512 w 461"/>
              <a:gd name="T69" fmla="*/ 115637 h 471"/>
              <a:gd name="T70" fmla="*/ 57712 w 461"/>
              <a:gd name="T71" fmla="*/ 91207 h 471"/>
              <a:gd name="T72" fmla="*/ 67512 w 461"/>
              <a:gd name="T73" fmla="*/ 62433 h 471"/>
              <a:gd name="T74" fmla="*/ 91467 w 461"/>
              <a:gd name="T75" fmla="*/ 48318 h 471"/>
              <a:gd name="T76" fmla="*/ 125768 w 461"/>
              <a:gd name="T77" fmla="*/ 43432 h 471"/>
              <a:gd name="T78" fmla="*/ 154624 w 461"/>
              <a:gd name="T79" fmla="*/ 48318 h 471"/>
              <a:gd name="T80" fmla="*/ 173679 w 461"/>
              <a:gd name="T81" fmla="*/ 58090 h 471"/>
              <a:gd name="T82" fmla="*/ 183479 w 461"/>
              <a:gd name="T83" fmla="*/ 72205 h 471"/>
              <a:gd name="T84" fmla="*/ 188379 w 461"/>
              <a:gd name="T85" fmla="*/ 81977 h 471"/>
              <a:gd name="T86" fmla="*/ 183479 w 461"/>
              <a:gd name="T87" fmla="*/ 96093 h 471"/>
              <a:gd name="T88" fmla="*/ 168779 w 461"/>
              <a:gd name="T89" fmla="*/ 100979 h 471"/>
              <a:gd name="T90" fmla="*/ 158979 w 461"/>
              <a:gd name="T91" fmla="*/ 96093 h 471"/>
              <a:gd name="T92" fmla="*/ 154624 w 461"/>
              <a:gd name="T93" fmla="*/ 86863 h 471"/>
              <a:gd name="T94" fmla="*/ 144279 w 461"/>
              <a:gd name="T95" fmla="*/ 72205 h 471"/>
              <a:gd name="T96" fmla="*/ 125768 w 461"/>
              <a:gd name="T97" fmla="*/ 67319 h 471"/>
              <a:gd name="T98" fmla="*/ 101268 w 461"/>
              <a:gd name="T99" fmla="*/ 77091 h 471"/>
              <a:gd name="T100" fmla="*/ 96367 w 461"/>
              <a:gd name="T101" fmla="*/ 86863 h 471"/>
              <a:gd name="T102" fmla="*/ 96367 w 461"/>
              <a:gd name="T103" fmla="*/ 91207 h 471"/>
              <a:gd name="T104" fmla="*/ 105623 w 461"/>
              <a:gd name="T105" fmla="*/ 100979 h 471"/>
              <a:gd name="T106" fmla="*/ 115423 w 461"/>
              <a:gd name="T107" fmla="*/ 100979 h 471"/>
              <a:gd name="T108" fmla="*/ 130123 w 461"/>
              <a:gd name="T109" fmla="*/ 106408 h 471"/>
              <a:gd name="T110" fmla="*/ 158979 w 461"/>
              <a:gd name="T111" fmla="*/ 115637 h 471"/>
              <a:gd name="T112" fmla="*/ 178579 w 461"/>
              <a:gd name="T113" fmla="*/ 125409 h 471"/>
              <a:gd name="T114" fmla="*/ 192735 w 461"/>
              <a:gd name="T115" fmla="*/ 139524 h 471"/>
              <a:gd name="T116" fmla="*/ 197635 w 461"/>
              <a:gd name="T117" fmla="*/ 159069 h 471"/>
              <a:gd name="T118" fmla="*/ 188379 w 461"/>
              <a:gd name="T119" fmla="*/ 187842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61" h="471">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3" name="Freeform 75">
            <a:extLst>
              <a:ext uri="{FF2B5EF4-FFF2-40B4-BE49-F238E27FC236}">
                <a16:creationId xmlns:a16="http://schemas.microsoft.com/office/drawing/2014/main" id="{05BD5CF5-B522-4D12-AAE0-5BF08BBDFF9A}"/>
              </a:ext>
            </a:extLst>
          </p:cNvPr>
          <p:cNvSpPr>
            <a:spLocks noChangeArrowheads="1"/>
          </p:cNvSpPr>
          <p:nvPr/>
        </p:nvSpPr>
        <p:spPr bwMode="auto">
          <a:xfrm>
            <a:off x="2324640" y="3826431"/>
            <a:ext cx="338587" cy="628804"/>
          </a:xfrm>
          <a:custGeom>
            <a:avLst/>
            <a:gdLst>
              <a:gd name="T0" fmla="*/ 133323 w 249"/>
              <a:gd name="T1" fmla="*/ 43469 h 453"/>
              <a:gd name="T2" fmla="*/ 133323 w 249"/>
              <a:gd name="T3" fmla="*/ 43469 h 453"/>
              <a:gd name="T4" fmla="*/ 95154 w 249"/>
              <a:gd name="T5" fmla="*/ 43469 h 453"/>
              <a:gd name="T6" fmla="*/ 86015 w 249"/>
              <a:gd name="T7" fmla="*/ 58140 h 453"/>
              <a:gd name="T8" fmla="*/ 86015 w 249"/>
              <a:gd name="T9" fmla="*/ 86938 h 453"/>
              <a:gd name="T10" fmla="*/ 133323 w 249"/>
              <a:gd name="T11" fmla="*/ 86938 h 453"/>
              <a:gd name="T12" fmla="*/ 133323 w 249"/>
              <a:gd name="T13" fmla="*/ 125517 h 453"/>
              <a:gd name="T14" fmla="*/ 86015 w 249"/>
              <a:gd name="T15" fmla="*/ 125517 h 453"/>
              <a:gd name="T16" fmla="*/ 86015 w 249"/>
              <a:gd name="T17" fmla="*/ 245601 h 453"/>
              <a:gd name="T18" fmla="*/ 42470 w 249"/>
              <a:gd name="T19" fmla="*/ 245601 h 453"/>
              <a:gd name="T20" fmla="*/ 42470 w 249"/>
              <a:gd name="T21" fmla="*/ 125517 h 453"/>
              <a:gd name="T22" fmla="*/ 0 w 249"/>
              <a:gd name="T23" fmla="*/ 125517 h 453"/>
              <a:gd name="T24" fmla="*/ 0 w 249"/>
              <a:gd name="T25" fmla="*/ 86938 h 453"/>
              <a:gd name="T26" fmla="*/ 42470 w 249"/>
              <a:gd name="T27" fmla="*/ 86938 h 453"/>
              <a:gd name="T28" fmla="*/ 42470 w 249"/>
              <a:gd name="T29" fmla="*/ 63030 h 453"/>
              <a:gd name="T30" fmla="*/ 95154 w 249"/>
              <a:gd name="T31" fmla="*/ 0 h 453"/>
              <a:gd name="T32" fmla="*/ 133323 w 249"/>
              <a:gd name="T33" fmla="*/ 0 h 453"/>
              <a:gd name="T34" fmla="*/ 133323 w 249"/>
              <a:gd name="T35" fmla="*/ 43469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7" name="Freeform 79">
            <a:extLst>
              <a:ext uri="{FF2B5EF4-FFF2-40B4-BE49-F238E27FC236}">
                <a16:creationId xmlns:a16="http://schemas.microsoft.com/office/drawing/2014/main" id="{15D429AF-1884-476F-8303-2CF883B34D8E}"/>
              </a:ext>
            </a:extLst>
          </p:cNvPr>
          <p:cNvSpPr>
            <a:spLocks noChangeArrowheads="1"/>
          </p:cNvSpPr>
          <p:nvPr/>
        </p:nvSpPr>
        <p:spPr bwMode="auto">
          <a:xfrm>
            <a:off x="3533878" y="3814337"/>
            <a:ext cx="661050" cy="652989"/>
          </a:xfrm>
          <a:custGeom>
            <a:avLst/>
            <a:gdLst>
              <a:gd name="T0" fmla="*/ 130548 w 479"/>
              <a:gd name="T1" fmla="*/ 0 h 471"/>
              <a:gd name="T2" fmla="*/ 130548 w 479"/>
              <a:gd name="T3" fmla="*/ 0 h 471"/>
              <a:gd name="T4" fmla="*/ 0 w 479"/>
              <a:gd name="T5" fmla="*/ 125409 h 471"/>
              <a:gd name="T6" fmla="*/ 130548 w 479"/>
              <a:gd name="T7" fmla="*/ 255161 h 471"/>
              <a:gd name="T8" fmla="*/ 260008 w 479"/>
              <a:gd name="T9" fmla="*/ 125409 h 471"/>
              <a:gd name="T10" fmla="*/ 130548 w 479"/>
              <a:gd name="T11" fmla="*/ 0 h 471"/>
              <a:gd name="T12" fmla="*/ 159377 w 479"/>
              <a:gd name="T13" fmla="*/ 86863 h 471"/>
              <a:gd name="T14" fmla="*/ 159377 w 479"/>
              <a:gd name="T15" fmla="*/ 86863 h 471"/>
              <a:gd name="T16" fmla="*/ 139795 w 479"/>
              <a:gd name="T17" fmla="*/ 86863 h 471"/>
              <a:gd name="T18" fmla="*/ 135444 w 479"/>
              <a:gd name="T19" fmla="*/ 96635 h 471"/>
              <a:gd name="T20" fmla="*/ 135444 w 479"/>
              <a:gd name="T21" fmla="*/ 105865 h 471"/>
              <a:gd name="T22" fmla="*/ 159377 w 479"/>
              <a:gd name="T23" fmla="*/ 105865 h 471"/>
              <a:gd name="T24" fmla="*/ 159377 w 479"/>
              <a:gd name="T25" fmla="*/ 130295 h 471"/>
              <a:gd name="T26" fmla="*/ 135444 w 479"/>
              <a:gd name="T27" fmla="*/ 130295 h 471"/>
              <a:gd name="T28" fmla="*/ 135444 w 479"/>
              <a:gd name="T29" fmla="*/ 187842 h 471"/>
              <a:gd name="T30" fmla="*/ 115861 w 479"/>
              <a:gd name="T31" fmla="*/ 187842 h 471"/>
              <a:gd name="T32" fmla="*/ 115861 w 479"/>
              <a:gd name="T33" fmla="*/ 130295 h 471"/>
              <a:gd name="T34" fmla="*/ 91928 w 479"/>
              <a:gd name="T35" fmla="*/ 130295 h 471"/>
              <a:gd name="T36" fmla="*/ 91928 w 479"/>
              <a:gd name="T37" fmla="*/ 105865 h 471"/>
              <a:gd name="T38" fmla="*/ 115861 w 479"/>
              <a:gd name="T39" fmla="*/ 105865 h 471"/>
              <a:gd name="T40" fmla="*/ 115861 w 479"/>
              <a:gd name="T41" fmla="*/ 96635 h 471"/>
              <a:gd name="T42" fmla="*/ 139795 w 479"/>
              <a:gd name="T43" fmla="*/ 67862 h 471"/>
              <a:gd name="T44" fmla="*/ 159377 w 479"/>
              <a:gd name="T45" fmla="*/ 67862 h 471"/>
              <a:gd name="T46" fmla="*/ 159377 w 479"/>
              <a:gd name="T47" fmla="*/ 868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8" name="Freeform 80">
            <a:extLst>
              <a:ext uri="{FF2B5EF4-FFF2-40B4-BE49-F238E27FC236}">
                <a16:creationId xmlns:a16="http://schemas.microsoft.com/office/drawing/2014/main" id="{8347A7A4-0AEF-487C-9776-2BC2A4388B78}"/>
              </a:ext>
            </a:extLst>
          </p:cNvPr>
          <p:cNvSpPr>
            <a:spLocks noChangeArrowheads="1"/>
          </p:cNvSpPr>
          <p:nvPr/>
        </p:nvSpPr>
        <p:spPr bwMode="auto">
          <a:xfrm>
            <a:off x="15989032" y="5302775"/>
            <a:ext cx="612681" cy="600587"/>
          </a:xfrm>
          <a:custGeom>
            <a:avLst/>
            <a:gdLst>
              <a:gd name="T0" fmla="*/ 120170 w 444"/>
              <a:gd name="T1" fmla="*/ 0 h 435"/>
              <a:gd name="T2" fmla="*/ 120170 w 444"/>
              <a:gd name="T3" fmla="*/ 0 h 435"/>
              <a:gd name="T4" fmla="*/ 0 w 444"/>
              <a:gd name="T5" fmla="*/ 115303 h 435"/>
              <a:gd name="T6" fmla="*/ 33713 w 444"/>
              <a:gd name="T7" fmla="*/ 197429 h 435"/>
              <a:gd name="T8" fmla="*/ 106033 w 444"/>
              <a:gd name="T9" fmla="*/ 168059 h 435"/>
              <a:gd name="T10" fmla="*/ 188140 w 444"/>
              <a:gd name="T11" fmla="*/ 216464 h 435"/>
              <a:gd name="T12" fmla="*/ 240884 w 444"/>
              <a:gd name="T13" fmla="*/ 115303 h 435"/>
              <a:gd name="T14" fmla="*/ 120170 w 444"/>
              <a:gd name="T15" fmla="*/ 0 h 435"/>
              <a:gd name="T16" fmla="*/ 178352 w 444"/>
              <a:gd name="T17" fmla="*/ 158813 h 435"/>
              <a:gd name="T18" fmla="*/ 178352 w 444"/>
              <a:gd name="T19" fmla="*/ 158813 h 435"/>
              <a:gd name="T20" fmla="*/ 169108 w 444"/>
              <a:gd name="T21" fmla="*/ 163708 h 435"/>
              <a:gd name="T22" fmla="*/ 67426 w 444"/>
              <a:gd name="T23" fmla="*/ 149023 h 435"/>
              <a:gd name="T24" fmla="*/ 58182 w 444"/>
              <a:gd name="T25" fmla="*/ 144128 h 435"/>
              <a:gd name="T26" fmla="*/ 62532 w 444"/>
              <a:gd name="T27" fmla="*/ 134882 h 435"/>
              <a:gd name="T28" fmla="*/ 178352 w 444"/>
              <a:gd name="T29" fmla="*/ 149023 h 435"/>
              <a:gd name="T30" fmla="*/ 178352 w 444"/>
              <a:gd name="T31" fmla="*/ 158813 h 435"/>
              <a:gd name="T32" fmla="*/ 193034 w 444"/>
              <a:gd name="T33" fmla="*/ 125093 h 435"/>
              <a:gd name="T34" fmla="*/ 193034 w 444"/>
              <a:gd name="T35" fmla="*/ 125093 h 435"/>
              <a:gd name="T36" fmla="*/ 183246 w 444"/>
              <a:gd name="T37" fmla="*/ 129987 h 435"/>
              <a:gd name="T38" fmla="*/ 62532 w 444"/>
              <a:gd name="T39" fmla="*/ 115303 h 435"/>
              <a:gd name="T40" fmla="*/ 53288 w 444"/>
              <a:gd name="T41" fmla="*/ 110408 h 435"/>
              <a:gd name="T42" fmla="*/ 58182 w 444"/>
              <a:gd name="T43" fmla="*/ 96267 h 435"/>
              <a:gd name="T44" fmla="*/ 188140 w 444"/>
              <a:gd name="T45" fmla="*/ 115303 h 435"/>
              <a:gd name="T46" fmla="*/ 193034 w 444"/>
              <a:gd name="T47" fmla="*/ 125093 h 435"/>
              <a:gd name="T48" fmla="*/ 193034 w 444"/>
              <a:gd name="T49" fmla="*/ 91372 h 435"/>
              <a:gd name="T50" fmla="*/ 193034 w 444"/>
              <a:gd name="T51" fmla="*/ 91372 h 435"/>
              <a:gd name="T52" fmla="*/ 58182 w 444"/>
              <a:gd name="T53" fmla="*/ 76687 h 435"/>
              <a:gd name="T54" fmla="*/ 43501 w 444"/>
              <a:gd name="T55" fmla="*/ 71792 h 435"/>
              <a:gd name="T56" fmla="*/ 53288 w 444"/>
              <a:gd name="T57" fmla="*/ 57651 h 435"/>
              <a:gd name="T58" fmla="*/ 207171 w 444"/>
              <a:gd name="T59" fmla="*/ 71792 h 435"/>
              <a:gd name="T60" fmla="*/ 207171 w 444"/>
              <a:gd name="T61" fmla="*/ 86477 h 435"/>
              <a:gd name="T62" fmla="*/ 193034 w 444"/>
              <a:gd name="T63" fmla="*/ 91372 h 435"/>
              <a:gd name="T64" fmla="*/ 106033 w 444"/>
              <a:gd name="T65" fmla="*/ 202324 h 435"/>
              <a:gd name="T66" fmla="*/ 106033 w 444"/>
              <a:gd name="T67" fmla="*/ 202324 h 435"/>
              <a:gd name="T68" fmla="*/ 62532 w 444"/>
              <a:gd name="T69" fmla="*/ 221359 h 435"/>
              <a:gd name="T70" fmla="*/ 120170 w 444"/>
              <a:gd name="T71" fmla="*/ 236044 h 435"/>
              <a:gd name="T72" fmla="*/ 148989 w 444"/>
              <a:gd name="T73" fmla="*/ 231149 h 435"/>
              <a:gd name="T74" fmla="*/ 106033 w 444"/>
              <a:gd name="T75" fmla="*/ 202324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4" h="435">
                <a:moveTo>
                  <a:pt x="221" y="0"/>
                </a:moveTo>
                <a:lnTo>
                  <a:pt x="221" y="0"/>
                </a:lnTo>
                <a:cubicBezTo>
                  <a:pt x="98" y="0"/>
                  <a:pt x="0" y="97"/>
                  <a:pt x="0" y="212"/>
                </a:cubicBezTo>
                <a:cubicBezTo>
                  <a:pt x="0" y="274"/>
                  <a:pt x="27" y="319"/>
                  <a:pt x="62" y="363"/>
                </a:cubicBezTo>
                <a:cubicBezTo>
                  <a:pt x="89" y="328"/>
                  <a:pt x="142" y="309"/>
                  <a:pt x="195" y="309"/>
                </a:cubicBezTo>
                <a:cubicBezTo>
                  <a:pt x="258" y="309"/>
                  <a:pt x="319" y="345"/>
                  <a:pt x="346" y="398"/>
                </a:cubicBezTo>
                <a:cubicBezTo>
                  <a:pt x="408" y="354"/>
                  <a:pt x="443" y="292"/>
                  <a:pt x="443" y="212"/>
                </a:cubicBezTo>
                <a:cubicBezTo>
                  <a:pt x="443" y="97"/>
                  <a:pt x="346" y="0"/>
                  <a:pt x="221" y="0"/>
                </a:cubicBezTo>
                <a:close/>
                <a:moveTo>
                  <a:pt x="328" y="292"/>
                </a:moveTo>
                <a:lnTo>
                  <a:pt x="328" y="292"/>
                </a:lnTo>
                <a:cubicBezTo>
                  <a:pt x="328" y="301"/>
                  <a:pt x="319" y="301"/>
                  <a:pt x="311" y="301"/>
                </a:cubicBezTo>
                <a:cubicBezTo>
                  <a:pt x="258" y="265"/>
                  <a:pt x="195" y="256"/>
                  <a:pt x="124" y="274"/>
                </a:cubicBezTo>
                <a:cubicBezTo>
                  <a:pt x="115" y="284"/>
                  <a:pt x="107" y="274"/>
                  <a:pt x="107" y="265"/>
                </a:cubicBezTo>
                <a:cubicBezTo>
                  <a:pt x="107" y="256"/>
                  <a:pt x="107" y="256"/>
                  <a:pt x="115" y="248"/>
                </a:cubicBezTo>
                <a:cubicBezTo>
                  <a:pt x="195" y="230"/>
                  <a:pt x="266" y="239"/>
                  <a:pt x="328" y="274"/>
                </a:cubicBezTo>
                <a:cubicBezTo>
                  <a:pt x="328" y="284"/>
                  <a:pt x="337" y="284"/>
                  <a:pt x="328" y="292"/>
                </a:cubicBezTo>
                <a:close/>
                <a:moveTo>
                  <a:pt x="355" y="230"/>
                </a:moveTo>
                <a:lnTo>
                  <a:pt x="355" y="230"/>
                </a:lnTo>
                <a:cubicBezTo>
                  <a:pt x="355" y="239"/>
                  <a:pt x="337" y="239"/>
                  <a:pt x="337" y="239"/>
                </a:cubicBezTo>
                <a:cubicBezTo>
                  <a:pt x="274" y="203"/>
                  <a:pt x="186" y="194"/>
                  <a:pt x="115" y="212"/>
                </a:cubicBezTo>
                <a:cubicBezTo>
                  <a:pt x="107" y="212"/>
                  <a:pt x="98" y="212"/>
                  <a:pt x="98" y="203"/>
                </a:cubicBezTo>
                <a:cubicBezTo>
                  <a:pt x="98" y="194"/>
                  <a:pt x="98" y="186"/>
                  <a:pt x="107" y="177"/>
                </a:cubicBezTo>
                <a:cubicBezTo>
                  <a:pt x="186" y="159"/>
                  <a:pt x="283" y="168"/>
                  <a:pt x="346" y="212"/>
                </a:cubicBezTo>
                <a:cubicBezTo>
                  <a:pt x="355" y="212"/>
                  <a:pt x="364" y="221"/>
                  <a:pt x="355" y="230"/>
                </a:cubicBezTo>
                <a:close/>
                <a:moveTo>
                  <a:pt x="355" y="168"/>
                </a:moveTo>
                <a:lnTo>
                  <a:pt x="355" y="168"/>
                </a:lnTo>
                <a:cubicBezTo>
                  <a:pt x="293" y="124"/>
                  <a:pt x="177" y="124"/>
                  <a:pt x="107" y="141"/>
                </a:cubicBezTo>
                <a:cubicBezTo>
                  <a:pt x="98" y="150"/>
                  <a:pt x="89" y="141"/>
                  <a:pt x="80" y="132"/>
                </a:cubicBezTo>
                <a:cubicBezTo>
                  <a:pt x="80" y="115"/>
                  <a:pt x="89" y="106"/>
                  <a:pt x="98" y="106"/>
                </a:cubicBezTo>
                <a:cubicBezTo>
                  <a:pt x="168" y="79"/>
                  <a:pt x="302" y="88"/>
                  <a:pt x="381" y="132"/>
                </a:cubicBezTo>
                <a:cubicBezTo>
                  <a:pt x="390" y="141"/>
                  <a:pt x="390" y="150"/>
                  <a:pt x="381" y="159"/>
                </a:cubicBezTo>
                <a:cubicBezTo>
                  <a:pt x="381" y="168"/>
                  <a:pt x="364" y="177"/>
                  <a:pt x="355" y="168"/>
                </a:cubicBezTo>
                <a:close/>
                <a:moveTo>
                  <a:pt x="195" y="372"/>
                </a:moveTo>
                <a:lnTo>
                  <a:pt x="195" y="372"/>
                </a:lnTo>
                <a:cubicBezTo>
                  <a:pt x="160" y="372"/>
                  <a:pt x="133" y="381"/>
                  <a:pt x="115" y="407"/>
                </a:cubicBezTo>
                <a:cubicBezTo>
                  <a:pt x="151" y="425"/>
                  <a:pt x="186" y="434"/>
                  <a:pt x="221" y="434"/>
                </a:cubicBezTo>
                <a:cubicBezTo>
                  <a:pt x="239" y="434"/>
                  <a:pt x="258" y="434"/>
                  <a:pt x="274" y="425"/>
                </a:cubicBezTo>
                <a:cubicBezTo>
                  <a:pt x="258" y="390"/>
                  <a:pt x="230" y="372"/>
                  <a:pt x="195" y="37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0" name="Freeform 82">
            <a:extLst>
              <a:ext uri="{FF2B5EF4-FFF2-40B4-BE49-F238E27FC236}">
                <a16:creationId xmlns:a16="http://schemas.microsoft.com/office/drawing/2014/main" id="{09568F8B-27B5-4C81-A449-21AD8A232FC7}"/>
              </a:ext>
            </a:extLst>
          </p:cNvPr>
          <p:cNvSpPr>
            <a:spLocks noChangeArrowheads="1"/>
          </p:cNvSpPr>
          <p:nvPr/>
        </p:nvSpPr>
        <p:spPr bwMode="auto">
          <a:xfrm>
            <a:off x="13127167" y="5276688"/>
            <a:ext cx="588496" cy="600590"/>
          </a:xfrm>
          <a:custGeom>
            <a:avLst/>
            <a:gdLst>
              <a:gd name="T0" fmla="*/ 206830 w 426"/>
              <a:gd name="T1" fmla="*/ 48405 h 435"/>
              <a:gd name="T2" fmla="*/ 206830 w 426"/>
              <a:gd name="T3" fmla="*/ 48405 h 435"/>
              <a:gd name="T4" fmla="*/ 211728 w 426"/>
              <a:gd name="T5" fmla="*/ 72335 h 435"/>
              <a:gd name="T6" fmla="*/ 182881 w 426"/>
              <a:gd name="T7" fmla="*/ 129986 h 435"/>
              <a:gd name="T8" fmla="*/ 100693 w 426"/>
              <a:gd name="T9" fmla="*/ 154461 h 435"/>
              <a:gd name="T10" fmla="*/ 90896 w 426"/>
              <a:gd name="T11" fmla="*/ 154461 h 435"/>
              <a:gd name="T12" fmla="*/ 76745 w 426"/>
              <a:gd name="T13" fmla="*/ 163707 h 435"/>
              <a:gd name="T14" fmla="*/ 66948 w 426"/>
              <a:gd name="T15" fmla="*/ 207217 h 435"/>
              <a:gd name="T16" fmla="*/ 57695 w 426"/>
              <a:gd name="T17" fmla="*/ 217006 h 435"/>
              <a:gd name="T18" fmla="*/ 38100 w 426"/>
              <a:gd name="T19" fmla="*/ 217006 h 435"/>
              <a:gd name="T20" fmla="*/ 33202 w 426"/>
              <a:gd name="T21" fmla="*/ 221901 h 435"/>
              <a:gd name="T22" fmla="*/ 42999 w 426"/>
              <a:gd name="T23" fmla="*/ 236042 h 435"/>
              <a:gd name="T24" fmla="*/ 71846 w 426"/>
              <a:gd name="T25" fmla="*/ 236042 h 435"/>
              <a:gd name="T26" fmla="*/ 86542 w 426"/>
              <a:gd name="T27" fmla="*/ 221901 h 435"/>
              <a:gd name="T28" fmla="*/ 95795 w 426"/>
              <a:gd name="T29" fmla="*/ 178391 h 435"/>
              <a:gd name="T30" fmla="*/ 110491 w 426"/>
              <a:gd name="T31" fmla="*/ 168602 h 435"/>
              <a:gd name="T32" fmla="*/ 119744 w 426"/>
              <a:gd name="T33" fmla="*/ 168602 h 435"/>
              <a:gd name="T34" fmla="*/ 202475 w 426"/>
              <a:gd name="T35" fmla="*/ 149566 h 435"/>
              <a:gd name="T36" fmla="*/ 231323 w 426"/>
              <a:gd name="T37" fmla="*/ 91371 h 435"/>
              <a:gd name="T38" fmla="*/ 226424 w 426"/>
              <a:gd name="T39" fmla="*/ 67441 h 435"/>
              <a:gd name="T40" fmla="*/ 211728 w 426"/>
              <a:gd name="T41" fmla="*/ 48405 h 435"/>
              <a:gd name="T42" fmla="*/ 206830 w 426"/>
              <a:gd name="T43" fmla="*/ 48405 h 435"/>
              <a:gd name="T44" fmla="*/ 52796 w 426"/>
              <a:gd name="T45" fmla="*/ 188181 h 435"/>
              <a:gd name="T46" fmla="*/ 52796 w 426"/>
              <a:gd name="T47" fmla="*/ 188181 h 435"/>
              <a:gd name="T48" fmla="*/ 62049 w 426"/>
              <a:gd name="T49" fmla="*/ 144671 h 435"/>
              <a:gd name="T50" fmla="*/ 76745 w 426"/>
              <a:gd name="T51" fmla="*/ 134881 h 435"/>
              <a:gd name="T52" fmla="*/ 81643 w 426"/>
              <a:gd name="T53" fmla="*/ 134881 h 435"/>
              <a:gd name="T54" fmla="*/ 163831 w 426"/>
              <a:gd name="T55" fmla="*/ 110407 h 435"/>
              <a:gd name="T56" fmla="*/ 197577 w 426"/>
              <a:gd name="T57" fmla="*/ 57651 h 435"/>
              <a:gd name="T58" fmla="*/ 187780 w 426"/>
              <a:gd name="T59" fmla="*/ 28825 h 435"/>
              <a:gd name="T60" fmla="*/ 173084 w 426"/>
              <a:gd name="T61" fmla="*/ 14685 h 435"/>
              <a:gd name="T62" fmla="*/ 148591 w 426"/>
              <a:gd name="T63" fmla="*/ 4895 h 435"/>
              <a:gd name="T64" fmla="*/ 115389 w 426"/>
              <a:gd name="T65" fmla="*/ 0 h 435"/>
              <a:gd name="T66" fmla="*/ 52796 w 426"/>
              <a:gd name="T67" fmla="*/ 0 h 435"/>
              <a:gd name="T68" fmla="*/ 38100 w 426"/>
              <a:gd name="T69" fmla="*/ 14685 h 435"/>
              <a:gd name="T70" fmla="*/ 0 w 426"/>
              <a:gd name="T71" fmla="*/ 188181 h 435"/>
              <a:gd name="T72" fmla="*/ 9253 w 426"/>
              <a:gd name="T73" fmla="*/ 197427 h 435"/>
              <a:gd name="T74" fmla="*/ 38100 w 426"/>
              <a:gd name="T75" fmla="*/ 197427 h 435"/>
              <a:gd name="T76" fmla="*/ 52796 w 426"/>
              <a:gd name="T77" fmla="*/ 188181 h 435"/>
              <a:gd name="T78" fmla="*/ 76745 w 426"/>
              <a:gd name="T79" fmla="*/ 86476 h 435"/>
              <a:gd name="T80" fmla="*/ 76745 w 426"/>
              <a:gd name="T81" fmla="*/ 86476 h 435"/>
              <a:gd name="T82" fmla="*/ 81643 w 426"/>
              <a:gd name="T83" fmla="*/ 48405 h 435"/>
              <a:gd name="T84" fmla="*/ 95795 w 426"/>
              <a:gd name="T85" fmla="*/ 38615 h 435"/>
              <a:gd name="T86" fmla="*/ 105592 w 426"/>
              <a:gd name="T87" fmla="*/ 38615 h 435"/>
              <a:gd name="T88" fmla="*/ 129541 w 426"/>
              <a:gd name="T89" fmla="*/ 43510 h 435"/>
              <a:gd name="T90" fmla="*/ 139882 w 426"/>
              <a:gd name="T91" fmla="*/ 62546 h 435"/>
              <a:gd name="T92" fmla="*/ 124642 w 426"/>
              <a:gd name="T93" fmla="*/ 86476 h 435"/>
              <a:gd name="T94" fmla="*/ 90896 w 426"/>
              <a:gd name="T95" fmla="*/ 96810 h 435"/>
              <a:gd name="T96" fmla="*/ 81643 w 426"/>
              <a:gd name="T97" fmla="*/ 96810 h 435"/>
              <a:gd name="T98" fmla="*/ 76745 w 426"/>
              <a:gd name="T99" fmla="*/ 86476 h 4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6" h="435">
                <a:moveTo>
                  <a:pt x="380" y="89"/>
                </a:moveTo>
                <a:lnTo>
                  <a:pt x="380" y="89"/>
                </a:lnTo>
                <a:cubicBezTo>
                  <a:pt x="389" y="97"/>
                  <a:pt x="389" y="115"/>
                  <a:pt x="389" y="133"/>
                </a:cubicBezTo>
                <a:cubicBezTo>
                  <a:pt x="389" y="178"/>
                  <a:pt x="372" y="213"/>
                  <a:pt x="336" y="239"/>
                </a:cubicBezTo>
                <a:cubicBezTo>
                  <a:pt x="301" y="266"/>
                  <a:pt x="248" y="284"/>
                  <a:pt x="185" y="284"/>
                </a:cubicBezTo>
                <a:cubicBezTo>
                  <a:pt x="167" y="284"/>
                  <a:pt x="167" y="284"/>
                  <a:pt x="167" y="284"/>
                </a:cubicBezTo>
                <a:cubicBezTo>
                  <a:pt x="159" y="284"/>
                  <a:pt x="150" y="293"/>
                  <a:pt x="141" y="301"/>
                </a:cubicBezTo>
                <a:cubicBezTo>
                  <a:pt x="123" y="381"/>
                  <a:pt x="123" y="381"/>
                  <a:pt x="123" y="381"/>
                </a:cubicBezTo>
                <a:cubicBezTo>
                  <a:pt x="123" y="390"/>
                  <a:pt x="114" y="399"/>
                  <a:pt x="106" y="399"/>
                </a:cubicBezTo>
                <a:cubicBezTo>
                  <a:pt x="70" y="399"/>
                  <a:pt x="70" y="399"/>
                  <a:pt x="70" y="399"/>
                </a:cubicBezTo>
                <a:cubicBezTo>
                  <a:pt x="61" y="408"/>
                  <a:pt x="61" y="408"/>
                  <a:pt x="61" y="408"/>
                </a:cubicBezTo>
                <a:cubicBezTo>
                  <a:pt x="61" y="416"/>
                  <a:pt x="70" y="434"/>
                  <a:pt x="79" y="434"/>
                </a:cubicBezTo>
                <a:cubicBezTo>
                  <a:pt x="132" y="434"/>
                  <a:pt x="132" y="434"/>
                  <a:pt x="132" y="434"/>
                </a:cubicBezTo>
                <a:cubicBezTo>
                  <a:pt x="150" y="434"/>
                  <a:pt x="159" y="416"/>
                  <a:pt x="159" y="408"/>
                </a:cubicBezTo>
                <a:cubicBezTo>
                  <a:pt x="176" y="328"/>
                  <a:pt x="176" y="328"/>
                  <a:pt x="176" y="328"/>
                </a:cubicBezTo>
                <a:cubicBezTo>
                  <a:pt x="185" y="319"/>
                  <a:pt x="194" y="310"/>
                  <a:pt x="203" y="310"/>
                </a:cubicBezTo>
                <a:cubicBezTo>
                  <a:pt x="220" y="310"/>
                  <a:pt x="220" y="310"/>
                  <a:pt x="220" y="310"/>
                </a:cubicBezTo>
                <a:cubicBezTo>
                  <a:pt x="283" y="310"/>
                  <a:pt x="336" y="301"/>
                  <a:pt x="372" y="275"/>
                </a:cubicBezTo>
                <a:cubicBezTo>
                  <a:pt x="407" y="248"/>
                  <a:pt x="425" y="213"/>
                  <a:pt x="425" y="168"/>
                </a:cubicBezTo>
                <a:cubicBezTo>
                  <a:pt x="425" y="150"/>
                  <a:pt x="425" y="133"/>
                  <a:pt x="416" y="124"/>
                </a:cubicBezTo>
                <a:cubicBezTo>
                  <a:pt x="407" y="106"/>
                  <a:pt x="398" y="97"/>
                  <a:pt x="389" y="89"/>
                </a:cubicBezTo>
                <a:cubicBezTo>
                  <a:pt x="380" y="89"/>
                  <a:pt x="380" y="89"/>
                  <a:pt x="380" y="89"/>
                </a:cubicBezTo>
                <a:close/>
                <a:moveTo>
                  <a:pt x="97" y="346"/>
                </a:moveTo>
                <a:lnTo>
                  <a:pt x="97" y="346"/>
                </a:lnTo>
                <a:cubicBezTo>
                  <a:pt x="114" y="266"/>
                  <a:pt x="114" y="266"/>
                  <a:pt x="114" y="266"/>
                </a:cubicBezTo>
                <a:cubicBezTo>
                  <a:pt x="114" y="257"/>
                  <a:pt x="123" y="248"/>
                  <a:pt x="141" y="248"/>
                </a:cubicBezTo>
                <a:cubicBezTo>
                  <a:pt x="150" y="248"/>
                  <a:pt x="150" y="248"/>
                  <a:pt x="150" y="248"/>
                </a:cubicBezTo>
                <a:cubicBezTo>
                  <a:pt x="220" y="248"/>
                  <a:pt x="265" y="231"/>
                  <a:pt x="301" y="203"/>
                </a:cubicBezTo>
                <a:cubicBezTo>
                  <a:pt x="345" y="178"/>
                  <a:pt x="363" y="142"/>
                  <a:pt x="363" y="106"/>
                </a:cubicBezTo>
                <a:cubicBezTo>
                  <a:pt x="363" y="80"/>
                  <a:pt x="354" y="71"/>
                  <a:pt x="345" y="53"/>
                </a:cubicBezTo>
                <a:cubicBezTo>
                  <a:pt x="345" y="44"/>
                  <a:pt x="336" y="36"/>
                  <a:pt x="318" y="27"/>
                </a:cubicBezTo>
                <a:cubicBezTo>
                  <a:pt x="310" y="18"/>
                  <a:pt x="292" y="9"/>
                  <a:pt x="273" y="9"/>
                </a:cubicBezTo>
                <a:cubicBezTo>
                  <a:pt x="257" y="9"/>
                  <a:pt x="238" y="0"/>
                  <a:pt x="212" y="0"/>
                </a:cubicBezTo>
                <a:cubicBezTo>
                  <a:pt x="97" y="0"/>
                  <a:pt x="97" y="0"/>
                  <a:pt x="97" y="0"/>
                </a:cubicBezTo>
                <a:cubicBezTo>
                  <a:pt x="88" y="0"/>
                  <a:pt x="79" y="9"/>
                  <a:pt x="70" y="27"/>
                </a:cubicBezTo>
                <a:cubicBezTo>
                  <a:pt x="0" y="346"/>
                  <a:pt x="0" y="346"/>
                  <a:pt x="0" y="346"/>
                </a:cubicBezTo>
                <a:cubicBezTo>
                  <a:pt x="0" y="354"/>
                  <a:pt x="0" y="363"/>
                  <a:pt x="17" y="363"/>
                </a:cubicBezTo>
                <a:cubicBezTo>
                  <a:pt x="70" y="363"/>
                  <a:pt x="70" y="363"/>
                  <a:pt x="70" y="363"/>
                </a:cubicBezTo>
                <a:cubicBezTo>
                  <a:pt x="79" y="363"/>
                  <a:pt x="88" y="354"/>
                  <a:pt x="97" y="346"/>
                </a:cubicBezTo>
                <a:close/>
                <a:moveTo>
                  <a:pt x="141" y="159"/>
                </a:moveTo>
                <a:lnTo>
                  <a:pt x="141" y="159"/>
                </a:lnTo>
                <a:cubicBezTo>
                  <a:pt x="150" y="89"/>
                  <a:pt x="150" y="89"/>
                  <a:pt x="150" y="89"/>
                </a:cubicBezTo>
                <a:cubicBezTo>
                  <a:pt x="159" y="80"/>
                  <a:pt x="167" y="71"/>
                  <a:pt x="176" y="71"/>
                </a:cubicBezTo>
                <a:cubicBezTo>
                  <a:pt x="194" y="71"/>
                  <a:pt x="194" y="71"/>
                  <a:pt x="194" y="71"/>
                </a:cubicBezTo>
                <a:cubicBezTo>
                  <a:pt x="220" y="71"/>
                  <a:pt x="229" y="71"/>
                  <a:pt x="238" y="80"/>
                </a:cubicBezTo>
                <a:cubicBezTo>
                  <a:pt x="257" y="89"/>
                  <a:pt x="257" y="97"/>
                  <a:pt x="257" y="115"/>
                </a:cubicBezTo>
                <a:cubicBezTo>
                  <a:pt x="257" y="133"/>
                  <a:pt x="248" y="150"/>
                  <a:pt x="229" y="159"/>
                </a:cubicBezTo>
                <a:cubicBezTo>
                  <a:pt x="220" y="168"/>
                  <a:pt x="194" y="178"/>
                  <a:pt x="167" y="178"/>
                </a:cubicBezTo>
                <a:cubicBezTo>
                  <a:pt x="150" y="178"/>
                  <a:pt x="150" y="178"/>
                  <a:pt x="150" y="178"/>
                </a:cubicBezTo>
                <a:cubicBezTo>
                  <a:pt x="141" y="178"/>
                  <a:pt x="132" y="168"/>
                  <a:pt x="141" y="15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3" name="Freeform 85">
            <a:extLst>
              <a:ext uri="{FF2B5EF4-FFF2-40B4-BE49-F238E27FC236}">
                <a16:creationId xmlns:a16="http://schemas.microsoft.com/office/drawing/2014/main" id="{5FCCC792-56BF-41BF-9CE8-F4AB2BAC401A}"/>
              </a:ext>
            </a:extLst>
          </p:cNvPr>
          <p:cNvSpPr>
            <a:spLocks noChangeArrowheads="1"/>
          </p:cNvSpPr>
          <p:nvPr/>
        </p:nvSpPr>
        <p:spPr bwMode="auto">
          <a:xfrm>
            <a:off x="9048405" y="3878830"/>
            <a:ext cx="636865" cy="511912"/>
          </a:xfrm>
          <a:custGeom>
            <a:avLst/>
            <a:gdLst>
              <a:gd name="T0" fmla="*/ 250448 w 462"/>
              <a:gd name="T1" fmla="*/ 24441 h 374"/>
              <a:gd name="T2" fmla="*/ 250448 w 462"/>
              <a:gd name="T3" fmla="*/ 24441 h 374"/>
              <a:gd name="T4" fmla="*/ 221654 w 462"/>
              <a:gd name="T5" fmla="*/ 34217 h 374"/>
              <a:gd name="T6" fmla="*/ 240669 w 462"/>
              <a:gd name="T7" fmla="*/ 5431 h 374"/>
              <a:gd name="T8" fmla="*/ 211332 w 462"/>
              <a:gd name="T9" fmla="*/ 19553 h 374"/>
              <a:gd name="T10" fmla="*/ 173303 w 462"/>
              <a:gd name="T11" fmla="*/ 0 h 374"/>
              <a:gd name="T12" fmla="*/ 120063 w 462"/>
              <a:gd name="T13" fmla="*/ 53226 h 374"/>
              <a:gd name="T14" fmla="*/ 124952 w 462"/>
              <a:gd name="T15" fmla="*/ 63003 h 374"/>
              <a:gd name="T16" fmla="*/ 19014 w 462"/>
              <a:gd name="T17" fmla="*/ 10319 h 374"/>
              <a:gd name="T18" fmla="*/ 9236 w 462"/>
              <a:gd name="T19" fmla="*/ 39105 h 374"/>
              <a:gd name="T20" fmla="*/ 33140 w 462"/>
              <a:gd name="T21" fmla="*/ 82012 h 374"/>
              <a:gd name="T22" fmla="*/ 9236 w 462"/>
              <a:gd name="T23" fmla="*/ 72779 h 374"/>
              <a:gd name="T24" fmla="*/ 9236 w 462"/>
              <a:gd name="T25" fmla="*/ 72779 h 374"/>
              <a:gd name="T26" fmla="*/ 53241 w 462"/>
              <a:gd name="T27" fmla="*/ 125462 h 374"/>
              <a:gd name="T28" fmla="*/ 38029 w 462"/>
              <a:gd name="T29" fmla="*/ 125462 h 374"/>
              <a:gd name="T30" fmla="*/ 28793 w 462"/>
              <a:gd name="T31" fmla="*/ 125462 h 374"/>
              <a:gd name="T32" fmla="*/ 77144 w 462"/>
              <a:gd name="T33" fmla="*/ 159679 h 374"/>
              <a:gd name="T34" fmla="*/ 14125 w 462"/>
              <a:gd name="T35" fmla="*/ 183576 h 374"/>
              <a:gd name="T36" fmla="*/ 0 w 462"/>
              <a:gd name="T37" fmla="*/ 183576 h 374"/>
              <a:gd name="T38" fmla="*/ 77144 w 462"/>
              <a:gd name="T39" fmla="*/ 202586 h 374"/>
              <a:gd name="T40" fmla="*/ 221654 w 462"/>
              <a:gd name="T41" fmla="*/ 58114 h 374"/>
              <a:gd name="T42" fmla="*/ 221654 w 462"/>
              <a:gd name="T43" fmla="*/ 53226 h 374"/>
              <a:gd name="T44" fmla="*/ 250448 w 462"/>
              <a:gd name="T45" fmla="*/ 24441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4" name="Freeform 86">
            <a:extLst>
              <a:ext uri="{FF2B5EF4-FFF2-40B4-BE49-F238E27FC236}">
                <a16:creationId xmlns:a16="http://schemas.microsoft.com/office/drawing/2014/main" id="{74A8FD80-5DE8-466C-A462-370816500A9B}"/>
              </a:ext>
            </a:extLst>
          </p:cNvPr>
          <p:cNvSpPr>
            <a:spLocks noChangeArrowheads="1"/>
          </p:cNvSpPr>
          <p:nvPr/>
        </p:nvSpPr>
        <p:spPr bwMode="auto">
          <a:xfrm>
            <a:off x="10240111" y="3814337"/>
            <a:ext cx="665080" cy="652989"/>
          </a:xfrm>
          <a:custGeom>
            <a:avLst/>
            <a:gdLst>
              <a:gd name="T0" fmla="*/ 129733 w 480"/>
              <a:gd name="T1" fmla="*/ 0 h 471"/>
              <a:gd name="T2" fmla="*/ 129733 w 480"/>
              <a:gd name="T3" fmla="*/ 0 h 471"/>
              <a:gd name="T4" fmla="*/ 0 w 480"/>
              <a:gd name="T5" fmla="*/ 125409 h 471"/>
              <a:gd name="T6" fmla="*/ 129733 w 480"/>
              <a:gd name="T7" fmla="*/ 255161 h 471"/>
              <a:gd name="T8" fmla="*/ 260008 w 480"/>
              <a:gd name="T9" fmla="*/ 125409 h 471"/>
              <a:gd name="T10" fmla="*/ 129733 w 480"/>
              <a:gd name="T11" fmla="*/ 0 h 471"/>
              <a:gd name="T12" fmla="*/ 182929 w 480"/>
              <a:gd name="T13" fmla="*/ 105865 h 471"/>
              <a:gd name="T14" fmla="*/ 182929 w 480"/>
              <a:gd name="T15" fmla="*/ 105865 h 471"/>
              <a:gd name="T16" fmla="*/ 182929 w 480"/>
              <a:gd name="T17" fmla="*/ 105865 h 471"/>
              <a:gd name="T18" fmla="*/ 110734 w 480"/>
              <a:gd name="T19" fmla="*/ 178070 h 471"/>
              <a:gd name="T20" fmla="*/ 72194 w 480"/>
              <a:gd name="T21" fmla="*/ 168298 h 471"/>
              <a:gd name="T22" fmla="*/ 77080 w 480"/>
              <a:gd name="T23" fmla="*/ 168298 h 471"/>
              <a:gd name="T24" fmla="*/ 110734 w 480"/>
              <a:gd name="T25" fmla="*/ 159069 h 471"/>
              <a:gd name="T26" fmla="*/ 86850 w 480"/>
              <a:gd name="T27" fmla="*/ 139524 h 471"/>
              <a:gd name="T28" fmla="*/ 91736 w 480"/>
              <a:gd name="T29" fmla="*/ 139524 h 471"/>
              <a:gd name="T30" fmla="*/ 96621 w 480"/>
              <a:gd name="T31" fmla="*/ 139524 h 471"/>
              <a:gd name="T32" fmla="*/ 77080 w 480"/>
              <a:gd name="T33" fmla="*/ 115637 h 471"/>
              <a:gd name="T34" fmla="*/ 77080 w 480"/>
              <a:gd name="T35" fmla="*/ 115637 h 471"/>
              <a:gd name="T36" fmla="*/ 86850 w 480"/>
              <a:gd name="T37" fmla="*/ 115637 h 471"/>
              <a:gd name="T38" fmla="*/ 77080 w 480"/>
              <a:gd name="T39" fmla="*/ 96635 h 471"/>
              <a:gd name="T40" fmla="*/ 81965 w 480"/>
              <a:gd name="T41" fmla="*/ 81977 h 471"/>
              <a:gd name="T42" fmla="*/ 129733 w 480"/>
              <a:gd name="T43" fmla="*/ 110751 h 471"/>
              <a:gd name="T44" fmla="*/ 129733 w 480"/>
              <a:gd name="T45" fmla="*/ 105865 h 471"/>
              <a:gd name="T46" fmla="*/ 158502 w 480"/>
              <a:gd name="T47" fmla="*/ 77091 h 471"/>
              <a:gd name="T48" fmla="*/ 173158 w 480"/>
              <a:gd name="T49" fmla="*/ 86863 h 471"/>
              <a:gd name="T50" fmla="*/ 192699 w 480"/>
              <a:gd name="T51" fmla="*/ 81977 h 471"/>
              <a:gd name="T52" fmla="*/ 182929 w 480"/>
              <a:gd name="T53" fmla="*/ 96635 h 471"/>
              <a:gd name="T54" fmla="*/ 197585 w 480"/>
              <a:gd name="T55" fmla="*/ 91749 h 471"/>
              <a:gd name="T56" fmla="*/ 182929 w 480"/>
              <a:gd name="T57" fmla="*/ 105865 h 4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5" name="Freeform 87">
            <a:extLst>
              <a:ext uri="{FF2B5EF4-FFF2-40B4-BE49-F238E27FC236}">
                <a16:creationId xmlns:a16="http://schemas.microsoft.com/office/drawing/2014/main" id="{5F7AAE88-E3FD-4C18-AAC7-D17C4A29941A}"/>
              </a:ext>
            </a:extLst>
          </p:cNvPr>
          <p:cNvSpPr>
            <a:spLocks noChangeArrowheads="1"/>
          </p:cNvSpPr>
          <p:nvPr/>
        </p:nvSpPr>
        <p:spPr bwMode="auto">
          <a:xfrm>
            <a:off x="11771807" y="3827733"/>
            <a:ext cx="588496" cy="600590"/>
          </a:xfrm>
          <a:custGeom>
            <a:avLst/>
            <a:gdLst>
              <a:gd name="T0" fmla="*/ 187780 w 426"/>
              <a:gd name="T1" fmla="*/ 115846 h 435"/>
              <a:gd name="T2" fmla="*/ 187780 w 426"/>
              <a:gd name="T3" fmla="*/ 115846 h 435"/>
              <a:gd name="T4" fmla="*/ 115934 w 426"/>
              <a:gd name="T5" fmla="*/ 188181 h 435"/>
              <a:gd name="T6" fmla="*/ 42999 w 426"/>
              <a:gd name="T7" fmla="*/ 115846 h 435"/>
              <a:gd name="T8" fmla="*/ 47898 w 426"/>
              <a:gd name="T9" fmla="*/ 106056 h 435"/>
              <a:gd name="T10" fmla="*/ 0 w 426"/>
              <a:gd name="T11" fmla="*/ 106056 h 435"/>
              <a:gd name="T12" fmla="*/ 0 w 426"/>
              <a:gd name="T13" fmla="*/ 197427 h 435"/>
              <a:gd name="T14" fmla="*/ 33746 w 426"/>
              <a:gd name="T15" fmla="*/ 236042 h 435"/>
              <a:gd name="T16" fmla="*/ 197578 w 426"/>
              <a:gd name="T17" fmla="*/ 236042 h 435"/>
              <a:gd name="T18" fmla="*/ 231324 w 426"/>
              <a:gd name="T19" fmla="*/ 197427 h 435"/>
              <a:gd name="T20" fmla="*/ 231324 w 426"/>
              <a:gd name="T21" fmla="*/ 106056 h 435"/>
              <a:gd name="T22" fmla="*/ 183426 w 426"/>
              <a:gd name="T23" fmla="*/ 106056 h 435"/>
              <a:gd name="T24" fmla="*/ 187780 w 426"/>
              <a:gd name="T25" fmla="*/ 115846 h 435"/>
              <a:gd name="T26" fmla="*/ 197578 w 426"/>
              <a:gd name="T27" fmla="*/ 0 h 435"/>
              <a:gd name="T28" fmla="*/ 197578 w 426"/>
              <a:gd name="T29" fmla="*/ 0 h 435"/>
              <a:gd name="T30" fmla="*/ 33746 w 426"/>
              <a:gd name="T31" fmla="*/ 0 h 435"/>
              <a:gd name="T32" fmla="*/ 0 w 426"/>
              <a:gd name="T33" fmla="*/ 38615 h 435"/>
              <a:gd name="T34" fmla="*/ 0 w 426"/>
              <a:gd name="T35" fmla="*/ 77230 h 435"/>
              <a:gd name="T36" fmla="*/ 57695 w 426"/>
              <a:gd name="T37" fmla="*/ 77230 h 435"/>
              <a:gd name="T38" fmla="*/ 115934 w 426"/>
              <a:gd name="T39" fmla="*/ 48405 h 435"/>
              <a:gd name="T40" fmla="*/ 173629 w 426"/>
              <a:gd name="T41" fmla="*/ 77230 h 435"/>
              <a:gd name="T42" fmla="*/ 231324 w 426"/>
              <a:gd name="T43" fmla="*/ 77230 h 435"/>
              <a:gd name="T44" fmla="*/ 231324 w 426"/>
              <a:gd name="T45" fmla="*/ 38615 h 435"/>
              <a:gd name="T46" fmla="*/ 197578 w 426"/>
              <a:gd name="T47" fmla="*/ 0 h 435"/>
              <a:gd name="T48" fmla="*/ 212274 w 426"/>
              <a:gd name="T49" fmla="*/ 48405 h 435"/>
              <a:gd name="T50" fmla="*/ 212274 w 426"/>
              <a:gd name="T51" fmla="*/ 48405 h 435"/>
              <a:gd name="T52" fmla="*/ 207375 w 426"/>
              <a:gd name="T53" fmla="*/ 52756 h 435"/>
              <a:gd name="T54" fmla="*/ 187780 w 426"/>
              <a:gd name="T55" fmla="*/ 52756 h 435"/>
              <a:gd name="T56" fmla="*/ 178527 w 426"/>
              <a:gd name="T57" fmla="*/ 48405 h 435"/>
              <a:gd name="T58" fmla="*/ 178527 w 426"/>
              <a:gd name="T59" fmla="*/ 28825 h 435"/>
              <a:gd name="T60" fmla="*/ 187780 w 426"/>
              <a:gd name="T61" fmla="*/ 19580 h 435"/>
              <a:gd name="T62" fmla="*/ 207375 w 426"/>
              <a:gd name="T63" fmla="*/ 19580 h 435"/>
              <a:gd name="T64" fmla="*/ 212274 w 426"/>
              <a:gd name="T65" fmla="*/ 28825 h 435"/>
              <a:gd name="T66" fmla="*/ 212274 w 426"/>
              <a:gd name="T67" fmla="*/ 48405 h 435"/>
              <a:gd name="T68" fmla="*/ 158933 w 426"/>
              <a:gd name="T69" fmla="*/ 115846 h 435"/>
              <a:gd name="T70" fmla="*/ 158933 w 426"/>
              <a:gd name="T71" fmla="*/ 115846 h 435"/>
              <a:gd name="T72" fmla="*/ 115934 w 426"/>
              <a:gd name="T73" fmla="*/ 72335 h 435"/>
              <a:gd name="T74" fmla="*/ 71846 w 426"/>
              <a:gd name="T75" fmla="*/ 115846 h 435"/>
              <a:gd name="T76" fmla="*/ 115934 w 426"/>
              <a:gd name="T77" fmla="*/ 159356 h 435"/>
              <a:gd name="T78" fmla="*/ 158933 w 426"/>
              <a:gd name="T79" fmla="*/ 115846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6" name="Freeform 106">
            <a:extLst>
              <a:ext uri="{FF2B5EF4-FFF2-40B4-BE49-F238E27FC236}">
                <a16:creationId xmlns:a16="http://schemas.microsoft.com/office/drawing/2014/main" id="{1DB123B9-0396-4AE8-AD9A-5B493ED7AC27}"/>
              </a:ext>
            </a:extLst>
          </p:cNvPr>
          <p:cNvSpPr>
            <a:spLocks noChangeArrowheads="1"/>
          </p:cNvSpPr>
          <p:nvPr/>
        </p:nvSpPr>
        <p:spPr bwMode="auto">
          <a:xfrm>
            <a:off x="4932562" y="3850615"/>
            <a:ext cx="588496" cy="592525"/>
          </a:xfrm>
          <a:custGeom>
            <a:avLst/>
            <a:gdLst>
              <a:gd name="T0" fmla="*/ 202475 w 426"/>
              <a:gd name="T1" fmla="*/ 0 h 427"/>
              <a:gd name="T2" fmla="*/ 202475 w 426"/>
              <a:gd name="T3" fmla="*/ 0 h 427"/>
              <a:gd name="T4" fmla="*/ 28847 w 426"/>
              <a:gd name="T5" fmla="*/ 0 h 427"/>
              <a:gd name="T6" fmla="*/ 0 w 426"/>
              <a:gd name="T7" fmla="*/ 28772 h 427"/>
              <a:gd name="T8" fmla="*/ 0 w 426"/>
              <a:gd name="T9" fmla="*/ 201948 h 427"/>
              <a:gd name="T10" fmla="*/ 28847 w 426"/>
              <a:gd name="T11" fmla="*/ 231263 h 427"/>
              <a:gd name="T12" fmla="*/ 115934 w 426"/>
              <a:gd name="T13" fmla="*/ 231263 h 427"/>
              <a:gd name="T14" fmla="*/ 115934 w 426"/>
              <a:gd name="T15" fmla="*/ 148747 h 427"/>
              <a:gd name="T16" fmla="*/ 87086 w 426"/>
              <a:gd name="T17" fmla="*/ 148747 h 427"/>
              <a:gd name="T18" fmla="*/ 87086 w 426"/>
              <a:gd name="T19" fmla="*/ 110746 h 427"/>
              <a:gd name="T20" fmla="*/ 115934 w 426"/>
              <a:gd name="T21" fmla="*/ 110746 h 427"/>
              <a:gd name="T22" fmla="*/ 115934 w 426"/>
              <a:gd name="T23" fmla="*/ 91202 h 427"/>
              <a:gd name="T24" fmla="*/ 163831 w 426"/>
              <a:gd name="T25" fmla="*/ 43430 h 427"/>
              <a:gd name="T26" fmla="*/ 188324 w 426"/>
              <a:gd name="T27" fmla="*/ 43430 h 427"/>
              <a:gd name="T28" fmla="*/ 188324 w 426"/>
              <a:gd name="T29" fmla="*/ 86859 h 427"/>
              <a:gd name="T30" fmla="*/ 168730 w 426"/>
              <a:gd name="T31" fmla="*/ 86859 h 427"/>
              <a:gd name="T32" fmla="*/ 158932 w 426"/>
              <a:gd name="T33" fmla="*/ 91202 h 427"/>
              <a:gd name="T34" fmla="*/ 158932 w 426"/>
              <a:gd name="T35" fmla="*/ 110746 h 427"/>
              <a:gd name="T36" fmla="*/ 188324 w 426"/>
              <a:gd name="T37" fmla="*/ 110746 h 427"/>
              <a:gd name="T38" fmla="*/ 188324 w 426"/>
              <a:gd name="T39" fmla="*/ 148747 h 427"/>
              <a:gd name="T40" fmla="*/ 158932 w 426"/>
              <a:gd name="T41" fmla="*/ 148747 h 427"/>
              <a:gd name="T42" fmla="*/ 158932 w 426"/>
              <a:gd name="T43" fmla="*/ 231263 h 427"/>
              <a:gd name="T44" fmla="*/ 202475 w 426"/>
              <a:gd name="T45" fmla="*/ 231263 h 427"/>
              <a:gd name="T46" fmla="*/ 231323 w 426"/>
              <a:gd name="T47" fmla="*/ 201948 h 427"/>
              <a:gd name="T48" fmla="*/ 231323 w 426"/>
              <a:gd name="T49" fmla="*/ 28772 h 427"/>
              <a:gd name="T50" fmla="*/ 202475 w 426"/>
              <a:gd name="T51" fmla="*/ 0 h 4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7" name="Freeform 119">
            <a:extLst>
              <a:ext uri="{FF2B5EF4-FFF2-40B4-BE49-F238E27FC236}">
                <a16:creationId xmlns:a16="http://schemas.microsoft.com/office/drawing/2014/main" id="{51AB3C3B-2961-4535-ACF8-46545B57383B}"/>
              </a:ext>
            </a:extLst>
          </p:cNvPr>
          <p:cNvSpPr>
            <a:spLocks noChangeArrowheads="1"/>
          </p:cNvSpPr>
          <p:nvPr/>
        </p:nvSpPr>
        <p:spPr bwMode="auto">
          <a:xfrm>
            <a:off x="6220403" y="5204962"/>
            <a:ext cx="661050" cy="648959"/>
          </a:xfrm>
          <a:custGeom>
            <a:avLst/>
            <a:gdLst>
              <a:gd name="T0" fmla="*/ 159045 w 480"/>
              <a:gd name="T1" fmla="*/ 125409 h 471"/>
              <a:gd name="T2" fmla="*/ 135161 w 480"/>
              <a:gd name="T3" fmla="*/ 115637 h 471"/>
              <a:gd name="T4" fmla="*/ 120505 w 480"/>
              <a:gd name="T5" fmla="*/ 110751 h 471"/>
              <a:gd name="T6" fmla="*/ 115620 w 480"/>
              <a:gd name="T7" fmla="*/ 106408 h 471"/>
              <a:gd name="T8" fmla="*/ 130276 w 480"/>
              <a:gd name="T9" fmla="*/ 96093 h 471"/>
              <a:gd name="T10" fmla="*/ 144389 w 480"/>
              <a:gd name="T11" fmla="*/ 106408 h 471"/>
              <a:gd name="T12" fmla="*/ 154159 w 480"/>
              <a:gd name="T13" fmla="*/ 110751 h 471"/>
              <a:gd name="T14" fmla="*/ 163930 w 480"/>
              <a:gd name="T15" fmla="*/ 100979 h 471"/>
              <a:gd name="T16" fmla="*/ 159045 w 480"/>
              <a:gd name="T17" fmla="*/ 86863 h 471"/>
              <a:gd name="T18" fmla="*/ 130276 w 480"/>
              <a:gd name="T19" fmla="*/ 81977 h 471"/>
              <a:gd name="T20" fmla="*/ 96621 w 480"/>
              <a:gd name="T21" fmla="*/ 91207 h 471"/>
              <a:gd name="T22" fmla="*/ 96621 w 480"/>
              <a:gd name="T23" fmla="*/ 119980 h 471"/>
              <a:gd name="T24" fmla="*/ 125390 w 480"/>
              <a:gd name="T25" fmla="*/ 135181 h 471"/>
              <a:gd name="T26" fmla="*/ 144389 w 480"/>
              <a:gd name="T27" fmla="*/ 139524 h 471"/>
              <a:gd name="T28" fmla="*/ 144389 w 480"/>
              <a:gd name="T29" fmla="*/ 154182 h 471"/>
              <a:gd name="T30" fmla="*/ 120505 w 480"/>
              <a:gd name="T31" fmla="*/ 159069 h 471"/>
              <a:gd name="T32" fmla="*/ 111277 w 480"/>
              <a:gd name="T33" fmla="*/ 144410 h 471"/>
              <a:gd name="T34" fmla="*/ 101506 w 480"/>
              <a:gd name="T35" fmla="*/ 139524 h 471"/>
              <a:gd name="T36" fmla="*/ 91736 w 480"/>
              <a:gd name="T37" fmla="*/ 149296 h 471"/>
              <a:gd name="T38" fmla="*/ 105849 w 480"/>
              <a:gd name="T39" fmla="*/ 168841 h 471"/>
              <a:gd name="T40" fmla="*/ 149274 w 480"/>
              <a:gd name="T41" fmla="*/ 173184 h 471"/>
              <a:gd name="T42" fmla="*/ 168815 w 480"/>
              <a:gd name="T43" fmla="*/ 144410 h 471"/>
              <a:gd name="T44" fmla="*/ 159045 w 480"/>
              <a:gd name="T45" fmla="*/ 125409 h 471"/>
              <a:gd name="T46" fmla="*/ 130276 w 480"/>
              <a:gd name="T47" fmla="*/ 0 h 471"/>
              <a:gd name="T48" fmla="*/ 130276 w 480"/>
              <a:gd name="T49" fmla="*/ 255161 h 471"/>
              <a:gd name="T50" fmla="*/ 130276 w 480"/>
              <a:gd name="T51" fmla="*/ 0 h 471"/>
              <a:gd name="T52" fmla="*/ 159045 w 480"/>
              <a:gd name="T53" fmla="*/ 197614 h 471"/>
              <a:gd name="T54" fmla="*/ 130276 w 480"/>
              <a:gd name="T55" fmla="*/ 197614 h 471"/>
              <a:gd name="T56" fmla="*/ 67309 w 480"/>
              <a:gd name="T57" fmla="*/ 115637 h 471"/>
              <a:gd name="T58" fmla="*/ 101506 w 480"/>
              <a:gd name="T59" fmla="*/ 53204 h 471"/>
              <a:gd name="T60" fmla="*/ 130276 w 480"/>
              <a:gd name="T61" fmla="*/ 58090 h 471"/>
              <a:gd name="T62" fmla="*/ 197585 w 480"/>
              <a:gd name="T63" fmla="*/ 144410 h 471"/>
              <a:gd name="T64" fmla="*/ 159045 w 480"/>
              <a:gd name="T65" fmla="*/ 197614 h 4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0" h="471">
                <a:moveTo>
                  <a:pt x="293" y="231"/>
                </a:moveTo>
                <a:lnTo>
                  <a:pt x="293" y="231"/>
                </a:lnTo>
                <a:cubicBezTo>
                  <a:pt x="284" y="231"/>
                  <a:pt x="284" y="221"/>
                  <a:pt x="275" y="221"/>
                </a:cubicBezTo>
                <a:cubicBezTo>
                  <a:pt x="266" y="221"/>
                  <a:pt x="258" y="213"/>
                  <a:pt x="249" y="213"/>
                </a:cubicBezTo>
                <a:cubicBezTo>
                  <a:pt x="240" y="213"/>
                  <a:pt x="231" y="213"/>
                  <a:pt x="231" y="213"/>
                </a:cubicBezTo>
                <a:cubicBezTo>
                  <a:pt x="222" y="204"/>
                  <a:pt x="222" y="204"/>
                  <a:pt x="222" y="204"/>
                </a:cubicBezTo>
                <a:cubicBezTo>
                  <a:pt x="213" y="204"/>
                  <a:pt x="213" y="204"/>
                  <a:pt x="213" y="204"/>
                </a:cubicBezTo>
                <a:cubicBezTo>
                  <a:pt x="213" y="196"/>
                  <a:pt x="213" y="196"/>
                  <a:pt x="213" y="196"/>
                </a:cubicBezTo>
                <a:cubicBezTo>
                  <a:pt x="213" y="186"/>
                  <a:pt x="213" y="186"/>
                  <a:pt x="213" y="177"/>
                </a:cubicBezTo>
                <a:cubicBezTo>
                  <a:pt x="222" y="177"/>
                  <a:pt x="231" y="177"/>
                  <a:pt x="240" y="177"/>
                </a:cubicBezTo>
                <a:cubicBezTo>
                  <a:pt x="249" y="177"/>
                  <a:pt x="258" y="177"/>
                  <a:pt x="258" y="177"/>
                </a:cubicBezTo>
                <a:cubicBezTo>
                  <a:pt x="266" y="186"/>
                  <a:pt x="266" y="186"/>
                  <a:pt x="266" y="196"/>
                </a:cubicBezTo>
                <a:cubicBezTo>
                  <a:pt x="275" y="196"/>
                  <a:pt x="275" y="204"/>
                  <a:pt x="275" y="204"/>
                </a:cubicBezTo>
                <a:lnTo>
                  <a:pt x="284" y="204"/>
                </a:lnTo>
                <a:cubicBezTo>
                  <a:pt x="293" y="204"/>
                  <a:pt x="293" y="204"/>
                  <a:pt x="302" y="204"/>
                </a:cubicBezTo>
                <a:cubicBezTo>
                  <a:pt x="302" y="196"/>
                  <a:pt x="302" y="196"/>
                  <a:pt x="302" y="186"/>
                </a:cubicBezTo>
                <a:lnTo>
                  <a:pt x="302" y="177"/>
                </a:lnTo>
                <a:cubicBezTo>
                  <a:pt x="302" y="168"/>
                  <a:pt x="293" y="168"/>
                  <a:pt x="293" y="160"/>
                </a:cubicBezTo>
                <a:cubicBezTo>
                  <a:pt x="284" y="160"/>
                  <a:pt x="275" y="151"/>
                  <a:pt x="266" y="151"/>
                </a:cubicBezTo>
                <a:cubicBezTo>
                  <a:pt x="258" y="151"/>
                  <a:pt x="249" y="151"/>
                  <a:pt x="240" y="151"/>
                </a:cubicBezTo>
                <a:cubicBezTo>
                  <a:pt x="222" y="151"/>
                  <a:pt x="213" y="151"/>
                  <a:pt x="205" y="151"/>
                </a:cubicBezTo>
                <a:cubicBezTo>
                  <a:pt x="195" y="160"/>
                  <a:pt x="187" y="160"/>
                  <a:pt x="178" y="168"/>
                </a:cubicBezTo>
                <a:cubicBezTo>
                  <a:pt x="178" y="177"/>
                  <a:pt x="169" y="186"/>
                  <a:pt x="169" y="196"/>
                </a:cubicBezTo>
                <a:cubicBezTo>
                  <a:pt x="169" y="204"/>
                  <a:pt x="178" y="213"/>
                  <a:pt x="178" y="221"/>
                </a:cubicBezTo>
                <a:cubicBezTo>
                  <a:pt x="187" y="231"/>
                  <a:pt x="195" y="231"/>
                  <a:pt x="205" y="240"/>
                </a:cubicBezTo>
                <a:cubicBezTo>
                  <a:pt x="213" y="240"/>
                  <a:pt x="222" y="240"/>
                  <a:pt x="231" y="249"/>
                </a:cubicBezTo>
                <a:cubicBezTo>
                  <a:pt x="240" y="249"/>
                  <a:pt x="249" y="249"/>
                  <a:pt x="258" y="249"/>
                </a:cubicBezTo>
                <a:cubicBezTo>
                  <a:pt x="258" y="257"/>
                  <a:pt x="266" y="257"/>
                  <a:pt x="266" y="257"/>
                </a:cubicBezTo>
                <a:cubicBezTo>
                  <a:pt x="275" y="266"/>
                  <a:pt x="275" y="266"/>
                  <a:pt x="275" y="275"/>
                </a:cubicBezTo>
                <a:lnTo>
                  <a:pt x="266" y="284"/>
                </a:lnTo>
                <a:cubicBezTo>
                  <a:pt x="258" y="293"/>
                  <a:pt x="249" y="293"/>
                  <a:pt x="240" y="293"/>
                </a:cubicBezTo>
                <a:cubicBezTo>
                  <a:pt x="231" y="293"/>
                  <a:pt x="222" y="293"/>
                  <a:pt x="222" y="293"/>
                </a:cubicBezTo>
                <a:cubicBezTo>
                  <a:pt x="213" y="284"/>
                  <a:pt x="213" y="284"/>
                  <a:pt x="213" y="284"/>
                </a:cubicBezTo>
                <a:cubicBezTo>
                  <a:pt x="213" y="275"/>
                  <a:pt x="205" y="275"/>
                  <a:pt x="205" y="266"/>
                </a:cubicBezTo>
                <a:cubicBezTo>
                  <a:pt x="205" y="266"/>
                  <a:pt x="205" y="257"/>
                  <a:pt x="195" y="257"/>
                </a:cubicBezTo>
                <a:lnTo>
                  <a:pt x="187" y="257"/>
                </a:lnTo>
                <a:cubicBezTo>
                  <a:pt x="178" y="257"/>
                  <a:pt x="178" y="257"/>
                  <a:pt x="178" y="257"/>
                </a:cubicBezTo>
                <a:cubicBezTo>
                  <a:pt x="169" y="266"/>
                  <a:pt x="169" y="266"/>
                  <a:pt x="169" y="275"/>
                </a:cubicBezTo>
                <a:cubicBezTo>
                  <a:pt x="169" y="275"/>
                  <a:pt x="169" y="284"/>
                  <a:pt x="178" y="293"/>
                </a:cubicBezTo>
                <a:cubicBezTo>
                  <a:pt x="178" y="302"/>
                  <a:pt x="187" y="311"/>
                  <a:pt x="195" y="311"/>
                </a:cubicBezTo>
                <a:cubicBezTo>
                  <a:pt x="205" y="319"/>
                  <a:pt x="222" y="319"/>
                  <a:pt x="240" y="319"/>
                </a:cubicBezTo>
                <a:cubicBezTo>
                  <a:pt x="258" y="319"/>
                  <a:pt x="266" y="319"/>
                  <a:pt x="275" y="319"/>
                </a:cubicBezTo>
                <a:cubicBezTo>
                  <a:pt x="293" y="311"/>
                  <a:pt x="302" y="302"/>
                  <a:pt x="302" y="293"/>
                </a:cubicBezTo>
                <a:cubicBezTo>
                  <a:pt x="311" y="284"/>
                  <a:pt x="311" y="275"/>
                  <a:pt x="311" y="266"/>
                </a:cubicBezTo>
                <a:cubicBezTo>
                  <a:pt x="311" y="257"/>
                  <a:pt x="311" y="249"/>
                  <a:pt x="311" y="249"/>
                </a:cubicBezTo>
                <a:cubicBezTo>
                  <a:pt x="302" y="240"/>
                  <a:pt x="302" y="231"/>
                  <a:pt x="293" y="231"/>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93" y="364"/>
                </a:moveTo>
                <a:lnTo>
                  <a:pt x="293" y="364"/>
                </a:lnTo>
                <a:cubicBezTo>
                  <a:pt x="284" y="364"/>
                  <a:pt x="275" y="364"/>
                  <a:pt x="266" y="364"/>
                </a:cubicBezTo>
                <a:cubicBezTo>
                  <a:pt x="258" y="364"/>
                  <a:pt x="249" y="364"/>
                  <a:pt x="240" y="364"/>
                </a:cubicBezTo>
                <a:cubicBezTo>
                  <a:pt x="178" y="364"/>
                  <a:pt x="115" y="302"/>
                  <a:pt x="115" y="240"/>
                </a:cubicBezTo>
                <a:cubicBezTo>
                  <a:pt x="115" y="231"/>
                  <a:pt x="115" y="221"/>
                  <a:pt x="124" y="213"/>
                </a:cubicBezTo>
                <a:cubicBezTo>
                  <a:pt x="115" y="204"/>
                  <a:pt x="115" y="186"/>
                  <a:pt x="115" y="177"/>
                </a:cubicBezTo>
                <a:cubicBezTo>
                  <a:pt x="115" y="133"/>
                  <a:pt x="142" y="98"/>
                  <a:pt x="187" y="98"/>
                </a:cubicBezTo>
                <a:cubicBezTo>
                  <a:pt x="195" y="98"/>
                  <a:pt x="213" y="107"/>
                  <a:pt x="222" y="115"/>
                </a:cubicBezTo>
                <a:cubicBezTo>
                  <a:pt x="231" y="107"/>
                  <a:pt x="231" y="107"/>
                  <a:pt x="240" y="107"/>
                </a:cubicBezTo>
                <a:cubicBezTo>
                  <a:pt x="311" y="107"/>
                  <a:pt x="364" y="168"/>
                  <a:pt x="364" y="240"/>
                </a:cubicBezTo>
                <a:cubicBezTo>
                  <a:pt x="364" y="249"/>
                  <a:pt x="364" y="257"/>
                  <a:pt x="364" y="266"/>
                </a:cubicBezTo>
                <a:cubicBezTo>
                  <a:pt x="364" y="275"/>
                  <a:pt x="364" y="284"/>
                  <a:pt x="364" y="293"/>
                </a:cubicBezTo>
                <a:cubicBezTo>
                  <a:pt x="364" y="337"/>
                  <a:pt x="337" y="364"/>
                  <a:pt x="293" y="364"/>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52" name="Freeform 11">
            <a:extLst>
              <a:ext uri="{FF2B5EF4-FFF2-40B4-BE49-F238E27FC236}">
                <a16:creationId xmlns:a16="http://schemas.microsoft.com/office/drawing/2014/main" id="{846BC108-4BD2-42E4-8BED-139CF6B36BCA}"/>
              </a:ext>
            </a:extLst>
          </p:cNvPr>
          <p:cNvSpPr>
            <a:spLocks noChangeArrowheads="1"/>
          </p:cNvSpPr>
          <p:nvPr/>
        </p:nvSpPr>
        <p:spPr bwMode="auto">
          <a:xfrm>
            <a:off x="13077784" y="3822149"/>
            <a:ext cx="641919" cy="641919"/>
          </a:xfrm>
          <a:custGeom>
            <a:avLst/>
            <a:gdLst>
              <a:gd name="T0" fmla="*/ 190656 w 609"/>
              <a:gd name="T1" fmla="*/ 218715 h 609"/>
              <a:gd name="T2" fmla="*/ 190656 w 609"/>
              <a:gd name="T3" fmla="*/ 218715 h 609"/>
              <a:gd name="T4" fmla="*/ 28059 w 609"/>
              <a:gd name="T5" fmla="*/ 218715 h 609"/>
              <a:gd name="T6" fmla="*/ 0 w 609"/>
              <a:gd name="T7" fmla="*/ 190656 h 609"/>
              <a:gd name="T8" fmla="*/ 0 w 609"/>
              <a:gd name="T9" fmla="*/ 28059 h 609"/>
              <a:gd name="T10" fmla="*/ 28059 w 609"/>
              <a:gd name="T11" fmla="*/ 0 h 609"/>
              <a:gd name="T12" fmla="*/ 190656 w 609"/>
              <a:gd name="T13" fmla="*/ 0 h 609"/>
              <a:gd name="T14" fmla="*/ 218715 w 609"/>
              <a:gd name="T15" fmla="*/ 28059 h 609"/>
              <a:gd name="T16" fmla="*/ 218715 w 609"/>
              <a:gd name="T17" fmla="*/ 190656 h 609"/>
              <a:gd name="T18" fmla="*/ 190656 w 609"/>
              <a:gd name="T19" fmla="*/ 218715 h 609"/>
              <a:gd name="T20" fmla="*/ 109358 w 609"/>
              <a:gd name="T21" fmla="*/ 66190 h 609"/>
              <a:gd name="T22" fmla="*/ 109358 w 609"/>
              <a:gd name="T23" fmla="*/ 66190 h 609"/>
              <a:gd name="T24" fmla="*/ 71226 w 609"/>
              <a:gd name="T25" fmla="*/ 91371 h 609"/>
              <a:gd name="T26" fmla="*/ 71226 w 609"/>
              <a:gd name="T27" fmla="*/ 91371 h 609"/>
              <a:gd name="T28" fmla="*/ 71226 w 609"/>
              <a:gd name="T29" fmla="*/ 91371 h 609"/>
              <a:gd name="T30" fmla="*/ 68708 w 609"/>
              <a:gd name="T31" fmla="*/ 93889 h 609"/>
              <a:gd name="T32" fmla="*/ 68708 w 609"/>
              <a:gd name="T33" fmla="*/ 96767 h 609"/>
              <a:gd name="T34" fmla="*/ 68708 w 609"/>
              <a:gd name="T35" fmla="*/ 99285 h 609"/>
              <a:gd name="T36" fmla="*/ 68708 w 609"/>
              <a:gd name="T37" fmla="*/ 101803 h 609"/>
              <a:gd name="T38" fmla="*/ 68708 w 609"/>
              <a:gd name="T39" fmla="*/ 104321 h 609"/>
              <a:gd name="T40" fmla="*/ 68708 w 609"/>
              <a:gd name="T41" fmla="*/ 104321 h 609"/>
              <a:gd name="T42" fmla="*/ 66190 w 609"/>
              <a:gd name="T43" fmla="*/ 109358 h 609"/>
              <a:gd name="T44" fmla="*/ 109358 w 609"/>
              <a:gd name="T45" fmla="*/ 152525 h 609"/>
              <a:gd name="T46" fmla="*/ 152525 w 609"/>
              <a:gd name="T47" fmla="*/ 109358 h 609"/>
              <a:gd name="T48" fmla="*/ 150007 w 609"/>
              <a:gd name="T49" fmla="*/ 104321 h 609"/>
              <a:gd name="T50" fmla="*/ 150007 w 609"/>
              <a:gd name="T51" fmla="*/ 104321 h 609"/>
              <a:gd name="T52" fmla="*/ 150007 w 609"/>
              <a:gd name="T53" fmla="*/ 101803 h 609"/>
              <a:gd name="T54" fmla="*/ 150007 w 609"/>
              <a:gd name="T55" fmla="*/ 99285 h 609"/>
              <a:gd name="T56" fmla="*/ 150007 w 609"/>
              <a:gd name="T57" fmla="*/ 96767 h 609"/>
              <a:gd name="T58" fmla="*/ 150007 w 609"/>
              <a:gd name="T59" fmla="*/ 93889 h 609"/>
              <a:gd name="T60" fmla="*/ 147489 w 609"/>
              <a:gd name="T61" fmla="*/ 91371 h 609"/>
              <a:gd name="T62" fmla="*/ 147489 w 609"/>
              <a:gd name="T63" fmla="*/ 91371 h 609"/>
              <a:gd name="T64" fmla="*/ 147489 w 609"/>
              <a:gd name="T65" fmla="*/ 91371 h 609"/>
              <a:gd name="T66" fmla="*/ 109358 w 609"/>
              <a:gd name="T67" fmla="*/ 66190 h 609"/>
              <a:gd name="T68" fmla="*/ 193175 w 609"/>
              <a:gd name="T69" fmla="*/ 35613 h 609"/>
              <a:gd name="T70" fmla="*/ 193175 w 609"/>
              <a:gd name="T71" fmla="*/ 35613 h 609"/>
              <a:gd name="T72" fmla="*/ 183102 w 609"/>
              <a:gd name="T73" fmla="*/ 25541 h 609"/>
              <a:gd name="T74" fmla="*/ 160079 w 609"/>
              <a:gd name="T75" fmla="*/ 25541 h 609"/>
              <a:gd name="T76" fmla="*/ 150007 w 609"/>
              <a:gd name="T77" fmla="*/ 35613 h 609"/>
              <a:gd name="T78" fmla="*/ 150007 w 609"/>
              <a:gd name="T79" fmla="*/ 58276 h 609"/>
              <a:gd name="T80" fmla="*/ 160079 w 609"/>
              <a:gd name="T81" fmla="*/ 68708 h 609"/>
              <a:gd name="T82" fmla="*/ 183102 w 609"/>
              <a:gd name="T83" fmla="*/ 68708 h 609"/>
              <a:gd name="T84" fmla="*/ 193175 w 609"/>
              <a:gd name="T85" fmla="*/ 58276 h 609"/>
              <a:gd name="T86" fmla="*/ 193175 w 609"/>
              <a:gd name="T87" fmla="*/ 35613 h 609"/>
              <a:gd name="T88" fmla="*/ 193175 w 609"/>
              <a:gd name="T89" fmla="*/ 91371 h 609"/>
              <a:gd name="T90" fmla="*/ 193175 w 609"/>
              <a:gd name="T91" fmla="*/ 91371 h 609"/>
              <a:gd name="T92" fmla="*/ 173030 w 609"/>
              <a:gd name="T93" fmla="*/ 91371 h 609"/>
              <a:gd name="T94" fmla="*/ 175548 w 609"/>
              <a:gd name="T95" fmla="*/ 109358 h 609"/>
              <a:gd name="T96" fmla="*/ 109358 w 609"/>
              <a:gd name="T97" fmla="*/ 175548 h 609"/>
              <a:gd name="T98" fmla="*/ 43167 w 609"/>
              <a:gd name="T99" fmla="*/ 109358 h 609"/>
              <a:gd name="T100" fmla="*/ 45686 w 609"/>
              <a:gd name="T101" fmla="*/ 91371 h 609"/>
              <a:gd name="T102" fmla="*/ 25541 w 609"/>
              <a:gd name="T103" fmla="*/ 91371 h 609"/>
              <a:gd name="T104" fmla="*/ 25541 w 609"/>
              <a:gd name="T105" fmla="*/ 183102 h 609"/>
              <a:gd name="T106" fmla="*/ 35613 w 609"/>
              <a:gd name="T107" fmla="*/ 193175 h 609"/>
              <a:gd name="T108" fmla="*/ 183102 w 609"/>
              <a:gd name="T109" fmla="*/ 193175 h 609"/>
              <a:gd name="T110" fmla="*/ 193175 w 609"/>
              <a:gd name="T111" fmla="*/ 183102 h 609"/>
              <a:gd name="T112" fmla="*/ 193175 w 609"/>
              <a:gd name="T113" fmla="*/ 91371 h 6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9" h="609">
                <a:moveTo>
                  <a:pt x="530" y="608"/>
                </a:moveTo>
                <a:lnTo>
                  <a:pt x="530" y="608"/>
                </a:lnTo>
                <a:cubicBezTo>
                  <a:pt x="78" y="608"/>
                  <a:pt x="78" y="608"/>
                  <a:pt x="78" y="608"/>
                </a:cubicBezTo>
                <a:cubicBezTo>
                  <a:pt x="36" y="608"/>
                  <a:pt x="0" y="572"/>
                  <a:pt x="0" y="530"/>
                </a:cubicBezTo>
                <a:cubicBezTo>
                  <a:pt x="0" y="78"/>
                  <a:pt x="0" y="78"/>
                  <a:pt x="0" y="78"/>
                </a:cubicBezTo>
                <a:cubicBezTo>
                  <a:pt x="0" y="35"/>
                  <a:pt x="36" y="0"/>
                  <a:pt x="78" y="0"/>
                </a:cubicBezTo>
                <a:cubicBezTo>
                  <a:pt x="530" y="0"/>
                  <a:pt x="530" y="0"/>
                  <a:pt x="530" y="0"/>
                </a:cubicBezTo>
                <a:cubicBezTo>
                  <a:pt x="573" y="0"/>
                  <a:pt x="608" y="35"/>
                  <a:pt x="608" y="78"/>
                </a:cubicBezTo>
                <a:cubicBezTo>
                  <a:pt x="608" y="530"/>
                  <a:pt x="608" y="530"/>
                  <a:pt x="608" y="530"/>
                </a:cubicBezTo>
                <a:cubicBezTo>
                  <a:pt x="608" y="572"/>
                  <a:pt x="573" y="608"/>
                  <a:pt x="530" y="608"/>
                </a:cubicBezTo>
                <a:close/>
                <a:moveTo>
                  <a:pt x="304" y="184"/>
                </a:moveTo>
                <a:lnTo>
                  <a:pt x="304" y="184"/>
                </a:lnTo>
                <a:cubicBezTo>
                  <a:pt x="254" y="184"/>
                  <a:pt x="219" y="212"/>
                  <a:pt x="198" y="254"/>
                </a:cubicBezTo>
                <a:cubicBezTo>
                  <a:pt x="198" y="261"/>
                  <a:pt x="198" y="261"/>
                  <a:pt x="191" y="261"/>
                </a:cubicBezTo>
                <a:lnTo>
                  <a:pt x="191" y="269"/>
                </a:lnTo>
                <a:lnTo>
                  <a:pt x="191" y="276"/>
                </a:lnTo>
                <a:cubicBezTo>
                  <a:pt x="191" y="276"/>
                  <a:pt x="191" y="276"/>
                  <a:pt x="191" y="283"/>
                </a:cubicBezTo>
                <a:cubicBezTo>
                  <a:pt x="191" y="283"/>
                  <a:pt x="191" y="283"/>
                  <a:pt x="191" y="290"/>
                </a:cubicBezTo>
                <a:cubicBezTo>
                  <a:pt x="191" y="297"/>
                  <a:pt x="184" y="297"/>
                  <a:pt x="184" y="304"/>
                </a:cubicBezTo>
                <a:cubicBezTo>
                  <a:pt x="184" y="367"/>
                  <a:pt x="240" y="424"/>
                  <a:pt x="304" y="424"/>
                </a:cubicBezTo>
                <a:cubicBezTo>
                  <a:pt x="368" y="424"/>
                  <a:pt x="424" y="367"/>
                  <a:pt x="424" y="304"/>
                </a:cubicBezTo>
                <a:cubicBezTo>
                  <a:pt x="424" y="297"/>
                  <a:pt x="417" y="297"/>
                  <a:pt x="417" y="290"/>
                </a:cubicBezTo>
                <a:cubicBezTo>
                  <a:pt x="417" y="283"/>
                  <a:pt x="417" y="283"/>
                  <a:pt x="417" y="283"/>
                </a:cubicBezTo>
                <a:cubicBezTo>
                  <a:pt x="417" y="276"/>
                  <a:pt x="417" y="276"/>
                  <a:pt x="417" y="276"/>
                </a:cubicBezTo>
                <a:lnTo>
                  <a:pt x="417" y="269"/>
                </a:lnTo>
                <a:lnTo>
                  <a:pt x="417" y="261"/>
                </a:lnTo>
                <a:cubicBezTo>
                  <a:pt x="410" y="261"/>
                  <a:pt x="410" y="261"/>
                  <a:pt x="410" y="254"/>
                </a:cubicBezTo>
                <a:cubicBezTo>
                  <a:pt x="389" y="212"/>
                  <a:pt x="354" y="184"/>
                  <a:pt x="304" y="184"/>
                </a:cubicBezTo>
                <a:close/>
                <a:moveTo>
                  <a:pt x="537" y="99"/>
                </a:moveTo>
                <a:lnTo>
                  <a:pt x="537" y="99"/>
                </a:lnTo>
                <a:cubicBezTo>
                  <a:pt x="537" y="85"/>
                  <a:pt x="523" y="71"/>
                  <a:pt x="509" y="71"/>
                </a:cubicBezTo>
                <a:cubicBezTo>
                  <a:pt x="445" y="71"/>
                  <a:pt x="445" y="71"/>
                  <a:pt x="445" y="71"/>
                </a:cubicBezTo>
                <a:cubicBezTo>
                  <a:pt x="431" y="71"/>
                  <a:pt x="417" y="85"/>
                  <a:pt x="417" y="99"/>
                </a:cubicBezTo>
                <a:cubicBezTo>
                  <a:pt x="417" y="162"/>
                  <a:pt x="417" y="162"/>
                  <a:pt x="417" y="162"/>
                </a:cubicBezTo>
                <a:cubicBezTo>
                  <a:pt x="417" y="177"/>
                  <a:pt x="431" y="191"/>
                  <a:pt x="445" y="191"/>
                </a:cubicBezTo>
                <a:cubicBezTo>
                  <a:pt x="509" y="191"/>
                  <a:pt x="509" y="191"/>
                  <a:pt x="509" y="191"/>
                </a:cubicBezTo>
                <a:cubicBezTo>
                  <a:pt x="523" y="191"/>
                  <a:pt x="537" y="177"/>
                  <a:pt x="537" y="162"/>
                </a:cubicBezTo>
                <a:lnTo>
                  <a:pt x="537" y="99"/>
                </a:lnTo>
                <a:close/>
                <a:moveTo>
                  <a:pt x="537" y="254"/>
                </a:moveTo>
                <a:lnTo>
                  <a:pt x="537" y="254"/>
                </a:lnTo>
                <a:cubicBezTo>
                  <a:pt x="481" y="254"/>
                  <a:pt x="481" y="254"/>
                  <a:pt x="481" y="254"/>
                </a:cubicBezTo>
                <a:cubicBezTo>
                  <a:pt x="488" y="269"/>
                  <a:pt x="488" y="290"/>
                  <a:pt x="488" y="304"/>
                </a:cubicBezTo>
                <a:cubicBezTo>
                  <a:pt x="488" y="403"/>
                  <a:pt x="403" y="488"/>
                  <a:pt x="304" y="488"/>
                </a:cubicBezTo>
                <a:cubicBezTo>
                  <a:pt x="205" y="488"/>
                  <a:pt x="120" y="403"/>
                  <a:pt x="120" y="304"/>
                </a:cubicBezTo>
                <a:cubicBezTo>
                  <a:pt x="120" y="290"/>
                  <a:pt x="120" y="269"/>
                  <a:pt x="127" y="254"/>
                </a:cubicBezTo>
                <a:cubicBezTo>
                  <a:pt x="71" y="254"/>
                  <a:pt x="71" y="254"/>
                  <a:pt x="71" y="254"/>
                </a:cubicBezTo>
                <a:cubicBezTo>
                  <a:pt x="71" y="509"/>
                  <a:pt x="71" y="509"/>
                  <a:pt x="71" y="509"/>
                </a:cubicBezTo>
                <a:cubicBezTo>
                  <a:pt x="71" y="523"/>
                  <a:pt x="85" y="537"/>
                  <a:pt x="99" y="537"/>
                </a:cubicBezTo>
                <a:cubicBezTo>
                  <a:pt x="509" y="537"/>
                  <a:pt x="509" y="537"/>
                  <a:pt x="509" y="537"/>
                </a:cubicBezTo>
                <a:cubicBezTo>
                  <a:pt x="523" y="537"/>
                  <a:pt x="537" y="523"/>
                  <a:pt x="537" y="509"/>
                </a:cubicBezTo>
                <a:lnTo>
                  <a:pt x="537" y="25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53" name="Freeform 23">
            <a:extLst>
              <a:ext uri="{FF2B5EF4-FFF2-40B4-BE49-F238E27FC236}">
                <a16:creationId xmlns:a16="http://schemas.microsoft.com/office/drawing/2014/main" id="{1F764D03-7955-4325-9AB8-52A207F7284A}"/>
              </a:ext>
            </a:extLst>
          </p:cNvPr>
          <p:cNvSpPr>
            <a:spLocks noChangeArrowheads="1"/>
          </p:cNvSpPr>
          <p:nvPr/>
        </p:nvSpPr>
        <p:spPr bwMode="auto">
          <a:xfrm>
            <a:off x="7596914" y="5170865"/>
            <a:ext cx="590754" cy="641919"/>
          </a:xfrm>
          <a:custGeom>
            <a:avLst/>
            <a:gdLst>
              <a:gd name="T0" fmla="*/ 170956 w 559"/>
              <a:gd name="T1" fmla="*/ 114394 h 609"/>
              <a:gd name="T2" fmla="*/ 170956 w 559"/>
              <a:gd name="T3" fmla="*/ 114394 h 609"/>
              <a:gd name="T4" fmla="*/ 201252 w 559"/>
              <a:gd name="T5" fmla="*/ 160079 h 609"/>
              <a:gd name="T6" fmla="*/ 186104 w 559"/>
              <a:gd name="T7" fmla="*/ 190656 h 609"/>
              <a:gd name="T8" fmla="*/ 150398 w 559"/>
              <a:gd name="T9" fmla="*/ 215837 h 609"/>
              <a:gd name="T10" fmla="*/ 112168 w 559"/>
              <a:gd name="T11" fmla="*/ 208283 h 609"/>
              <a:gd name="T12" fmla="*/ 73937 w 559"/>
              <a:gd name="T13" fmla="*/ 215837 h 609"/>
              <a:gd name="T14" fmla="*/ 35706 w 559"/>
              <a:gd name="T15" fmla="*/ 190656 h 609"/>
              <a:gd name="T16" fmla="*/ 23083 w 559"/>
              <a:gd name="T17" fmla="*/ 81299 h 609"/>
              <a:gd name="T18" fmla="*/ 68887 w 559"/>
              <a:gd name="T19" fmla="*/ 53240 h 609"/>
              <a:gd name="T20" fmla="*/ 109643 w 559"/>
              <a:gd name="T21" fmla="*/ 63312 h 609"/>
              <a:gd name="T22" fmla="*/ 152923 w 559"/>
              <a:gd name="T23" fmla="*/ 53240 h 609"/>
              <a:gd name="T24" fmla="*/ 196203 w 559"/>
              <a:gd name="T25" fmla="*/ 73744 h 609"/>
              <a:gd name="T26" fmla="*/ 170956 w 559"/>
              <a:gd name="T27" fmla="*/ 114394 h 609"/>
              <a:gd name="T28" fmla="*/ 107118 w 559"/>
              <a:gd name="T29" fmla="*/ 50722 h 609"/>
              <a:gd name="T30" fmla="*/ 107118 w 559"/>
              <a:gd name="T31" fmla="*/ 50722 h 609"/>
              <a:gd name="T32" fmla="*/ 119742 w 559"/>
              <a:gd name="T33" fmla="*/ 15109 h 609"/>
              <a:gd name="T34" fmla="*/ 152923 w 559"/>
              <a:gd name="T35" fmla="*/ 0 h 609"/>
              <a:gd name="T36" fmla="*/ 140300 w 559"/>
              <a:gd name="T37" fmla="*/ 35613 h 609"/>
              <a:gd name="T38" fmla="*/ 107118 w 559"/>
              <a:gd name="T39" fmla="*/ 50722 h 6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59" h="609">
                <a:moveTo>
                  <a:pt x="474" y="318"/>
                </a:moveTo>
                <a:lnTo>
                  <a:pt x="474" y="318"/>
                </a:lnTo>
                <a:cubicBezTo>
                  <a:pt x="474" y="410"/>
                  <a:pt x="558" y="445"/>
                  <a:pt x="558" y="445"/>
                </a:cubicBezTo>
                <a:cubicBezTo>
                  <a:pt x="558" y="445"/>
                  <a:pt x="544" y="487"/>
                  <a:pt x="516" y="530"/>
                </a:cubicBezTo>
                <a:cubicBezTo>
                  <a:pt x="488" y="565"/>
                  <a:pt x="460" y="600"/>
                  <a:pt x="417" y="600"/>
                </a:cubicBezTo>
                <a:cubicBezTo>
                  <a:pt x="375" y="600"/>
                  <a:pt x="361" y="579"/>
                  <a:pt x="311" y="579"/>
                </a:cubicBezTo>
                <a:cubicBezTo>
                  <a:pt x="262" y="579"/>
                  <a:pt x="247" y="600"/>
                  <a:pt x="205" y="600"/>
                </a:cubicBezTo>
                <a:cubicBezTo>
                  <a:pt x="163" y="608"/>
                  <a:pt x="127" y="565"/>
                  <a:pt x="99" y="530"/>
                </a:cubicBezTo>
                <a:cubicBezTo>
                  <a:pt x="43" y="452"/>
                  <a:pt x="0" y="318"/>
                  <a:pt x="64" y="226"/>
                </a:cubicBezTo>
                <a:cubicBezTo>
                  <a:pt x="92" y="176"/>
                  <a:pt x="142" y="148"/>
                  <a:pt x="191" y="148"/>
                </a:cubicBezTo>
                <a:cubicBezTo>
                  <a:pt x="233" y="148"/>
                  <a:pt x="276" y="176"/>
                  <a:pt x="304" y="176"/>
                </a:cubicBezTo>
                <a:cubicBezTo>
                  <a:pt x="325" y="176"/>
                  <a:pt x="375" y="141"/>
                  <a:pt x="424" y="148"/>
                </a:cubicBezTo>
                <a:cubicBezTo>
                  <a:pt x="445" y="148"/>
                  <a:pt x="509" y="155"/>
                  <a:pt x="544" y="205"/>
                </a:cubicBezTo>
                <a:cubicBezTo>
                  <a:pt x="544" y="205"/>
                  <a:pt x="474" y="247"/>
                  <a:pt x="474" y="318"/>
                </a:cubicBezTo>
                <a:close/>
                <a:moveTo>
                  <a:pt x="297" y="141"/>
                </a:moveTo>
                <a:lnTo>
                  <a:pt x="297" y="141"/>
                </a:lnTo>
                <a:cubicBezTo>
                  <a:pt x="290" y="106"/>
                  <a:pt x="311" y="71"/>
                  <a:pt x="332" y="42"/>
                </a:cubicBezTo>
                <a:cubicBezTo>
                  <a:pt x="354" y="21"/>
                  <a:pt x="396" y="0"/>
                  <a:pt x="424" y="0"/>
                </a:cubicBezTo>
                <a:cubicBezTo>
                  <a:pt x="431" y="35"/>
                  <a:pt x="417" y="71"/>
                  <a:pt x="389" y="99"/>
                </a:cubicBezTo>
                <a:cubicBezTo>
                  <a:pt x="368" y="120"/>
                  <a:pt x="332" y="141"/>
                  <a:pt x="297" y="141"/>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dirty="0"/>
          </a:p>
        </p:txBody>
      </p:sp>
      <p:sp>
        <p:nvSpPr>
          <p:cNvPr id="54" name="Freeform 24">
            <a:extLst>
              <a:ext uri="{FF2B5EF4-FFF2-40B4-BE49-F238E27FC236}">
                <a16:creationId xmlns:a16="http://schemas.microsoft.com/office/drawing/2014/main" id="{DD0329AA-94B5-4A2A-9AC3-C5AA45F375DE}"/>
              </a:ext>
            </a:extLst>
          </p:cNvPr>
          <p:cNvSpPr>
            <a:spLocks noChangeArrowheads="1"/>
          </p:cNvSpPr>
          <p:nvPr/>
        </p:nvSpPr>
        <p:spPr bwMode="auto">
          <a:xfrm>
            <a:off x="8993810" y="5248473"/>
            <a:ext cx="530280" cy="632616"/>
          </a:xfrm>
          <a:custGeom>
            <a:avLst/>
            <a:gdLst>
              <a:gd name="T0" fmla="*/ 167997 w 502"/>
              <a:gd name="T1" fmla="*/ 147286 h 601"/>
              <a:gd name="T2" fmla="*/ 155379 w 502"/>
              <a:gd name="T3" fmla="*/ 81187 h 601"/>
              <a:gd name="T4" fmla="*/ 180614 w 502"/>
              <a:gd name="T5" fmla="*/ 81187 h 601"/>
              <a:gd name="T6" fmla="*/ 167997 w 502"/>
              <a:gd name="T7" fmla="*/ 147286 h 601"/>
              <a:gd name="T8" fmla="*/ 134830 w 502"/>
              <a:gd name="T9" fmla="*/ 174947 h 601"/>
              <a:gd name="T10" fmla="*/ 127259 w 502"/>
              <a:gd name="T11" fmla="*/ 177821 h 601"/>
              <a:gd name="T12" fmla="*/ 127259 w 502"/>
              <a:gd name="T13" fmla="*/ 182850 h 601"/>
              <a:gd name="T14" fmla="*/ 114642 w 502"/>
              <a:gd name="T15" fmla="*/ 215541 h 601"/>
              <a:gd name="T16" fmla="*/ 101663 w 502"/>
              <a:gd name="T17" fmla="*/ 182850 h 601"/>
              <a:gd name="T18" fmla="*/ 101663 w 502"/>
              <a:gd name="T19" fmla="*/ 177821 h 601"/>
              <a:gd name="T20" fmla="*/ 78951 w 502"/>
              <a:gd name="T21" fmla="*/ 174947 h 601"/>
              <a:gd name="T22" fmla="*/ 78951 w 502"/>
              <a:gd name="T23" fmla="*/ 177821 h 601"/>
              <a:gd name="T24" fmla="*/ 78951 w 502"/>
              <a:gd name="T25" fmla="*/ 202968 h 601"/>
              <a:gd name="T26" fmla="*/ 55879 w 502"/>
              <a:gd name="T27" fmla="*/ 202968 h 601"/>
              <a:gd name="T28" fmla="*/ 55879 w 502"/>
              <a:gd name="T29" fmla="*/ 177821 h 601"/>
              <a:gd name="T30" fmla="*/ 55879 w 502"/>
              <a:gd name="T31" fmla="*/ 174947 h 601"/>
              <a:gd name="T32" fmla="*/ 33167 w 502"/>
              <a:gd name="T33" fmla="*/ 159859 h 601"/>
              <a:gd name="T34" fmla="*/ 33167 w 502"/>
              <a:gd name="T35" fmla="*/ 78672 h 601"/>
              <a:gd name="T36" fmla="*/ 35690 w 502"/>
              <a:gd name="T37" fmla="*/ 68614 h 601"/>
              <a:gd name="T38" fmla="*/ 147808 w 502"/>
              <a:gd name="T39" fmla="*/ 68614 h 601"/>
              <a:gd name="T40" fmla="*/ 147808 w 502"/>
              <a:gd name="T41" fmla="*/ 86216 h 601"/>
              <a:gd name="T42" fmla="*/ 134830 w 502"/>
              <a:gd name="T43" fmla="*/ 174947 h 601"/>
              <a:gd name="T44" fmla="*/ 63449 w 502"/>
              <a:gd name="T45" fmla="*/ 17602 h 601"/>
              <a:gd name="T46" fmla="*/ 58402 w 502"/>
              <a:gd name="T47" fmla="*/ 10059 h 601"/>
              <a:gd name="T48" fmla="*/ 53355 w 502"/>
              <a:gd name="T49" fmla="*/ 0 h 601"/>
              <a:gd name="T50" fmla="*/ 60926 w 502"/>
              <a:gd name="T51" fmla="*/ 10059 h 601"/>
              <a:gd name="T52" fmla="*/ 65973 w 502"/>
              <a:gd name="T53" fmla="*/ 15088 h 601"/>
              <a:gd name="T54" fmla="*/ 114642 w 502"/>
              <a:gd name="T55" fmla="*/ 15088 h 601"/>
              <a:gd name="T56" fmla="*/ 119689 w 502"/>
              <a:gd name="T57" fmla="*/ 10059 h 601"/>
              <a:gd name="T58" fmla="*/ 127259 w 502"/>
              <a:gd name="T59" fmla="*/ 0 h 601"/>
              <a:gd name="T60" fmla="*/ 124736 w 502"/>
              <a:gd name="T61" fmla="*/ 10059 h 601"/>
              <a:gd name="T62" fmla="*/ 119689 w 502"/>
              <a:gd name="T63" fmla="*/ 17602 h 601"/>
              <a:gd name="T64" fmla="*/ 33167 w 502"/>
              <a:gd name="T65" fmla="*/ 60711 h 601"/>
              <a:gd name="T66" fmla="*/ 114642 w 502"/>
              <a:gd name="T67" fmla="*/ 43108 h 601"/>
              <a:gd name="T68" fmla="*/ 122212 w 502"/>
              <a:gd name="T69" fmla="*/ 38079 h 601"/>
              <a:gd name="T70" fmla="*/ 109594 w 502"/>
              <a:gd name="T71" fmla="*/ 38079 h 601"/>
              <a:gd name="T72" fmla="*/ 65973 w 502"/>
              <a:gd name="T73" fmla="*/ 43108 h 601"/>
              <a:gd name="T74" fmla="*/ 71020 w 502"/>
              <a:gd name="T75" fmla="*/ 38079 h 601"/>
              <a:gd name="T76" fmla="*/ 60926 w 502"/>
              <a:gd name="T77" fmla="*/ 38079 h 601"/>
              <a:gd name="T78" fmla="*/ 12618 w 502"/>
              <a:gd name="T79" fmla="*/ 147286 h 601"/>
              <a:gd name="T80" fmla="*/ 0 w 502"/>
              <a:gd name="T81" fmla="*/ 134354 h 601"/>
              <a:gd name="T82" fmla="*/ 12618 w 502"/>
              <a:gd name="T83" fmla="*/ 68614 h 601"/>
              <a:gd name="T84" fmla="*/ 25236 w 502"/>
              <a:gd name="T85" fmla="*/ 134354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2" h="601">
                <a:moveTo>
                  <a:pt x="466" y="410"/>
                </a:moveTo>
                <a:lnTo>
                  <a:pt x="466" y="410"/>
                </a:lnTo>
                <a:cubicBezTo>
                  <a:pt x="452" y="410"/>
                  <a:pt x="431" y="396"/>
                  <a:pt x="431" y="374"/>
                </a:cubicBezTo>
                <a:cubicBezTo>
                  <a:pt x="431" y="226"/>
                  <a:pt x="431" y="226"/>
                  <a:pt x="431" y="226"/>
                </a:cubicBezTo>
                <a:cubicBezTo>
                  <a:pt x="431" y="205"/>
                  <a:pt x="452" y="191"/>
                  <a:pt x="466" y="191"/>
                </a:cubicBezTo>
                <a:cubicBezTo>
                  <a:pt x="487" y="191"/>
                  <a:pt x="501" y="205"/>
                  <a:pt x="501" y="226"/>
                </a:cubicBezTo>
                <a:cubicBezTo>
                  <a:pt x="501" y="374"/>
                  <a:pt x="501" y="374"/>
                  <a:pt x="501" y="374"/>
                </a:cubicBezTo>
                <a:cubicBezTo>
                  <a:pt x="501" y="396"/>
                  <a:pt x="487" y="410"/>
                  <a:pt x="466" y="410"/>
                </a:cubicBezTo>
                <a:close/>
                <a:moveTo>
                  <a:pt x="374" y="487"/>
                </a:moveTo>
                <a:lnTo>
                  <a:pt x="374" y="487"/>
                </a:lnTo>
                <a:cubicBezTo>
                  <a:pt x="346" y="487"/>
                  <a:pt x="346" y="487"/>
                  <a:pt x="346" y="487"/>
                </a:cubicBezTo>
                <a:cubicBezTo>
                  <a:pt x="353" y="487"/>
                  <a:pt x="353" y="487"/>
                  <a:pt x="353" y="495"/>
                </a:cubicBezTo>
                <a:cubicBezTo>
                  <a:pt x="353" y="509"/>
                  <a:pt x="353" y="509"/>
                  <a:pt x="353" y="509"/>
                </a:cubicBezTo>
                <a:cubicBezTo>
                  <a:pt x="353" y="565"/>
                  <a:pt x="353" y="565"/>
                  <a:pt x="353" y="565"/>
                </a:cubicBezTo>
                <a:cubicBezTo>
                  <a:pt x="353" y="586"/>
                  <a:pt x="332" y="600"/>
                  <a:pt x="318" y="600"/>
                </a:cubicBezTo>
                <a:cubicBezTo>
                  <a:pt x="297" y="600"/>
                  <a:pt x="282" y="586"/>
                  <a:pt x="282" y="565"/>
                </a:cubicBezTo>
                <a:cubicBezTo>
                  <a:pt x="282" y="509"/>
                  <a:pt x="282" y="509"/>
                  <a:pt x="282" y="509"/>
                </a:cubicBezTo>
                <a:cubicBezTo>
                  <a:pt x="282" y="495"/>
                  <a:pt x="282" y="495"/>
                  <a:pt x="282" y="495"/>
                </a:cubicBezTo>
                <a:cubicBezTo>
                  <a:pt x="282" y="487"/>
                  <a:pt x="282" y="487"/>
                  <a:pt x="282" y="487"/>
                </a:cubicBezTo>
                <a:cubicBezTo>
                  <a:pt x="219" y="487"/>
                  <a:pt x="219" y="487"/>
                  <a:pt x="219" y="487"/>
                </a:cubicBezTo>
                <a:cubicBezTo>
                  <a:pt x="219" y="487"/>
                  <a:pt x="219" y="487"/>
                  <a:pt x="219" y="495"/>
                </a:cubicBezTo>
                <a:cubicBezTo>
                  <a:pt x="219" y="509"/>
                  <a:pt x="219" y="509"/>
                  <a:pt x="219" y="509"/>
                </a:cubicBezTo>
                <a:cubicBezTo>
                  <a:pt x="219" y="565"/>
                  <a:pt x="219" y="565"/>
                  <a:pt x="219" y="565"/>
                </a:cubicBezTo>
                <a:cubicBezTo>
                  <a:pt x="219" y="586"/>
                  <a:pt x="205" y="600"/>
                  <a:pt x="190" y="600"/>
                </a:cubicBezTo>
                <a:cubicBezTo>
                  <a:pt x="169" y="600"/>
                  <a:pt x="155" y="586"/>
                  <a:pt x="155" y="565"/>
                </a:cubicBezTo>
                <a:cubicBezTo>
                  <a:pt x="155" y="509"/>
                  <a:pt x="155" y="509"/>
                  <a:pt x="155" y="509"/>
                </a:cubicBezTo>
                <a:cubicBezTo>
                  <a:pt x="155" y="495"/>
                  <a:pt x="155" y="495"/>
                  <a:pt x="155" y="495"/>
                </a:cubicBezTo>
                <a:cubicBezTo>
                  <a:pt x="155" y="487"/>
                  <a:pt x="155" y="487"/>
                  <a:pt x="155" y="487"/>
                </a:cubicBezTo>
                <a:cubicBezTo>
                  <a:pt x="127" y="487"/>
                  <a:pt x="127" y="487"/>
                  <a:pt x="127" y="487"/>
                </a:cubicBezTo>
                <a:cubicBezTo>
                  <a:pt x="106" y="487"/>
                  <a:pt x="92" y="466"/>
                  <a:pt x="92" y="445"/>
                </a:cubicBezTo>
                <a:cubicBezTo>
                  <a:pt x="92" y="240"/>
                  <a:pt x="92" y="240"/>
                  <a:pt x="92" y="240"/>
                </a:cubicBezTo>
                <a:cubicBezTo>
                  <a:pt x="92" y="219"/>
                  <a:pt x="92" y="219"/>
                  <a:pt x="92" y="219"/>
                </a:cubicBezTo>
                <a:cubicBezTo>
                  <a:pt x="92" y="191"/>
                  <a:pt x="92" y="191"/>
                  <a:pt x="92" y="191"/>
                </a:cubicBezTo>
                <a:cubicBezTo>
                  <a:pt x="99" y="191"/>
                  <a:pt x="99" y="191"/>
                  <a:pt x="99" y="191"/>
                </a:cubicBezTo>
                <a:cubicBezTo>
                  <a:pt x="410" y="191"/>
                  <a:pt x="410" y="191"/>
                  <a:pt x="410" y="191"/>
                </a:cubicBezTo>
                <a:cubicBezTo>
                  <a:pt x="410" y="219"/>
                  <a:pt x="410" y="219"/>
                  <a:pt x="410" y="219"/>
                </a:cubicBezTo>
                <a:cubicBezTo>
                  <a:pt x="410" y="240"/>
                  <a:pt x="410" y="240"/>
                  <a:pt x="410" y="240"/>
                </a:cubicBezTo>
                <a:cubicBezTo>
                  <a:pt x="410" y="445"/>
                  <a:pt x="410" y="445"/>
                  <a:pt x="410" y="445"/>
                </a:cubicBezTo>
                <a:cubicBezTo>
                  <a:pt x="410" y="466"/>
                  <a:pt x="395" y="487"/>
                  <a:pt x="374" y="487"/>
                </a:cubicBezTo>
                <a:close/>
                <a:moveTo>
                  <a:pt x="176" y="49"/>
                </a:moveTo>
                <a:lnTo>
                  <a:pt x="176" y="49"/>
                </a:lnTo>
                <a:cubicBezTo>
                  <a:pt x="169" y="42"/>
                  <a:pt x="169" y="42"/>
                  <a:pt x="169" y="42"/>
                </a:cubicBezTo>
                <a:cubicBezTo>
                  <a:pt x="162" y="28"/>
                  <a:pt x="162" y="28"/>
                  <a:pt x="162" y="28"/>
                </a:cubicBezTo>
                <a:cubicBezTo>
                  <a:pt x="148" y="7"/>
                  <a:pt x="148" y="7"/>
                  <a:pt x="148" y="7"/>
                </a:cubicBezTo>
                <a:lnTo>
                  <a:pt x="148" y="0"/>
                </a:lnTo>
                <a:lnTo>
                  <a:pt x="155" y="0"/>
                </a:lnTo>
                <a:cubicBezTo>
                  <a:pt x="169" y="28"/>
                  <a:pt x="169" y="28"/>
                  <a:pt x="169" y="28"/>
                </a:cubicBezTo>
                <a:cubicBezTo>
                  <a:pt x="176" y="35"/>
                  <a:pt x="176" y="35"/>
                  <a:pt x="176" y="35"/>
                </a:cubicBezTo>
                <a:cubicBezTo>
                  <a:pt x="183" y="42"/>
                  <a:pt x="183" y="42"/>
                  <a:pt x="183" y="42"/>
                </a:cubicBezTo>
                <a:cubicBezTo>
                  <a:pt x="205" y="35"/>
                  <a:pt x="226" y="35"/>
                  <a:pt x="254" y="35"/>
                </a:cubicBezTo>
                <a:cubicBezTo>
                  <a:pt x="275" y="35"/>
                  <a:pt x="297" y="35"/>
                  <a:pt x="318" y="42"/>
                </a:cubicBezTo>
                <a:cubicBezTo>
                  <a:pt x="325" y="35"/>
                  <a:pt x="325" y="35"/>
                  <a:pt x="325" y="35"/>
                </a:cubicBezTo>
                <a:cubicBezTo>
                  <a:pt x="332" y="28"/>
                  <a:pt x="332" y="28"/>
                  <a:pt x="332" y="28"/>
                </a:cubicBezTo>
                <a:cubicBezTo>
                  <a:pt x="346" y="0"/>
                  <a:pt x="346" y="0"/>
                  <a:pt x="346" y="0"/>
                </a:cubicBezTo>
                <a:lnTo>
                  <a:pt x="353" y="0"/>
                </a:lnTo>
                <a:cubicBezTo>
                  <a:pt x="360" y="0"/>
                  <a:pt x="360" y="7"/>
                  <a:pt x="360" y="7"/>
                </a:cubicBezTo>
                <a:cubicBezTo>
                  <a:pt x="346" y="28"/>
                  <a:pt x="346" y="28"/>
                  <a:pt x="346" y="28"/>
                </a:cubicBezTo>
                <a:cubicBezTo>
                  <a:pt x="339" y="42"/>
                  <a:pt x="339" y="42"/>
                  <a:pt x="339" y="42"/>
                </a:cubicBezTo>
                <a:cubicBezTo>
                  <a:pt x="332" y="49"/>
                  <a:pt x="332" y="49"/>
                  <a:pt x="332" y="49"/>
                </a:cubicBezTo>
                <a:cubicBezTo>
                  <a:pt x="381" y="71"/>
                  <a:pt x="410" y="120"/>
                  <a:pt x="410" y="169"/>
                </a:cubicBezTo>
                <a:cubicBezTo>
                  <a:pt x="92" y="169"/>
                  <a:pt x="92" y="169"/>
                  <a:pt x="92" y="169"/>
                </a:cubicBezTo>
                <a:cubicBezTo>
                  <a:pt x="92" y="120"/>
                  <a:pt x="127" y="71"/>
                  <a:pt x="176" y="49"/>
                </a:cubicBezTo>
                <a:close/>
                <a:moveTo>
                  <a:pt x="318" y="120"/>
                </a:moveTo>
                <a:lnTo>
                  <a:pt x="318" y="120"/>
                </a:lnTo>
                <a:cubicBezTo>
                  <a:pt x="332" y="120"/>
                  <a:pt x="339" y="113"/>
                  <a:pt x="339" y="106"/>
                </a:cubicBezTo>
                <a:cubicBezTo>
                  <a:pt x="339" y="92"/>
                  <a:pt x="332" y="85"/>
                  <a:pt x="318" y="85"/>
                </a:cubicBezTo>
                <a:cubicBezTo>
                  <a:pt x="311" y="85"/>
                  <a:pt x="304" y="92"/>
                  <a:pt x="304" y="106"/>
                </a:cubicBezTo>
                <a:cubicBezTo>
                  <a:pt x="304" y="113"/>
                  <a:pt x="311" y="120"/>
                  <a:pt x="318" y="120"/>
                </a:cubicBezTo>
                <a:close/>
                <a:moveTo>
                  <a:pt x="183" y="120"/>
                </a:moveTo>
                <a:lnTo>
                  <a:pt x="183" y="120"/>
                </a:lnTo>
                <a:cubicBezTo>
                  <a:pt x="190" y="120"/>
                  <a:pt x="197" y="113"/>
                  <a:pt x="197" y="106"/>
                </a:cubicBezTo>
                <a:cubicBezTo>
                  <a:pt x="197" y="92"/>
                  <a:pt x="190" y="85"/>
                  <a:pt x="183" y="85"/>
                </a:cubicBezTo>
                <a:cubicBezTo>
                  <a:pt x="176" y="85"/>
                  <a:pt x="169" y="92"/>
                  <a:pt x="169" y="106"/>
                </a:cubicBezTo>
                <a:cubicBezTo>
                  <a:pt x="169" y="113"/>
                  <a:pt x="176" y="120"/>
                  <a:pt x="183" y="120"/>
                </a:cubicBezTo>
                <a:close/>
                <a:moveTo>
                  <a:pt x="35" y="410"/>
                </a:moveTo>
                <a:lnTo>
                  <a:pt x="35" y="410"/>
                </a:lnTo>
                <a:cubicBezTo>
                  <a:pt x="21" y="410"/>
                  <a:pt x="0" y="396"/>
                  <a:pt x="0" y="374"/>
                </a:cubicBezTo>
                <a:cubicBezTo>
                  <a:pt x="0" y="226"/>
                  <a:pt x="0" y="226"/>
                  <a:pt x="0" y="226"/>
                </a:cubicBezTo>
                <a:cubicBezTo>
                  <a:pt x="0" y="205"/>
                  <a:pt x="21" y="191"/>
                  <a:pt x="35" y="191"/>
                </a:cubicBezTo>
                <a:cubicBezTo>
                  <a:pt x="56" y="191"/>
                  <a:pt x="70" y="205"/>
                  <a:pt x="70" y="226"/>
                </a:cubicBezTo>
                <a:cubicBezTo>
                  <a:pt x="70" y="374"/>
                  <a:pt x="70" y="374"/>
                  <a:pt x="70" y="374"/>
                </a:cubicBezTo>
                <a:cubicBezTo>
                  <a:pt x="70" y="396"/>
                  <a:pt x="56" y="410"/>
                  <a:pt x="35" y="41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55" name="Freeform 21">
            <a:extLst>
              <a:ext uri="{FF2B5EF4-FFF2-40B4-BE49-F238E27FC236}">
                <a16:creationId xmlns:a16="http://schemas.microsoft.com/office/drawing/2014/main" id="{74503821-2DB6-4821-89BC-50BA4CA8C251}"/>
              </a:ext>
            </a:extLst>
          </p:cNvPr>
          <p:cNvSpPr>
            <a:spLocks noChangeArrowheads="1"/>
          </p:cNvSpPr>
          <p:nvPr/>
        </p:nvSpPr>
        <p:spPr bwMode="auto">
          <a:xfrm>
            <a:off x="10206556" y="5248473"/>
            <a:ext cx="637269" cy="604707"/>
          </a:xfrm>
          <a:custGeom>
            <a:avLst/>
            <a:gdLst>
              <a:gd name="T0" fmla="*/ 196534 w 602"/>
              <a:gd name="T1" fmla="*/ 104448 h 573"/>
              <a:gd name="T2" fmla="*/ 196534 w 602"/>
              <a:gd name="T3" fmla="*/ 104448 h 573"/>
              <a:gd name="T4" fmla="*/ 196534 w 602"/>
              <a:gd name="T5" fmla="*/ 104448 h 573"/>
              <a:gd name="T6" fmla="*/ 196534 w 602"/>
              <a:gd name="T7" fmla="*/ 104448 h 573"/>
              <a:gd name="T8" fmla="*/ 158600 w 602"/>
              <a:gd name="T9" fmla="*/ 114533 h 573"/>
              <a:gd name="T10" fmla="*/ 114886 w 602"/>
              <a:gd name="T11" fmla="*/ 99406 h 573"/>
              <a:gd name="T12" fmla="*/ 114886 w 602"/>
              <a:gd name="T13" fmla="*/ 99406 h 573"/>
              <a:gd name="T14" fmla="*/ 135478 w 602"/>
              <a:gd name="T15" fmla="*/ 23051 h 573"/>
              <a:gd name="T16" fmla="*/ 178831 w 602"/>
              <a:gd name="T17" fmla="*/ 38178 h 573"/>
              <a:gd name="T18" fmla="*/ 217127 w 602"/>
              <a:gd name="T19" fmla="*/ 28093 h 573"/>
              <a:gd name="T20" fmla="*/ 196534 w 602"/>
              <a:gd name="T21" fmla="*/ 104448 h 573"/>
              <a:gd name="T22" fmla="*/ 63946 w 602"/>
              <a:gd name="T23" fmla="*/ 73834 h 573"/>
              <a:gd name="T24" fmla="*/ 63946 w 602"/>
              <a:gd name="T25" fmla="*/ 73834 h 573"/>
              <a:gd name="T26" fmla="*/ 63946 w 602"/>
              <a:gd name="T27" fmla="*/ 73834 h 573"/>
              <a:gd name="T28" fmla="*/ 25651 w 602"/>
              <a:gd name="T29" fmla="*/ 83919 h 573"/>
              <a:gd name="T30" fmla="*/ 43353 w 602"/>
              <a:gd name="T31" fmla="*/ 7563 h 573"/>
              <a:gd name="T32" fmla="*/ 81648 w 602"/>
              <a:gd name="T33" fmla="*/ 0 h 573"/>
              <a:gd name="T34" fmla="*/ 81648 w 602"/>
              <a:gd name="T35" fmla="*/ 0 h 573"/>
              <a:gd name="T36" fmla="*/ 99712 w 602"/>
              <a:gd name="T37" fmla="*/ 0 h 573"/>
              <a:gd name="T38" fmla="*/ 122834 w 602"/>
              <a:gd name="T39" fmla="*/ 12606 h 573"/>
              <a:gd name="T40" fmla="*/ 122834 w 602"/>
              <a:gd name="T41" fmla="*/ 12606 h 573"/>
              <a:gd name="T42" fmla="*/ 102241 w 602"/>
              <a:gd name="T43" fmla="*/ 88961 h 573"/>
              <a:gd name="T44" fmla="*/ 63946 w 602"/>
              <a:gd name="T45" fmla="*/ 73834 h 573"/>
              <a:gd name="T46" fmla="*/ 56359 w 602"/>
              <a:gd name="T47" fmla="*/ 91482 h 573"/>
              <a:gd name="T48" fmla="*/ 56359 w 602"/>
              <a:gd name="T49" fmla="*/ 91482 h 573"/>
              <a:gd name="T50" fmla="*/ 61417 w 602"/>
              <a:gd name="T51" fmla="*/ 91482 h 573"/>
              <a:gd name="T52" fmla="*/ 89596 w 602"/>
              <a:gd name="T53" fmla="*/ 99406 h 573"/>
              <a:gd name="T54" fmla="*/ 99712 w 602"/>
              <a:gd name="T55" fmla="*/ 106969 h 573"/>
              <a:gd name="T56" fmla="*/ 79119 w 602"/>
              <a:gd name="T57" fmla="*/ 183324 h 573"/>
              <a:gd name="T58" fmla="*/ 38295 w 602"/>
              <a:gd name="T59" fmla="*/ 167837 h 573"/>
              <a:gd name="T60" fmla="*/ 0 w 602"/>
              <a:gd name="T61" fmla="*/ 175761 h 573"/>
              <a:gd name="T62" fmla="*/ 20593 w 602"/>
              <a:gd name="T63" fmla="*/ 101927 h 573"/>
              <a:gd name="T64" fmla="*/ 28180 w 602"/>
              <a:gd name="T65" fmla="*/ 99406 h 573"/>
              <a:gd name="T66" fmla="*/ 56359 w 602"/>
              <a:gd name="T67" fmla="*/ 91482 h 573"/>
              <a:gd name="T68" fmla="*/ 153181 w 602"/>
              <a:gd name="T69" fmla="*/ 130020 h 573"/>
              <a:gd name="T70" fmla="*/ 153181 w 602"/>
              <a:gd name="T71" fmla="*/ 130020 h 573"/>
              <a:gd name="T72" fmla="*/ 191476 w 602"/>
              <a:gd name="T73" fmla="*/ 122096 h 573"/>
              <a:gd name="T74" fmla="*/ 173774 w 602"/>
              <a:gd name="T75" fmla="*/ 195930 h 573"/>
              <a:gd name="T76" fmla="*/ 132949 w 602"/>
              <a:gd name="T77" fmla="*/ 206015 h 573"/>
              <a:gd name="T78" fmla="*/ 92125 w 602"/>
              <a:gd name="T79" fmla="*/ 190888 h 573"/>
              <a:gd name="T80" fmla="*/ 109828 w 602"/>
              <a:gd name="T81" fmla="*/ 114533 h 573"/>
              <a:gd name="T82" fmla="*/ 153181 w 602"/>
              <a:gd name="T83" fmla="*/ 130020 h 5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573">
                <a:moveTo>
                  <a:pt x="544" y="290"/>
                </a:moveTo>
                <a:lnTo>
                  <a:pt x="544" y="290"/>
                </a:lnTo>
                <a:cubicBezTo>
                  <a:pt x="509" y="304"/>
                  <a:pt x="474" y="318"/>
                  <a:pt x="439" y="318"/>
                </a:cubicBezTo>
                <a:cubicBezTo>
                  <a:pt x="389" y="318"/>
                  <a:pt x="354" y="297"/>
                  <a:pt x="318" y="276"/>
                </a:cubicBezTo>
                <a:cubicBezTo>
                  <a:pt x="375" y="64"/>
                  <a:pt x="375" y="64"/>
                  <a:pt x="375" y="64"/>
                </a:cubicBezTo>
                <a:cubicBezTo>
                  <a:pt x="396" y="78"/>
                  <a:pt x="431" y="106"/>
                  <a:pt x="495" y="106"/>
                </a:cubicBezTo>
                <a:cubicBezTo>
                  <a:pt x="523" y="106"/>
                  <a:pt x="566" y="99"/>
                  <a:pt x="601" y="78"/>
                </a:cubicBezTo>
                <a:lnTo>
                  <a:pt x="544" y="290"/>
                </a:lnTo>
                <a:close/>
                <a:moveTo>
                  <a:pt x="177" y="205"/>
                </a:moveTo>
                <a:lnTo>
                  <a:pt x="177" y="205"/>
                </a:lnTo>
                <a:cubicBezTo>
                  <a:pt x="149" y="205"/>
                  <a:pt x="113" y="212"/>
                  <a:pt x="71" y="233"/>
                </a:cubicBezTo>
                <a:cubicBezTo>
                  <a:pt x="120" y="21"/>
                  <a:pt x="120" y="21"/>
                  <a:pt x="120" y="21"/>
                </a:cubicBezTo>
                <a:cubicBezTo>
                  <a:pt x="163" y="7"/>
                  <a:pt x="198" y="0"/>
                  <a:pt x="226" y="0"/>
                </a:cubicBezTo>
                <a:cubicBezTo>
                  <a:pt x="248" y="0"/>
                  <a:pt x="262" y="0"/>
                  <a:pt x="276" y="0"/>
                </a:cubicBezTo>
                <a:cubicBezTo>
                  <a:pt x="304" y="14"/>
                  <a:pt x="340" y="35"/>
                  <a:pt x="340" y="35"/>
                </a:cubicBezTo>
                <a:cubicBezTo>
                  <a:pt x="333" y="78"/>
                  <a:pt x="297" y="205"/>
                  <a:pt x="283" y="247"/>
                </a:cubicBezTo>
                <a:cubicBezTo>
                  <a:pt x="255" y="226"/>
                  <a:pt x="219" y="205"/>
                  <a:pt x="177" y="205"/>
                </a:cubicBezTo>
                <a:close/>
                <a:moveTo>
                  <a:pt x="156" y="254"/>
                </a:moveTo>
                <a:lnTo>
                  <a:pt x="156" y="254"/>
                </a:lnTo>
                <a:cubicBezTo>
                  <a:pt x="163" y="254"/>
                  <a:pt x="163" y="254"/>
                  <a:pt x="170" y="254"/>
                </a:cubicBezTo>
                <a:cubicBezTo>
                  <a:pt x="198" y="254"/>
                  <a:pt x="226" y="268"/>
                  <a:pt x="248" y="276"/>
                </a:cubicBezTo>
                <a:cubicBezTo>
                  <a:pt x="255" y="283"/>
                  <a:pt x="269" y="290"/>
                  <a:pt x="276" y="297"/>
                </a:cubicBezTo>
                <a:cubicBezTo>
                  <a:pt x="269" y="325"/>
                  <a:pt x="226" y="466"/>
                  <a:pt x="219" y="509"/>
                </a:cubicBezTo>
                <a:cubicBezTo>
                  <a:pt x="184" y="488"/>
                  <a:pt x="156" y="466"/>
                  <a:pt x="106" y="466"/>
                </a:cubicBezTo>
                <a:cubicBezTo>
                  <a:pt x="78" y="466"/>
                  <a:pt x="43" y="474"/>
                  <a:pt x="0" y="488"/>
                </a:cubicBezTo>
                <a:cubicBezTo>
                  <a:pt x="57" y="283"/>
                  <a:pt x="57" y="283"/>
                  <a:pt x="57" y="283"/>
                </a:cubicBezTo>
                <a:cubicBezTo>
                  <a:pt x="64" y="283"/>
                  <a:pt x="71" y="276"/>
                  <a:pt x="78" y="276"/>
                </a:cubicBezTo>
                <a:cubicBezTo>
                  <a:pt x="92" y="268"/>
                  <a:pt x="128" y="261"/>
                  <a:pt x="156" y="254"/>
                </a:cubicBezTo>
                <a:close/>
                <a:moveTo>
                  <a:pt x="424" y="361"/>
                </a:moveTo>
                <a:lnTo>
                  <a:pt x="424" y="361"/>
                </a:lnTo>
                <a:cubicBezTo>
                  <a:pt x="460" y="361"/>
                  <a:pt x="495" y="361"/>
                  <a:pt x="530" y="339"/>
                </a:cubicBezTo>
                <a:cubicBezTo>
                  <a:pt x="481" y="544"/>
                  <a:pt x="481" y="544"/>
                  <a:pt x="481" y="544"/>
                </a:cubicBezTo>
                <a:cubicBezTo>
                  <a:pt x="431" y="565"/>
                  <a:pt x="396" y="572"/>
                  <a:pt x="368" y="572"/>
                </a:cubicBezTo>
                <a:cubicBezTo>
                  <a:pt x="318" y="572"/>
                  <a:pt x="255" y="530"/>
                  <a:pt x="255" y="530"/>
                </a:cubicBezTo>
                <a:cubicBezTo>
                  <a:pt x="304" y="318"/>
                  <a:pt x="304" y="318"/>
                  <a:pt x="304" y="318"/>
                </a:cubicBezTo>
                <a:cubicBezTo>
                  <a:pt x="325" y="332"/>
                  <a:pt x="361" y="361"/>
                  <a:pt x="424" y="361"/>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56" name="Freeform 20">
            <a:extLst>
              <a:ext uri="{FF2B5EF4-FFF2-40B4-BE49-F238E27FC236}">
                <a16:creationId xmlns:a16="http://schemas.microsoft.com/office/drawing/2014/main" id="{5258B5EF-21BC-4F84-8B4D-06FBF7EE96DA}"/>
              </a:ext>
            </a:extLst>
          </p:cNvPr>
          <p:cNvSpPr>
            <a:spLocks noChangeArrowheads="1"/>
          </p:cNvSpPr>
          <p:nvPr/>
        </p:nvSpPr>
        <p:spPr bwMode="auto">
          <a:xfrm>
            <a:off x="11580080" y="5204962"/>
            <a:ext cx="641919" cy="632616"/>
          </a:xfrm>
          <a:custGeom>
            <a:avLst/>
            <a:gdLst>
              <a:gd name="T0" fmla="*/ 0 w 609"/>
              <a:gd name="T1" fmla="*/ 185365 h 601"/>
              <a:gd name="T2" fmla="*/ 89213 w 609"/>
              <a:gd name="T3" fmla="*/ 197938 h 601"/>
              <a:gd name="T4" fmla="*/ 89213 w 609"/>
              <a:gd name="T5" fmla="*/ 114237 h 601"/>
              <a:gd name="T6" fmla="*/ 0 w 609"/>
              <a:gd name="T7" fmla="*/ 114237 h 601"/>
              <a:gd name="T8" fmla="*/ 0 w 609"/>
              <a:gd name="T9" fmla="*/ 185365 h 601"/>
              <a:gd name="T10" fmla="*/ 0 w 609"/>
              <a:gd name="T11" fmla="*/ 101304 h 601"/>
              <a:gd name="T12" fmla="*/ 89213 w 609"/>
              <a:gd name="T13" fmla="*/ 101304 h 601"/>
              <a:gd name="T14" fmla="*/ 89213 w 609"/>
              <a:gd name="T15" fmla="*/ 17602 h 601"/>
              <a:gd name="T16" fmla="*/ 0 w 609"/>
              <a:gd name="T17" fmla="*/ 30535 h 601"/>
              <a:gd name="T18" fmla="*/ 0 w 609"/>
              <a:gd name="T19" fmla="*/ 101304 h 601"/>
              <a:gd name="T20" fmla="*/ 99285 w 609"/>
              <a:gd name="T21" fmla="*/ 200453 h 601"/>
              <a:gd name="T22" fmla="*/ 218715 w 609"/>
              <a:gd name="T23" fmla="*/ 215541 h 601"/>
              <a:gd name="T24" fmla="*/ 218715 w 609"/>
              <a:gd name="T25" fmla="*/ 114237 h 601"/>
              <a:gd name="T26" fmla="*/ 99285 w 609"/>
              <a:gd name="T27" fmla="*/ 114237 h 601"/>
              <a:gd name="T28" fmla="*/ 99285 w 609"/>
              <a:gd name="T29" fmla="*/ 200453 h 601"/>
              <a:gd name="T30" fmla="*/ 99285 w 609"/>
              <a:gd name="T31" fmla="*/ 17602 h 601"/>
              <a:gd name="T32" fmla="*/ 99285 w 609"/>
              <a:gd name="T33" fmla="*/ 101304 h 601"/>
              <a:gd name="T34" fmla="*/ 218715 w 609"/>
              <a:gd name="T35" fmla="*/ 101304 h 601"/>
              <a:gd name="T36" fmla="*/ 218715 w 609"/>
              <a:gd name="T37" fmla="*/ 0 h 601"/>
              <a:gd name="T38" fmla="*/ 99285 w 609"/>
              <a:gd name="T39" fmla="*/ 17602 h 6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9" h="601">
                <a:moveTo>
                  <a:pt x="0" y="516"/>
                </a:moveTo>
                <a:lnTo>
                  <a:pt x="248" y="551"/>
                </a:lnTo>
                <a:lnTo>
                  <a:pt x="248" y="318"/>
                </a:lnTo>
                <a:lnTo>
                  <a:pt x="0" y="318"/>
                </a:lnTo>
                <a:lnTo>
                  <a:pt x="0" y="516"/>
                </a:lnTo>
                <a:close/>
                <a:moveTo>
                  <a:pt x="0" y="282"/>
                </a:moveTo>
                <a:lnTo>
                  <a:pt x="248" y="282"/>
                </a:lnTo>
                <a:lnTo>
                  <a:pt x="248" y="49"/>
                </a:lnTo>
                <a:lnTo>
                  <a:pt x="0" y="85"/>
                </a:lnTo>
                <a:lnTo>
                  <a:pt x="0" y="282"/>
                </a:lnTo>
                <a:close/>
                <a:moveTo>
                  <a:pt x="276" y="558"/>
                </a:moveTo>
                <a:lnTo>
                  <a:pt x="608" y="600"/>
                </a:lnTo>
                <a:lnTo>
                  <a:pt x="608" y="318"/>
                </a:lnTo>
                <a:lnTo>
                  <a:pt x="276" y="318"/>
                </a:lnTo>
                <a:lnTo>
                  <a:pt x="276" y="558"/>
                </a:lnTo>
                <a:close/>
                <a:moveTo>
                  <a:pt x="276" y="49"/>
                </a:moveTo>
                <a:lnTo>
                  <a:pt x="276" y="282"/>
                </a:lnTo>
                <a:lnTo>
                  <a:pt x="608" y="282"/>
                </a:lnTo>
                <a:lnTo>
                  <a:pt x="608" y="0"/>
                </a:lnTo>
                <a:lnTo>
                  <a:pt x="276" y="49"/>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59" name="Freeform 4">
            <a:extLst>
              <a:ext uri="{FF2B5EF4-FFF2-40B4-BE49-F238E27FC236}">
                <a16:creationId xmlns:a16="http://schemas.microsoft.com/office/drawing/2014/main" id="{66C70BAE-BAE0-42B2-9A67-300F1319208F}"/>
              </a:ext>
            </a:extLst>
          </p:cNvPr>
          <p:cNvSpPr>
            <a:spLocks noChangeArrowheads="1"/>
          </p:cNvSpPr>
          <p:nvPr/>
        </p:nvSpPr>
        <p:spPr bwMode="auto">
          <a:xfrm>
            <a:off x="3518942" y="5319006"/>
            <a:ext cx="632615" cy="432599"/>
          </a:xfrm>
          <a:custGeom>
            <a:avLst/>
            <a:gdLst>
              <a:gd name="T0" fmla="*/ 182850 w 601"/>
              <a:gd name="T1" fmla="*/ 0 h 411"/>
              <a:gd name="T2" fmla="*/ 182850 w 601"/>
              <a:gd name="T3" fmla="*/ 0 h 411"/>
              <a:gd name="T4" fmla="*/ 111722 w 601"/>
              <a:gd name="T5" fmla="*/ 0 h 411"/>
              <a:gd name="T6" fmla="*/ 38079 w 601"/>
              <a:gd name="T7" fmla="*/ 0 h 411"/>
              <a:gd name="T8" fmla="*/ 0 w 601"/>
              <a:gd name="T9" fmla="*/ 30533 h 411"/>
              <a:gd name="T10" fmla="*/ 0 w 601"/>
              <a:gd name="T11" fmla="*/ 119260 h 411"/>
              <a:gd name="T12" fmla="*/ 38079 w 601"/>
              <a:gd name="T13" fmla="*/ 147279 h 411"/>
              <a:gd name="T14" fmla="*/ 114237 w 601"/>
              <a:gd name="T15" fmla="*/ 147279 h 411"/>
              <a:gd name="T16" fmla="*/ 182850 w 601"/>
              <a:gd name="T17" fmla="*/ 147279 h 411"/>
              <a:gd name="T18" fmla="*/ 215541 w 601"/>
              <a:gd name="T19" fmla="*/ 119260 h 411"/>
              <a:gd name="T20" fmla="*/ 215541 w 601"/>
              <a:gd name="T21" fmla="*/ 30533 h 411"/>
              <a:gd name="T22" fmla="*/ 182850 w 601"/>
              <a:gd name="T23" fmla="*/ 0 h 411"/>
              <a:gd name="T24" fmla="*/ 93760 w 601"/>
              <a:gd name="T25" fmla="*/ 109202 h 411"/>
              <a:gd name="T26" fmla="*/ 93760 w 601"/>
              <a:gd name="T27" fmla="*/ 109202 h 411"/>
              <a:gd name="T28" fmla="*/ 93760 w 601"/>
              <a:gd name="T29" fmla="*/ 40591 h 411"/>
              <a:gd name="T30" fmla="*/ 139742 w 601"/>
              <a:gd name="T31" fmla="*/ 73639 h 411"/>
              <a:gd name="T32" fmla="*/ 93760 w 601"/>
              <a:gd name="T33" fmla="*/ 109202 h 4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1" h="411">
                <a:moveTo>
                  <a:pt x="509" y="0"/>
                </a:moveTo>
                <a:lnTo>
                  <a:pt x="509" y="0"/>
                </a:lnTo>
                <a:cubicBezTo>
                  <a:pt x="311" y="0"/>
                  <a:pt x="311" y="0"/>
                  <a:pt x="311" y="0"/>
                </a:cubicBezTo>
                <a:cubicBezTo>
                  <a:pt x="106" y="0"/>
                  <a:pt x="106" y="0"/>
                  <a:pt x="106" y="0"/>
                </a:cubicBezTo>
                <a:cubicBezTo>
                  <a:pt x="56" y="0"/>
                  <a:pt x="0" y="35"/>
                  <a:pt x="0" y="85"/>
                </a:cubicBezTo>
                <a:cubicBezTo>
                  <a:pt x="0" y="332"/>
                  <a:pt x="0" y="332"/>
                  <a:pt x="0" y="332"/>
                </a:cubicBezTo>
                <a:cubicBezTo>
                  <a:pt x="0" y="381"/>
                  <a:pt x="56" y="410"/>
                  <a:pt x="106" y="410"/>
                </a:cubicBezTo>
                <a:cubicBezTo>
                  <a:pt x="318" y="410"/>
                  <a:pt x="318" y="410"/>
                  <a:pt x="318" y="410"/>
                </a:cubicBezTo>
                <a:cubicBezTo>
                  <a:pt x="509" y="410"/>
                  <a:pt x="509" y="410"/>
                  <a:pt x="509" y="410"/>
                </a:cubicBezTo>
                <a:cubicBezTo>
                  <a:pt x="558" y="410"/>
                  <a:pt x="600" y="381"/>
                  <a:pt x="600" y="332"/>
                </a:cubicBezTo>
                <a:cubicBezTo>
                  <a:pt x="600" y="85"/>
                  <a:pt x="600" y="85"/>
                  <a:pt x="600" y="85"/>
                </a:cubicBezTo>
                <a:cubicBezTo>
                  <a:pt x="600" y="35"/>
                  <a:pt x="558" y="0"/>
                  <a:pt x="509" y="0"/>
                </a:cubicBezTo>
                <a:close/>
                <a:moveTo>
                  <a:pt x="261" y="304"/>
                </a:moveTo>
                <a:lnTo>
                  <a:pt x="261" y="304"/>
                </a:lnTo>
                <a:cubicBezTo>
                  <a:pt x="261" y="113"/>
                  <a:pt x="261" y="113"/>
                  <a:pt x="261" y="113"/>
                </a:cubicBezTo>
                <a:cubicBezTo>
                  <a:pt x="389" y="205"/>
                  <a:pt x="389" y="205"/>
                  <a:pt x="389" y="205"/>
                </a:cubicBezTo>
                <a:lnTo>
                  <a:pt x="261" y="30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dirty="0"/>
          </a:p>
        </p:txBody>
      </p:sp>
      <p:sp>
        <p:nvSpPr>
          <p:cNvPr id="60" name="Freeform 1">
            <a:extLst>
              <a:ext uri="{FF2B5EF4-FFF2-40B4-BE49-F238E27FC236}">
                <a16:creationId xmlns:a16="http://schemas.microsoft.com/office/drawing/2014/main" id="{9A6BEB65-FD49-4ECA-9620-18FFF6CB0093}"/>
              </a:ext>
            </a:extLst>
          </p:cNvPr>
          <p:cNvSpPr>
            <a:spLocks noChangeArrowheads="1"/>
          </p:cNvSpPr>
          <p:nvPr/>
        </p:nvSpPr>
        <p:spPr bwMode="auto">
          <a:xfrm>
            <a:off x="14504163" y="5248473"/>
            <a:ext cx="641919" cy="641919"/>
          </a:xfrm>
          <a:custGeom>
            <a:avLst/>
            <a:gdLst>
              <a:gd name="T0" fmla="*/ 213679 w 609"/>
              <a:gd name="T1" fmla="*/ 104321 h 609"/>
              <a:gd name="T2" fmla="*/ 114394 w 609"/>
              <a:gd name="T3" fmla="*/ 167634 h 609"/>
              <a:gd name="T4" fmla="*/ 101803 w 609"/>
              <a:gd name="T5" fmla="*/ 218715 h 609"/>
              <a:gd name="T6" fmla="*/ 43167 w 609"/>
              <a:gd name="T7" fmla="*/ 218715 h 609"/>
              <a:gd name="T8" fmla="*/ 30577 w 609"/>
              <a:gd name="T9" fmla="*/ 198211 h 609"/>
              <a:gd name="T10" fmla="*/ 17986 w 609"/>
              <a:gd name="T11" fmla="*/ 183102 h 609"/>
              <a:gd name="T12" fmla="*/ 2518 w 609"/>
              <a:gd name="T13" fmla="*/ 165116 h 609"/>
              <a:gd name="T14" fmla="*/ 40649 w 609"/>
              <a:gd name="T15" fmla="*/ 0 h 609"/>
              <a:gd name="T16" fmla="*/ 132380 w 609"/>
              <a:gd name="T17" fmla="*/ 0 h 609"/>
              <a:gd name="T18" fmla="*/ 188138 w 609"/>
              <a:gd name="T19" fmla="*/ 43167 h 609"/>
              <a:gd name="T20" fmla="*/ 213679 w 609"/>
              <a:gd name="T21" fmla="*/ 104321 h 609"/>
              <a:gd name="T22" fmla="*/ 175548 w 609"/>
              <a:gd name="T23" fmla="*/ 53240 h 609"/>
              <a:gd name="T24" fmla="*/ 132380 w 609"/>
              <a:gd name="T25" fmla="*/ 15109 h 609"/>
              <a:gd name="T26" fmla="*/ 17986 w 609"/>
              <a:gd name="T27" fmla="*/ 167634 h 609"/>
              <a:gd name="T28" fmla="*/ 53240 w 609"/>
              <a:gd name="T29" fmla="*/ 167634 h 609"/>
              <a:gd name="T30" fmla="*/ 76263 w 609"/>
              <a:gd name="T31" fmla="*/ 116912 h 609"/>
              <a:gd name="T32" fmla="*/ 109358 w 609"/>
              <a:gd name="T33" fmla="*/ 116912 h 609"/>
              <a:gd name="T34" fmla="*/ 173030 w 609"/>
              <a:gd name="T35" fmla="*/ 68708 h 609"/>
              <a:gd name="T36" fmla="*/ 190656 w 609"/>
              <a:gd name="T37" fmla="*/ 60794 h 609"/>
              <a:gd name="T38" fmla="*/ 188138 w 609"/>
              <a:gd name="T39" fmla="*/ 71226 h 609"/>
              <a:gd name="T40" fmla="*/ 86335 w 609"/>
              <a:gd name="T41" fmla="*/ 132021 h 609"/>
              <a:gd name="T42" fmla="*/ 76263 w 609"/>
              <a:gd name="T43" fmla="*/ 183102 h 609"/>
              <a:gd name="T44" fmla="*/ 48204 w 609"/>
              <a:gd name="T45" fmla="*/ 183102 h 609"/>
              <a:gd name="T46" fmla="*/ 91731 w 609"/>
              <a:gd name="T47" fmla="*/ 203247 h 609"/>
              <a:gd name="T48" fmla="*/ 134898 w 609"/>
              <a:gd name="T49" fmla="*/ 152525 h 609"/>
              <a:gd name="T50" fmla="*/ 190656 w 609"/>
              <a:gd name="T51" fmla="*/ 60794 h 609"/>
              <a:gd name="T52" fmla="*/ 121948 w 609"/>
              <a:gd name="T53" fmla="*/ 81299 h 609"/>
              <a:gd name="T54" fmla="*/ 104321 w 609"/>
              <a:gd name="T55" fmla="*/ 88853 h 609"/>
              <a:gd name="T56" fmla="*/ 91731 w 609"/>
              <a:gd name="T57" fmla="*/ 50722 h 609"/>
              <a:gd name="T58" fmla="*/ 114394 w 609"/>
              <a:gd name="T59" fmla="*/ 45686 h 609"/>
              <a:gd name="T60" fmla="*/ 129862 w 609"/>
              <a:gd name="T61" fmla="*/ 68708 h 609"/>
              <a:gd name="T62" fmla="*/ 114394 w 609"/>
              <a:gd name="T63" fmla="*/ 60794 h 609"/>
              <a:gd name="T64" fmla="*/ 114394 w 609"/>
              <a:gd name="T65" fmla="*/ 60794 h 609"/>
              <a:gd name="T66" fmla="*/ 101803 w 609"/>
              <a:gd name="T67" fmla="*/ 73744 h 609"/>
              <a:gd name="T68" fmla="*/ 114394 w 609"/>
              <a:gd name="T69" fmla="*/ 63672 h 609"/>
              <a:gd name="T70" fmla="*/ 114394 w 609"/>
              <a:gd name="T71" fmla="*/ 63672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9">
                <a:moveTo>
                  <a:pt x="594" y="290"/>
                </a:moveTo>
                <a:lnTo>
                  <a:pt x="594" y="290"/>
                </a:lnTo>
                <a:cubicBezTo>
                  <a:pt x="573" y="396"/>
                  <a:pt x="488" y="466"/>
                  <a:pt x="375" y="466"/>
                </a:cubicBezTo>
                <a:cubicBezTo>
                  <a:pt x="318" y="466"/>
                  <a:pt x="318" y="466"/>
                  <a:pt x="318" y="466"/>
                </a:cubicBezTo>
                <a:cubicBezTo>
                  <a:pt x="290" y="572"/>
                  <a:pt x="290" y="572"/>
                  <a:pt x="290" y="572"/>
                </a:cubicBezTo>
                <a:cubicBezTo>
                  <a:pt x="283" y="608"/>
                  <a:pt x="283" y="608"/>
                  <a:pt x="283" y="608"/>
                </a:cubicBezTo>
                <a:cubicBezTo>
                  <a:pt x="255" y="608"/>
                  <a:pt x="255" y="608"/>
                  <a:pt x="255" y="608"/>
                </a:cubicBezTo>
                <a:cubicBezTo>
                  <a:pt x="120" y="608"/>
                  <a:pt x="120" y="608"/>
                  <a:pt x="120" y="608"/>
                </a:cubicBezTo>
                <a:cubicBezTo>
                  <a:pt x="71" y="608"/>
                  <a:pt x="71" y="608"/>
                  <a:pt x="71" y="608"/>
                </a:cubicBezTo>
                <a:cubicBezTo>
                  <a:pt x="85" y="551"/>
                  <a:pt x="85" y="551"/>
                  <a:pt x="85" y="551"/>
                </a:cubicBezTo>
                <a:cubicBezTo>
                  <a:pt x="92" y="509"/>
                  <a:pt x="92" y="509"/>
                  <a:pt x="92" y="509"/>
                </a:cubicBezTo>
                <a:cubicBezTo>
                  <a:pt x="50" y="509"/>
                  <a:pt x="50" y="509"/>
                  <a:pt x="50" y="509"/>
                </a:cubicBezTo>
                <a:cubicBezTo>
                  <a:pt x="0" y="509"/>
                  <a:pt x="0" y="509"/>
                  <a:pt x="0" y="509"/>
                </a:cubicBezTo>
                <a:cubicBezTo>
                  <a:pt x="7" y="459"/>
                  <a:pt x="7" y="459"/>
                  <a:pt x="7" y="459"/>
                </a:cubicBezTo>
                <a:cubicBezTo>
                  <a:pt x="106" y="35"/>
                  <a:pt x="106" y="35"/>
                  <a:pt x="106" y="35"/>
                </a:cubicBezTo>
                <a:cubicBezTo>
                  <a:pt x="113" y="0"/>
                  <a:pt x="113" y="0"/>
                  <a:pt x="113" y="0"/>
                </a:cubicBezTo>
                <a:cubicBezTo>
                  <a:pt x="148" y="0"/>
                  <a:pt x="148" y="0"/>
                  <a:pt x="148" y="0"/>
                </a:cubicBezTo>
                <a:cubicBezTo>
                  <a:pt x="368" y="0"/>
                  <a:pt x="368" y="0"/>
                  <a:pt x="368" y="0"/>
                </a:cubicBezTo>
                <a:cubicBezTo>
                  <a:pt x="417" y="0"/>
                  <a:pt x="466" y="21"/>
                  <a:pt x="495" y="64"/>
                </a:cubicBezTo>
                <a:cubicBezTo>
                  <a:pt x="509" y="78"/>
                  <a:pt x="516" y="92"/>
                  <a:pt x="523" y="120"/>
                </a:cubicBezTo>
                <a:cubicBezTo>
                  <a:pt x="544" y="127"/>
                  <a:pt x="558" y="141"/>
                  <a:pt x="565" y="155"/>
                </a:cubicBezTo>
                <a:cubicBezTo>
                  <a:pt x="587" y="184"/>
                  <a:pt x="608" y="226"/>
                  <a:pt x="594" y="290"/>
                </a:cubicBezTo>
                <a:close/>
                <a:moveTo>
                  <a:pt x="488" y="148"/>
                </a:moveTo>
                <a:lnTo>
                  <a:pt x="488" y="148"/>
                </a:lnTo>
                <a:cubicBezTo>
                  <a:pt x="481" y="127"/>
                  <a:pt x="481" y="113"/>
                  <a:pt x="474" y="99"/>
                </a:cubicBezTo>
                <a:cubicBezTo>
                  <a:pt x="452" y="64"/>
                  <a:pt x="403" y="42"/>
                  <a:pt x="368" y="42"/>
                </a:cubicBezTo>
                <a:cubicBezTo>
                  <a:pt x="148" y="42"/>
                  <a:pt x="148" y="42"/>
                  <a:pt x="148" y="42"/>
                </a:cubicBezTo>
                <a:cubicBezTo>
                  <a:pt x="50" y="466"/>
                  <a:pt x="50" y="466"/>
                  <a:pt x="50" y="466"/>
                </a:cubicBezTo>
                <a:cubicBezTo>
                  <a:pt x="99" y="466"/>
                  <a:pt x="99" y="466"/>
                  <a:pt x="99" y="466"/>
                </a:cubicBezTo>
                <a:cubicBezTo>
                  <a:pt x="148" y="466"/>
                  <a:pt x="148" y="466"/>
                  <a:pt x="148" y="466"/>
                </a:cubicBezTo>
                <a:cubicBezTo>
                  <a:pt x="177" y="466"/>
                  <a:pt x="177" y="466"/>
                  <a:pt x="177" y="466"/>
                </a:cubicBezTo>
                <a:cubicBezTo>
                  <a:pt x="212" y="325"/>
                  <a:pt x="212" y="325"/>
                  <a:pt x="212" y="325"/>
                </a:cubicBezTo>
                <a:cubicBezTo>
                  <a:pt x="304" y="325"/>
                  <a:pt x="304" y="325"/>
                  <a:pt x="304" y="325"/>
                </a:cubicBezTo>
                <a:cubicBezTo>
                  <a:pt x="353" y="325"/>
                  <a:pt x="403" y="311"/>
                  <a:pt x="438" y="276"/>
                </a:cubicBezTo>
                <a:cubicBezTo>
                  <a:pt x="459" y="254"/>
                  <a:pt x="474" y="226"/>
                  <a:pt x="481" y="191"/>
                </a:cubicBezTo>
                <a:cubicBezTo>
                  <a:pt x="488" y="177"/>
                  <a:pt x="488" y="162"/>
                  <a:pt x="488" y="148"/>
                </a:cubicBezTo>
                <a:close/>
                <a:moveTo>
                  <a:pt x="530" y="169"/>
                </a:moveTo>
                <a:lnTo>
                  <a:pt x="530" y="169"/>
                </a:lnTo>
                <a:cubicBezTo>
                  <a:pt x="523" y="184"/>
                  <a:pt x="523" y="191"/>
                  <a:pt x="523" y="198"/>
                </a:cubicBezTo>
                <a:cubicBezTo>
                  <a:pt x="502" y="304"/>
                  <a:pt x="410" y="367"/>
                  <a:pt x="304" y="367"/>
                </a:cubicBezTo>
                <a:cubicBezTo>
                  <a:pt x="240" y="367"/>
                  <a:pt x="240" y="367"/>
                  <a:pt x="240" y="367"/>
                </a:cubicBezTo>
                <a:cubicBezTo>
                  <a:pt x="219" y="480"/>
                  <a:pt x="219" y="480"/>
                  <a:pt x="219" y="480"/>
                </a:cubicBezTo>
                <a:cubicBezTo>
                  <a:pt x="212" y="509"/>
                  <a:pt x="212" y="509"/>
                  <a:pt x="212" y="509"/>
                </a:cubicBezTo>
                <a:cubicBezTo>
                  <a:pt x="177" y="509"/>
                  <a:pt x="177" y="509"/>
                  <a:pt x="177" y="509"/>
                </a:cubicBezTo>
                <a:cubicBezTo>
                  <a:pt x="134" y="509"/>
                  <a:pt x="134" y="509"/>
                  <a:pt x="134" y="509"/>
                </a:cubicBezTo>
                <a:cubicBezTo>
                  <a:pt x="120" y="565"/>
                  <a:pt x="120" y="565"/>
                  <a:pt x="120" y="565"/>
                </a:cubicBezTo>
                <a:cubicBezTo>
                  <a:pt x="255" y="565"/>
                  <a:pt x="255" y="565"/>
                  <a:pt x="255" y="565"/>
                </a:cubicBezTo>
                <a:cubicBezTo>
                  <a:pt x="283" y="424"/>
                  <a:pt x="283" y="424"/>
                  <a:pt x="283" y="424"/>
                </a:cubicBezTo>
                <a:cubicBezTo>
                  <a:pt x="375" y="424"/>
                  <a:pt x="375" y="424"/>
                  <a:pt x="375" y="424"/>
                </a:cubicBezTo>
                <a:cubicBezTo>
                  <a:pt x="459" y="424"/>
                  <a:pt x="537" y="375"/>
                  <a:pt x="551" y="283"/>
                </a:cubicBezTo>
                <a:cubicBezTo>
                  <a:pt x="565" y="233"/>
                  <a:pt x="551" y="198"/>
                  <a:pt x="530" y="169"/>
                </a:cubicBezTo>
                <a:close/>
                <a:moveTo>
                  <a:pt x="339" y="226"/>
                </a:moveTo>
                <a:lnTo>
                  <a:pt x="339" y="226"/>
                </a:lnTo>
                <a:cubicBezTo>
                  <a:pt x="332" y="226"/>
                  <a:pt x="332" y="233"/>
                  <a:pt x="325" y="233"/>
                </a:cubicBezTo>
                <a:cubicBezTo>
                  <a:pt x="318" y="240"/>
                  <a:pt x="304" y="247"/>
                  <a:pt x="290" y="247"/>
                </a:cubicBezTo>
                <a:cubicBezTo>
                  <a:pt x="226" y="247"/>
                  <a:pt x="226" y="247"/>
                  <a:pt x="226" y="247"/>
                </a:cubicBezTo>
                <a:cubicBezTo>
                  <a:pt x="255" y="141"/>
                  <a:pt x="255" y="141"/>
                  <a:pt x="255" y="141"/>
                </a:cubicBezTo>
                <a:cubicBezTo>
                  <a:pt x="255" y="127"/>
                  <a:pt x="255" y="127"/>
                  <a:pt x="255" y="127"/>
                </a:cubicBezTo>
                <a:cubicBezTo>
                  <a:pt x="318" y="127"/>
                  <a:pt x="318" y="127"/>
                  <a:pt x="318" y="127"/>
                </a:cubicBezTo>
                <a:cubicBezTo>
                  <a:pt x="332" y="127"/>
                  <a:pt x="339" y="134"/>
                  <a:pt x="346" y="141"/>
                </a:cubicBezTo>
                <a:cubicBezTo>
                  <a:pt x="361" y="148"/>
                  <a:pt x="368" y="169"/>
                  <a:pt x="361" y="191"/>
                </a:cubicBezTo>
                <a:cubicBezTo>
                  <a:pt x="361" y="205"/>
                  <a:pt x="346" y="219"/>
                  <a:pt x="339" y="226"/>
                </a:cubicBezTo>
                <a:close/>
                <a:moveTo>
                  <a:pt x="318" y="169"/>
                </a:moveTo>
                <a:lnTo>
                  <a:pt x="318" y="169"/>
                </a:lnTo>
                <a:cubicBezTo>
                  <a:pt x="290" y="169"/>
                  <a:pt x="290" y="169"/>
                  <a:pt x="290" y="169"/>
                </a:cubicBezTo>
                <a:cubicBezTo>
                  <a:pt x="283" y="205"/>
                  <a:pt x="283" y="205"/>
                  <a:pt x="283" y="205"/>
                </a:cubicBezTo>
                <a:cubicBezTo>
                  <a:pt x="290" y="205"/>
                  <a:pt x="290" y="205"/>
                  <a:pt x="290" y="205"/>
                </a:cubicBezTo>
                <a:cubicBezTo>
                  <a:pt x="304" y="205"/>
                  <a:pt x="318" y="191"/>
                  <a:pt x="318" y="177"/>
                </a:cubicBezTo>
                <a:cubicBezTo>
                  <a:pt x="318" y="177"/>
                  <a:pt x="318" y="177"/>
                  <a:pt x="318" y="16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62" name="Freeform 139">
            <a:extLst>
              <a:ext uri="{FF2B5EF4-FFF2-40B4-BE49-F238E27FC236}">
                <a16:creationId xmlns:a16="http://schemas.microsoft.com/office/drawing/2014/main" id="{1D42A417-4A0E-41F7-AD7F-1794D949485E}"/>
              </a:ext>
            </a:extLst>
          </p:cNvPr>
          <p:cNvSpPr>
            <a:spLocks noEditPoints="1"/>
          </p:cNvSpPr>
          <p:nvPr/>
        </p:nvSpPr>
        <p:spPr bwMode="auto">
          <a:xfrm>
            <a:off x="4823716" y="6513827"/>
            <a:ext cx="721544" cy="721547"/>
          </a:xfrm>
          <a:custGeom>
            <a:avLst/>
            <a:gdLst>
              <a:gd name="T0" fmla="*/ 233362 w 68"/>
              <a:gd name="T1" fmla="*/ 116682 h 68"/>
              <a:gd name="T2" fmla="*/ 116681 w 68"/>
              <a:gd name="T3" fmla="*/ 233363 h 68"/>
              <a:gd name="T4" fmla="*/ 0 w 68"/>
              <a:gd name="T5" fmla="*/ 116682 h 68"/>
              <a:gd name="T6" fmla="*/ 116681 w 68"/>
              <a:gd name="T7" fmla="*/ 0 h 68"/>
              <a:gd name="T8" fmla="*/ 233362 w 68"/>
              <a:gd name="T9" fmla="*/ 116682 h 68"/>
              <a:gd name="T10" fmla="*/ 226498 w 68"/>
              <a:gd name="T11" fmla="*/ 116682 h 68"/>
              <a:gd name="T12" fmla="*/ 116681 w 68"/>
              <a:gd name="T13" fmla="*/ 3432 h 68"/>
              <a:gd name="T14" fmla="*/ 3432 w 68"/>
              <a:gd name="T15" fmla="*/ 116682 h 68"/>
              <a:gd name="T16" fmla="*/ 116681 w 68"/>
              <a:gd name="T17" fmla="*/ 226499 h 68"/>
              <a:gd name="T18" fmla="*/ 226498 w 68"/>
              <a:gd name="T19" fmla="*/ 116682 h 68"/>
              <a:gd name="T20" fmla="*/ 24023 w 68"/>
              <a:gd name="T21" fmla="*/ 75500 h 68"/>
              <a:gd name="T22" fmla="*/ 72068 w 68"/>
              <a:gd name="T23" fmla="*/ 205909 h 68"/>
              <a:gd name="T24" fmla="*/ 17159 w 68"/>
              <a:gd name="T25" fmla="*/ 116682 h 68"/>
              <a:gd name="T26" fmla="*/ 24023 w 68"/>
              <a:gd name="T27" fmla="*/ 75500 h 68"/>
              <a:gd name="T28" fmla="*/ 175022 w 68"/>
              <a:gd name="T29" fmla="*/ 144136 h 68"/>
              <a:gd name="T30" fmla="*/ 164726 w 68"/>
              <a:gd name="T31" fmla="*/ 175022 h 68"/>
              <a:gd name="T32" fmla="*/ 130408 w 68"/>
              <a:gd name="T33" fmla="*/ 68636 h 68"/>
              <a:gd name="T34" fmla="*/ 140704 w 68"/>
              <a:gd name="T35" fmla="*/ 68636 h 68"/>
              <a:gd name="T36" fmla="*/ 140704 w 68"/>
              <a:gd name="T37" fmla="*/ 58341 h 68"/>
              <a:gd name="T38" fmla="*/ 113249 w 68"/>
              <a:gd name="T39" fmla="*/ 61773 h 68"/>
              <a:gd name="T40" fmla="*/ 85795 w 68"/>
              <a:gd name="T41" fmla="*/ 58341 h 68"/>
              <a:gd name="T42" fmla="*/ 85795 w 68"/>
              <a:gd name="T43" fmla="*/ 68636 h 68"/>
              <a:gd name="T44" fmla="*/ 96090 w 68"/>
              <a:gd name="T45" fmla="*/ 68636 h 68"/>
              <a:gd name="T46" fmla="*/ 113249 w 68"/>
              <a:gd name="T47" fmla="*/ 109818 h 68"/>
              <a:gd name="T48" fmla="*/ 92658 w 68"/>
              <a:gd name="T49" fmla="*/ 178454 h 68"/>
              <a:gd name="T50" fmla="*/ 54909 w 68"/>
              <a:gd name="T51" fmla="*/ 68636 h 68"/>
              <a:gd name="T52" fmla="*/ 65204 w 68"/>
              <a:gd name="T53" fmla="*/ 68636 h 68"/>
              <a:gd name="T54" fmla="*/ 65204 w 68"/>
              <a:gd name="T55" fmla="*/ 58341 h 68"/>
              <a:gd name="T56" fmla="*/ 37750 w 68"/>
              <a:gd name="T57" fmla="*/ 61773 h 68"/>
              <a:gd name="T58" fmla="*/ 30886 w 68"/>
              <a:gd name="T59" fmla="*/ 61773 h 68"/>
              <a:gd name="T60" fmla="*/ 116681 w 68"/>
              <a:gd name="T61" fmla="*/ 17159 h 68"/>
              <a:gd name="T62" fmla="*/ 181885 w 68"/>
              <a:gd name="T63" fmla="*/ 41182 h 68"/>
              <a:gd name="T64" fmla="*/ 181885 w 68"/>
              <a:gd name="T65" fmla="*/ 41182 h 68"/>
              <a:gd name="T66" fmla="*/ 164726 w 68"/>
              <a:gd name="T67" fmla="*/ 58341 h 68"/>
              <a:gd name="T68" fmla="*/ 175022 w 68"/>
              <a:gd name="T69" fmla="*/ 82363 h 68"/>
              <a:gd name="T70" fmla="*/ 181885 w 68"/>
              <a:gd name="T71" fmla="*/ 109818 h 68"/>
              <a:gd name="T72" fmla="*/ 175022 w 68"/>
              <a:gd name="T73" fmla="*/ 144136 h 68"/>
              <a:gd name="T74" fmla="*/ 147567 w 68"/>
              <a:gd name="T75" fmla="*/ 209340 h 68"/>
              <a:gd name="T76" fmla="*/ 147567 w 68"/>
              <a:gd name="T77" fmla="*/ 209340 h 68"/>
              <a:gd name="T78" fmla="*/ 116681 w 68"/>
              <a:gd name="T79" fmla="*/ 216204 h 68"/>
              <a:gd name="T80" fmla="*/ 89227 w 68"/>
              <a:gd name="T81" fmla="*/ 212772 h 68"/>
              <a:gd name="T82" fmla="*/ 116681 w 68"/>
              <a:gd name="T83" fmla="*/ 123545 h 68"/>
              <a:gd name="T84" fmla="*/ 147567 w 68"/>
              <a:gd name="T85" fmla="*/ 209340 h 68"/>
              <a:gd name="T86" fmla="*/ 216203 w 68"/>
              <a:gd name="T87" fmla="*/ 116682 h 68"/>
              <a:gd name="T88" fmla="*/ 164726 w 68"/>
              <a:gd name="T89" fmla="*/ 202477 h 68"/>
              <a:gd name="T90" fmla="*/ 195612 w 68"/>
              <a:gd name="T91" fmla="*/ 113250 h 68"/>
              <a:gd name="T92" fmla="*/ 205908 w 68"/>
              <a:gd name="T93" fmla="*/ 78932 h 68"/>
              <a:gd name="T94" fmla="*/ 202476 w 68"/>
              <a:gd name="T95" fmla="*/ 68636 h 68"/>
              <a:gd name="T96" fmla="*/ 216203 w 68"/>
              <a:gd name="T97" fmla="*/ 116682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6" y="34"/>
                </a:moveTo>
                <a:cubicBezTo>
                  <a:pt x="66" y="16"/>
                  <a:pt x="52" y="1"/>
                  <a:pt x="34" y="1"/>
                </a:cubicBezTo>
                <a:cubicBezTo>
                  <a:pt x="16" y="1"/>
                  <a:pt x="1" y="16"/>
                  <a:pt x="1" y="34"/>
                </a:cubicBezTo>
                <a:cubicBezTo>
                  <a:pt x="1" y="52"/>
                  <a:pt x="16" y="66"/>
                  <a:pt x="34" y="66"/>
                </a:cubicBezTo>
                <a:cubicBezTo>
                  <a:pt x="52" y="66"/>
                  <a:pt x="66" y="52"/>
                  <a:pt x="66" y="34"/>
                </a:cubicBezTo>
                <a:close/>
                <a:moveTo>
                  <a:pt x="7" y="22"/>
                </a:moveTo>
                <a:cubicBezTo>
                  <a:pt x="21" y="60"/>
                  <a:pt x="21" y="60"/>
                  <a:pt x="21" y="60"/>
                </a:cubicBezTo>
                <a:cubicBezTo>
                  <a:pt x="11" y="55"/>
                  <a:pt x="5" y="45"/>
                  <a:pt x="5" y="34"/>
                </a:cubicBezTo>
                <a:cubicBezTo>
                  <a:pt x="5" y="29"/>
                  <a:pt x="5" y="25"/>
                  <a:pt x="7" y="22"/>
                </a:cubicBezTo>
                <a:close/>
                <a:moveTo>
                  <a:pt x="51" y="42"/>
                </a:moveTo>
                <a:cubicBezTo>
                  <a:pt x="48" y="51"/>
                  <a:pt x="48" y="51"/>
                  <a:pt x="48" y="51"/>
                </a:cubicBezTo>
                <a:cubicBezTo>
                  <a:pt x="38" y="20"/>
                  <a:pt x="38" y="20"/>
                  <a:pt x="38" y="20"/>
                </a:cubicBezTo>
                <a:cubicBezTo>
                  <a:pt x="38" y="20"/>
                  <a:pt x="40" y="20"/>
                  <a:pt x="41" y="20"/>
                </a:cubicBezTo>
                <a:cubicBezTo>
                  <a:pt x="43" y="20"/>
                  <a:pt x="43" y="17"/>
                  <a:pt x="41" y="17"/>
                </a:cubicBezTo>
                <a:cubicBezTo>
                  <a:pt x="36" y="18"/>
                  <a:pt x="33" y="18"/>
                  <a:pt x="33" y="18"/>
                </a:cubicBezTo>
                <a:cubicBezTo>
                  <a:pt x="33" y="18"/>
                  <a:pt x="30" y="18"/>
                  <a:pt x="25" y="17"/>
                </a:cubicBezTo>
                <a:cubicBezTo>
                  <a:pt x="24" y="17"/>
                  <a:pt x="24" y="20"/>
                  <a:pt x="25" y="20"/>
                </a:cubicBezTo>
                <a:cubicBezTo>
                  <a:pt x="27" y="20"/>
                  <a:pt x="28" y="20"/>
                  <a:pt x="28" y="20"/>
                </a:cubicBezTo>
                <a:cubicBezTo>
                  <a:pt x="33" y="32"/>
                  <a:pt x="33" y="32"/>
                  <a:pt x="33" y="32"/>
                </a:cubicBezTo>
                <a:cubicBezTo>
                  <a:pt x="27" y="52"/>
                  <a:pt x="27" y="52"/>
                  <a:pt x="27" y="52"/>
                </a:cubicBezTo>
                <a:cubicBezTo>
                  <a:pt x="16" y="20"/>
                  <a:pt x="16" y="20"/>
                  <a:pt x="16" y="20"/>
                </a:cubicBezTo>
                <a:cubicBezTo>
                  <a:pt x="16" y="20"/>
                  <a:pt x="18" y="20"/>
                  <a:pt x="19" y="20"/>
                </a:cubicBezTo>
                <a:cubicBezTo>
                  <a:pt x="21" y="20"/>
                  <a:pt x="21" y="17"/>
                  <a:pt x="19" y="17"/>
                </a:cubicBezTo>
                <a:cubicBezTo>
                  <a:pt x="14" y="18"/>
                  <a:pt x="11" y="18"/>
                  <a:pt x="11" y="18"/>
                </a:cubicBezTo>
                <a:cubicBezTo>
                  <a:pt x="11" y="18"/>
                  <a:pt x="10" y="18"/>
                  <a:pt x="9" y="18"/>
                </a:cubicBezTo>
                <a:cubicBezTo>
                  <a:pt x="15" y="10"/>
                  <a:pt x="24" y="5"/>
                  <a:pt x="34" y="5"/>
                </a:cubicBezTo>
                <a:cubicBezTo>
                  <a:pt x="41" y="5"/>
                  <a:pt x="48" y="7"/>
                  <a:pt x="53" y="12"/>
                </a:cubicBezTo>
                <a:cubicBezTo>
                  <a:pt x="53" y="12"/>
                  <a:pt x="53" y="12"/>
                  <a:pt x="53" y="12"/>
                </a:cubicBezTo>
                <a:cubicBezTo>
                  <a:pt x="50" y="12"/>
                  <a:pt x="48" y="15"/>
                  <a:pt x="48" y="17"/>
                </a:cubicBezTo>
                <a:cubicBezTo>
                  <a:pt x="48" y="20"/>
                  <a:pt x="50" y="22"/>
                  <a:pt x="51" y="24"/>
                </a:cubicBezTo>
                <a:cubicBezTo>
                  <a:pt x="52" y="26"/>
                  <a:pt x="53" y="29"/>
                  <a:pt x="53" y="32"/>
                </a:cubicBezTo>
                <a:cubicBezTo>
                  <a:pt x="53" y="35"/>
                  <a:pt x="52" y="38"/>
                  <a:pt x="51" y="42"/>
                </a:cubicBezTo>
                <a:close/>
                <a:moveTo>
                  <a:pt x="43" y="61"/>
                </a:moveTo>
                <a:cubicBezTo>
                  <a:pt x="43" y="61"/>
                  <a:pt x="43" y="61"/>
                  <a:pt x="43" y="61"/>
                </a:cubicBezTo>
                <a:cubicBezTo>
                  <a:pt x="40" y="62"/>
                  <a:pt x="37" y="63"/>
                  <a:pt x="34" y="63"/>
                </a:cubicBezTo>
                <a:cubicBezTo>
                  <a:pt x="31" y="63"/>
                  <a:pt x="28" y="62"/>
                  <a:pt x="26" y="62"/>
                </a:cubicBezTo>
                <a:cubicBezTo>
                  <a:pt x="34" y="36"/>
                  <a:pt x="34" y="36"/>
                  <a:pt x="34" y="36"/>
                </a:cubicBezTo>
                <a:lnTo>
                  <a:pt x="43" y="61"/>
                </a:lnTo>
                <a:close/>
                <a:moveTo>
                  <a:pt x="63" y="34"/>
                </a:moveTo>
                <a:cubicBezTo>
                  <a:pt x="63" y="44"/>
                  <a:pt x="57" y="54"/>
                  <a:pt x="48" y="59"/>
                </a:cubicBezTo>
                <a:cubicBezTo>
                  <a:pt x="57" y="33"/>
                  <a:pt x="57" y="33"/>
                  <a:pt x="57" y="33"/>
                </a:cubicBezTo>
                <a:cubicBezTo>
                  <a:pt x="59" y="29"/>
                  <a:pt x="60" y="26"/>
                  <a:pt x="60" y="23"/>
                </a:cubicBezTo>
                <a:cubicBezTo>
                  <a:pt x="60" y="22"/>
                  <a:pt x="60" y="21"/>
                  <a:pt x="59" y="20"/>
                </a:cubicBezTo>
                <a:cubicBezTo>
                  <a:pt x="62" y="24"/>
                  <a:pt x="63" y="29"/>
                  <a:pt x="6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77">
            <a:extLst>
              <a:ext uri="{FF2B5EF4-FFF2-40B4-BE49-F238E27FC236}">
                <a16:creationId xmlns:a16="http://schemas.microsoft.com/office/drawing/2014/main" id="{AE2880C1-302A-4FC8-891B-38E585BA106F}"/>
              </a:ext>
            </a:extLst>
          </p:cNvPr>
          <p:cNvSpPr>
            <a:spLocks noEditPoints="1"/>
          </p:cNvSpPr>
          <p:nvPr/>
        </p:nvSpPr>
        <p:spPr bwMode="auto">
          <a:xfrm>
            <a:off x="2163527" y="5232889"/>
            <a:ext cx="740362" cy="740358"/>
          </a:xfrm>
          <a:custGeom>
            <a:avLst/>
            <a:gdLst>
              <a:gd name="T0" fmla="*/ 34348 w 55"/>
              <a:gd name="T1" fmla="*/ 188912 h 55"/>
              <a:gd name="T2" fmla="*/ 34348 w 55"/>
              <a:gd name="T3" fmla="*/ 0 h 55"/>
              <a:gd name="T4" fmla="*/ 188913 w 55"/>
              <a:gd name="T5" fmla="*/ 154564 h 55"/>
              <a:gd name="T6" fmla="*/ 92739 w 55"/>
              <a:gd name="T7" fmla="*/ 82434 h 55"/>
              <a:gd name="T8" fmla="*/ 27478 w 55"/>
              <a:gd name="T9" fmla="*/ 127086 h 55"/>
              <a:gd name="T10" fmla="*/ 92739 w 55"/>
              <a:gd name="T11" fmla="*/ 175173 h 55"/>
              <a:gd name="T12" fmla="*/ 161435 w 55"/>
              <a:gd name="T13" fmla="*/ 127086 h 55"/>
              <a:gd name="T14" fmla="*/ 54957 w 55"/>
              <a:gd name="T15" fmla="*/ 106478 h 55"/>
              <a:gd name="T16" fmla="*/ 44652 w 55"/>
              <a:gd name="T17" fmla="*/ 106478 h 55"/>
              <a:gd name="T18" fmla="*/ 65261 w 55"/>
              <a:gd name="T19" fmla="*/ 96173 h 55"/>
              <a:gd name="T20" fmla="*/ 68696 w 55"/>
              <a:gd name="T21" fmla="*/ 13739 h 55"/>
              <a:gd name="T22" fmla="*/ 48087 w 55"/>
              <a:gd name="T23" fmla="*/ 13739 h 55"/>
              <a:gd name="T24" fmla="*/ 58391 w 55"/>
              <a:gd name="T25" fmla="*/ 72130 h 55"/>
              <a:gd name="T26" fmla="*/ 79000 w 55"/>
              <a:gd name="T27" fmla="*/ 13739 h 55"/>
              <a:gd name="T28" fmla="*/ 82435 w 55"/>
              <a:gd name="T29" fmla="*/ 151130 h 55"/>
              <a:gd name="T30" fmla="*/ 65261 w 55"/>
              <a:gd name="T31" fmla="*/ 147695 h 55"/>
              <a:gd name="T32" fmla="*/ 72130 w 55"/>
              <a:gd name="T33" fmla="*/ 144260 h 55"/>
              <a:gd name="T34" fmla="*/ 82435 w 55"/>
              <a:gd name="T35" fmla="*/ 147695 h 55"/>
              <a:gd name="T36" fmla="*/ 89304 w 55"/>
              <a:gd name="T37" fmla="*/ 157999 h 55"/>
              <a:gd name="T38" fmla="*/ 92739 w 55"/>
              <a:gd name="T39" fmla="*/ 27478 h 55"/>
              <a:gd name="T40" fmla="*/ 79000 w 55"/>
              <a:gd name="T41" fmla="*/ 58391 h 55"/>
              <a:gd name="T42" fmla="*/ 99609 w 55"/>
              <a:gd name="T43" fmla="*/ 68695 h 55"/>
              <a:gd name="T44" fmla="*/ 96174 w 55"/>
              <a:gd name="T45" fmla="*/ 58391 h 55"/>
              <a:gd name="T46" fmla="*/ 89304 w 55"/>
              <a:gd name="T47" fmla="*/ 41217 h 55"/>
              <a:gd name="T48" fmla="*/ 96174 w 55"/>
              <a:gd name="T49" fmla="*/ 58391 h 55"/>
              <a:gd name="T50" fmla="*/ 113348 w 55"/>
              <a:gd name="T51" fmla="*/ 157999 h 55"/>
              <a:gd name="T52" fmla="*/ 96174 w 55"/>
              <a:gd name="T53" fmla="*/ 157999 h 55"/>
              <a:gd name="T54" fmla="*/ 103043 w 55"/>
              <a:gd name="T55" fmla="*/ 116782 h 55"/>
              <a:gd name="T56" fmla="*/ 120217 w 55"/>
              <a:gd name="T57" fmla="*/ 127086 h 55"/>
              <a:gd name="T58" fmla="*/ 109913 w 55"/>
              <a:gd name="T59" fmla="*/ 120217 h 55"/>
              <a:gd name="T60" fmla="*/ 109913 w 55"/>
              <a:gd name="T61" fmla="*/ 151130 h 55"/>
              <a:gd name="T62" fmla="*/ 133956 w 55"/>
              <a:gd name="T63" fmla="*/ 72130 h 55"/>
              <a:gd name="T64" fmla="*/ 127087 w 55"/>
              <a:gd name="T65" fmla="*/ 61826 h 55"/>
              <a:gd name="T66" fmla="*/ 120217 w 55"/>
              <a:gd name="T67" fmla="*/ 61826 h 55"/>
              <a:gd name="T68" fmla="*/ 109913 w 55"/>
              <a:gd name="T69" fmla="*/ 65261 h 55"/>
              <a:gd name="T70" fmla="*/ 127087 w 55"/>
              <a:gd name="T71" fmla="*/ 68695 h 55"/>
              <a:gd name="T72" fmla="*/ 151130 w 55"/>
              <a:gd name="T73" fmla="*/ 144260 h 55"/>
              <a:gd name="T74" fmla="*/ 137391 w 55"/>
              <a:gd name="T75" fmla="*/ 157999 h 55"/>
              <a:gd name="T76" fmla="*/ 127087 w 55"/>
              <a:gd name="T77" fmla="*/ 127086 h 55"/>
              <a:gd name="T78" fmla="*/ 147696 w 55"/>
              <a:gd name="T79" fmla="*/ 116782 h 55"/>
              <a:gd name="T80" fmla="*/ 133956 w 55"/>
              <a:gd name="T81" fmla="*/ 137391 h 55"/>
              <a:gd name="T82" fmla="*/ 140826 w 55"/>
              <a:gd name="T83" fmla="*/ 147695 h 55"/>
              <a:gd name="T84" fmla="*/ 151130 w 55"/>
              <a:gd name="T85" fmla="*/ 144260 h 55"/>
              <a:gd name="T86" fmla="*/ 137391 w 55"/>
              <a:gd name="T87" fmla="*/ 120217 h 55"/>
              <a:gd name="T88" fmla="*/ 140826 w 55"/>
              <a:gd name="T89" fmla="*/ 130521 h 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 h="55">
                <a:moveTo>
                  <a:pt x="55" y="45"/>
                </a:moveTo>
                <a:cubicBezTo>
                  <a:pt x="55" y="50"/>
                  <a:pt x="50" y="55"/>
                  <a:pt x="44"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lnTo>
                  <a:pt x="55" y="45"/>
                </a:lnTo>
                <a:close/>
                <a:moveTo>
                  <a:pt x="46" y="28"/>
                </a:moveTo>
                <a:cubicBezTo>
                  <a:pt x="46" y="26"/>
                  <a:pt x="44" y="24"/>
                  <a:pt x="42" y="24"/>
                </a:cubicBezTo>
                <a:cubicBezTo>
                  <a:pt x="37" y="24"/>
                  <a:pt x="32" y="24"/>
                  <a:pt x="27" y="24"/>
                </a:cubicBezTo>
                <a:cubicBezTo>
                  <a:pt x="22" y="24"/>
                  <a:pt x="17" y="24"/>
                  <a:pt x="13" y="24"/>
                </a:cubicBezTo>
                <a:cubicBezTo>
                  <a:pt x="10" y="24"/>
                  <a:pt x="9" y="26"/>
                  <a:pt x="8" y="28"/>
                </a:cubicBezTo>
                <a:cubicBezTo>
                  <a:pt x="8" y="31"/>
                  <a:pt x="8" y="34"/>
                  <a:pt x="8" y="37"/>
                </a:cubicBezTo>
                <a:cubicBezTo>
                  <a:pt x="8" y="40"/>
                  <a:pt x="8" y="44"/>
                  <a:pt x="8" y="47"/>
                </a:cubicBezTo>
                <a:cubicBezTo>
                  <a:pt x="9" y="49"/>
                  <a:pt x="10" y="50"/>
                  <a:pt x="12" y="50"/>
                </a:cubicBezTo>
                <a:cubicBezTo>
                  <a:pt x="17" y="51"/>
                  <a:pt x="22" y="51"/>
                  <a:pt x="27" y="51"/>
                </a:cubicBezTo>
                <a:cubicBezTo>
                  <a:pt x="32" y="51"/>
                  <a:pt x="37" y="51"/>
                  <a:pt x="42" y="50"/>
                </a:cubicBezTo>
                <a:cubicBezTo>
                  <a:pt x="44" y="50"/>
                  <a:pt x="46" y="49"/>
                  <a:pt x="46" y="47"/>
                </a:cubicBezTo>
                <a:cubicBezTo>
                  <a:pt x="47" y="44"/>
                  <a:pt x="47" y="40"/>
                  <a:pt x="47" y="37"/>
                </a:cubicBezTo>
                <a:cubicBezTo>
                  <a:pt x="47" y="34"/>
                  <a:pt x="47" y="31"/>
                  <a:pt x="46" y="28"/>
                </a:cubicBezTo>
                <a:close/>
                <a:moveTo>
                  <a:pt x="19" y="31"/>
                </a:moveTo>
                <a:cubicBezTo>
                  <a:pt x="16" y="31"/>
                  <a:pt x="16" y="31"/>
                  <a:pt x="16" y="31"/>
                </a:cubicBezTo>
                <a:cubicBezTo>
                  <a:pt x="16" y="46"/>
                  <a:pt x="16" y="46"/>
                  <a:pt x="16" y="46"/>
                </a:cubicBezTo>
                <a:cubicBezTo>
                  <a:pt x="13" y="46"/>
                  <a:pt x="13" y="46"/>
                  <a:pt x="13" y="46"/>
                </a:cubicBezTo>
                <a:cubicBezTo>
                  <a:pt x="13" y="31"/>
                  <a:pt x="13" y="31"/>
                  <a:pt x="13" y="31"/>
                </a:cubicBezTo>
                <a:cubicBezTo>
                  <a:pt x="10" y="31"/>
                  <a:pt x="10" y="31"/>
                  <a:pt x="10" y="31"/>
                </a:cubicBezTo>
                <a:cubicBezTo>
                  <a:pt x="10" y="28"/>
                  <a:pt x="10" y="28"/>
                  <a:pt x="10" y="28"/>
                </a:cubicBezTo>
                <a:cubicBezTo>
                  <a:pt x="19" y="28"/>
                  <a:pt x="19" y="28"/>
                  <a:pt x="19" y="28"/>
                </a:cubicBezTo>
                <a:lnTo>
                  <a:pt x="19" y="31"/>
                </a:lnTo>
                <a:close/>
                <a:moveTo>
                  <a:pt x="23" y="4"/>
                </a:moveTo>
                <a:cubicBezTo>
                  <a:pt x="20" y="4"/>
                  <a:pt x="20" y="4"/>
                  <a:pt x="20" y="4"/>
                </a:cubicBezTo>
                <a:cubicBezTo>
                  <a:pt x="19" y="10"/>
                  <a:pt x="19" y="10"/>
                  <a:pt x="19" y="10"/>
                </a:cubicBezTo>
                <a:cubicBezTo>
                  <a:pt x="17" y="4"/>
                  <a:pt x="17" y="4"/>
                  <a:pt x="17" y="4"/>
                </a:cubicBezTo>
                <a:cubicBezTo>
                  <a:pt x="14" y="4"/>
                  <a:pt x="14" y="4"/>
                  <a:pt x="14" y="4"/>
                </a:cubicBezTo>
                <a:cubicBezTo>
                  <a:pt x="14" y="5"/>
                  <a:pt x="15" y="7"/>
                  <a:pt x="16" y="8"/>
                </a:cubicBezTo>
                <a:cubicBezTo>
                  <a:pt x="16" y="11"/>
                  <a:pt x="17" y="13"/>
                  <a:pt x="17" y="14"/>
                </a:cubicBezTo>
                <a:cubicBezTo>
                  <a:pt x="17" y="21"/>
                  <a:pt x="17" y="21"/>
                  <a:pt x="17" y="21"/>
                </a:cubicBezTo>
                <a:cubicBezTo>
                  <a:pt x="20" y="21"/>
                  <a:pt x="20" y="21"/>
                  <a:pt x="20" y="21"/>
                </a:cubicBezTo>
                <a:cubicBezTo>
                  <a:pt x="20" y="14"/>
                  <a:pt x="20" y="14"/>
                  <a:pt x="20" y="14"/>
                </a:cubicBezTo>
                <a:lnTo>
                  <a:pt x="23" y="4"/>
                </a:lnTo>
                <a:close/>
                <a:moveTo>
                  <a:pt x="26" y="46"/>
                </a:moveTo>
                <a:cubicBezTo>
                  <a:pt x="24" y="46"/>
                  <a:pt x="24" y="46"/>
                  <a:pt x="24" y="46"/>
                </a:cubicBezTo>
                <a:cubicBezTo>
                  <a:pt x="24" y="44"/>
                  <a:pt x="24" y="44"/>
                  <a:pt x="24" y="44"/>
                </a:cubicBezTo>
                <a:cubicBezTo>
                  <a:pt x="23" y="45"/>
                  <a:pt x="22" y="46"/>
                  <a:pt x="21" y="46"/>
                </a:cubicBezTo>
                <a:cubicBezTo>
                  <a:pt x="20" y="46"/>
                  <a:pt x="20" y="46"/>
                  <a:pt x="19" y="45"/>
                </a:cubicBezTo>
                <a:cubicBezTo>
                  <a:pt x="19" y="45"/>
                  <a:pt x="19" y="44"/>
                  <a:pt x="19" y="43"/>
                </a:cubicBezTo>
                <a:cubicBezTo>
                  <a:pt x="19" y="33"/>
                  <a:pt x="19" y="33"/>
                  <a:pt x="19" y="33"/>
                </a:cubicBezTo>
                <a:cubicBezTo>
                  <a:pt x="21" y="33"/>
                  <a:pt x="21" y="33"/>
                  <a:pt x="21" y="33"/>
                </a:cubicBezTo>
                <a:cubicBezTo>
                  <a:pt x="21" y="42"/>
                  <a:pt x="21" y="42"/>
                  <a:pt x="21" y="42"/>
                </a:cubicBezTo>
                <a:cubicBezTo>
                  <a:pt x="21" y="43"/>
                  <a:pt x="21" y="43"/>
                  <a:pt x="22" y="43"/>
                </a:cubicBezTo>
                <a:cubicBezTo>
                  <a:pt x="22" y="44"/>
                  <a:pt x="22" y="44"/>
                  <a:pt x="22" y="44"/>
                </a:cubicBezTo>
                <a:cubicBezTo>
                  <a:pt x="23" y="44"/>
                  <a:pt x="23" y="43"/>
                  <a:pt x="24" y="43"/>
                </a:cubicBezTo>
                <a:cubicBezTo>
                  <a:pt x="24" y="33"/>
                  <a:pt x="24" y="33"/>
                  <a:pt x="24" y="33"/>
                </a:cubicBezTo>
                <a:cubicBezTo>
                  <a:pt x="26" y="33"/>
                  <a:pt x="26" y="33"/>
                  <a:pt x="26" y="33"/>
                </a:cubicBezTo>
                <a:lnTo>
                  <a:pt x="26" y="46"/>
                </a:lnTo>
                <a:close/>
                <a:moveTo>
                  <a:pt x="30" y="12"/>
                </a:moveTo>
                <a:cubicBezTo>
                  <a:pt x="30" y="11"/>
                  <a:pt x="30" y="10"/>
                  <a:pt x="29" y="9"/>
                </a:cubicBezTo>
                <a:cubicBezTo>
                  <a:pt x="29" y="8"/>
                  <a:pt x="28" y="8"/>
                  <a:pt x="27" y="8"/>
                </a:cubicBezTo>
                <a:cubicBezTo>
                  <a:pt x="25" y="8"/>
                  <a:pt x="25" y="8"/>
                  <a:pt x="24" y="9"/>
                </a:cubicBezTo>
                <a:cubicBezTo>
                  <a:pt x="23" y="10"/>
                  <a:pt x="23" y="11"/>
                  <a:pt x="23" y="12"/>
                </a:cubicBezTo>
                <a:cubicBezTo>
                  <a:pt x="23" y="17"/>
                  <a:pt x="23" y="17"/>
                  <a:pt x="23" y="17"/>
                </a:cubicBezTo>
                <a:cubicBezTo>
                  <a:pt x="23" y="18"/>
                  <a:pt x="23" y="19"/>
                  <a:pt x="24" y="20"/>
                </a:cubicBezTo>
                <a:cubicBezTo>
                  <a:pt x="25" y="21"/>
                  <a:pt x="25" y="21"/>
                  <a:pt x="27" y="21"/>
                </a:cubicBezTo>
                <a:cubicBezTo>
                  <a:pt x="28" y="21"/>
                  <a:pt x="29" y="21"/>
                  <a:pt x="29" y="20"/>
                </a:cubicBezTo>
                <a:cubicBezTo>
                  <a:pt x="30" y="19"/>
                  <a:pt x="30" y="18"/>
                  <a:pt x="30" y="17"/>
                </a:cubicBezTo>
                <a:lnTo>
                  <a:pt x="30" y="12"/>
                </a:lnTo>
                <a:close/>
                <a:moveTo>
                  <a:pt x="28" y="17"/>
                </a:moveTo>
                <a:cubicBezTo>
                  <a:pt x="28" y="19"/>
                  <a:pt x="27" y="19"/>
                  <a:pt x="27" y="19"/>
                </a:cubicBezTo>
                <a:cubicBezTo>
                  <a:pt x="26" y="19"/>
                  <a:pt x="26" y="19"/>
                  <a:pt x="26" y="17"/>
                </a:cubicBezTo>
                <a:cubicBezTo>
                  <a:pt x="26" y="12"/>
                  <a:pt x="26" y="12"/>
                  <a:pt x="26" y="12"/>
                </a:cubicBezTo>
                <a:cubicBezTo>
                  <a:pt x="26" y="11"/>
                  <a:pt x="26" y="10"/>
                  <a:pt x="27" y="10"/>
                </a:cubicBezTo>
                <a:cubicBezTo>
                  <a:pt x="27" y="10"/>
                  <a:pt x="28" y="11"/>
                  <a:pt x="28" y="12"/>
                </a:cubicBezTo>
                <a:lnTo>
                  <a:pt x="28" y="17"/>
                </a:lnTo>
                <a:close/>
                <a:moveTo>
                  <a:pt x="35" y="42"/>
                </a:moveTo>
                <a:cubicBezTo>
                  <a:pt x="35" y="43"/>
                  <a:pt x="35" y="44"/>
                  <a:pt x="35" y="45"/>
                </a:cubicBezTo>
                <a:cubicBezTo>
                  <a:pt x="34" y="46"/>
                  <a:pt x="34" y="46"/>
                  <a:pt x="33" y="46"/>
                </a:cubicBezTo>
                <a:cubicBezTo>
                  <a:pt x="32" y="46"/>
                  <a:pt x="31" y="46"/>
                  <a:pt x="30" y="45"/>
                </a:cubicBezTo>
                <a:cubicBezTo>
                  <a:pt x="30" y="46"/>
                  <a:pt x="30" y="46"/>
                  <a:pt x="30" y="46"/>
                </a:cubicBezTo>
                <a:cubicBezTo>
                  <a:pt x="28" y="46"/>
                  <a:pt x="28" y="46"/>
                  <a:pt x="28" y="46"/>
                </a:cubicBezTo>
                <a:cubicBezTo>
                  <a:pt x="28" y="28"/>
                  <a:pt x="28" y="28"/>
                  <a:pt x="28" y="28"/>
                </a:cubicBezTo>
                <a:cubicBezTo>
                  <a:pt x="30" y="28"/>
                  <a:pt x="30" y="28"/>
                  <a:pt x="30" y="28"/>
                </a:cubicBezTo>
                <a:cubicBezTo>
                  <a:pt x="30" y="34"/>
                  <a:pt x="30" y="34"/>
                  <a:pt x="30" y="34"/>
                </a:cubicBezTo>
                <a:cubicBezTo>
                  <a:pt x="31" y="33"/>
                  <a:pt x="32" y="33"/>
                  <a:pt x="33" y="33"/>
                </a:cubicBezTo>
                <a:cubicBezTo>
                  <a:pt x="34" y="33"/>
                  <a:pt x="34" y="33"/>
                  <a:pt x="35" y="34"/>
                </a:cubicBezTo>
                <a:cubicBezTo>
                  <a:pt x="35" y="35"/>
                  <a:pt x="35" y="35"/>
                  <a:pt x="35" y="37"/>
                </a:cubicBezTo>
                <a:lnTo>
                  <a:pt x="35" y="42"/>
                </a:lnTo>
                <a:close/>
                <a:moveTo>
                  <a:pt x="33" y="36"/>
                </a:moveTo>
                <a:cubicBezTo>
                  <a:pt x="33" y="35"/>
                  <a:pt x="32" y="35"/>
                  <a:pt x="32" y="35"/>
                </a:cubicBezTo>
                <a:cubicBezTo>
                  <a:pt x="31" y="35"/>
                  <a:pt x="31" y="35"/>
                  <a:pt x="30" y="35"/>
                </a:cubicBezTo>
                <a:cubicBezTo>
                  <a:pt x="30" y="43"/>
                  <a:pt x="30" y="43"/>
                  <a:pt x="30" y="43"/>
                </a:cubicBezTo>
                <a:cubicBezTo>
                  <a:pt x="31" y="44"/>
                  <a:pt x="31" y="44"/>
                  <a:pt x="32" y="44"/>
                </a:cubicBezTo>
                <a:cubicBezTo>
                  <a:pt x="32" y="44"/>
                  <a:pt x="33" y="43"/>
                  <a:pt x="33" y="42"/>
                </a:cubicBezTo>
                <a:lnTo>
                  <a:pt x="33" y="36"/>
                </a:lnTo>
                <a:close/>
                <a:moveTo>
                  <a:pt x="39" y="21"/>
                </a:moveTo>
                <a:cubicBezTo>
                  <a:pt x="39" y="8"/>
                  <a:pt x="39" y="8"/>
                  <a:pt x="39" y="8"/>
                </a:cubicBezTo>
                <a:cubicBezTo>
                  <a:pt x="37" y="8"/>
                  <a:pt x="37" y="8"/>
                  <a:pt x="37" y="8"/>
                </a:cubicBezTo>
                <a:cubicBezTo>
                  <a:pt x="37" y="18"/>
                  <a:pt x="37" y="18"/>
                  <a:pt x="37" y="18"/>
                </a:cubicBezTo>
                <a:cubicBezTo>
                  <a:pt x="36" y="19"/>
                  <a:pt x="36" y="19"/>
                  <a:pt x="35" y="19"/>
                </a:cubicBezTo>
                <a:cubicBezTo>
                  <a:pt x="35" y="19"/>
                  <a:pt x="35" y="19"/>
                  <a:pt x="35" y="19"/>
                </a:cubicBezTo>
                <a:cubicBezTo>
                  <a:pt x="35" y="19"/>
                  <a:pt x="35" y="18"/>
                  <a:pt x="35" y="18"/>
                </a:cubicBezTo>
                <a:cubicBezTo>
                  <a:pt x="35" y="8"/>
                  <a:pt x="35" y="8"/>
                  <a:pt x="35" y="8"/>
                </a:cubicBezTo>
                <a:cubicBezTo>
                  <a:pt x="32" y="8"/>
                  <a:pt x="32" y="8"/>
                  <a:pt x="32" y="8"/>
                </a:cubicBezTo>
                <a:cubicBezTo>
                  <a:pt x="32" y="19"/>
                  <a:pt x="32" y="19"/>
                  <a:pt x="32" y="19"/>
                </a:cubicBezTo>
                <a:cubicBezTo>
                  <a:pt x="32" y="19"/>
                  <a:pt x="32" y="20"/>
                  <a:pt x="32" y="20"/>
                </a:cubicBezTo>
                <a:cubicBezTo>
                  <a:pt x="33" y="21"/>
                  <a:pt x="33" y="21"/>
                  <a:pt x="34" y="21"/>
                </a:cubicBezTo>
                <a:cubicBezTo>
                  <a:pt x="35" y="21"/>
                  <a:pt x="36" y="21"/>
                  <a:pt x="37" y="20"/>
                </a:cubicBezTo>
                <a:cubicBezTo>
                  <a:pt x="37" y="21"/>
                  <a:pt x="37" y="21"/>
                  <a:pt x="37" y="21"/>
                </a:cubicBezTo>
                <a:lnTo>
                  <a:pt x="39" y="21"/>
                </a:lnTo>
                <a:close/>
                <a:moveTo>
                  <a:pt x="44" y="42"/>
                </a:moveTo>
                <a:cubicBezTo>
                  <a:pt x="44" y="42"/>
                  <a:pt x="44" y="43"/>
                  <a:pt x="44" y="43"/>
                </a:cubicBezTo>
                <a:cubicBezTo>
                  <a:pt x="44" y="44"/>
                  <a:pt x="44" y="44"/>
                  <a:pt x="43" y="45"/>
                </a:cubicBezTo>
                <a:cubicBezTo>
                  <a:pt x="43" y="46"/>
                  <a:pt x="42" y="46"/>
                  <a:pt x="40" y="46"/>
                </a:cubicBezTo>
                <a:cubicBezTo>
                  <a:pt x="39" y="46"/>
                  <a:pt x="38" y="46"/>
                  <a:pt x="38" y="45"/>
                </a:cubicBezTo>
                <a:cubicBezTo>
                  <a:pt x="37" y="44"/>
                  <a:pt x="37" y="43"/>
                  <a:pt x="37" y="42"/>
                </a:cubicBezTo>
                <a:cubicBezTo>
                  <a:pt x="37" y="37"/>
                  <a:pt x="37" y="37"/>
                  <a:pt x="37" y="37"/>
                </a:cubicBezTo>
                <a:cubicBezTo>
                  <a:pt x="37" y="36"/>
                  <a:pt x="37" y="35"/>
                  <a:pt x="37" y="34"/>
                </a:cubicBezTo>
                <a:cubicBezTo>
                  <a:pt x="38" y="33"/>
                  <a:pt x="39" y="33"/>
                  <a:pt x="40" y="33"/>
                </a:cubicBezTo>
                <a:cubicBezTo>
                  <a:pt x="42" y="33"/>
                  <a:pt x="42" y="33"/>
                  <a:pt x="43" y="34"/>
                </a:cubicBezTo>
                <a:cubicBezTo>
                  <a:pt x="44" y="35"/>
                  <a:pt x="44" y="36"/>
                  <a:pt x="44" y="37"/>
                </a:cubicBezTo>
                <a:cubicBezTo>
                  <a:pt x="44" y="40"/>
                  <a:pt x="44" y="40"/>
                  <a:pt x="44" y="40"/>
                </a:cubicBezTo>
                <a:cubicBezTo>
                  <a:pt x="39" y="40"/>
                  <a:pt x="39" y="40"/>
                  <a:pt x="39" y="40"/>
                </a:cubicBezTo>
                <a:cubicBezTo>
                  <a:pt x="39" y="42"/>
                  <a:pt x="39" y="42"/>
                  <a:pt x="39" y="42"/>
                </a:cubicBezTo>
                <a:cubicBezTo>
                  <a:pt x="39" y="43"/>
                  <a:pt x="40" y="44"/>
                  <a:pt x="40" y="44"/>
                </a:cubicBezTo>
                <a:cubicBezTo>
                  <a:pt x="41" y="44"/>
                  <a:pt x="41" y="44"/>
                  <a:pt x="41" y="43"/>
                </a:cubicBezTo>
                <a:cubicBezTo>
                  <a:pt x="41" y="43"/>
                  <a:pt x="41" y="42"/>
                  <a:pt x="41" y="41"/>
                </a:cubicBezTo>
                <a:cubicBezTo>
                  <a:pt x="44" y="41"/>
                  <a:pt x="44" y="41"/>
                  <a:pt x="44" y="41"/>
                </a:cubicBezTo>
                <a:lnTo>
                  <a:pt x="44" y="42"/>
                </a:lnTo>
                <a:close/>
                <a:moveTo>
                  <a:pt x="41" y="38"/>
                </a:moveTo>
                <a:cubicBezTo>
                  <a:pt x="41" y="37"/>
                  <a:pt x="41" y="37"/>
                  <a:pt x="41" y="37"/>
                </a:cubicBezTo>
                <a:cubicBezTo>
                  <a:pt x="41" y="35"/>
                  <a:pt x="41" y="35"/>
                  <a:pt x="40" y="35"/>
                </a:cubicBezTo>
                <a:cubicBezTo>
                  <a:pt x="40" y="35"/>
                  <a:pt x="39" y="35"/>
                  <a:pt x="39" y="37"/>
                </a:cubicBezTo>
                <a:cubicBezTo>
                  <a:pt x="39" y="38"/>
                  <a:pt x="39" y="38"/>
                  <a:pt x="39" y="38"/>
                </a:cubicBezTo>
                <a:lnTo>
                  <a:pt x="41"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76">
            <a:extLst>
              <a:ext uri="{FF2B5EF4-FFF2-40B4-BE49-F238E27FC236}">
                <a16:creationId xmlns:a16="http://schemas.microsoft.com/office/drawing/2014/main" id="{BD905EF4-F95D-4DB3-9E0B-28B6E17E91BA}"/>
              </a:ext>
            </a:extLst>
          </p:cNvPr>
          <p:cNvSpPr>
            <a:spLocks noEditPoints="1"/>
          </p:cNvSpPr>
          <p:nvPr/>
        </p:nvSpPr>
        <p:spPr bwMode="auto">
          <a:xfrm>
            <a:off x="18832777" y="5151836"/>
            <a:ext cx="567744" cy="755209"/>
          </a:xfrm>
          <a:custGeom>
            <a:avLst/>
            <a:gdLst>
              <a:gd name="T0" fmla="*/ 58381 w 49"/>
              <a:gd name="T1" fmla="*/ 141190 h 65"/>
              <a:gd name="T2" fmla="*/ 44644 w 49"/>
              <a:gd name="T3" fmla="*/ 148077 h 65"/>
              <a:gd name="T4" fmla="*/ 6868 w 49"/>
              <a:gd name="T5" fmla="*/ 158408 h 65"/>
              <a:gd name="T6" fmla="*/ 3434 w 49"/>
              <a:gd name="T7" fmla="*/ 151521 h 65"/>
              <a:gd name="T8" fmla="*/ 0 w 49"/>
              <a:gd name="T9" fmla="*/ 144634 h 65"/>
              <a:gd name="T10" fmla="*/ 3434 w 49"/>
              <a:gd name="T11" fmla="*/ 106754 h 65"/>
              <a:gd name="T12" fmla="*/ 10303 w 49"/>
              <a:gd name="T13" fmla="*/ 103310 h 65"/>
              <a:gd name="T14" fmla="*/ 48079 w 49"/>
              <a:gd name="T15" fmla="*/ 120528 h 65"/>
              <a:gd name="T16" fmla="*/ 58381 w 49"/>
              <a:gd name="T17" fmla="*/ 123972 h 65"/>
              <a:gd name="T18" fmla="*/ 65249 w 49"/>
              <a:gd name="T19" fmla="*/ 134303 h 65"/>
              <a:gd name="T20" fmla="*/ 58381 w 49"/>
              <a:gd name="T21" fmla="*/ 141190 h 65"/>
              <a:gd name="T22" fmla="*/ 78986 w 49"/>
              <a:gd name="T23" fmla="*/ 106754 h 65"/>
              <a:gd name="T24" fmla="*/ 65249 w 49"/>
              <a:gd name="T25" fmla="*/ 99866 h 65"/>
              <a:gd name="T26" fmla="*/ 17171 w 49"/>
              <a:gd name="T27" fmla="*/ 24106 h 65"/>
              <a:gd name="T28" fmla="*/ 20605 w 49"/>
              <a:gd name="T29" fmla="*/ 17218 h 65"/>
              <a:gd name="T30" fmla="*/ 72118 w 49"/>
              <a:gd name="T31" fmla="*/ 3444 h 65"/>
              <a:gd name="T32" fmla="*/ 78986 w 49"/>
              <a:gd name="T33" fmla="*/ 6887 h 65"/>
              <a:gd name="T34" fmla="*/ 85855 w 49"/>
              <a:gd name="T35" fmla="*/ 92979 h 65"/>
              <a:gd name="T36" fmla="*/ 78986 w 49"/>
              <a:gd name="T37" fmla="*/ 106754 h 65"/>
              <a:gd name="T38" fmla="*/ 82420 w 49"/>
              <a:gd name="T39" fmla="*/ 179070 h 65"/>
              <a:gd name="T40" fmla="*/ 82420 w 49"/>
              <a:gd name="T41" fmla="*/ 216951 h 65"/>
              <a:gd name="T42" fmla="*/ 75552 w 49"/>
              <a:gd name="T43" fmla="*/ 223838 h 65"/>
              <a:gd name="T44" fmla="*/ 34342 w 49"/>
              <a:gd name="T45" fmla="*/ 206620 h 65"/>
              <a:gd name="T46" fmla="*/ 30908 w 49"/>
              <a:gd name="T47" fmla="*/ 203176 h 65"/>
              <a:gd name="T48" fmla="*/ 34342 w 49"/>
              <a:gd name="T49" fmla="*/ 199732 h 65"/>
              <a:gd name="T50" fmla="*/ 58381 w 49"/>
              <a:gd name="T51" fmla="*/ 165296 h 65"/>
              <a:gd name="T52" fmla="*/ 65249 w 49"/>
              <a:gd name="T53" fmla="*/ 158408 h 65"/>
              <a:gd name="T54" fmla="*/ 78986 w 49"/>
              <a:gd name="T55" fmla="*/ 154965 h 65"/>
              <a:gd name="T56" fmla="*/ 82420 w 49"/>
              <a:gd name="T57" fmla="*/ 165296 h 65"/>
              <a:gd name="T58" fmla="*/ 82420 w 49"/>
              <a:gd name="T59" fmla="*/ 179070 h 65"/>
              <a:gd name="T60" fmla="*/ 161407 w 49"/>
              <a:gd name="T61" fmla="*/ 113641 h 65"/>
              <a:gd name="T62" fmla="*/ 120196 w 49"/>
              <a:gd name="T63" fmla="*/ 123972 h 65"/>
              <a:gd name="T64" fmla="*/ 109894 w 49"/>
              <a:gd name="T65" fmla="*/ 127415 h 65"/>
              <a:gd name="T66" fmla="*/ 109894 w 49"/>
              <a:gd name="T67" fmla="*/ 127415 h 65"/>
              <a:gd name="T68" fmla="*/ 99591 w 49"/>
              <a:gd name="T69" fmla="*/ 120528 h 65"/>
              <a:gd name="T70" fmla="*/ 99591 w 49"/>
              <a:gd name="T71" fmla="*/ 110197 h 65"/>
              <a:gd name="T72" fmla="*/ 109894 w 49"/>
              <a:gd name="T73" fmla="*/ 96423 h 65"/>
              <a:gd name="T74" fmla="*/ 133933 w 49"/>
              <a:gd name="T75" fmla="*/ 68873 h 65"/>
              <a:gd name="T76" fmla="*/ 140802 w 49"/>
              <a:gd name="T77" fmla="*/ 68873 h 65"/>
              <a:gd name="T78" fmla="*/ 164841 w 49"/>
              <a:gd name="T79" fmla="*/ 103310 h 65"/>
              <a:gd name="T80" fmla="*/ 164841 w 49"/>
              <a:gd name="T81" fmla="*/ 106754 h 65"/>
              <a:gd name="T82" fmla="*/ 161407 w 49"/>
              <a:gd name="T83" fmla="*/ 113641 h 65"/>
              <a:gd name="T84" fmla="*/ 137367 w 49"/>
              <a:gd name="T85" fmla="*/ 206620 h 65"/>
              <a:gd name="T86" fmla="*/ 130499 w 49"/>
              <a:gd name="T87" fmla="*/ 203176 h 65"/>
              <a:gd name="T88" fmla="*/ 109894 w 49"/>
              <a:gd name="T89" fmla="*/ 168739 h 65"/>
              <a:gd name="T90" fmla="*/ 103026 w 49"/>
              <a:gd name="T91" fmla="*/ 158408 h 65"/>
              <a:gd name="T92" fmla="*/ 103026 w 49"/>
              <a:gd name="T93" fmla="*/ 148077 h 65"/>
              <a:gd name="T94" fmla="*/ 113328 w 49"/>
              <a:gd name="T95" fmla="*/ 144634 h 65"/>
              <a:gd name="T96" fmla="*/ 127065 w 49"/>
              <a:gd name="T97" fmla="*/ 151521 h 65"/>
              <a:gd name="T98" fmla="*/ 164841 w 49"/>
              <a:gd name="T99" fmla="*/ 161852 h 65"/>
              <a:gd name="T100" fmla="*/ 168275 w 49"/>
              <a:gd name="T101" fmla="*/ 168739 h 65"/>
              <a:gd name="T102" fmla="*/ 137367 w 49"/>
              <a:gd name="T103" fmla="*/ 206620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 h="65">
                <a:moveTo>
                  <a:pt x="17" y="41"/>
                </a:moveTo>
                <a:cubicBezTo>
                  <a:pt x="17" y="41"/>
                  <a:pt x="17" y="41"/>
                  <a:pt x="13" y="43"/>
                </a:cubicBezTo>
                <a:cubicBezTo>
                  <a:pt x="3" y="46"/>
                  <a:pt x="3" y="46"/>
                  <a:pt x="2" y="46"/>
                </a:cubicBezTo>
                <a:cubicBezTo>
                  <a:pt x="2" y="46"/>
                  <a:pt x="1" y="45"/>
                  <a:pt x="1" y="44"/>
                </a:cubicBezTo>
                <a:cubicBezTo>
                  <a:pt x="0" y="44"/>
                  <a:pt x="0" y="43"/>
                  <a:pt x="0" y="42"/>
                </a:cubicBezTo>
                <a:cubicBezTo>
                  <a:pt x="0" y="38"/>
                  <a:pt x="0" y="33"/>
                  <a:pt x="1" y="31"/>
                </a:cubicBezTo>
                <a:cubicBezTo>
                  <a:pt x="2" y="31"/>
                  <a:pt x="2" y="30"/>
                  <a:pt x="3" y="30"/>
                </a:cubicBezTo>
                <a:cubicBezTo>
                  <a:pt x="4" y="30"/>
                  <a:pt x="4" y="30"/>
                  <a:pt x="14" y="35"/>
                </a:cubicBezTo>
                <a:cubicBezTo>
                  <a:pt x="14" y="35"/>
                  <a:pt x="14" y="35"/>
                  <a:pt x="17" y="36"/>
                </a:cubicBezTo>
                <a:cubicBezTo>
                  <a:pt x="18" y="36"/>
                  <a:pt x="19" y="37"/>
                  <a:pt x="19" y="39"/>
                </a:cubicBezTo>
                <a:cubicBezTo>
                  <a:pt x="19" y="40"/>
                  <a:pt x="18" y="41"/>
                  <a:pt x="17" y="41"/>
                </a:cubicBezTo>
                <a:close/>
                <a:moveTo>
                  <a:pt x="23" y="31"/>
                </a:moveTo>
                <a:cubicBezTo>
                  <a:pt x="22" y="31"/>
                  <a:pt x="21" y="32"/>
                  <a:pt x="19" y="29"/>
                </a:cubicBezTo>
                <a:cubicBezTo>
                  <a:pt x="5" y="8"/>
                  <a:pt x="5" y="7"/>
                  <a:pt x="5" y="7"/>
                </a:cubicBezTo>
                <a:cubicBezTo>
                  <a:pt x="5" y="6"/>
                  <a:pt x="5" y="6"/>
                  <a:pt x="6" y="5"/>
                </a:cubicBezTo>
                <a:cubicBezTo>
                  <a:pt x="8" y="3"/>
                  <a:pt x="18" y="0"/>
                  <a:pt x="21" y="1"/>
                </a:cubicBezTo>
                <a:cubicBezTo>
                  <a:pt x="22" y="1"/>
                  <a:pt x="23" y="1"/>
                  <a:pt x="23" y="2"/>
                </a:cubicBezTo>
                <a:cubicBezTo>
                  <a:pt x="23" y="3"/>
                  <a:pt x="24" y="22"/>
                  <a:pt x="25" y="27"/>
                </a:cubicBezTo>
                <a:cubicBezTo>
                  <a:pt x="25" y="30"/>
                  <a:pt x="23" y="31"/>
                  <a:pt x="23" y="31"/>
                </a:cubicBezTo>
                <a:close/>
                <a:moveTo>
                  <a:pt x="24" y="52"/>
                </a:moveTo>
                <a:cubicBezTo>
                  <a:pt x="24" y="62"/>
                  <a:pt x="24" y="63"/>
                  <a:pt x="24" y="63"/>
                </a:cubicBezTo>
                <a:cubicBezTo>
                  <a:pt x="24" y="64"/>
                  <a:pt x="23" y="64"/>
                  <a:pt x="22" y="65"/>
                </a:cubicBezTo>
                <a:cubicBezTo>
                  <a:pt x="20" y="65"/>
                  <a:pt x="12" y="62"/>
                  <a:pt x="10" y="60"/>
                </a:cubicBezTo>
                <a:cubicBezTo>
                  <a:pt x="10" y="60"/>
                  <a:pt x="10" y="59"/>
                  <a:pt x="9" y="59"/>
                </a:cubicBezTo>
                <a:cubicBezTo>
                  <a:pt x="9" y="58"/>
                  <a:pt x="9" y="58"/>
                  <a:pt x="10" y="58"/>
                </a:cubicBezTo>
                <a:cubicBezTo>
                  <a:pt x="10" y="57"/>
                  <a:pt x="10" y="57"/>
                  <a:pt x="17" y="48"/>
                </a:cubicBezTo>
                <a:cubicBezTo>
                  <a:pt x="17" y="48"/>
                  <a:pt x="17" y="48"/>
                  <a:pt x="19" y="46"/>
                </a:cubicBezTo>
                <a:cubicBezTo>
                  <a:pt x="20" y="45"/>
                  <a:pt x="21" y="45"/>
                  <a:pt x="23" y="45"/>
                </a:cubicBezTo>
                <a:cubicBezTo>
                  <a:pt x="24" y="46"/>
                  <a:pt x="24" y="47"/>
                  <a:pt x="24" y="48"/>
                </a:cubicBezTo>
                <a:cubicBezTo>
                  <a:pt x="24" y="48"/>
                  <a:pt x="24" y="48"/>
                  <a:pt x="24" y="52"/>
                </a:cubicBezTo>
                <a:close/>
                <a:moveTo>
                  <a:pt x="47" y="33"/>
                </a:moveTo>
                <a:cubicBezTo>
                  <a:pt x="47" y="33"/>
                  <a:pt x="46" y="33"/>
                  <a:pt x="35" y="36"/>
                </a:cubicBezTo>
                <a:cubicBezTo>
                  <a:pt x="34" y="36"/>
                  <a:pt x="33" y="36"/>
                  <a:pt x="32" y="37"/>
                </a:cubicBezTo>
                <a:cubicBezTo>
                  <a:pt x="32" y="37"/>
                  <a:pt x="32" y="37"/>
                  <a:pt x="32" y="37"/>
                </a:cubicBezTo>
                <a:cubicBezTo>
                  <a:pt x="31" y="37"/>
                  <a:pt x="30" y="36"/>
                  <a:pt x="29" y="35"/>
                </a:cubicBezTo>
                <a:cubicBezTo>
                  <a:pt x="29" y="34"/>
                  <a:pt x="29" y="33"/>
                  <a:pt x="29" y="32"/>
                </a:cubicBezTo>
                <a:cubicBezTo>
                  <a:pt x="29" y="32"/>
                  <a:pt x="29" y="32"/>
                  <a:pt x="32" y="28"/>
                </a:cubicBezTo>
                <a:cubicBezTo>
                  <a:pt x="38" y="20"/>
                  <a:pt x="38" y="20"/>
                  <a:pt x="39" y="20"/>
                </a:cubicBezTo>
                <a:cubicBezTo>
                  <a:pt x="39" y="19"/>
                  <a:pt x="40" y="19"/>
                  <a:pt x="41" y="20"/>
                </a:cubicBezTo>
                <a:cubicBezTo>
                  <a:pt x="43" y="21"/>
                  <a:pt x="48" y="28"/>
                  <a:pt x="48" y="30"/>
                </a:cubicBezTo>
                <a:cubicBezTo>
                  <a:pt x="48" y="31"/>
                  <a:pt x="48" y="31"/>
                  <a:pt x="48" y="31"/>
                </a:cubicBezTo>
                <a:cubicBezTo>
                  <a:pt x="48" y="31"/>
                  <a:pt x="48" y="32"/>
                  <a:pt x="47" y="33"/>
                </a:cubicBezTo>
                <a:close/>
                <a:moveTo>
                  <a:pt x="40" y="60"/>
                </a:moveTo>
                <a:cubicBezTo>
                  <a:pt x="40" y="60"/>
                  <a:pt x="39" y="60"/>
                  <a:pt x="38" y="59"/>
                </a:cubicBezTo>
                <a:cubicBezTo>
                  <a:pt x="38" y="59"/>
                  <a:pt x="37" y="58"/>
                  <a:pt x="32" y="49"/>
                </a:cubicBezTo>
                <a:cubicBezTo>
                  <a:pt x="30" y="46"/>
                  <a:pt x="30" y="46"/>
                  <a:pt x="30" y="46"/>
                </a:cubicBezTo>
                <a:cubicBezTo>
                  <a:pt x="29" y="45"/>
                  <a:pt x="29" y="44"/>
                  <a:pt x="30" y="43"/>
                </a:cubicBezTo>
                <a:cubicBezTo>
                  <a:pt x="31" y="42"/>
                  <a:pt x="32" y="42"/>
                  <a:pt x="33" y="42"/>
                </a:cubicBezTo>
                <a:cubicBezTo>
                  <a:pt x="33" y="42"/>
                  <a:pt x="33" y="42"/>
                  <a:pt x="37" y="44"/>
                </a:cubicBezTo>
                <a:cubicBezTo>
                  <a:pt x="47" y="47"/>
                  <a:pt x="47" y="47"/>
                  <a:pt x="48" y="47"/>
                </a:cubicBezTo>
                <a:cubicBezTo>
                  <a:pt x="48" y="48"/>
                  <a:pt x="49" y="48"/>
                  <a:pt x="49" y="49"/>
                </a:cubicBezTo>
                <a:cubicBezTo>
                  <a:pt x="48" y="52"/>
                  <a:pt x="43" y="59"/>
                  <a:pt x="40"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87">
            <a:extLst>
              <a:ext uri="{FF2B5EF4-FFF2-40B4-BE49-F238E27FC236}">
                <a16:creationId xmlns:a16="http://schemas.microsoft.com/office/drawing/2014/main" id="{8C03102E-C6D5-4A73-89FD-EE29B37B4B91}"/>
              </a:ext>
            </a:extLst>
          </p:cNvPr>
          <p:cNvSpPr>
            <a:spLocks noChangeArrowheads="1"/>
          </p:cNvSpPr>
          <p:nvPr/>
        </p:nvSpPr>
        <p:spPr bwMode="auto">
          <a:xfrm>
            <a:off x="3549827" y="6549162"/>
            <a:ext cx="661049" cy="650879"/>
          </a:xfrm>
          <a:custGeom>
            <a:avLst/>
            <a:gdLst>
              <a:gd name="T0" fmla="*/ 51711 w 462"/>
              <a:gd name="T1" fmla="*/ 68060 h 452"/>
              <a:gd name="T2" fmla="*/ 83636 w 462"/>
              <a:gd name="T3" fmla="*/ 43721 h 452"/>
              <a:gd name="T4" fmla="*/ 83636 w 462"/>
              <a:gd name="T5" fmla="*/ 31551 h 452"/>
              <a:gd name="T6" fmla="*/ 19785 w 462"/>
              <a:gd name="T7" fmla="*/ 39664 h 452"/>
              <a:gd name="T8" fmla="*/ 51711 w 462"/>
              <a:gd name="T9" fmla="*/ 68060 h 452"/>
              <a:gd name="T10" fmla="*/ 27879 w 462"/>
              <a:gd name="T11" fmla="*/ 87892 h 452"/>
              <a:gd name="T12" fmla="*/ 11691 w 462"/>
              <a:gd name="T13" fmla="*/ 55891 h 452"/>
              <a:gd name="T14" fmla="*/ 15738 w 462"/>
              <a:gd name="T15" fmla="*/ 151445 h 452"/>
              <a:gd name="T16" fmla="*/ 27879 w 462"/>
              <a:gd name="T17" fmla="*/ 87892 h 452"/>
              <a:gd name="T18" fmla="*/ 103421 w 462"/>
              <a:gd name="T19" fmla="*/ 15776 h 452"/>
              <a:gd name="T20" fmla="*/ 155582 w 462"/>
              <a:gd name="T21" fmla="*/ 11719 h 452"/>
              <a:gd name="T22" fmla="*/ 67898 w 462"/>
              <a:gd name="T23" fmla="*/ 3606 h 452"/>
              <a:gd name="T24" fmla="*/ 103421 w 462"/>
              <a:gd name="T25" fmla="*/ 15776 h 452"/>
              <a:gd name="T26" fmla="*/ 135347 w 462"/>
              <a:gd name="T27" fmla="*/ 119894 h 452"/>
              <a:gd name="T28" fmla="*/ 111515 w 462"/>
              <a:gd name="T29" fmla="*/ 59496 h 452"/>
              <a:gd name="T30" fmla="*/ 91730 w 462"/>
              <a:gd name="T31" fmla="*/ 55891 h 452"/>
              <a:gd name="T32" fmla="*/ 71945 w 462"/>
              <a:gd name="T33" fmla="*/ 87892 h 452"/>
              <a:gd name="T34" fmla="*/ 135347 w 462"/>
              <a:gd name="T35" fmla="*/ 119894 h 452"/>
              <a:gd name="T36" fmla="*/ 163226 w 462"/>
              <a:gd name="T37" fmla="*/ 147389 h 452"/>
              <a:gd name="T38" fmla="*/ 163226 w 462"/>
              <a:gd name="T39" fmla="*/ 183447 h 452"/>
              <a:gd name="T40" fmla="*/ 175367 w 462"/>
              <a:gd name="T41" fmla="*/ 135670 h 452"/>
              <a:gd name="T42" fmla="*/ 131300 w 462"/>
              <a:gd name="T43" fmla="*/ 135670 h 452"/>
              <a:gd name="T44" fmla="*/ 63851 w 462"/>
              <a:gd name="T45" fmla="*/ 107724 h 452"/>
              <a:gd name="T46" fmla="*/ 48113 w 462"/>
              <a:gd name="T47" fmla="*/ 107724 h 452"/>
              <a:gd name="T48" fmla="*/ 63851 w 462"/>
              <a:gd name="T49" fmla="*/ 195617 h 452"/>
              <a:gd name="T50" fmla="*/ 171320 w 462"/>
              <a:gd name="T51" fmla="*/ 23889 h 452"/>
              <a:gd name="T52" fmla="*/ 123656 w 462"/>
              <a:gd name="T53" fmla="*/ 35608 h 452"/>
              <a:gd name="T54" fmla="*/ 123656 w 462"/>
              <a:gd name="T55" fmla="*/ 47777 h 452"/>
              <a:gd name="T56" fmla="*/ 175367 w 462"/>
              <a:gd name="T57" fmla="*/ 119894 h 452"/>
              <a:gd name="T58" fmla="*/ 207292 w 462"/>
              <a:gd name="T59" fmla="*/ 99611 h 452"/>
              <a:gd name="T60" fmla="*/ 143441 w 462"/>
              <a:gd name="T61" fmla="*/ 147389 h 452"/>
              <a:gd name="T62" fmla="*/ 79589 w 462"/>
              <a:gd name="T63" fmla="*/ 199673 h 452"/>
              <a:gd name="T64" fmla="*/ 147488 w 462"/>
              <a:gd name="T65" fmla="*/ 195617 h 452"/>
              <a:gd name="T66" fmla="*/ 147488 w 462"/>
              <a:gd name="T67" fmla="*/ 151445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69" name="Freeform 105">
            <a:extLst>
              <a:ext uri="{FF2B5EF4-FFF2-40B4-BE49-F238E27FC236}">
                <a16:creationId xmlns:a16="http://schemas.microsoft.com/office/drawing/2014/main" id="{76545D63-CEAE-4901-BD00-3B95FAD16738}"/>
              </a:ext>
            </a:extLst>
          </p:cNvPr>
          <p:cNvSpPr>
            <a:spLocks noChangeArrowheads="1"/>
          </p:cNvSpPr>
          <p:nvPr/>
        </p:nvSpPr>
        <p:spPr bwMode="auto">
          <a:xfrm>
            <a:off x="2130355" y="6583410"/>
            <a:ext cx="727156" cy="549179"/>
          </a:xfrm>
          <a:custGeom>
            <a:avLst/>
            <a:gdLst>
              <a:gd name="T0" fmla="*/ 219431 w 506"/>
              <a:gd name="T1" fmla="*/ 95952 h 382"/>
              <a:gd name="T2" fmla="*/ 163224 w 506"/>
              <a:gd name="T3" fmla="*/ 63968 h 382"/>
              <a:gd name="T4" fmla="*/ 202794 w 506"/>
              <a:gd name="T5" fmla="*/ 36038 h 382"/>
              <a:gd name="T6" fmla="*/ 202794 w 506"/>
              <a:gd name="T7" fmla="*/ 19821 h 382"/>
              <a:gd name="T8" fmla="*/ 163224 w 506"/>
              <a:gd name="T9" fmla="*/ 23875 h 382"/>
              <a:gd name="T10" fmla="*/ 163224 w 506"/>
              <a:gd name="T11" fmla="*/ 0 h 382"/>
              <a:gd name="T12" fmla="*/ 147487 w 506"/>
              <a:gd name="T13" fmla="*/ 0 h 382"/>
              <a:gd name="T14" fmla="*/ 115561 w 506"/>
              <a:gd name="T15" fmla="*/ 31984 h 382"/>
              <a:gd name="T16" fmla="*/ 115561 w 506"/>
              <a:gd name="T17" fmla="*/ 47751 h 382"/>
              <a:gd name="T18" fmla="*/ 151084 w 506"/>
              <a:gd name="T19" fmla="*/ 43696 h 382"/>
              <a:gd name="T20" fmla="*/ 123655 w 506"/>
              <a:gd name="T21" fmla="*/ 80185 h 382"/>
              <a:gd name="T22" fmla="*/ 139393 w 506"/>
              <a:gd name="T23" fmla="*/ 143703 h 382"/>
              <a:gd name="T24" fmla="*/ 178962 w 506"/>
              <a:gd name="T25" fmla="*/ 159470 h 382"/>
              <a:gd name="T26" fmla="*/ 183009 w 506"/>
              <a:gd name="T27" fmla="*/ 167578 h 382"/>
              <a:gd name="T28" fmla="*/ 219431 w 506"/>
              <a:gd name="T29" fmla="*/ 95952 h 382"/>
              <a:gd name="T30" fmla="*/ 139393 w 506"/>
              <a:gd name="T31" fmla="*/ 131540 h 382"/>
              <a:gd name="T32" fmla="*/ 135346 w 506"/>
              <a:gd name="T33" fmla="*/ 91898 h 382"/>
              <a:gd name="T34" fmla="*/ 151084 w 506"/>
              <a:gd name="T35" fmla="*/ 127936 h 382"/>
              <a:gd name="T36" fmla="*/ 163224 w 506"/>
              <a:gd name="T37" fmla="*/ 123882 h 382"/>
              <a:gd name="T38" fmla="*/ 163224 w 506"/>
              <a:gd name="T39" fmla="*/ 80185 h 382"/>
              <a:gd name="T40" fmla="*/ 187056 w 506"/>
              <a:gd name="T41" fmla="*/ 83789 h 382"/>
              <a:gd name="T42" fmla="*/ 63851 w 506"/>
              <a:gd name="T43" fmla="*/ 40093 h 382"/>
              <a:gd name="T44" fmla="*/ 63851 w 506"/>
              <a:gd name="T45" fmla="*/ 36038 h 382"/>
              <a:gd name="T46" fmla="*/ 39570 w 506"/>
              <a:gd name="T47" fmla="*/ 40093 h 382"/>
              <a:gd name="T48" fmla="*/ 0 w 506"/>
              <a:gd name="T49" fmla="*/ 163524 h 382"/>
              <a:gd name="T50" fmla="*/ 19785 w 506"/>
              <a:gd name="T51" fmla="*/ 163524 h 382"/>
              <a:gd name="T52" fmla="*/ 71945 w 506"/>
              <a:gd name="T53" fmla="*/ 123882 h 382"/>
              <a:gd name="T54" fmla="*/ 83636 w 506"/>
              <a:gd name="T55" fmla="*/ 163524 h 382"/>
              <a:gd name="T56" fmla="*/ 103420 w 506"/>
              <a:gd name="T57" fmla="*/ 163524 h 382"/>
              <a:gd name="T58" fmla="*/ 35523 w 506"/>
              <a:gd name="T59" fmla="*/ 107664 h 382"/>
              <a:gd name="T60" fmla="*/ 52160 w 506"/>
              <a:gd name="T61" fmla="*/ 52256 h 382"/>
              <a:gd name="T62" fmla="*/ 35523 w 506"/>
              <a:gd name="T63" fmla="*/ 107664 h 3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cubicBezTo>
                  <a:pt x="354" y="0"/>
                  <a:pt x="336" y="0"/>
                  <a:pt x="336" y="0"/>
                </a:cubicBezTo>
                <a:lnTo>
                  <a:pt x="328" y="0"/>
                </a:lnTo>
                <a:cubicBezTo>
                  <a:pt x="328" y="9"/>
                  <a:pt x="336" y="62"/>
                  <a:pt x="336" y="62"/>
                </a:cubicBezTo>
                <a:lnTo>
                  <a:pt x="257" y="71"/>
                </a:lnTo>
                <a:lnTo>
                  <a:pt x="248" y="80"/>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cubicBezTo>
                  <a:pt x="44" y="363"/>
                  <a:pt x="44" y="363"/>
                  <a:pt x="44" y="363"/>
                </a:cubicBezTo>
                <a:cubicBezTo>
                  <a:pt x="44" y="354"/>
                  <a:pt x="71" y="275"/>
                  <a:pt x="71" y="275"/>
                </a:cubicBezTo>
                <a:cubicBezTo>
                  <a:pt x="160" y="275"/>
                  <a:pt x="160" y="275"/>
                  <a:pt x="160" y="275"/>
                </a:cubicBezTo>
                <a:cubicBezTo>
                  <a:pt x="160" y="275"/>
                  <a:pt x="186" y="354"/>
                  <a:pt x="186" y="363"/>
                </a:cubicBezTo>
                <a:cubicBezTo>
                  <a:pt x="230" y="363"/>
                  <a:pt x="230" y="363"/>
                  <a:pt x="230" y="363"/>
                </a:cubicBez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72" name="TextBox 71">
            <a:extLst>
              <a:ext uri="{FF2B5EF4-FFF2-40B4-BE49-F238E27FC236}">
                <a16:creationId xmlns:a16="http://schemas.microsoft.com/office/drawing/2014/main" id="{2CCACAC9-ABDA-48D2-87B2-E759CF60A0DF}"/>
              </a:ext>
            </a:extLst>
          </p:cNvPr>
          <p:cNvSpPr txBox="1"/>
          <p:nvPr/>
        </p:nvSpPr>
        <p:spPr>
          <a:xfrm>
            <a:off x="2130355" y="1509823"/>
            <a:ext cx="14027220" cy="757130"/>
          </a:xfrm>
          <a:prstGeom prst="rect">
            <a:avLst/>
          </a:prstGeom>
          <a:noFill/>
        </p:spPr>
        <p:txBody>
          <a:bodyPr wrap="square" rtlCol="0">
            <a:spAutoFit/>
          </a:bodyPr>
          <a:lstStyle/>
          <a:p>
            <a:pPr>
              <a:lnSpc>
                <a:spcPct val="80000"/>
              </a:lnSpc>
            </a:pPr>
            <a:r>
              <a:rPr lang="en-US" sz="5400" dirty="0">
                <a:solidFill>
                  <a:schemeClr val="bg1"/>
                </a:solidFill>
                <a:latin typeface="Lato Black"/>
                <a:cs typeface="Lato Black"/>
              </a:rPr>
              <a:t>Logos</a:t>
            </a:r>
            <a:endParaRPr lang="en-US" sz="7200" dirty="0">
              <a:solidFill>
                <a:schemeClr val="bg1"/>
              </a:solidFill>
              <a:latin typeface="Lato Black"/>
              <a:cs typeface="Lato Black"/>
            </a:endParaRPr>
          </a:p>
        </p:txBody>
      </p:sp>
      <p:sp>
        <p:nvSpPr>
          <p:cNvPr id="73" name="Rectangle 72">
            <a:extLst>
              <a:ext uri="{FF2B5EF4-FFF2-40B4-BE49-F238E27FC236}">
                <a16:creationId xmlns:a16="http://schemas.microsoft.com/office/drawing/2014/main" id="{BE8490C1-9EDE-4786-AC23-82E2DF5F0555}"/>
              </a:ext>
            </a:extLst>
          </p:cNvPr>
          <p:cNvSpPr/>
          <p:nvPr/>
        </p:nvSpPr>
        <p:spPr>
          <a:xfrm>
            <a:off x="1871813" y="1192805"/>
            <a:ext cx="141940" cy="125610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545169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7">
            <a:extLst>
              <a:ext uri="{FF2B5EF4-FFF2-40B4-BE49-F238E27FC236}">
                <a16:creationId xmlns:a16="http://schemas.microsoft.com/office/drawing/2014/main" id="{AEA287F1-6A22-4250-84F9-E32FD853B279}"/>
              </a:ext>
            </a:extLst>
          </p:cNvPr>
          <p:cNvSpPr>
            <a:spLocks noChangeArrowheads="1"/>
          </p:cNvSpPr>
          <p:nvPr/>
        </p:nvSpPr>
        <p:spPr bwMode="auto">
          <a:xfrm>
            <a:off x="6049037" y="9211431"/>
            <a:ext cx="604708" cy="539584"/>
          </a:xfrm>
          <a:custGeom>
            <a:avLst/>
            <a:gdLst>
              <a:gd name="T0" fmla="*/ 183005 w 574"/>
              <a:gd name="T1" fmla="*/ 109768 h 510"/>
              <a:gd name="T2" fmla="*/ 183005 w 574"/>
              <a:gd name="T3" fmla="*/ 109768 h 510"/>
              <a:gd name="T4" fmla="*/ 114333 w 574"/>
              <a:gd name="T5" fmla="*/ 178734 h 510"/>
              <a:gd name="T6" fmla="*/ 101749 w 574"/>
              <a:gd name="T7" fmla="*/ 178734 h 510"/>
              <a:gd name="T8" fmla="*/ 101749 w 574"/>
              <a:gd name="T9" fmla="*/ 163207 h 510"/>
              <a:gd name="T10" fmla="*/ 167904 w 574"/>
              <a:gd name="T11" fmla="*/ 96769 h 510"/>
              <a:gd name="T12" fmla="*/ 167904 w 574"/>
              <a:gd name="T13" fmla="*/ 96769 h 510"/>
              <a:gd name="T14" fmla="*/ 167904 w 574"/>
              <a:gd name="T15" fmla="*/ 38274 h 510"/>
              <a:gd name="T16" fmla="*/ 111816 w 574"/>
              <a:gd name="T17" fmla="*/ 38274 h 510"/>
              <a:gd name="T18" fmla="*/ 30561 w 574"/>
              <a:gd name="T19" fmla="*/ 117350 h 510"/>
              <a:gd name="T20" fmla="*/ 30561 w 574"/>
              <a:gd name="T21" fmla="*/ 150570 h 510"/>
              <a:gd name="T22" fmla="*/ 66155 w 574"/>
              <a:gd name="T23" fmla="*/ 150570 h 510"/>
              <a:gd name="T24" fmla="*/ 139860 w 574"/>
              <a:gd name="T25" fmla="*/ 76549 h 510"/>
              <a:gd name="T26" fmla="*/ 139860 w 574"/>
              <a:gd name="T27" fmla="*/ 66438 h 510"/>
              <a:gd name="T28" fmla="*/ 129793 w 574"/>
              <a:gd name="T29" fmla="*/ 66438 h 510"/>
              <a:gd name="T30" fmla="*/ 68672 w 574"/>
              <a:gd name="T31" fmla="*/ 129988 h 510"/>
              <a:gd name="T32" fmla="*/ 53571 w 574"/>
              <a:gd name="T33" fmla="*/ 129988 h 510"/>
              <a:gd name="T34" fmla="*/ 53571 w 574"/>
              <a:gd name="T35" fmla="*/ 114823 h 510"/>
              <a:gd name="T36" fmla="*/ 114333 w 574"/>
              <a:gd name="T37" fmla="*/ 53440 h 510"/>
              <a:gd name="T38" fmla="*/ 154961 w 574"/>
              <a:gd name="T39" fmla="*/ 53440 h 510"/>
              <a:gd name="T40" fmla="*/ 154961 w 574"/>
              <a:gd name="T41" fmla="*/ 91714 h 510"/>
              <a:gd name="T42" fmla="*/ 78739 w 574"/>
              <a:gd name="T43" fmla="*/ 165735 h 510"/>
              <a:gd name="T44" fmla="*/ 17977 w 574"/>
              <a:gd name="T45" fmla="*/ 165735 h 510"/>
              <a:gd name="T46" fmla="*/ 17977 w 574"/>
              <a:gd name="T47" fmla="*/ 104713 h 510"/>
              <a:gd name="T48" fmla="*/ 17977 w 574"/>
              <a:gd name="T49" fmla="*/ 104713 h 510"/>
              <a:gd name="T50" fmla="*/ 96716 w 574"/>
              <a:gd name="T51" fmla="*/ 22748 h 510"/>
              <a:gd name="T52" fmla="*/ 96716 w 574"/>
              <a:gd name="T53" fmla="*/ 22748 h 510"/>
              <a:gd name="T54" fmla="*/ 183005 w 574"/>
              <a:gd name="T55" fmla="*/ 22748 h 510"/>
              <a:gd name="T56" fmla="*/ 183005 w 574"/>
              <a:gd name="T57" fmla="*/ 109768 h 5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4" h="510">
                <a:moveTo>
                  <a:pt x="509" y="304"/>
                </a:moveTo>
                <a:lnTo>
                  <a:pt x="509" y="304"/>
                </a:lnTo>
                <a:cubicBezTo>
                  <a:pt x="318" y="495"/>
                  <a:pt x="318" y="495"/>
                  <a:pt x="318" y="495"/>
                </a:cubicBezTo>
                <a:cubicBezTo>
                  <a:pt x="311" y="502"/>
                  <a:pt x="290" y="502"/>
                  <a:pt x="283" y="495"/>
                </a:cubicBezTo>
                <a:cubicBezTo>
                  <a:pt x="269" y="480"/>
                  <a:pt x="269" y="466"/>
                  <a:pt x="283" y="452"/>
                </a:cubicBezTo>
                <a:cubicBezTo>
                  <a:pt x="467" y="268"/>
                  <a:pt x="467" y="268"/>
                  <a:pt x="467" y="268"/>
                </a:cubicBezTo>
                <a:cubicBezTo>
                  <a:pt x="509" y="226"/>
                  <a:pt x="509" y="148"/>
                  <a:pt x="467" y="106"/>
                </a:cubicBezTo>
                <a:cubicBezTo>
                  <a:pt x="424" y="63"/>
                  <a:pt x="354" y="63"/>
                  <a:pt x="311" y="106"/>
                </a:cubicBezTo>
                <a:cubicBezTo>
                  <a:pt x="85" y="325"/>
                  <a:pt x="85" y="325"/>
                  <a:pt x="85" y="325"/>
                </a:cubicBezTo>
                <a:cubicBezTo>
                  <a:pt x="64" y="353"/>
                  <a:pt x="64" y="396"/>
                  <a:pt x="85" y="417"/>
                </a:cubicBezTo>
                <a:cubicBezTo>
                  <a:pt x="113" y="445"/>
                  <a:pt x="156" y="445"/>
                  <a:pt x="184" y="417"/>
                </a:cubicBezTo>
                <a:cubicBezTo>
                  <a:pt x="389" y="212"/>
                  <a:pt x="389" y="212"/>
                  <a:pt x="389" y="212"/>
                </a:cubicBezTo>
                <a:cubicBezTo>
                  <a:pt x="396" y="205"/>
                  <a:pt x="396" y="198"/>
                  <a:pt x="389" y="184"/>
                </a:cubicBezTo>
                <a:cubicBezTo>
                  <a:pt x="382" y="176"/>
                  <a:pt x="368" y="176"/>
                  <a:pt x="361" y="184"/>
                </a:cubicBezTo>
                <a:cubicBezTo>
                  <a:pt x="191" y="360"/>
                  <a:pt x="191" y="360"/>
                  <a:pt x="191" y="360"/>
                </a:cubicBezTo>
                <a:cubicBezTo>
                  <a:pt x="177" y="374"/>
                  <a:pt x="156" y="374"/>
                  <a:pt x="149" y="360"/>
                </a:cubicBezTo>
                <a:cubicBezTo>
                  <a:pt x="134" y="346"/>
                  <a:pt x="134" y="332"/>
                  <a:pt x="149" y="318"/>
                </a:cubicBezTo>
                <a:cubicBezTo>
                  <a:pt x="318" y="148"/>
                  <a:pt x="318" y="148"/>
                  <a:pt x="318" y="148"/>
                </a:cubicBezTo>
                <a:cubicBezTo>
                  <a:pt x="354" y="120"/>
                  <a:pt x="396" y="120"/>
                  <a:pt x="431" y="148"/>
                </a:cubicBezTo>
                <a:cubicBezTo>
                  <a:pt x="460" y="176"/>
                  <a:pt x="460" y="226"/>
                  <a:pt x="431" y="254"/>
                </a:cubicBezTo>
                <a:cubicBezTo>
                  <a:pt x="219" y="459"/>
                  <a:pt x="219" y="459"/>
                  <a:pt x="219" y="459"/>
                </a:cubicBezTo>
                <a:cubicBezTo>
                  <a:pt x="177" y="509"/>
                  <a:pt x="99" y="509"/>
                  <a:pt x="50" y="459"/>
                </a:cubicBezTo>
                <a:cubicBezTo>
                  <a:pt x="0" y="410"/>
                  <a:pt x="0" y="332"/>
                  <a:pt x="50" y="290"/>
                </a:cubicBezTo>
                <a:cubicBezTo>
                  <a:pt x="269" y="63"/>
                  <a:pt x="269" y="63"/>
                  <a:pt x="269" y="63"/>
                </a:cubicBezTo>
                <a:cubicBezTo>
                  <a:pt x="332" y="0"/>
                  <a:pt x="438" y="0"/>
                  <a:pt x="509" y="63"/>
                </a:cubicBezTo>
                <a:cubicBezTo>
                  <a:pt x="573" y="134"/>
                  <a:pt x="573" y="240"/>
                  <a:pt x="509" y="3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5" name="Freeform 38">
            <a:extLst>
              <a:ext uri="{FF2B5EF4-FFF2-40B4-BE49-F238E27FC236}">
                <a16:creationId xmlns:a16="http://schemas.microsoft.com/office/drawing/2014/main" id="{F15F869E-4B96-4E1D-86A9-EDE52329E4D8}"/>
              </a:ext>
            </a:extLst>
          </p:cNvPr>
          <p:cNvSpPr>
            <a:spLocks noChangeArrowheads="1"/>
          </p:cNvSpPr>
          <p:nvPr/>
        </p:nvSpPr>
        <p:spPr bwMode="auto">
          <a:xfrm>
            <a:off x="12493601" y="9226488"/>
            <a:ext cx="509470" cy="509470"/>
          </a:xfrm>
          <a:custGeom>
            <a:avLst/>
            <a:gdLst>
              <a:gd name="T0" fmla="*/ 216197 w 609"/>
              <a:gd name="T1" fmla="*/ 15468 h 609"/>
              <a:gd name="T2" fmla="*/ 216197 w 609"/>
              <a:gd name="T3" fmla="*/ 15468 h 609"/>
              <a:gd name="T4" fmla="*/ 216197 w 609"/>
              <a:gd name="T5" fmla="*/ 15468 h 609"/>
              <a:gd name="T6" fmla="*/ 142453 w 609"/>
              <a:gd name="T7" fmla="*/ 211161 h 609"/>
              <a:gd name="T8" fmla="*/ 142453 w 609"/>
              <a:gd name="T9" fmla="*/ 211161 h 609"/>
              <a:gd name="T10" fmla="*/ 132021 w 609"/>
              <a:gd name="T11" fmla="*/ 218715 h 609"/>
              <a:gd name="T12" fmla="*/ 121948 w 609"/>
              <a:gd name="T13" fmla="*/ 211161 h 609"/>
              <a:gd name="T14" fmla="*/ 121948 w 609"/>
              <a:gd name="T15" fmla="*/ 211161 h 609"/>
              <a:gd name="T16" fmla="*/ 101803 w 609"/>
              <a:gd name="T17" fmla="*/ 117272 h 609"/>
              <a:gd name="T18" fmla="*/ 7554 w 609"/>
              <a:gd name="T19" fmla="*/ 96767 h 609"/>
              <a:gd name="T20" fmla="*/ 7554 w 609"/>
              <a:gd name="T21" fmla="*/ 96767 h 609"/>
              <a:gd name="T22" fmla="*/ 0 w 609"/>
              <a:gd name="T23" fmla="*/ 86695 h 609"/>
              <a:gd name="T24" fmla="*/ 7554 w 609"/>
              <a:gd name="T25" fmla="*/ 76263 h 609"/>
              <a:gd name="T26" fmla="*/ 7554 w 609"/>
              <a:gd name="T27" fmla="*/ 76263 h 609"/>
              <a:gd name="T28" fmla="*/ 203247 w 609"/>
              <a:gd name="T29" fmla="*/ 2878 h 609"/>
              <a:gd name="T30" fmla="*/ 203247 w 609"/>
              <a:gd name="T31" fmla="*/ 2878 h 609"/>
              <a:gd name="T32" fmla="*/ 208283 w 609"/>
              <a:gd name="T33" fmla="*/ 0 h 609"/>
              <a:gd name="T34" fmla="*/ 218715 w 609"/>
              <a:gd name="T35" fmla="*/ 10432 h 609"/>
              <a:gd name="T36" fmla="*/ 216197 w 609"/>
              <a:gd name="T37" fmla="*/ 15468 h 609"/>
              <a:gd name="T38" fmla="*/ 45686 w 609"/>
              <a:gd name="T39" fmla="*/ 84177 h 609"/>
              <a:gd name="T40" fmla="*/ 45686 w 609"/>
              <a:gd name="T41" fmla="*/ 84177 h 609"/>
              <a:gd name="T42" fmla="*/ 111876 w 609"/>
              <a:gd name="T43" fmla="*/ 99285 h 609"/>
              <a:gd name="T44" fmla="*/ 111876 w 609"/>
              <a:gd name="T45" fmla="*/ 99285 h 609"/>
              <a:gd name="T46" fmla="*/ 119430 w 609"/>
              <a:gd name="T47" fmla="*/ 106840 h 609"/>
              <a:gd name="T48" fmla="*/ 119430 w 609"/>
              <a:gd name="T49" fmla="*/ 106840 h 609"/>
              <a:gd name="T50" fmla="*/ 134898 w 609"/>
              <a:gd name="T51" fmla="*/ 173030 h 609"/>
              <a:gd name="T52" fmla="*/ 190656 w 609"/>
              <a:gd name="T53" fmla="*/ 28059 h 609"/>
              <a:gd name="T54" fmla="*/ 45686 w 609"/>
              <a:gd name="T55" fmla="*/ 84177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9" h="609">
                <a:moveTo>
                  <a:pt x="601" y="43"/>
                </a:moveTo>
                <a:lnTo>
                  <a:pt x="601" y="43"/>
                </a:lnTo>
                <a:cubicBezTo>
                  <a:pt x="396" y="587"/>
                  <a:pt x="396" y="587"/>
                  <a:pt x="396" y="587"/>
                </a:cubicBezTo>
                <a:cubicBezTo>
                  <a:pt x="389" y="601"/>
                  <a:pt x="382" y="608"/>
                  <a:pt x="367" y="608"/>
                </a:cubicBezTo>
                <a:cubicBezTo>
                  <a:pt x="353" y="608"/>
                  <a:pt x="346" y="594"/>
                  <a:pt x="339" y="587"/>
                </a:cubicBezTo>
                <a:cubicBezTo>
                  <a:pt x="283" y="326"/>
                  <a:pt x="283" y="326"/>
                  <a:pt x="283" y="326"/>
                </a:cubicBezTo>
                <a:cubicBezTo>
                  <a:pt x="21" y="269"/>
                  <a:pt x="21" y="269"/>
                  <a:pt x="21" y="269"/>
                </a:cubicBezTo>
                <a:cubicBezTo>
                  <a:pt x="14" y="262"/>
                  <a:pt x="0" y="255"/>
                  <a:pt x="0" y="241"/>
                </a:cubicBezTo>
                <a:cubicBezTo>
                  <a:pt x="0" y="227"/>
                  <a:pt x="7" y="219"/>
                  <a:pt x="21" y="212"/>
                </a:cubicBezTo>
                <a:cubicBezTo>
                  <a:pt x="565" y="8"/>
                  <a:pt x="565" y="8"/>
                  <a:pt x="565" y="8"/>
                </a:cubicBezTo>
                <a:cubicBezTo>
                  <a:pt x="572" y="0"/>
                  <a:pt x="572" y="0"/>
                  <a:pt x="579" y="0"/>
                </a:cubicBezTo>
                <a:cubicBezTo>
                  <a:pt x="594" y="0"/>
                  <a:pt x="608" y="15"/>
                  <a:pt x="608" y="29"/>
                </a:cubicBezTo>
                <a:cubicBezTo>
                  <a:pt x="608" y="36"/>
                  <a:pt x="608" y="36"/>
                  <a:pt x="601" y="43"/>
                </a:cubicBezTo>
                <a:close/>
                <a:moveTo>
                  <a:pt x="127" y="234"/>
                </a:moveTo>
                <a:lnTo>
                  <a:pt x="127" y="234"/>
                </a:lnTo>
                <a:cubicBezTo>
                  <a:pt x="311" y="276"/>
                  <a:pt x="311" y="276"/>
                  <a:pt x="311" y="276"/>
                </a:cubicBezTo>
                <a:cubicBezTo>
                  <a:pt x="318" y="276"/>
                  <a:pt x="332" y="290"/>
                  <a:pt x="332" y="297"/>
                </a:cubicBezTo>
                <a:cubicBezTo>
                  <a:pt x="375" y="481"/>
                  <a:pt x="375" y="481"/>
                  <a:pt x="375" y="481"/>
                </a:cubicBezTo>
                <a:cubicBezTo>
                  <a:pt x="530" y="78"/>
                  <a:pt x="530" y="78"/>
                  <a:pt x="530" y="78"/>
                </a:cubicBezTo>
                <a:lnTo>
                  <a:pt x="127" y="23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6" name="Freeform 39">
            <a:extLst>
              <a:ext uri="{FF2B5EF4-FFF2-40B4-BE49-F238E27FC236}">
                <a16:creationId xmlns:a16="http://schemas.microsoft.com/office/drawing/2014/main" id="{944BA25A-02A5-4283-AE77-151CEE0437DA}"/>
              </a:ext>
            </a:extLst>
          </p:cNvPr>
          <p:cNvSpPr>
            <a:spLocks noChangeArrowheads="1"/>
          </p:cNvSpPr>
          <p:nvPr/>
        </p:nvSpPr>
        <p:spPr bwMode="auto">
          <a:xfrm>
            <a:off x="21579913" y="7008260"/>
            <a:ext cx="560639" cy="564730"/>
          </a:xfrm>
          <a:custGeom>
            <a:avLst/>
            <a:gdLst>
              <a:gd name="T0" fmla="*/ 214598 w 602"/>
              <a:gd name="T1" fmla="*/ 17986 h 609"/>
              <a:gd name="T2" fmla="*/ 214598 w 602"/>
              <a:gd name="T3" fmla="*/ 17986 h 609"/>
              <a:gd name="T4" fmla="*/ 186418 w 602"/>
              <a:gd name="T5" fmla="*/ 46045 h 609"/>
              <a:gd name="T6" fmla="*/ 186418 w 602"/>
              <a:gd name="T7" fmla="*/ 167993 h 609"/>
              <a:gd name="T8" fmla="*/ 206650 w 602"/>
              <a:gd name="T9" fmla="*/ 167993 h 609"/>
              <a:gd name="T10" fmla="*/ 217127 w 602"/>
              <a:gd name="T11" fmla="*/ 178066 h 609"/>
              <a:gd name="T12" fmla="*/ 206650 w 602"/>
              <a:gd name="T13" fmla="*/ 188138 h 609"/>
              <a:gd name="T14" fmla="*/ 186418 w 602"/>
              <a:gd name="T15" fmla="*/ 188138 h 609"/>
              <a:gd name="T16" fmla="*/ 186418 w 602"/>
              <a:gd name="T17" fmla="*/ 208643 h 609"/>
              <a:gd name="T18" fmla="*/ 186418 w 602"/>
              <a:gd name="T19" fmla="*/ 208643 h 609"/>
              <a:gd name="T20" fmla="*/ 175941 w 602"/>
              <a:gd name="T21" fmla="*/ 218715 h 609"/>
              <a:gd name="T22" fmla="*/ 165826 w 602"/>
              <a:gd name="T23" fmla="*/ 208643 h 609"/>
              <a:gd name="T24" fmla="*/ 165826 w 602"/>
              <a:gd name="T25" fmla="*/ 188138 h 609"/>
              <a:gd name="T26" fmla="*/ 45882 w 602"/>
              <a:gd name="T27" fmla="*/ 188138 h 609"/>
              <a:gd name="T28" fmla="*/ 43353 w 602"/>
              <a:gd name="T29" fmla="*/ 188138 h 609"/>
              <a:gd name="T30" fmla="*/ 43353 w 602"/>
              <a:gd name="T31" fmla="*/ 188138 h 609"/>
              <a:gd name="T32" fmla="*/ 43353 w 602"/>
              <a:gd name="T33" fmla="*/ 188138 h 609"/>
              <a:gd name="T34" fmla="*/ 38295 w 602"/>
              <a:gd name="T35" fmla="*/ 188138 h 609"/>
              <a:gd name="T36" fmla="*/ 30708 w 602"/>
              <a:gd name="T37" fmla="*/ 178066 h 609"/>
              <a:gd name="T38" fmla="*/ 30708 w 602"/>
              <a:gd name="T39" fmla="*/ 175548 h 609"/>
              <a:gd name="T40" fmla="*/ 30708 w 602"/>
              <a:gd name="T41" fmla="*/ 173030 h 609"/>
              <a:gd name="T42" fmla="*/ 30708 w 602"/>
              <a:gd name="T43" fmla="*/ 173030 h 609"/>
              <a:gd name="T44" fmla="*/ 30708 w 602"/>
              <a:gd name="T45" fmla="*/ 173030 h 609"/>
              <a:gd name="T46" fmla="*/ 30708 w 602"/>
              <a:gd name="T47" fmla="*/ 51082 h 609"/>
              <a:gd name="T48" fmla="*/ 10116 w 602"/>
              <a:gd name="T49" fmla="*/ 51082 h 609"/>
              <a:gd name="T50" fmla="*/ 0 w 602"/>
              <a:gd name="T51" fmla="*/ 40649 h 609"/>
              <a:gd name="T52" fmla="*/ 10116 w 602"/>
              <a:gd name="T53" fmla="*/ 30577 h 609"/>
              <a:gd name="T54" fmla="*/ 30708 w 602"/>
              <a:gd name="T55" fmla="*/ 30577 h 609"/>
              <a:gd name="T56" fmla="*/ 30708 w 602"/>
              <a:gd name="T57" fmla="*/ 10432 h 609"/>
              <a:gd name="T58" fmla="*/ 40824 w 602"/>
              <a:gd name="T59" fmla="*/ 0 h 609"/>
              <a:gd name="T60" fmla="*/ 50940 w 602"/>
              <a:gd name="T61" fmla="*/ 10432 h 609"/>
              <a:gd name="T62" fmla="*/ 50940 w 602"/>
              <a:gd name="T63" fmla="*/ 30577 h 609"/>
              <a:gd name="T64" fmla="*/ 173412 w 602"/>
              <a:gd name="T65" fmla="*/ 30577 h 609"/>
              <a:gd name="T66" fmla="*/ 201592 w 602"/>
              <a:gd name="T67" fmla="*/ 5396 h 609"/>
              <a:gd name="T68" fmla="*/ 201592 w 602"/>
              <a:gd name="T69" fmla="*/ 5396 h 609"/>
              <a:gd name="T70" fmla="*/ 206650 w 602"/>
              <a:gd name="T71" fmla="*/ 0 h 609"/>
              <a:gd name="T72" fmla="*/ 217127 w 602"/>
              <a:gd name="T73" fmla="*/ 10432 h 609"/>
              <a:gd name="T74" fmla="*/ 214598 w 602"/>
              <a:gd name="T75" fmla="*/ 17986 h 609"/>
              <a:gd name="T76" fmla="*/ 50940 w 602"/>
              <a:gd name="T77" fmla="*/ 51082 h 609"/>
              <a:gd name="T78" fmla="*/ 50940 w 602"/>
              <a:gd name="T79" fmla="*/ 51082 h 609"/>
              <a:gd name="T80" fmla="*/ 50940 w 602"/>
              <a:gd name="T81" fmla="*/ 152525 h 609"/>
              <a:gd name="T82" fmla="*/ 153181 w 602"/>
              <a:gd name="T83" fmla="*/ 51082 h 609"/>
              <a:gd name="T84" fmla="*/ 50940 w 602"/>
              <a:gd name="T85" fmla="*/ 51082 h 609"/>
              <a:gd name="T86" fmla="*/ 165826 w 602"/>
              <a:gd name="T87" fmla="*/ 66190 h 609"/>
              <a:gd name="T88" fmla="*/ 165826 w 602"/>
              <a:gd name="T89" fmla="*/ 66190 h 609"/>
              <a:gd name="T90" fmla="*/ 66475 w 602"/>
              <a:gd name="T91" fmla="*/ 167993 h 609"/>
              <a:gd name="T92" fmla="*/ 165826 w 602"/>
              <a:gd name="T93" fmla="*/ 167993 h 609"/>
              <a:gd name="T94" fmla="*/ 165826 w 602"/>
              <a:gd name="T95" fmla="*/ 66190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2" h="609">
                <a:moveTo>
                  <a:pt x="594" y="50"/>
                </a:moveTo>
                <a:lnTo>
                  <a:pt x="594" y="50"/>
                </a:lnTo>
                <a:cubicBezTo>
                  <a:pt x="516" y="128"/>
                  <a:pt x="516" y="128"/>
                  <a:pt x="516" y="128"/>
                </a:cubicBezTo>
                <a:cubicBezTo>
                  <a:pt x="516" y="467"/>
                  <a:pt x="516" y="467"/>
                  <a:pt x="516" y="467"/>
                </a:cubicBezTo>
                <a:cubicBezTo>
                  <a:pt x="572" y="467"/>
                  <a:pt x="572" y="467"/>
                  <a:pt x="572" y="467"/>
                </a:cubicBezTo>
                <a:cubicBezTo>
                  <a:pt x="594" y="467"/>
                  <a:pt x="601" y="474"/>
                  <a:pt x="601" y="495"/>
                </a:cubicBezTo>
                <a:cubicBezTo>
                  <a:pt x="601" y="509"/>
                  <a:pt x="594" y="523"/>
                  <a:pt x="572" y="523"/>
                </a:cubicBezTo>
                <a:cubicBezTo>
                  <a:pt x="516" y="523"/>
                  <a:pt x="516" y="523"/>
                  <a:pt x="516" y="523"/>
                </a:cubicBezTo>
                <a:cubicBezTo>
                  <a:pt x="516" y="580"/>
                  <a:pt x="516" y="580"/>
                  <a:pt x="516" y="580"/>
                </a:cubicBezTo>
                <a:cubicBezTo>
                  <a:pt x="516" y="594"/>
                  <a:pt x="509" y="608"/>
                  <a:pt x="487" y="608"/>
                </a:cubicBezTo>
                <a:cubicBezTo>
                  <a:pt x="473" y="608"/>
                  <a:pt x="459" y="594"/>
                  <a:pt x="459" y="580"/>
                </a:cubicBezTo>
                <a:cubicBezTo>
                  <a:pt x="459" y="523"/>
                  <a:pt x="459" y="523"/>
                  <a:pt x="459" y="523"/>
                </a:cubicBezTo>
                <a:cubicBezTo>
                  <a:pt x="127" y="523"/>
                  <a:pt x="127" y="523"/>
                  <a:pt x="127" y="523"/>
                </a:cubicBezTo>
                <a:cubicBezTo>
                  <a:pt x="120" y="523"/>
                  <a:pt x="120" y="523"/>
                  <a:pt x="120" y="523"/>
                </a:cubicBezTo>
                <a:cubicBezTo>
                  <a:pt x="106" y="523"/>
                  <a:pt x="106" y="523"/>
                  <a:pt x="106" y="523"/>
                </a:cubicBezTo>
                <a:cubicBezTo>
                  <a:pt x="92" y="523"/>
                  <a:pt x="85" y="509"/>
                  <a:pt x="85" y="495"/>
                </a:cubicBezTo>
                <a:cubicBezTo>
                  <a:pt x="85" y="488"/>
                  <a:pt x="85" y="488"/>
                  <a:pt x="85" y="488"/>
                </a:cubicBezTo>
                <a:cubicBezTo>
                  <a:pt x="85" y="481"/>
                  <a:pt x="85" y="481"/>
                  <a:pt x="85" y="481"/>
                </a:cubicBezTo>
                <a:cubicBezTo>
                  <a:pt x="85" y="142"/>
                  <a:pt x="85" y="142"/>
                  <a:pt x="85" y="142"/>
                </a:cubicBezTo>
                <a:cubicBezTo>
                  <a:pt x="28" y="142"/>
                  <a:pt x="28" y="142"/>
                  <a:pt x="28" y="142"/>
                </a:cubicBezTo>
                <a:cubicBezTo>
                  <a:pt x="14" y="142"/>
                  <a:pt x="0" y="135"/>
                  <a:pt x="0" y="113"/>
                </a:cubicBezTo>
                <a:cubicBezTo>
                  <a:pt x="0" y="99"/>
                  <a:pt x="14" y="85"/>
                  <a:pt x="28" y="85"/>
                </a:cubicBezTo>
                <a:cubicBezTo>
                  <a:pt x="85" y="85"/>
                  <a:pt x="85" y="85"/>
                  <a:pt x="85" y="85"/>
                </a:cubicBezTo>
                <a:cubicBezTo>
                  <a:pt x="85" y="29"/>
                  <a:pt x="85" y="29"/>
                  <a:pt x="85" y="29"/>
                </a:cubicBezTo>
                <a:cubicBezTo>
                  <a:pt x="85" y="15"/>
                  <a:pt x="99" y="0"/>
                  <a:pt x="113" y="0"/>
                </a:cubicBezTo>
                <a:cubicBezTo>
                  <a:pt x="127" y="0"/>
                  <a:pt x="141" y="15"/>
                  <a:pt x="141" y="29"/>
                </a:cubicBezTo>
                <a:cubicBezTo>
                  <a:pt x="141" y="85"/>
                  <a:pt x="141" y="85"/>
                  <a:pt x="141" y="85"/>
                </a:cubicBezTo>
                <a:cubicBezTo>
                  <a:pt x="480" y="85"/>
                  <a:pt x="480" y="85"/>
                  <a:pt x="480" y="85"/>
                </a:cubicBezTo>
                <a:cubicBezTo>
                  <a:pt x="558" y="15"/>
                  <a:pt x="558" y="15"/>
                  <a:pt x="558" y="15"/>
                </a:cubicBezTo>
                <a:cubicBezTo>
                  <a:pt x="558" y="8"/>
                  <a:pt x="565" y="0"/>
                  <a:pt x="572" y="0"/>
                </a:cubicBezTo>
                <a:cubicBezTo>
                  <a:pt x="594" y="0"/>
                  <a:pt x="601" y="15"/>
                  <a:pt x="601" y="29"/>
                </a:cubicBezTo>
                <a:cubicBezTo>
                  <a:pt x="601" y="36"/>
                  <a:pt x="601" y="43"/>
                  <a:pt x="594" y="50"/>
                </a:cubicBezTo>
                <a:close/>
                <a:moveTo>
                  <a:pt x="141" y="142"/>
                </a:moveTo>
                <a:lnTo>
                  <a:pt x="141" y="142"/>
                </a:lnTo>
                <a:cubicBezTo>
                  <a:pt x="141" y="424"/>
                  <a:pt x="141" y="424"/>
                  <a:pt x="141" y="424"/>
                </a:cubicBezTo>
                <a:cubicBezTo>
                  <a:pt x="424" y="142"/>
                  <a:pt x="424" y="142"/>
                  <a:pt x="424" y="142"/>
                </a:cubicBezTo>
                <a:lnTo>
                  <a:pt x="141" y="142"/>
                </a:lnTo>
                <a:close/>
                <a:moveTo>
                  <a:pt x="459" y="184"/>
                </a:moveTo>
                <a:lnTo>
                  <a:pt x="459" y="184"/>
                </a:lnTo>
                <a:cubicBezTo>
                  <a:pt x="184" y="467"/>
                  <a:pt x="184" y="467"/>
                  <a:pt x="184" y="467"/>
                </a:cubicBezTo>
                <a:cubicBezTo>
                  <a:pt x="459" y="467"/>
                  <a:pt x="459" y="467"/>
                  <a:pt x="459" y="467"/>
                </a:cubicBezTo>
                <a:lnTo>
                  <a:pt x="459" y="18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4" name="Freeform 47">
            <a:extLst>
              <a:ext uri="{FF2B5EF4-FFF2-40B4-BE49-F238E27FC236}">
                <a16:creationId xmlns:a16="http://schemas.microsoft.com/office/drawing/2014/main" id="{5CB1CF06-3520-4711-A538-0C43BE2F690B}"/>
              </a:ext>
            </a:extLst>
          </p:cNvPr>
          <p:cNvSpPr>
            <a:spLocks noChangeArrowheads="1"/>
          </p:cNvSpPr>
          <p:nvPr/>
        </p:nvSpPr>
        <p:spPr bwMode="auto">
          <a:xfrm>
            <a:off x="6049037" y="8137956"/>
            <a:ext cx="641919" cy="614010"/>
          </a:xfrm>
          <a:custGeom>
            <a:avLst/>
            <a:gdLst>
              <a:gd name="T0" fmla="*/ 218715 w 609"/>
              <a:gd name="T1" fmla="*/ 199073 h 580"/>
              <a:gd name="T2" fmla="*/ 218715 w 609"/>
              <a:gd name="T3" fmla="*/ 199073 h 580"/>
              <a:gd name="T4" fmla="*/ 208643 w 609"/>
              <a:gd name="T5" fmla="*/ 209189 h 580"/>
              <a:gd name="T6" fmla="*/ 10072 w 609"/>
              <a:gd name="T7" fmla="*/ 209189 h 580"/>
              <a:gd name="T8" fmla="*/ 0 w 609"/>
              <a:gd name="T9" fmla="*/ 199073 h 580"/>
              <a:gd name="T10" fmla="*/ 0 w 609"/>
              <a:gd name="T11" fmla="*/ 10116 h 580"/>
              <a:gd name="T12" fmla="*/ 10072 w 609"/>
              <a:gd name="T13" fmla="*/ 0 h 580"/>
              <a:gd name="T14" fmla="*/ 20505 w 609"/>
              <a:gd name="T15" fmla="*/ 0 h 580"/>
              <a:gd name="T16" fmla="*/ 30577 w 609"/>
              <a:gd name="T17" fmla="*/ 0 h 580"/>
              <a:gd name="T18" fmla="*/ 40649 w 609"/>
              <a:gd name="T19" fmla="*/ 0 h 580"/>
              <a:gd name="T20" fmla="*/ 40649 w 609"/>
              <a:gd name="T21" fmla="*/ 10116 h 580"/>
              <a:gd name="T22" fmla="*/ 40649 w 609"/>
              <a:gd name="T23" fmla="*/ 12645 h 580"/>
              <a:gd name="T24" fmla="*/ 40649 w 609"/>
              <a:gd name="T25" fmla="*/ 12645 h 580"/>
              <a:gd name="T26" fmla="*/ 40649 w 609"/>
              <a:gd name="T27" fmla="*/ 50942 h 580"/>
              <a:gd name="T28" fmla="*/ 40649 w 609"/>
              <a:gd name="T29" fmla="*/ 50942 h 580"/>
              <a:gd name="T30" fmla="*/ 40649 w 609"/>
              <a:gd name="T31" fmla="*/ 61059 h 580"/>
              <a:gd name="T32" fmla="*/ 40649 w 609"/>
              <a:gd name="T33" fmla="*/ 81652 h 580"/>
              <a:gd name="T34" fmla="*/ 61154 w 609"/>
              <a:gd name="T35" fmla="*/ 101885 h 580"/>
              <a:gd name="T36" fmla="*/ 150007 w 609"/>
              <a:gd name="T37" fmla="*/ 101885 h 580"/>
              <a:gd name="T38" fmla="*/ 170512 w 609"/>
              <a:gd name="T39" fmla="*/ 81652 h 580"/>
              <a:gd name="T40" fmla="*/ 170512 w 609"/>
              <a:gd name="T41" fmla="*/ 61059 h 580"/>
              <a:gd name="T42" fmla="*/ 170512 w 609"/>
              <a:gd name="T43" fmla="*/ 50942 h 580"/>
              <a:gd name="T44" fmla="*/ 170512 w 609"/>
              <a:gd name="T45" fmla="*/ 50942 h 580"/>
              <a:gd name="T46" fmla="*/ 170512 w 609"/>
              <a:gd name="T47" fmla="*/ 20232 h 580"/>
              <a:gd name="T48" fmla="*/ 170512 w 609"/>
              <a:gd name="T49" fmla="*/ 12645 h 580"/>
              <a:gd name="T50" fmla="*/ 170512 w 609"/>
              <a:gd name="T51" fmla="*/ 12645 h 580"/>
              <a:gd name="T52" fmla="*/ 170512 w 609"/>
              <a:gd name="T53" fmla="*/ 10116 h 580"/>
              <a:gd name="T54" fmla="*/ 170512 w 609"/>
              <a:gd name="T55" fmla="*/ 0 h 580"/>
              <a:gd name="T56" fmla="*/ 173030 w 609"/>
              <a:gd name="T57" fmla="*/ 0 h 580"/>
              <a:gd name="T58" fmla="*/ 178066 w 609"/>
              <a:gd name="T59" fmla="*/ 0 h 580"/>
              <a:gd name="T60" fmla="*/ 178066 w 609"/>
              <a:gd name="T61" fmla="*/ 0 h 580"/>
              <a:gd name="T62" fmla="*/ 183102 w 609"/>
              <a:gd name="T63" fmla="*/ 2529 h 580"/>
              <a:gd name="T64" fmla="*/ 183102 w 609"/>
              <a:gd name="T65" fmla="*/ 2529 h 580"/>
              <a:gd name="T66" fmla="*/ 213679 w 609"/>
              <a:gd name="T67" fmla="*/ 32878 h 580"/>
              <a:gd name="T68" fmla="*/ 213679 w 609"/>
              <a:gd name="T69" fmla="*/ 32878 h 580"/>
              <a:gd name="T70" fmla="*/ 218715 w 609"/>
              <a:gd name="T71" fmla="*/ 40826 h 580"/>
              <a:gd name="T72" fmla="*/ 218715 w 609"/>
              <a:gd name="T73" fmla="*/ 199073 h 580"/>
              <a:gd name="T74" fmla="*/ 160079 w 609"/>
              <a:gd name="T75" fmla="*/ 81652 h 580"/>
              <a:gd name="T76" fmla="*/ 160079 w 609"/>
              <a:gd name="T77" fmla="*/ 81652 h 580"/>
              <a:gd name="T78" fmla="*/ 150007 w 609"/>
              <a:gd name="T79" fmla="*/ 91768 h 580"/>
              <a:gd name="T80" fmla="*/ 137417 w 609"/>
              <a:gd name="T81" fmla="*/ 91768 h 580"/>
              <a:gd name="T82" fmla="*/ 137417 w 609"/>
              <a:gd name="T83" fmla="*/ 91768 h 580"/>
              <a:gd name="T84" fmla="*/ 76263 w 609"/>
              <a:gd name="T85" fmla="*/ 91768 h 580"/>
              <a:gd name="T86" fmla="*/ 76263 w 609"/>
              <a:gd name="T87" fmla="*/ 91768 h 580"/>
              <a:gd name="T88" fmla="*/ 61154 w 609"/>
              <a:gd name="T89" fmla="*/ 91768 h 580"/>
              <a:gd name="T90" fmla="*/ 50722 w 609"/>
              <a:gd name="T91" fmla="*/ 81652 h 580"/>
              <a:gd name="T92" fmla="*/ 50722 w 609"/>
              <a:gd name="T93" fmla="*/ 61059 h 580"/>
              <a:gd name="T94" fmla="*/ 50722 w 609"/>
              <a:gd name="T95" fmla="*/ 61059 h 580"/>
              <a:gd name="T96" fmla="*/ 50722 w 609"/>
              <a:gd name="T97" fmla="*/ 0 h 580"/>
              <a:gd name="T98" fmla="*/ 160079 w 609"/>
              <a:gd name="T99" fmla="*/ 0 h 580"/>
              <a:gd name="T100" fmla="*/ 160079 w 609"/>
              <a:gd name="T101" fmla="*/ 61059 h 580"/>
              <a:gd name="T102" fmla="*/ 160079 w 609"/>
              <a:gd name="T103" fmla="*/ 61059 h 580"/>
              <a:gd name="T104" fmla="*/ 160079 w 609"/>
              <a:gd name="T105" fmla="*/ 81652 h 580"/>
              <a:gd name="T106" fmla="*/ 139935 w 609"/>
              <a:gd name="T107" fmla="*/ 12645 h 580"/>
              <a:gd name="T108" fmla="*/ 139935 w 609"/>
              <a:gd name="T109" fmla="*/ 12645 h 580"/>
              <a:gd name="T110" fmla="*/ 109358 w 609"/>
              <a:gd name="T111" fmla="*/ 12645 h 580"/>
              <a:gd name="T112" fmla="*/ 109358 w 609"/>
              <a:gd name="T113" fmla="*/ 76594 h 580"/>
              <a:gd name="T114" fmla="*/ 139935 w 609"/>
              <a:gd name="T115" fmla="*/ 76594 h 580"/>
              <a:gd name="T116" fmla="*/ 139935 w 609"/>
              <a:gd name="T117" fmla="*/ 12645 h 5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09" h="580">
                <a:moveTo>
                  <a:pt x="608" y="551"/>
                </a:moveTo>
                <a:lnTo>
                  <a:pt x="608" y="551"/>
                </a:lnTo>
                <a:cubicBezTo>
                  <a:pt x="608" y="572"/>
                  <a:pt x="594" y="579"/>
                  <a:pt x="580" y="579"/>
                </a:cubicBezTo>
                <a:cubicBezTo>
                  <a:pt x="28" y="579"/>
                  <a:pt x="28" y="579"/>
                  <a:pt x="28" y="579"/>
                </a:cubicBezTo>
                <a:cubicBezTo>
                  <a:pt x="14" y="579"/>
                  <a:pt x="0" y="572"/>
                  <a:pt x="0" y="551"/>
                </a:cubicBezTo>
                <a:cubicBezTo>
                  <a:pt x="0" y="28"/>
                  <a:pt x="0" y="28"/>
                  <a:pt x="0" y="28"/>
                </a:cubicBezTo>
                <a:cubicBezTo>
                  <a:pt x="0" y="7"/>
                  <a:pt x="14" y="0"/>
                  <a:pt x="28" y="0"/>
                </a:cubicBezTo>
                <a:cubicBezTo>
                  <a:pt x="57" y="0"/>
                  <a:pt x="57" y="0"/>
                  <a:pt x="57" y="0"/>
                </a:cubicBezTo>
                <a:cubicBezTo>
                  <a:pt x="85" y="0"/>
                  <a:pt x="85" y="0"/>
                  <a:pt x="85" y="0"/>
                </a:cubicBezTo>
                <a:cubicBezTo>
                  <a:pt x="113" y="0"/>
                  <a:pt x="113" y="0"/>
                  <a:pt x="113" y="0"/>
                </a:cubicBezTo>
                <a:cubicBezTo>
                  <a:pt x="113" y="28"/>
                  <a:pt x="113" y="28"/>
                  <a:pt x="113" y="28"/>
                </a:cubicBezTo>
                <a:cubicBezTo>
                  <a:pt x="113" y="35"/>
                  <a:pt x="113" y="35"/>
                  <a:pt x="113" y="35"/>
                </a:cubicBezTo>
                <a:cubicBezTo>
                  <a:pt x="113" y="141"/>
                  <a:pt x="113" y="141"/>
                  <a:pt x="113" y="141"/>
                </a:cubicBezTo>
                <a:cubicBezTo>
                  <a:pt x="113" y="169"/>
                  <a:pt x="113" y="169"/>
                  <a:pt x="113" y="169"/>
                </a:cubicBezTo>
                <a:cubicBezTo>
                  <a:pt x="113" y="226"/>
                  <a:pt x="113" y="226"/>
                  <a:pt x="113" y="226"/>
                </a:cubicBezTo>
                <a:cubicBezTo>
                  <a:pt x="113" y="254"/>
                  <a:pt x="141" y="282"/>
                  <a:pt x="170" y="282"/>
                </a:cubicBezTo>
                <a:cubicBezTo>
                  <a:pt x="417" y="282"/>
                  <a:pt x="417" y="282"/>
                  <a:pt x="417" y="282"/>
                </a:cubicBezTo>
                <a:cubicBezTo>
                  <a:pt x="452" y="282"/>
                  <a:pt x="474" y="254"/>
                  <a:pt x="474" y="226"/>
                </a:cubicBezTo>
                <a:cubicBezTo>
                  <a:pt x="474" y="169"/>
                  <a:pt x="474" y="169"/>
                  <a:pt x="474" y="169"/>
                </a:cubicBezTo>
                <a:cubicBezTo>
                  <a:pt x="474" y="141"/>
                  <a:pt x="474" y="141"/>
                  <a:pt x="474" y="141"/>
                </a:cubicBezTo>
                <a:cubicBezTo>
                  <a:pt x="474" y="56"/>
                  <a:pt x="474" y="56"/>
                  <a:pt x="474" y="56"/>
                </a:cubicBezTo>
                <a:cubicBezTo>
                  <a:pt x="474" y="35"/>
                  <a:pt x="474" y="35"/>
                  <a:pt x="474" y="35"/>
                </a:cubicBezTo>
                <a:cubicBezTo>
                  <a:pt x="474" y="28"/>
                  <a:pt x="474" y="28"/>
                  <a:pt x="474" y="28"/>
                </a:cubicBezTo>
                <a:cubicBezTo>
                  <a:pt x="474" y="0"/>
                  <a:pt x="474" y="0"/>
                  <a:pt x="474" y="0"/>
                </a:cubicBezTo>
                <a:cubicBezTo>
                  <a:pt x="481" y="0"/>
                  <a:pt x="481" y="0"/>
                  <a:pt x="481" y="0"/>
                </a:cubicBezTo>
                <a:cubicBezTo>
                  <a:pt x="495" y="0"/>
                  <a:pt x="495" y="0"/>
                  <a:pt x="495" y="0"/>
                </a:cubicBezTo>
                <a:cubicBezTo>
                  <a:pt x="502" y="0"/>
                  <a:pt x="509" y="0"/>
                  <a:pt x="509" y="7"/>
                </a:cubicBezTo>
                <a:cubicBezTo>
                  <a:pt x="594" y="91"/>
                  <a:pt x="594" y="91"/>
                  <a:pt x="594" y="91"/>
                </a:cubicBezTo>
                <a:cubicBezTo>
                  <a:pt x="601" y="98"/>
                  <a:pt x="608" y="106"/>
                  <a:pt x="608" y="113"/>
                </a:cubicBezTo>
                <a:lnTo>
                  <a:pt x="608" y="551"/>
                </a:lnTo>
                <a:close/>
                <a:moveTo>
                  <a:pt x="445" y="226"/>
                </a:moveTo>
                <a:lnTo>
                  <a:pt x="445" y="226"/>
                </a:lnTo>
                <a:cubicBezTo>
                  <a:pt x="445" y="240"/>
                  <a:pt x="431" y="254"/>
                  <a:pt x="417" y="254"/>
                </a:cubicBezTo>
                <a:cubicBezTo>
                  <a:pt x="382" y="254"/>
                  <a:pt x="382" y="254"/>
                  <a:pt x="382" y="254"/>
                </a:cubicBezTo>
                <a:cubicBezTo>
                  <a:pt x="212" y="254"/>
                  <a:pt x="212" y="254"/>
                  <a:pt x="212" y="254"/>
                </a:cubicBezTo>
                <a:cubicBezTo>
                  <a:pt x="170" y="254"/>
                  <a:pt x="170" y="254"/>
                  <a:pt x="170" y="254"/>
                </a:cubicBezTo>
                <a:cubicBezTo>
                  <a:pt x="156" y="254"/>
                  <a:pt x="141" y="240"/>
                  <a:pt x="141" y="226"/>
                </a:cubicBezTo>
                <a:cubicBezTo>
                  <a:pt x="141" y="169"/>
                  <a:pt x="141" y="169"/>
                  <a:pt x="141" y="169"/>
                </a:cubicBezTo>
                <a:cubicBezTo>
                  <a:pt x="141" y="0"/>
                  <a:pt x="141" y="0"/>
                  <a:pt x="141" y="0"/>
                </a:cubicBezTo>
                <a:cubicBezTo>
                  <a:pt x="445" y="0"/>
                  <a:pt x="445" y="0"/>
                  <a:pt x="445" y="0"/>
                </a:cubicBezTo>
                <a:cubicBezTo>
                  <a:pt x="445" y="169"/>
                  <a:pt x="445" y="169"/>
                  <a:pt x="445" y="169"/>
                </a:cubicBezTo>
                <a:lnTo>
                  <a:pt x="445" y="226"/>
                </a:lnTo>
                <a:close/>
                <a:moveTo>
                  <a:pt x="389" y="35"/>
                </a:moveTo>
                <a:lnTo>
                  <a:pt x="389" y="35"/>
                </a:lnTo>
                <a:cubicBezTo>
                  <a:pt x="304" y="35"/>
                  <a:pt x="304" y="35"/>
                  <a:pt x="304" y="35"/>
                </a:cubicBezTo>
                <a:cubicBezTo>
                  <a:pt x="304" y="212"/>
                  <a:pt x="304" y="212"/>
                  <a:pt x="304" y="212"/>
                </a:cubicBezTo>
                <a:cubicBezTo>
                  <a:pt x="389" y="212"/>
                  <a:pt x="389" y="212"/>
                  <a:pt x="389" y="212"/>
                </a:cubicBezTo>
                <a:lnTo>
                  <a:pt x="389" y="3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0" name="Freeform 53">
            <a:extLst>
              <a:ext uri="{FF2B5EF4-FFF2-40B4-BE49-F238E27FC236}">
                <a16:creationId xmlns:a16="http://schemas.microsoft.com/office/drawing/2014/main" id="{DD578954-65FD-436C-9ABF-A1056969BA05}"/>
              </a:ext>
            </a:extLst>
          </p:cNvPr>
          <p:cNvSpPr>
            <a:spLocks noChangeArrowheads="1"/>
          </p:cNvSpPr>
          <p:nvPr/>
        </p:nvSpPr>
        <p:spPr bwMode="auto">
          <a:xfrm>
            <a:off x="17746714" y="6095214"/>
            <a:ext cx="358172" cy="637269"/>
          </a:xfrm>
          <a:custGeom>
            <a:avLst/>
            <a:gdLst>
              <a:gd name="T0" fmla="*/ 119361 w 340"/>
              <a:gd name="T1" fmla="*/ 69003 h 602"/>
              <a:gd name="T2" fmla="*/ 119361 w 340"/>
              <a:gd name="T3" fmla="*/ 69003 h 602"/>
              <a:gd name="T4" fmla="*/ 119361 w 340"/>
              <a:gd name="T5" fmla="*/ 69003 h 602"/>
              <a:gd name="T6" fmla="*/ 78735 w 340"/>
              <a:gd name="T7" fmla="*/ 109827 h 602"/>
              <a:gd name="T8" fmla="*/ 119361 w 340"/>
              <a:gd name="T9" fmla="*/ 150651 h 602"/>
              <a:gd name="T10" fmla="*/ 119361 w 340"/>
              <a:gd name="T11" fmla="*/ 150651 h 602"/>
              <a:gd name="T12" fmla="*/ 121877 w 340"/>
              <a:gd name="T13" fmla="*/ 155709 h 602"/>
              <a:gd name="T14" fmla="*/ 119361 w 340"/>
              <a:gd name="T15" fmla="*/ 163657 h 602"/>
              <a:gd name="T16" fmla="*/ 119361 w 340"/>
              <a:gd name="T17" fmla="*/ 163657 h 602"/>
              <a:gd name="T18" fmla="*/ 68668 w 340"/>
              <a:gd name="T19" fmla="*/ 214597 h 602"/>
              <a:gd name="T20" fmla="*/ 68668 w 340"/>
              <a:gd name="T21" fmla="*/ 214597 h 602"/>
              <a:gd name="T22" fmla="*/ 61119 w 340"/>
              <a:gd name="T23" fmla="*/ 217126 h 602"/>
              <a:gd name="T24" fmla="*/ 50692 w 340"/>
              <a:gd name="T25" fmla="*/ 207010 h 602"/>
              <a:gd name="T26" fmla="*/ 50692 w 340"/>
              <a:gd name="T27" fmla="*/ 138007 h 602"/>
              <a:gd name="T28" fmla="*/ 17617 w 340"/>
              <a:gd name="T29" fmla="*/ 171244 h 602"/>
              <a:gd name="T30" fmla="*/ 17617 w 340"/>
              <a:gd name="T31" fmla="*/ 171244 h 602"/>
              <a:gd name="T32" fmla="*/ 10067 w 340"/>
              <a:gd name="T33" fmla="*/ 173773 h 602"/>
              <a:gd name="T34" fmla="*/ 0 w 340"/>
              <a:gd name="T35" fmla="*/ 163657 h 602"/>
              <a:gd name="T36" fmla="*/ 2517 w 340"/>
              <a:gd name="T37" fmla="*/ 155709 h 602"/>
              <a:gd name="T38" fmla="*/ 2517 w 340"/>
              <a:gd name="T39" fmla="*/ 155709 h 602"/>
              <a:gd name="T40" fmla="*/ 50692 w 340"/>
              <a:gd name="T41" fmla="*/ 109827 h 602"/>
              <a:gd name="T42" fmla="*/ 2517 w 340"/>
              <a:gd name="T43" fmla="*/ 61417 h 602"/>
              <a:gd name="T44" fmla="*/ 2517 w 340"/>
              <a:gd name="T45" fmla="*/ 61417 h 602"/>
              <a:gd name="T46" fmla="*/ 0 w 340"/>
              <a:gd name="T47" fmla="*/ 53830 h 602"/>
              <a:gd name="T48" fmla="*/ 10067 w 340"/>
              <a:gd name="T49" fmla="*/ 43353 h 602"/>
              <a:gd name="T50" fmla="*/ 17617 w 340"/>
              <a:gd name="T51" fmla="*/ 48772 h 602"/>
              <a:gd name="T52" fmla="*/ 17617 w 340"/>
              <a:gd name="T53" fmla="*/ 48772 h 602"/>
              <a:gd name="T54" fmla="*/ 50692 w 340"/>
              <a:gd name="T55" fmla="*/ 81648 h 602"/>
              <a:gd name="T56" fmla="*/ 50692 w 340"/>
              <a:gd name="T57" fmla="*/ 10477 h 602"/>
              <a:gd name="T58" fmla="*/ 61119 w 340"/>
              <a:gd name="T59" fmla="*/ 0 h 602"/>
              <a:gd name="T60" fmla="*/ 68668 w 340"/>
              <a:gd name="T61" fmla="*/ 2529 h 602"/>
              <a:gd name="T62" fmla="*/ 68668 w 340"/>
              <a:gd name="T63" fmla="*/ 2529 h 602"/>
              <a:gd name="T64" fmla="*/ 119361 w 340"/>
              <a:gd name="T65" fmla="*/ 53830 h 602"/>
              <a:gd name="T66" fmla="*/ 119361 w 340"/>
              <a:gd name="T67" fmla="*/ 53830 h 602"/>
              <a:gd name="T68" fmla="*/ 121877 w 340"/>
              <a:gd name="T69" fmla="*/ 61417 h 602"/>
              <a:gd name="T70" fmla="*/ 119361 w 340"/>
              <a:gd name="T71" fmla="*/ 69003 h 602"/>
              <a:gd name="T72" fmla="*/ 71185 w 340"/>
              <a:gd name="T73" fmla="*/ 183889 h 602"/>
              <a:gd name="T74" fmla="*/ 71185 w 340"/>
              <a:gd name="T75" fmla="*/ 183889 h 602"/>
              <a:gd name="T76" fmla="*/ 96711 w 340"/>
              <a:gd name="T77" fmla="*/ 155709 h 602"/>
              <a:gd name="T78" fmla="*/ 71185 w 340"/>
              <a:gd name="T79" fmla="*/ 130420 h 602"/>
              <a:gd name="T80" fmla="*/ 71185 w 340"/>
              <a:gd name="T81" fmla="*/ 183889 h 602"/>
              <a:gd name="T82" fmla="*/ 71185 w 340"/>
              <a:gd name="T83" fmla="*/ 35766 h 602"/>
              <a:gd name="T84" fmla="*/ 71185 w 340"/>
              <a:gd name="T85" fmla="*/ 35766 h 602"/>
              <a:gd name="T86" fmla="*/ 71185 w 340"/>
              <a:gd name="T87" fmla="*/ 87067 h 602"/>
              <a:gd name="T88" fmla="*/ 96711 w 340"/>
              <a:gd name="T89" fmla="*/ 61417 h 602"/>
              <a:gd name="T90" fmla="*/ 71185 w 340"/>
              <a:gd name="T91" fmla="*/ 35766 h 6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0" h="602">
                <a:moveTo>
                  <a:pt x="332" y="191"/>
                </a:moveTo>
                <a:lnTo>
                  <a:pt x="332" y="191"/>
                </a:lnTo>
                <a:cubicBezTo>
                  <a:pt x="219" y="304"/>
                  <a:pt x="219" y="304"/>
                  <a:pt x="219" y="304"/>
                </a:cubicBezTo>
                <a:cubicBezTo>
                  <a:pt x="332" y="417"/>
                  <a:pt x="332" y="417"/>
                  <a:pt x="332" y="417"/>
                </a:cubicBezTo>
                <a:cubicBezTo>
                  <a:pt x="339" y="417"/>
                  <a:pt x="339" y="424"/>
                  <a:pt x="339" y="431"/>
                </a:cubicBezTo>
                <a:cubicBezTo>
                  <a:pt x="339" y="439"/>
                  <a:pt x="339" y="446"/>
                  <a:pt x="332" y="453"/>
                </a:cubicBezTo>
                <a:cubicBezTo>
                  <a:pt x="191" y="594"/>
                  <a:pt x="191" y="594"/>
                  <a:pt x="191" y="594"/>
                </a:cubicBezTo>
                <a:cubicBezTo>
                  <a:pt x="184" y="601"/>
                  <a:pt x="177" y="601"/>
                  <a:pt x="170" y="601"/>
                </a:cubicBezTo>
                <a:cubicBezTo>
                  <a:pt x="156" y="601"/>
                  <a:pt x="141" y="594"/>
                  <a:pt x="141" y="573"/>
                </a:cubicBezTo>
                <a:cubicBezTo>
                  <a:pt x="141" y="382"/>
                  <a:pt x="141" y="382"/>
                  <a:pt x="141" y="382"/>
                </a:cubicBezTo>
                <a:cubicBezTo>
                  <a:pt x="49" y="474"/>
                  <a:pt x="49" y="474"/>
                  <a:pt x="49" y="474"/>
                </a:cubicBezTo>
                <a:cubicBezTo>
                  <a:pt x="42" y="481"/>
                  <a:pt x="35" y="481"/>
                  <a:pt x="28" y="481"/>
                </a:cubicBezTo>
                <a:cubicBezTo>
                  <a:pt x="14" y="481"/>
                  <a:pt x="0" y="467"/>
                  <a:pt x="0" y="453"/>
                </a:cubicBezTo>
                <a:cubicBezTo>
                  <a:pt x="0" y="446"/>
                  <a:pt x="0" y="439"/>
                  <a:pt x="7" y="431"/>
                </a:cubicBezTo>
                <a:cubicBezTo>
                  <a:pt x="141" y="304"/>
                  <a:pt x="141" y="304"/>
                  <a:pt x="141" y="304"/>
                </a:cubicBezTo>
                <a:cubicBezTo>
                  <a:pt x="7" y="170"/>
                  <a:pt x="7" y="170"/>
                  <a:pt x="7" y="170"/>
                </a:cubicBezTo>
                <a:cubicBezTo>
                  <a:pt x="0" y="163"/>
                  <a:pt x="0" y="156"/>
                  <a:pt x="0" y="149"/>
                </a:cubicBezTo>
                <a:cubicBezTo>
                  <a:pt x="0" y="135"/>
                  <a:pt x="14" y="120"/>
                  <a:pt x="28" y="120"/>
                </a:cubicBezTo>
                <a:cubicBezTo>
                  <a:pt x="35" y="120"/>
                  <a:pt x="42" y="128"/>
                  <a:pt x="49" y="135"/>
                </a:cubicBezTo>
                <a:cubicBezTo>
                  <a:pt x="141" y="226"/>
                  <a:pt x="141" y="226"/>
                  <a:pt x="141" y="226"/>
                </a:cubicBezTo>
                <a:cubicBezTo>
                  <a:pt x="141" y="29"/>
                  <a:pt x="141" y="29"/>
                  <a:pt x="141" y="29"/>
                </a:cubicBezTo>
                <a:cubicBezTo>
                  <a:pt x="141" y="15"/>
                  <a:pt x="156" y="0"/>
                  <a:pt x="170" y="0"/>
                </a:cubicBezTo>
                <a:cubicBezTo>
                  <a:pt x="177" y="0"/>
                  <a:pt x="184" y="0"/>
                  <a:pt x="191" y="7"/>
                </a:cubicBezTo>
                <a:cubicBezTo>
                  <a:pt x="332" y="149"/>
                  <a:pt x="332" y="149"/>
                  <a:pt x="332" y="149"/>
                </a:cubicBez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4" name="Freeform 57">
            <a:extLst>
              <a:ext uri="{FF2B5EF4-FFF2-40B4-BE49-F238E27FC236}">
                <a16:creationId xmlns:a16="http://schemas.microsoft.com/office/drawing/2014/main" id="{832482F6-1187-48A4-BDBB-E377460B3A4C}"/>
              </a:ext>
            </a:extLst>
          </p:cNvPr>
          <p:cNvSpPr>
            <a:spLocks noChangeArrowheads="1"/>
          </p:cNvSpPr>
          <p:nvPr/>
        </p:nvSpPr>
        <p:spPr bwMode="auto">
          <a:xfrm>
            <a:off x="17708204" y="9239146"/>
            <a:ext cx="637266" cy="558191"/>
          </a:xfrm>
          <a:custGeom>
            <a:avLst/>
            <a:gdLst>
              <a:gd name="T0" fmla="*/ 212069 w 602"/>
              <a:gd name="T1" fmla="*/ 103681 h 531"/>
              <a:gd name="T2" fmla="*/ 112357 w 602"/>
              <a:gd name="T3" fmla="*/ 144579 h 531"/>
              <a:gd name="T4" fmla="*/ 112357 w 602"/>
              <a:gd name="T5" fmla="*/ 144579 h 531"/>
              <a:gd name="T6" fmla="*/ 109828 w 602"/>
              <a:gd name="T7" fmla="*/ 147090 h 531"/>
              <a:gd name="T8" fmla="*/ 104770 w 602"/>
              <a:gd name="T9" fmla="*/ 144579 h 531"/>
              <a:gd name="T10" fmla="*/ 104770 w 602"/>
              <a:gd name="T11" fmla="*/ 144579 h 531"/>
              <a:gd name="T12" fmla="*/ 5419 w 602"/>
              <a:gd name="T13" fmla="*/ 103681 h 531"/>
              <a:gd name="T14" fmla="*/ 10477 w 602"/>
              <a:gd name="T15" fmla="*/ 86102 h 531"/>
              <a:gd name="T16" fmla="*/ 15535 w 602"/>
              <a:gd name="T17" fmla="*/ 86102 h 531"/>
              <a:gd name="T18" fmla="*/ 15535 w 602"/>
              <a:gd name="T19" fmla="*/ 86102 h 531"/>
              <a:gd name="T20" fmla="*/ 204482 w 602"/>
              <a:gd name="T21" fmla="*/ 86102 h 531"/>
              <a:gd name="T22" fmla="*/ 204482 w 602"/>
              <a:gd name="T23" fmla="*/ 86102 h 531"/>
              <a:gd name="T24" fmla="*/ 207011 w 602"/>
              <a:gd name="T25" fmla="*/ 86102 h 531"/>
              <a:gd name="T26" fmla="*/ 212069 w 602"/>
              <a:gd name="T27" fmla="*/ 103681 h 531"/>
              <a:gd name="T28" fmla="*/ 212069 w 602"/>
              <a:gd name="T29" fmla="*/ 60630 h 531"/>
              <a:gd name="T30" fmla="*/ 112357 w 602"/>
              <a:gd name="T31" fmla="*/ 101169 h 531"/>
              <a:gd name="T32" fmla="*/ 112357 w 602"/>
              <a:gd name="T33" fmla="*/ 101169 h 531"/>
              <a:gd name="T34" fmla="*/ 109828 w 602"/>
              <a:gd name="T35" fmla="*/ 101169 h 531"/>
              <a:gd name="T36" fmla="*/ 104770 w 602"/>
              <a:gd name="T37" fmla="*/ 101169 h 531"/>
              <a:gd name="T38" fmla="*/ 104770 w 602"/>
              <a:gd name="T39" fmla="*/ 101169 h 531"/>
              <a:gd name="T40" fmla="*/ 5419 w 602"/>
              <a:gd name="T41" fmla="*/ 60630 h 531"/>
              <a:gd name="T42" fmla="*/ 5419 w 602"/>
              <a:gd name="T43" fmla="*/ 43051 h 531"/>
              <a:gd name="T44" fmla="*/ 104770 w 602"/>
              <a:gd name="T45" fmla="*/ 2511 h 531"/>
              <a:gd name="T46" fmla="*/ 104770 w 602"/>
              <a:gd name="T47" fmla="*/ 2511 h 531"/>
              <a:gd name="T48" fmla="*/ 109828 w 602"/>
              <a:gd name="T49" fmla="*/ 0 h 531"/>
              <a:gd name="T50" fmla="*/ 112357 w 602"/>
              <a:gd name="T51" fmla="*/ 2511 h 531"/>
              <a:gd name="T52" fmla="*/ 112357 w 602"/>
              <a:gd name="T53" fmla="*/ 2511 h 531"/>
              <a:gd name="T54" fmla="*/ 212069 w 602"/>
              <a:gd name="T55" fmla="*/ 43051 h 531"/>
              <a:gd name="T56" fmla="*/ 212069 w 602"/>
              <a:gd name="T57" fmla="*/ 60630 h 531"/>
              <a:gd name="T58" fmla="*/ 10477 w 602"/>
              <a:gd name="T59" fmla="*/ 129153 h 531"/>
              <a:gd name="T60" fmla="*/ 15535 w 602"/>
              <a:gd name="T61" fmla="*/ 129153 h 531"/>
              <a:gd name="T62" fmla="*/ 15535 w 602"/>
              <a:gd name="T63" fmla="*/ 129153 h 531"/>
              <a:gd name="T64" fmla="*/ 204482 w 602"/>
              <a:gd name="T65" fmla="*/ 129153 h 531"/>
              <a:gd name="T66" fmla="*/ 204482 w 602"/>
              <a:gd name="T67" fmla="*/ 129153 h 531"/>
              <a:gd name="T68" fmla="*/ 207011 w 602"/>
              <a:gd name="T69" fmla="*/ 129153 h 531"/>
              <a:gd name="T70" fmla="*/ 212069 w 602"/>
              <a:gd name="T71" fmla="*/ 149602 h 531"/>
              <a:gd name="T72" fmla="*/ 112357 w 602"/>
              <a:gd name="T73" fmla="*/ 190141 h 531"/>
              <a:gd name="T74" fmla="*/ 112357 w 602"/>
              <a:gd name="T75" fmla="*/ 190141 h 531"/>
              <a:gd name="T76" fmla="*/ 109828 w 602"/>
              <a:gd name="T77" fmla="*/ 190141 h 531"/>
              <a:gd name="T78" fmla="*/ 104770 w 602"/>
              <a:gd name="T79" fmla="*/ 190141 h 531"/>
              <a:gd name="T80" fmla="*/ 104770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6" name="Freeform 59">
            <a:extLst>
              <a:ext uri="{FF2B5EF4-FFF2-40B4-BE49-F238E27FC236}">
                <a16:creationId xmlns:a16="http://schemas.microsoft.com/office/drawing/2014/main" id="{C6B56F6D-D4E5-4D1D-BEF4-FD006523D240}"/>
              </a:ext>
            </a:extLst>
          </p:cNvPr>
          <p:cNvSpPr>
            <a:spLocks noChangeArrowheads="1"/>
          </p:cNvSpPr>
          <p:nvPr/>
        </p:nvSpPr>
        <p:spPr bwMode="auto">
          <a:xfrm>
            <a:off x="6119718" y="7079641"/>
            <a:ext cx="553512" cy="549500"/>
          </a:xfrm>
          <a:custGeom>
            <a:avLst/>
            <a:gdLst>
              <a:gd name="T0" fmla="*/ 208643 w 609"/>
              <a:gd name="T1" fmla="*/ 120304 h 602"/>
              <a:gd name="T2" fmla="*/ 170512 w 609"/>
              <a:gd name="T3" fmla="*/ 109827 h 602"/>
              <a:gd name="T4" fmla="*/ 208643 w 609"/>
              <a:gd name="T5" fmla="*/ 99712 h 602"/>
              <a:gd name="T6" fmla="*/ 208643 w 609"/>
              <a:gd name="T7" fmla="*/ 120304 h 602"/>
              <a:gd name="T8" fmla="*/ 188138 w 609"/>
              <a:gd name="T9" fmla="*/ 43353 h 602"/>
              <a:gd name="T10" fmla="*/ 167993 w 609"/>
              <a:gd name="T11" fmla="*/ 63946 h 602"/>
              <a:gd name="T12" fmla="*/ 150007 w 609"/>
              <a:gd name="T13" fmla="*/ 58888 h 602"/>
              <a:gd name="T14" fmla="*/ 152525 w 609"/>
              <a:gd name="T15" fmla="*/ 51301 h 602"/>
              <a:gd name="T16" fmla="*/ 173030 w 609"/>
              <a:gd name="T17" fmla="*/ 30708 h 602"/>
              <a:gd name="T18" fmla="*/ 190656 w 609"/>
              <a:gd name="T19" fmla="*/ 38295 h 602"/>
              <a:gd name="T20" fmla="*/ 109358 w 609"/>
              <a:gd name="T21" fmla="*/ 217126 h 602"/>
              <a:gd name="T22" fmla="*/ 99285 w 609"/>
              <a:gd name="T23" fmla="*/ 207010 h 602"/>
              <a:gd name="T24" fmla="*/ 109358 w 609"/>
              <a:gd name="T25" fmla="*/ 171244 h 602"/>
              <a:gd name="T26" fmla="*/ 119430 w 609"/>
              <a:gd name="T27" fmla="*/ 207010 h 602"/>
              <a:gd name="T28" fmla="*/ 109358 w 609"/>
              <a:gd name="T29" fmla="*/ 48772 h 602"/>
              <a:gd name="T30" fmla="*/ 99285 w 609"/>
              <a:gd name="T31" fmla="*/ 38295 h 602"/>
              <a:gd name="T32" fmla="*/ 109358 w 609"/>
              <a:gd name="T33" fmla="*/ 0 h 602"/>
              <a:gd name="T34" fmla="*/ 119430 w 609"/>
              <a:gd name="T35" fmla="*/ 38295 h 602"/>
              <a:gd name="T36" fmla="*/ 66190 w 609"/>
              <a:gd name="T37" fmla="*/ 166186 h 602"/>
              <a:gd name="T38" fmla="*/ 45686 w 609"/>
              <a:gd name="T39" fmla="*/ 186417 h 602"/>
              <a:gd name="T40" fmla="*/ 38131 w 609"/>
              <a:gd name="T41" fmla="*/ 191475 h 602"/>
              <a:gd name="T42" fmla="*/ 30577 w 609"/>
              <a:gd name="T43" fmla="*/ 173773 h 602"/>
              <a:gd name="T44" fmla="*/ 50722 w 609"/>
              <a:gd name="T45" fmla="*/ 153180 h 602"/>
              <a:gd name="T46" fmla="*/ 58636 w 609"/>
              <a:gd name="T47" fmla="*/ 150651 h 602"/>
              <a:gd name="T48" fmla="*/ 66190 w 609"/>
              <a:gd name="T49" fmla="*/ 166186 h 602"/>
              <a:gd name="T50" fmla="*/ 58636 w 609"/>
              <a:gd name="T51" fmla="*/ 69003 h 602"/>
              <a:gd name="T52" fmla="*/ 50722 w 609"/>
              <a:gd name="T53" fmla="*/ 63946 h 602"/>
              <a:gd name="T54" fmla="*/ 30577 w 609"/>
              <a:gd name="T55" fmla="*/ 43353 h 602"/>
              <a:gd name="T56" fmla="*/ 38131 w 609"/>
              <a:gd name="T57" fmla="*/ 28179 h 602"/>
              <a:gd name="T58" fmla="*/ 45686 w 609"/>
              <a:gd name="T59" fmla="*/ 30708 h 602"/>
              <a:gd name="T60" fmla="*/ 66190 w 609"/>
              <a:gd name="T61" fmla="*/ 51301 h 602"/>
              <a:gd name="T62" fmla="*/ 58636 w 609"/>
              <a:gd name="T63" fmla="*/ 69003 h 602"/>
              <a:gd name="T64" fmla="*/ 48204 w 609"/>
              <a:gd name="T65" fmla="*/ 109827 h 602"/>
              <a:gd name="T66" fmla="*/ 10072 w 609"/>
              <a:gd name="T67" fmla="*/ 120304 h 602"/>
              <a:gd name="T68" fmla="*/ 10072 w 609"/>
              <a:gd name="T69" fmla="*/ 99712 h 602"/>
              <a:gd name="T70" fmla="*/ 48204 w 609"/>
              <a:gd name="T71" fmla="*/ 109827 h 602"/>
              <a:gd name="T72" fmla="*/ 160079 w 609"/>
              <a:gd name="T73" fmla="*/ 150651 h 602"/>
              <a:gd name="T74" fmla="*/ 167993 w 609"/>
              <a:gd name="T75" fmla="*/ 153180 h 602"/>
              <a:gd name="T76" fmla="*/ 188138 w 609"/>
              <a:gd name="T77" fmla="*/ 173773 h 602"/>
              <a:gd name="T78" fmla="*/ 180584 w 609"/>
              <a:gd name="T79" fmla="*/ 191475 h 602"/>
              <a:gd name="T80" fmla="*/ 173030 w 609"/>
              <a:gd name="T81" fmla="*/ 186417 h 602"/>
              <a:gd name="T82" fmla="*/ 152525 w 609"/>
              <a:gd name="T83" fmla="*/ 166186 h 602"/>
              <a:gd name="T84" fmla="*/ 160079 w 609"/>
              <a:gd name="T85" fmla="*/ 150651 h 6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9" h="602">
                <a:moveTo>
                  <a:pt x="580" y="333"/>
                </a:moveTo>
                <a:lnTo>
                  <a:pt x="580" y="333"/>
                </a:lnTo>
                <a:cubicBezTo>
                  <a:pt x="502" y="333"/>
                  <a:pt x="502" y="333"/>
                  <a:pt x="502" y="333"/>
                </a:cubicBezTo>
                <a:cubicBezTo>
                  <a:pt x="488" y="333"/>
                  <a:pt x="474" y="318"/>
                  <a:pt x="474" y="304"/>
                </a:cubicBezTo>
                <a:cubicBezTo>
                  <a:pt x="474" y="283"/>
                  <a:pt x="488" y="276"/>
                  <a:pt x="502" y="276"/>
                </a:cubicBezTo>
                <a:cubicBezTo>
                  <a:pt x="580" y="276"/>
                  <a:pt x="580" y="276"/>
                  <a:pt x="580" y="276"/>
                </a:cubicBezTo>
                <a:cubicBezTo>
                  <a:pt x="594" y="276"/>
                  <a:pt x="608" y="283"/>
                  <a:pt x="608" y="304"/>
                </a:cubicBezTo>
                <a:cubicBezTo>
                  <a:pt x="608" y="318"/>
                  <a:pt x="594" y="333"/>
                  <a:pt x="580" y="333"/>
                </a:cubicBezTo>
                <a:close/>
                <a:moveTo>
                  <a:pt x="523" y="120"/>
                </a:moveTo>
                <a:lnTo>
                  <a:pt x="523" y="120"/>
                </a:lnTo>
                <a:cubicBezTo>
                  <a:pt x="467" y="177"/>
                  <a:pt x="467" y="177"/>
                  <a:pt x="467" y="177"/>
                </a:cubicBezTo>
                <a:cubicBezTo>
                  <a:pt x="459" y="184"/>
                  <a:pt x="452" y="191"/>
                  <a:pt x="445" y="191"/>
                </a:cubicBezTo>
                <a:cubicBezTo>
                  <a:pt x="431" y="191"/>
                  <a:pt x="417" y="177"/>
                  <a:pt x="417" y="163"/>
                </a:cubicBezTo>
                <a:cubicBezTo>
                  <a:pt x="417" y="156"/>
                  <a:pt x="417" y="149"/>
                  <a:pt x="424" y="142"/>
                </a:cubicBezTo>
                <a:cubicBezTo>
                  <a:pt x="481" y="85"/>
                  <a:pt x="481" y="85"/>
                  <a:pt x="481" y="85"/>
                </a:cubicBezTo>
                <a:cubicBezTo>
                  <a:pt x="488" y="78"/>
                  <a:pt x="495" y="78"/>
                  <a:pt x="502" y="78"/>
                </a:cubicBezTo>
                <a:cubicBezTo>
                  <a:pt x="516" y="78"/>
                  <a:pt x="530" y="85"/>
                  <a:pt x="530" y="106"/>
                </a:cubicBezTo>
                <a:cubicBezTo>
                  <a:pt x="530" y="113"/>
                  <a:pt x="530" y="120"/>
                  <a:pt x="523" y="120"/>
                </a:cubicBezTo>
                <a:close/>
                <a:moveTo>
                  <a:pt x="304" y="601"/>
                </a:moveTo>
                <a:lnTo>
                  <a:pt x="304" y="601"/>
                </a:lnTo>
                <a:cubicBezTo>
                  <a:pt x="290" y="601"/>
                  <a:pt x="276" y="594"/>
                  <a:pt x="276" y="573"/>
                </a:cubicBezTo>
                <a:cubicBezTo>
                  <a:pt x="276" y="502"/>
                  <a:pt x="276" y="502"/>
                  <a:pt x="276" y="502"/>
                </a:cubicBezTo>
                <a:cubicBezTo>
                  <a:pt x="276" y="481"/>
                  <a:pt x="290" y="474"/>
                  <a:pt x="304" y="474"/>
                </a:cubicBezTo>
                <a:cubicBezTo>
                  <a:pt x="318" y="474"/>
                  <a:pt x="332" y="481"/>
                  <a:pt x="332" y="502"/>
                </a:cubicBezTo>
                <a:cubicBezTo>
                  <a:pt x="332" y="573"/>
                  <a:pt x="332" y="573"/>
                  <a:pt x="332" y="573"/>
                </a:cubicBezTo>
                <a:cubicBezTo>
                  <a:pt x="332" y="594"/>
                  <a:pt x="318" y="601"/>
                  <a:pt x="304" y="601"/>
                </a:cubicBezTo>
                <a:close/>
                <a:moveTo>
                  <a:pt x="304" y="135"/>
                </a:moveTo>
                <a:lnTo>
                  <a:pt x="304" y="135"/>
                </a:lnTo>
                <a:cubicBezTo>
                  <a:pt x="290" y="135"/>
                  <a:pt x="276" y="120"/>
                  <a:pt x="276" y="106"/>
                </a:cubicBezTo>
                <a:cubicBezTo>
                  <a:pt x="276" y="29"/>
                  <a:pt x="276" y="29"/>
                  <a:pt x="276" y="29"/>
                </a:cubicBezTo>
                <a:cubicBezTo>
                  <a:pt x="276" y="15"/>
                  <a:pt x="290" y="0"/>
                  <a:pt x="304" y="0"/>
                </a:cubicBezTo>
                <a:cubicBezTo>
                  <a:pt x="318" y="0"/>
                  <a:pt x="332" y="15"/>
                  <a:pt x="332" y="29"/>
                </a:cubicBezTo>
                <a:cubicBezTo>
                  <a:pt x="332" y="106"/>
                  <a:pt x="332" y="106"/>
                  <a:pt x="332" y="106"/>
                </a:cubicBezTo>
                <a:cubicBezTo>
                  <a:pt x="332" y="120"/>
                  <a:pt x="318" y="135"/>
                  <a:pt x="304" y="135"/>
                </a:cubicBezTo>
                <a:close/>
                <a:moveTo>
                  <a:pt x="184" y="460"/>
                </a:moveTo>
                <a:lnTo>
                  <a:pt x="184" y="460"/>
                </a:lnTo>
                <a:cubicBezTo>
                  <a:pt x="127" y="516"/>
                  <a:pt x="127" y="516"/>
                  <a:pt x="127" y="516"/>
                </a:cubicBezTo>
                <a:cubicBezTo>
                  <a:pt x="120" y="523"/>
                  <a:pt x="113" y="530"/>
                  <a:pt x="106" y="530"/>
                </a:cubicBezTo>
                <a:cubicBezTo>
                  <a:pt x="92" y="530"/>
                  <a:pt x="78" y="516"/>
                  <a:pt x="78" y="502"/>
                </a:cubicBezTo>
                <a:cubicBezTo>
                  <a:pt x="78" y="495"/>
                  <a:pt x="78" y="488"/>
                  <a:pt x="85" y="481"/>
                </a:cubicBezTo>
                <a:cubicBezTo>
                  <a:pt x="141" y="424"/>
                  <a:pt x="141" y="424"/>
                  <a:pt x="141" y="424"/>
                </a:cubicBezTo>
                <a:cubicBezTo>
                  <a:pt x="149" y="417"/>
                  <a:pt x="156" y="417"/>
                  <a:pt x="163" y="417"/>
                </a:cubicBezTo>
                <a:cubicBezTo>
                  <a:pt x="177" y="417"/>
                  <a:pt x="191" y="424"/>
                  <a:pt x="191" y="446"/>
                </a:cubicBezTo>
                <a:cubicBezTo>
                  <a:pt x="191" y="453"/>
                  <a:pt x="191" y="460"/>
                  <a:pt x="184" y="460"/>
                </a:cubicBezTo>
                <a:close/>
                <a:moveTo>
                  <a:pt x="163" y="191"/>
                </a:moveTo>
                <a:lnTo>
                  <a:pt x="163" y="191"/>
                </a:lnTo>
                <a:cubicBezTo>
                  <a:pt x="156" y="191"/>
                  <a:pt x="149" y="184"/>
                  <a:pt x="141" y="177"/>
                </a:cubicBezTo>
                <a:cubicBezTo>
                  <a:pt x="85" y="120"/>
                  <a:pt x="85" y="120"/>
                  <a:pt x="85" y="120"/>
                </a:cubicBezTo>
                <a:cubicBezTo>
                  <a:pt x="78" y="120"/>
                  <a:pt x="78" y="113"/>
                  <a:pt x="78" y="106"/>
                </a:cubicBezTo>
                <a:cubicBezTo>
                  <a:pt x="78" y="85"/>
                  <a:pt x="92" y="78"/>
                  <a:pt x="106" y="78"/>
                </a:cubicBezTo>
                <a:cubicBezTo>
                  <a:pt x="113" y="78"/>
                  <a:pt x="120" y="78"/>
                  <a:pt x="127" y="85"/>
                </a:cubicBezTo>
                <a:cubicBezTo>
                  <a:pt x="184" y="142"/>
                  <a:pt x="184" y="142"/>
                  <a:pt x="184" y="142"/>
                </a:cubicBezTo>
                <a:cubicBezTo>
                  <a:pt x="191" y="149"/>
                  <a:pt x="191" y="156"/>
                  <a:pt x="191" y="163"/>
                </a:cubicBezTo>
                <a:cubicBezTo>
                  <a:pt x="191" y="177"/>
                  <a:pt x="177" y="191"/>
                  <a:pt x="163" y="191"/>
                </a:cubicBezTo>
                <a:close/>
                <a:moveTo>
                  <a:pt x="134" y="304"/>
                </a:moveTo>
                <a:lnTo>
                  <a:pt x="134" y="304"/>
                </a:lnTo>
                <a:cubicBezTo>
                  <a:pt x="134" y="318"/>
                  <a:pt x="120" y="333"/>
                  <a:pt x="106" y="333"/>
                </a:cubicBezTo>
                <a:cubicBezTo>
                  <a:pt x="28" y="333"/>
                  <a:pt x="28" y="333"/>
                  <a:pt x="28" y="333"/>
                </a:cubicBezTo>
                <a:cubicBezTo>
                  <a:pt x="14" y="333"/>
                  <a:pt x="0" y="318"/>
                  <a:pt x="0" y="304"/>
                </a:cubicBezTo>
                <a:cubicBezTo>
                  <a:pt x="0" y="283"/>
                  <a:pt x="14" y="276"/>
                  <a:pt x="28" y="276"/>
                </a:cubicBezTo>
                <a:cubicBezTo>
                  <a:pt x="106" y="276"/>
                  <a:pt x="106" y="276"/>
                  <a:pt x="106" y="276"/>
                </a:cubicBezTo>
                <a:cubicBezTo>
                  <a:pt x="120" y="276"/>
                  <a:pt x="134" y="283"/>
                  <a:pt x="134" y="304"/>
                </a:cubicBezTo>
                <a:close/>
                <a:moveTo>
                  <a:pt x="445" y="417"/>
                </a:moveTo>
                <a:lnTo>
                  <a:pt x="445" y="417"/>
                </a:lnTo>
                <a:cubicBezTo>
                  <a:pt x="452" y="417"/>
                  <a:pt x="459" y="417"/>
                  <a:pt x="467" y="424"/>
                </a:cubicBezTo>
                <a:cubicBezTo>
                  <a:pt x="523" y="481"/>
                  <a:pt x="523" y="481"/>
                  <a:pt x="523" y="481"/>
                </a:cubicBezTo>
                <a:cubicBezTo>
                  <a:pt x="530" y="488"/>
                  <a:pt x="530" y="495"/>
                  <a:pt x="530" y="502"/>
                </a:cubicBezTo>
                <a:cubicBezTo>
                  <a:pt x="530" y="516"/>
                  <a:pt x="516" y="530"/>
                  <a:pt x="502" y="530"/>
                </a:cubicBezTo>
                <a:cubicBezTo>
                  <a:pt x="495" y="530"/>
                  <a:pt x="488" y="523"/>
                  <a:pt x="481" y="516"/>
                </a:cubicBezTo>
                <a:cubicBezTo>
                  <a:pt x="424" y="460"/>
                  <a:pt x="424" y="460"/>
                  <a:pt x="424" y="460"/>
                </a:cubicBezTo>
                <a:cubicBezTo>
                  <a:pt x="417" y="460"/>
                  <a:pt x="417" y="453"/>
                  <a:pt x="417" y="446"/>
                </a:cubicBezTo>
                <a:cubicBezTo>
                  <a:pt x="417" y="424"/>
                  <a:pt x="431" y="417"/>
                  <a:pt x="445" y="41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8" name="Freeform 61">
            <a:extLst>
              <a:ext uri="{FF2B5EF4-FFF2-40B4-BE49-F238E27FC236}">
                <a16:creationId xmlns:a16="http://schemas.microsoft.com/office/drawing/2014/main" id="{1BC36D73-F13B-4C39-99DC-DAAE6360613C}"/>
              </a:ext>
            </a:extLst>
          </p:cNvPr>
          <p:cNvSpPr>
            <a:spLocks noChangeArrowheads="1"/>
          </p:cNvSpPr>
          <p:nvPr/>
        </p:nvSpPr>
        <p:spPr bwMode="auto">
          <a:xfrm>
            <a:off x="16638623" y="4961044"/>
            <a:ext cx="516326" cy="516326"/>
          </a:xfrm>
          <a:custGeom>
            <a:avLst/>
            <a:gdLst>
              <a:gd name="T0" fmla="*/ 178831 w 602"/>
              <a:gd name="T1" fmla="*/ 217127 h 602"/>
              <a:gd name="T2" fmla="*/ 178831 w 602"/>
              <a:gd name="T3" fmla="*/ 217127 h 602"/>
              <a:gd name="T4" fmla="*/ 0 w 602"/>
              <a:gd name="T5" fmla="*/ 35766 h 602"/>
              <a:gd name="T6" fmla="*/ 0 w 602"/>
              <a:gd name="T7" fmla="*/ 0 h 602"/>
              <a:gd name="T8" fmla="*/ 217126 w 602"/>
              <a:gd name="T9" fmla="*/ 217127 h 602"/>
              <a:gd name="T10" fmla="*/ 178831 w 602"/>
              <a:gd name="T11" fmla="*/ 217127 h 602"/>
              <a:gd name="T12" fmla="*/ 138007 w 602"/>
              <a:gd name="T13" fmla="*/ 217127 h 602"/>
              <a:gd name="T14" fmla="*/ 138007 w 602"/>
              <a:gd name="T15" fmla="*/ 217127 h 602"/>
              <a:gd name="T16" fmla="*/ 102241 w 602"/>
              <a:gd name="T17" fmla="*/ 217127 h 602"/>
              <a:gd name="T18" fmla="*/ 0 w 602"/>
              <a:gd name="T19" fmla="*/ 114886 h 602"/>
              <a:gd name="T20" fmla="*/ 0 w 602"/>
              <a:gd name="T21" fmla="*/ 76590 h 602"/>
              <a:gd name="T22" fmla="*/ 138007 w 602"/>
              <a:gd name="T23" fmla="*/ 217127 h 602"/>
              <a:gd name="T24" fmla="*/ 25650 w 602"/>
              <a:gd name="T25" fmla="*/ 163658 h 602"/>
              <a:gd name="T26" fmla="*/ 25650 w 602"/>
              <a:gd name="T27" fmla="*/ 163658 h 602"/>
              <a:gd name="T28" fmla="*/ 53469 w 602"/>
              <a:gd name="T29" fmla="*/ 188947 h 602"/>
              <a:gd name="T30" fmla="*/ 25650 w 602"/>
              <a:gd name="T31" fmla="*/ 217127 h 602"/>
              <a:gd name="T32" fmla="*/ 0 w 602"/>
              <a:gd name="T33" fmla="*/ 188947 h 602"/>
              <a:gd name="T34" fmla="*/ 25650 w 602"/>
              <a:gd name="T35" fmla="*/ 163658 h 6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2" h="602">
                <a:moveTo>
                  <a:pt x="495" y="601"/>
                </a:moveTo>
                <a:lnTo>
                  <a:pt x="495" y="601"/>
                </a:lnTo>
                <a:cubicBezTo>
                  <a:pt x="495" y="325"/>
                  <a:pt x="276" y="99"/>
                  <a:pt x="0" y="99"/>
                </a:cubicBezTo>
                <a:cubicBezTo>
                  <a:pt x="0" y="0"/>
                  <a:pt x="0" y="0"/>
                  <a:pt x="0" y="0"/>
                </a:cubicBezTo>
                <a:cubicBezTo>
                  <a:pt x="332" y="0"/>
                  <a:pt x="601" y="269"/>
                  <a:pt x="601" y="601"/>
                </a:cubicBezTo>
                <a:lnTo>
                  <a:pt x="495" y="601"/>
                </a:lnTo>
                <a:close/>
                <a:moveTo>
                  <a:pt x="382" y="601"/>
                </a:moveTo>
                <a:lnTo>
                  <a:pt x="382" y="601"/>
                </a:lnTo>
                <a:cubicBezTo>
                  <a:pt x="283" y="601"/>
                  <a:pt x="283" y="601"/>
                  <a:pt x="283" y="601"/>
                </a:cubicBezTo>
                <a:cubicBezTo>
                  <a:pt x="283" y="446"/>
                  <a:pt x="155" y="318"/>
                  <a:pt x="0" y="318"/>
                </a:cubicBezTo>
                <a:cubicBezTo>
                  <a:pt x="0" y="212"/>
                  <a:pt x="0" y="212"/>
                  <a:pt x="0" y="212"/>
                </a:cubicBezTo>
                <a:cubicBezTo>
                  <a:pt x="212" y="212"/>
                  <a:pt x="382" y="389"/>
                  <a:pt x="382" y="601"/>
                </a:cubicBezTo>
                <a:close/>
                <a:moveTo>
                  <a:pt x="71" y="453"/>
                </a:moveTo>
                <a:lnTo>
                  <a:pt x="71" y="453"/>
                </a:lnTo>
                <a:cubicBezTo>
                  <a:pt x="113" y="453"/>
                  <a:pt x="148" y="481"/>
                  <a:pt x="148" y="523"/>
                </a:cubicBezTo>
                <a:cubicBezTo>
                  <a:pt x="148" y="566"/>
                  <a:pt x="113" y="601"/>
                  <a:pt x="71" y="601"/>
                </a:cubicBezTo>
                <a:cubicBezTo>
                  <a:pt x="28" y="601"/>
                  <a:pt x="0" y="566"/>
                  <a:pt x="0" y="523"/>
                </a:cubicBezTo>
                <a:cubicBezTo>
                  <a:pt x="0" y="481"/>
                  <a:pt x="28" y="453"/>
                  <a:pt x="71" y="45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29" name="Freeform 62">
            <a:extLst>
              <a:ext uri="{FF2B5EF4-FFF2-40B4-BE49-F238E27FC236}">
                <a16:creationId xmlns:a16="http://schemas.microsoft.com/office/drawing/2014/main" id="{B3D3AF3A-8508-4748-B2AB-40432F669D09}"/>
              </a:ext>
            </a:extLst>
          </p:cNvPr>
          <p:cNvSpPr>
            <a:spLocks noChangeArrowheads="1"/>
          </p:cNvSpPr>
          <p:nvPr/>
        </p:nvSpPr>
        <p:spPr bwMode="auto">
          <a:xfrm>
            <a:off x="17746714" y="8220182"/>
            <a:ext cx="581448" cy="576797"/>
          </a:xfrm>
          <a:custGeom>
            <a:avLst/>
            <a:gdLst>
              <a:gd name="T0" fmla="*/ 188012 w 552"/>
              <a:gd name="T1" fmla="*/ 71385 h 546"/>
              <a:gd name="T2" fmla="*/ 188012 w 552"/>
              <a:gd name="T3" fmla="*/ 71385 h 546"/>
              <a:gd name="T4" fmla="*/ 152423 w 552"/>
              <a:gd name="T5" fmla="*/ 71385 h 546"/>
              <a:gd name="T6" fmla="*/ 139841 w 552"/>
              <a:gd name="T7" fmla="*/ 125104 h 546"/>
              <a:gd name="T8" fmla="*/ 167881 w 552"/>
              <a:gd name="T9" fmla="*/ 125104 h 546"/>
              <a:gd name="T10" fmla="*/ 177946 w 552"/>
              <a:gd name="T11" fmla="*/ 135199 h 546"/>
              <a:gd name="T12" fmla="*/ 167881 w 552"/>
              <a:gd name="T13" fmla="*/ 145294 h 546"/>
              <a:gd name="T14" fmla="*/ 134808 w 552"/>
              <a:gd name="T15" fmla="*/ 145294 h 546"/>
              <a:gd name="T16" fmla="*/ 127259 w 552"/>
              <a:gd name="T17" fmla="*/ 188558 h 546"/>
              <a:gd name="T18" fmla="*/ 127259 w 552"/>
              <a:gd name="T19" fmla="*/ 188558 h 546"/>
              <a:gd name="T20" fmla="*/ 116833 w 552"/>
              <a:gd name="T21" fmla="*/ 196489 h 546"/>
              <a:gd name="T22" fmla="*/ 106768 w 552"/>
              <a:gd name="T23" fmla="*/ 186034 h 546"/>
              <a:gd name="T24" fmla="*/ 106768 w 552"/>
              <a:gd name="T25" fmla="*/ 183510 h 546"/>
              <a:gd name="T26" fmla="*/ 106768 w 552"/>
              <a:gd name="T27" fmla="*/ 183510 h 546"/>
              <a:gd name="T28" fmla="*/ 114317 w 552"/>
              <a:gd name="T29" fmla="*/ 145294 h 546"/>
              <a:gd name="T30" fmla="*/ 61113 w 552"/>
              <a:gd name="T31" fmla="*/ 145294 h 546"/>
              <a:gd name="T32" fmla="*/ 50688 w 552"/>
              <a:gd name="T33" fmla="*/ 188558 h 546"/>
              <a:gd name="T34" fmla="*/ 50688 w 552"/>
              <a:gd name="T35" fmla="*/ 188558 h 546"/>
              <a:gd name="T36" fmla="*/ 40622 w 552"/>
              <a:gd name="T37" fmla="*/ 196489 h 546"/>
              <a:gd name="T38" fmla="*/ 30556 w 552"/>
              <a:gd name="T39" fmla="*/ 186034 h 546"/>
              <a:gd name="T40" fmla="*/ 30556 w 552"/>
              <a:gd name="T41" fmla="*/ 183510 h 546"/>
              <a:gd name="T42" fmla="*/ 30556 w 552"/>
              <a:gd name="T43" fmla="*/ 183510 h 546"/>
              <a:gd name="T44" fmla="*/ 40622 w 552"/>
              <a:gd name="T45" fmla="*/ 145294 h 546"/>
              <a:gd name="T46" fmla="*/ 10066 w 552"/>
              <a:gd name="T47" fmla="*/ 145294 h 546"/>
              <a:gd name="T48" fmla="*/ 0 w 552"/>
              <a:gd name="T49" fmla="*/ 135199 h 546"/>
              <a:gd name="T50" fmla="*/ 10066 w 552"/>
              <a:gd name="T51" fmla="*/ 125104 h 546"/>
              <a:gd name="T52" fmla="*/ 45655 w 552"/>
              <a:gd name="T53" fmla="*/ 125104 h 546"/>
              <a:gd name="T54" fmla="*/ 58596 w 552"/>
              <a:gd name="T55" fmla="*/ 71385 h 546"/>
              <a:gd name="T56" fmla="*/ 30556 w 552"/>
              <a:gd name="T57" fmla="*/ 71385 h 546"/>
              <a:gd name="T58" fmla="*/ 20491 w 552"/>
              <a:gd name="T59" fmla="*/ 61290 h 546"/>
              <a:gd name="T60" fmla="*/ 30556 w 552"/>
              <a:gd name="T61" fmla="*/ 51195 h 546"/>
              <a:gd name="T62" fmla="*/ 63629 w 552"/>
              <a:gd name="T63" fmla="*/ 51195 h 546"/>
              <a:gd name="T64" fmla="*/ 71178 w 552"/>
              <a:gd name="T65" fmla="*/ 7932 h 546"/>
              <a:gd name="T66" fmla="*/ 71178 w 552"/>
              <a:gd name="T67" fmla="*/ 7932 h 546"/>
              <a:gd name="T68" fmla="*/ 81244 w 552"/>
              <a:gd name="T69" fmla="*/ 0 h 546"/>
              <a:gd name="T70" fmla="*/ 91669 w 552"/>
              <a:gd name="T71" fmla="*/ 10455 h 546"/>
              <a:gd name="T72" fmla="*/ 91669 w 552"/>
              <a:gd name="T73" fmla="*/ 12979 h 546"/>
              <a:gd name="T74" fmla="*/ 91669 w 552"/>
              <a:gd name="T75" fmla="*/ 12979 h 546"/>
              <a:gd name="T76" fmla="*/ 84120 w 552"/>
              <a:gd name="T77" fmla="*/ 51195 h 546"/>
              <a:gd name="T78" fmla="*/ 137324 w 552"/>
              <a:gd name="T79" fmla="*/ 51195 h 546"/>
              <a:gd name="T80" fmla="*/ 147390 w 552"/>
              <a:gd name="T81" fmla="*/ 7932 h 546"/>
              <a:gd name="T82" fmla="*/ 147390 w 552"/>
              <a:gd name="T83" fmla="*/ 7932 h 546"/>
              <a:gd name="T84" fmla="*/ 157455 w 552"/>
              <a:gd name="T85" fmla="*/ 0 h 546"/>
              <a:gd name="T86" fmla="*/ 167881 w 552"/>
              <a:gd name="T87" fmla="*/ 10455 h 546"/>
              <a:gd name="T88" fmla="*/ 167881 w 552"/>
              <a:gd name="T89" fmla="*/ 12979 h 546"/>
              <a:gd name="T90" fmla="*/ 167881 w 552"/>
              <a:gd name="T91" fmla="*/ 12979 h 546"/>
              <a:gd name="T92" fmla="*/ 157455 w 552"/>
              <a:gd name="T93" fmla="*/ 51195 h 546"/>
              <a:gd name="T94" fmla="*/ 188012 w 552"/>
              <a:gd name="T95" fmla="*/ 51195 h 546"/>
              <a:gd name="T96" fmla="*/ 198078 w 552"/>
              <a:gd name="T97" fmla="*/ 61290 h 546"/>
              <a:gd name="T98" fmla="*/ 188012 w 552"/>
              <a:gd name="T99" fmla="*/ 71385 h 546"/>
              <a:gd name="T100" fmla="*/ 78728 w 552"/>
              <a:gd name="T101" fmla="*/ 71385 h 546"/>
              <a:gd name="T102" fmla="*/ 78728 w 552"/>
              <a:gd name="T103" fmla="*/ 71385 h 546"/>
              <a:gd name="T104" fmla="*/ 66146 w 552"/>
              <a:gd name="T105" fmla="*/ 125104 h 546"/>
              <a:gd name="T106" fmla="*/ 119350 w 552"/>
              <a:gd name="T107" fmla="*/ 125104 h 546"/>
              <a:gd name="T108" fmla="*/ 132291 w 552"/>
              <a:gd name="T109" fmla="*/ 71385 h 546"/>
              <a:gd name="T110" fmla="*/ 78728 w 552"/>
              <a:gd name="T111" fmla="*/ 71385 h 5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2" h="546">
                <a:moveTo>
                  <a:pt x="523" y="198"/>
                </a:moveTo>
                <a:lnTo>
                  <a:pt x="523" y="198"/>
                </a:lnTo>
                <a:cubicBezTo>
                  <a:pt x="424" y="198"/>
                  <a:pt x="424" y="198"/>
                  <a:pt x="424" y="198"/>
                </a:cubicBezTo>
                <a:cubicBezTo>
                  <a:pt x="389" y="347"/>
                  <a:pt x="389" y="347"/>
                  <a:pt x="389" y="347"/>
                </a:cubicBezTo>
                <a:cubicBezTo>
                  <a:pt x="467" y="347"/>
                  <a:pt x="467" y="347"/>
                  <a:pt x="467" y="347"/>
                </a:cubicBezTo>
                <a:cubicBezTo>
                  <a:pt x="481" y="347"/>
                  <a:pt x="495" y="361"/>
                  <a:pt x="495" y="375"/>
                </a:cubicBezTo>
                <a:cubicBezTo>
                  <a:pt x="495" y="389"/>
                  <a:pt x="481" y="403"/>
                  <a:pt x="467" y="403"/>
                </a:cubicBezTo>
                <a:cubicBezTo>
                  <a:pt x="375" y="403"/>
                  <a:pt x="375" y="403"/>
                  <a:pt x="375" y="403"/>
                </a:cubicBezTo>
                <a:cubicBezTo>
                  <a:pt x="354" y="523"/>
                  <a:pt x="354" y="523"/>
                  <a:pt x="354" y="523"/>
                </a:cubicBezTo>
                <a:cubicBezTo>
                  <a:pt x="347" y="538"/>
                  <a:pt x="339" y="545"/>
                  <a:pt x="325" y="545"/>
                </a:cubicBezTo>
                <a:cubicBezTo>
                  <a:pt x="304" y="545"/>
                  <a:pt x="297" y="531"/>
                  <a:pt x="297" y="516"/>
                </a:cubicBezTo>
                <a:lnTo>
                  <a:pt x="297" y="509"/>
                </a:lnTo>
                <a:cubicBezTo>
                  <a:pt x="318" y="403"/>
                  <a:pt x="318" y="403"/>
                  <a:pt x="318" y="403"/>
                </a:cubicBezTo>
                <a:cubicBezTo>
                  <a:pt x="170" y="403"/>
                  <a:pt x="170" y="403"/>
                  <a:pt x="170" y="403"/>
                </a:cubicBezTo>
                <a:cubicBezTo>
                  <a:pt x="141" y="523"/>
                  <a:pt x="141" y="523"/>
                  <a:pt x="141" y="523"/>
                </a:cubicBezTo>
                <a:cubicBezTo>
                  <a:pt x="141" y="538"/>
                  <a:pt x="127" y="545"/>
                  <a:pt x="113" y="545"/>
                </a:cubicBezTo>
                <a:cubicBezTo>
                  <a:pt x="99" y="545"/>
                  <a:pt x="85" y="531"/>
                  <a:pt x="85" y="516"/>
                </a:cubicBezTo>
                <a:lnTo>
                  <a:pt x="85" y="509"/>
                </a:lnTo>
                <a:cubicBezTo>
                  <a:pt x="113" y="403"/>
                  <a:pt x="113" y="403"/>
                  <a:pt x="113" y="403"/>
                </a:cubicBezTo>
                <a:cubicBezTo>
                  <a:pt x="28" y="403"/>
                  <a:pt x="28" y="403"/>
                  <a:pt x="28" y="403"/>
                </a:cubicBezTo>
                <a:cubicBezTo>
                  <a:pt x="14" y="403"/>
                  <a:pt x="0" y="389"/>
                  <a:pt x="0" y="375"/>
                </a:cubicBezTo>
                <a:cubicBezTo>
                  <a:pt x="0" y="361"/>
                  <a:pt x="14" y="347"/>
                  <a:pt x="28" y="347"/>
                </a:cubicBezTo>
                <a:cubicBezTo>
                  <a:pt x="127" y="347"/>
                  <a:pt x="127" y="347"/>
                  <a:pt x="127" y="347"/>
                </a:cubicBezTo>
                <a:cubicBezTo>
                  <a:pt x="163" y="198"/>
                  <a:pt x="163" y="198"/>
                  <a:pt x="163" y="198"/>
                </a:cubicBezTo>
                <a:cubicBezTo>
                  <a:pt x="85" y="198"/>
                  <a:pt x="85" y="198"/>
                  <a:pt x="85" y="198"/>
                </a:cubicBezTo>
                <a:cubicBezTo>
                  <a:pt x="71" y="198"/>
                  <a:pt x="57" y="184"/>
                  <a:pt x="57" y="170"/>
                </a:cubicBezTo>
                <a:cubicBezTo>
                  <a:pt x="57" y="149"/>
                  <a:pt x="71" y="142"/>
                  <a:pt x="85" y="142"/>
                </a:cubicBezTo>
                <a:cubicBezTo>
                  <a:pt x="177" y="142"/>
                  <a:pt x="177" y="142"/>
                  <a:pt x="177" y="142"/>
                </a:cubicBezTo>
                <a:cubicBezTo>
                  <a:pt x="198" y="22"/>
                  <a:pt x="198" y="22"/>
                  <a:pt x="198" y="22"/>
                </a:cubicBezTo>
                <a:cubicBezTo>
                  <a:pt x="205" y="7"/>
                  <a:pt x="212" y="0"/>
                  <a:pt x="226" y="0"/>
                </a:cubicBezTo>
                <a:cubicBezTo>
                  <a:pt x="248" y="0"/>
                  <a:pt x="255" y="7"/>
                  <a:pt x="255" y="29"/>
                </a:cubicBezTo>
                <a:cubicBezTo>
                  <a:pt x="255" y="29"/>
                  <a:pt x="255" y="29"/>
                  <a:pt x="255" y="36"/>
                </a:cubicBezTo>
                <a:cubicBezTo>
                  <a:pt x="234" y="142"/>
                  <a:pt x="234" y="142"/>
                  <a:pt x="234" y="142"/>
                </a:cubicBezTo>
                <a:cubicBezTo>
                  <a:pt x="382" y="142"/>
                  <a:pt x="382" y="142"/>
                  <a:pt x="382" y="142"/>
                </a:cubicBezTo>
                <a:cubicBezTo>
                  <a:pt x="410" y="22"/>
                  <a:pt x="410" y="22"/>
                  <a:pt x="410" y="22"/>
                </a:cubicBezTo>
                <a:cubicBezTo>
                  <a:pt x="410" y="7"/>
                  <a:pt x="424" y="0"/>
                  <a:pt x="438" y="0"/>
                </a:cubicBezTo>
                <a:cubicBezTo>
                  <a:pt x="452" y="0"/>
                  <a:pt x="467" y="7"/>
                  <a:pt x="467" y="29"/>
                </a:cubicBezTo>
                <a:cubicBezTo>
                  <a:pt x="467" y="29"/>
                  <a:pt x="467" y="29"/>
                  <a:pt x="467" y="36"/>
                </a:cubicBezTo>
                <a:cubicBezTo>
                  <a:pt x="438" y="142"/>
                  <a:pt x="438" y="142"/>
                  <a:pt x="438" y="142"/>
                </a:cubicBezTo>
                <a:cubicBezTo>
                  <a:pt x="523" y="142"/>
                  <a:pt x="523" y="142"/>
                  <a:pt x="523" y="142"/>
                </a:cubicBezTo>
                <a:cubicBezTo>
                  <a:pt x="537" y="142"/>
                  <a:pt x="551" y="149"/>
                  <a:pt x="551" y="170"/>
                </a:cubicBezTo>
                <a:cubicBezTo>
                  <a:pt x="551" y="184"/>
                  <a:pt x="537" y="198"/>
                  <a:pt x="523" y="198"/>
                </a:cubicBezTo>
                <a:close/>
                <a:moveTo>
                  <a:pt x="219" y="198"/>
                </a:moveTo>
                <a:lnTo>
                  <a:pt x="219" y="198"/>
                </a:lnTo>
                <a:cubicBezTo>
                  <a:pt x="184" y="347"/>
                  <a:pt x="184" y="347"/>
                  <a:pt x="184" y="347"/>
                </a:cubicBezTo>
                <a:cubicBezTo>
                  <a:pt x="332" y="347"/>
                  <a:pt x="332" y="347"/>
                  <a:pt x="332" y="347"/>
                </a:cubicBezTo>
                <a:cubicBezTo>
                  <a:pt x="368" y="198"/>
                  <a:pt x="368" y="198"/>
                  <a:pt x="368" y="198"/>
                </a:cubicBezTo>
                <a:lnTo>
                  <a:pt x="219" y="198"/>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1" name="Freeform 64">
            <a:extLst>
              <a:ext uri="{FF2B5EF4-FFF2-40B4-BE49-F238E27FC236}">
                <a16:creationId xmlns:a16="http://schemas.microsoft.com/office/drawing/2014/main" id="{C788F00F-4856-4993-B6B6-EC03D48DE615}"/>
              </a:ext>
            </a:extLst>
          </p:cNvPr>
          <p:cNvSpPr>
            <a:spLocks noChangeArrowheads="1"/>
          </p:cNvSpPr>
          <p:nvPr/>
        </p:nvSpPr>
        <p:spPr bwMode="auto">
          <a:xfrm>
            <a:off x="13860214" y="6012006"/>
            <a:ext cx="614008" cy="614010"/>
          </a:xfrm>
          <a:custGeom>
            <a:avLst/>
            <a:gdLst>
              <a:gd name="T0" fmla="*/ 206660 w 580"/>
              <a:gd name="T1" fmla="*/ 33182 h 581"/>
              <a:gd name="T2" fmla="*/ 206660 w 580"/>
              <a:gd name="T3" fmla="*/ 33182 h 581"/>
              <a:gd name="T4" fmla="*/ 183898 w 580"/>
              <a:gd name="T5" fmla="*/ 53740 h 581"/>
              <a:gd name="T6" fmla="*/ 155717 w 580"/>
              <a:gd name="T7" fmla="*/ 25608 h 581"/>
              <a:gd name="T8" fmla="*/ 176311 w 580"/>
              <a:gd name="T9" fmla="*/ 2525 h 581"/>
              <a:gd name="T10" fmla="*/ 191485 w 580"/>
              <a:gd name="T11" fmla="*/ 2525 h 581"/>
              <a:gd name="T12" fmla="*/ 206660 w 580"/>
              <a:gd name="T13" fmla="*/ 18034 h 581"/>
              <a:gd name="T14" fmla="*/ 206660 w 580"/>
              <a:gd name="T15" fmla="*/ 33182 h 581"/>
              <a:gd name="T16" fmla="*/ 53471 w 580"/>
              <a:gd name="T17" fmla="*/ 125153 h 581"/>
              <a:gd name="T18" fmla="*/ 53471 w 580"/>
              <a:gd name="T19" fmla="*/ 125153 h 581"/>
              <a:gd name="T20" fmla="*/ 84181 w 580"/>
              <a:gd name="T21" fmla="*/ 152925 h 581"/>
              <a:gd name="T22" fmla="*/ 45884 w 580"/>
              <a:gd name="T23" fmla="*/ 163384 h 581"/>
              <a:gd name="T24" fmla="*/ 53471 w 580"/>
              <a:gd name="T25" fmla="*/ 125153 h 581"/>
              <a:gd name="T26" fmla="*/ 176311 w 580"/>
              <a:gd name="T27" fmla="*/ 61314 h 581"/>
              <a:gd name="T28" fmla="*/ 176311 w 580"/>
              <a:gd name="T29" fmla="*/ 61314 h 581"/>
              <a:gd name="T30" fmla="*/ 91768 w 580"/>
              <a:gd name="T31" fmla="*/ 147875 h 581"/>
              <a:gd name="T32" fmla="*/ 61059 w 580"/>
              <a:gd name="T33" fmla="*/ 117218 h 581"/>
              <a:gd name="T34" fmla="*/ 148130 w 580"/>
              <a:gd name="T35" fmla="*/ 33182 h 581"/>
              <a:gd name="T36" fmla="*/ 176311 w 580"/>
              <a:gd name="T37" fmla="*/ 61314 h 581"/>
              <a:gd name="T38" fmla="*/ 20232 w 580"/>
              <a:gd name="T39" fmla="*/ 30657 h 581"/>
              <a:gd name="T40" fmla="*/ 20232 w 580"/>
              <a:gd name="T41" fmla="*/ 30657 h 581"/>
              <a:gd name="T42" fmla="*/ 20232 w 580"/>
              <a:gd name="T43" fmla="*/ 188631 h 581"/>
              <a:gd name="T44" fmla="*/ 178840 w 580"/>
              <a:gd name="T45" fmla="*/ 188631 h 581"/>
              <a:gd name="T46" fmla="*/ 178840 w 580"/>
              <a:gd name="T47" fmla="*/ 73938 h 581"/>
              <a:gd name="T48" fmla="*/ 199073 w 580"/>
              <a:gd name="T49" fmla="*/ 53740 h 581"/>
              <a:gd name="T50" fmla="*/ 199073 w 580"/>
              <a:gd name="T51" fmla="*/ 199091 h 581"/>
              <a:gd name="T52" fmla="*/ 188956 w 580"/>
              <a:gd name="T53" fmla="*/ 209189 h 581"/>
              <a:gd name="T54" fmla="*/ 10116 w 580"/>
              <a:gd name="T55" fmla="*/ 209189 h 581"/>
              <a:gd name="T56" fmla="*/ 0 w 580"/>
              <a:gd name="T57" fmla="*/ 199091 h 581"/>
              <a:gd name="T58" fmla="*/ 0 w 580"/>
              <a:gd name="T59" fmla="*/ 20558 h 581"/>
              <a:gd name="T60" fmla="*/ 10116 w 580"/>
              <a:gd name="T61" fmla="*/ 10099 h 581"/>
              <a:gd name="T62" fmla="*/ 155717 w 580"/>
              <a:gd name="T63" fmla="*/ 10099 h 581"/>
              <a:gd name="T64" fmla="*/ 135485 w 580"/>
              <a:gd name="T65" fmla="*/ 30657 h 581"/>
              <a:gd name="T66" fmla="*/ 20232 w 580"/>
              <a:gd name="T67" fmla="*/ 30657 h 5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2" name="Freeform 65">
            <a:extLst>
              <a:ext uri="{FF2B5EF4-FFF2-40B4-BE49-F238E27FC236}">
                <a16:creationId xmlns:a16="http://schemas.microsoft.com/office/drawing/2014/main" id="{678BDF3E-82F9-4230-93E5-2FAB1C1374F2}"/>
              </a:ext>
            </a:extLst>
          </p:cNvPr>
          <p:cNvSpPr>
            <a:spLocks noChangeArrowheads="1"/>
          </p:cNvSpPr>
          <p:nvPr/>
        </p:nvSpPr>
        <p:spPr bwMode="auto">
          <a:xfrm>
            <a:off x="12517594" y="6025960"/>
            <a:ext cx="641919" cy="600056"/>
          </a:xfrm>
          <a:custGeom>
            <a:avLst/>
            <a:gdLst>
              <a:gd name="T0" fmla="*/ 208626 w 608"/>
              <a:gd name="T1" fmla="*/ 204426 h 567"/>
              <a:gd name="T2" fmla="*/ 208626 w 608"/>
              <a:gd name="T3" fmla="*/ 204426 h 567"/>
              <a:gd name="T4" fmla="*/ 10089 w 608"/>
              <a:gd name="T5" fmla="*/ 204426 h 567"/>
              <a:gd name="T6" fmla="*/ 0 w 608"/>
              <a:gd name="T7" fmla="*/ 193952 h 567"/>
              <a:gd name="T8" fmla="*/ 10089 w 608"/>
              <a:gd name="T9" fmla="*/ 183839 h 567"/>
              <a:gd name="T10" fmla="*/ 208626 w 608"/>
              <a:gd name="T11" fmla="*/ 183839 h 567"/>
              <a:gd name="T12" fmla="*/ 218715 w 608"/>
              <a:gd name="T13" fmla="*/ 193952 h 567"/>
              <a:gd name="T14" fmla="*/ 208626 w 608"/>
              <a:gd name="T15" fmla="*/ 204426 h 567"/>
              <a:gd name="T16" fmla="*/ 165387 w 608"/>
              <a:gd name="T17" fmla="*/ 53815 h 567"/>
              <a:gd name="T18" fmla="*/ 165387 w 608"/>
              <a:gd name="T19" fmla="*/ 53815 h 567"/>
              <a:gd name="T20" fmla="*/ 137282 w 608"/>
              <a:gd name="T21" fmla="*/ 25644 h 567"/>
              <a:gd name="T22" fmla="*/ 160343 w 608"/>
              <a:gd name="T23" fmla="*/ 2528 h 567"/>
              <a:gd name="T24" fmla="*/ 172954 w 608"/>
              <a:gd name="T25" fmla="*/ 2528 h 567"/>
              <a:gd name="T26" fmla="*/ 188448 w 608"/>
              <a:gd name="T27" fmla="*/ 18059 h 567"/>
              <a:gd name="T28" fmla="*/ 188448 w 608"/>
              <a:gd name="T29" fmla="*/ 33228 h 567"/>
              <a:gd name="T30" fmla="*/ 165387 w 608"/>
              <a:gd name="T31" fmla="*/ 53815 h 567"/>
              <a:gd name="T32" fmla="*/ 73866 w 608"/>
              <a:gd name="T33" fmla="*/ 148082 h 567"/>
              <a:gd name="T34" fmla="*/ 73866 w 608"/>
              <a:gd name="T35" fmla="*/ 148082 h 567"/>
              <a:gd name="T36" fmla="*/ 45761 w 608"/>
              <a:gd name="T37" fmla="*/ 117382 h 567"/>
              <a:gd name="T38" fmla="*/ 129715 w 608"/>
              <a:gd name="T39" fmla="*/ 33228 h 567"/>
              <a:gd name="T40" fmla="*/ 160343 w 608"/>
              <a:gd name="T41" fmla="*/ 61400 h 567"/>
              <a:gd name="T42" fmla="*/ 73866 w 608"/>
              <a:gd name="T43" fmla="*/ 148082 h 567"/>
              <a:gd name="T44" fmla="*/ 27745 w 608"/>
              <a:gd name="T45" fmla="*/ 163613 h 567"/>
              <a:gd name="T46" fmla="*/ 27745 w 608"/>
              <a:gd name="T47" fmla="*/ 163613 h 567"/>
              <a:gd name="T48" fmla="*/ 38194 w 608"/>
              <a:gd name="T49" fmla="*/ 125328 h 567"/>
              <a:gd name="T50" fmla="*/ 65939 w 608"/>
              <a:gd name="T51" fmla="*/ 153139 h 567"/>
              <a:gd name="T52" fmla="*/ 27745 w 608"/>
              <a:gd name="T53" fmla="*/ 163613 h 5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8" h="567">
                <a:moveTo>
                  <a:pt x="579" y="566"/>
                </a:moveTo>
                <a:lnTo>
                  <a:pt x="579" y="566"/>
                </a:lnTo>
                <a:cubicBezTo>
                  <a:pt x="28" y="566"/>
                  <a:pt x="28" y="566"/>
                  <a:pt x="28" y="566"/>
                </a:cubicBezTo>
                <a:cubicBezTo>
                  <a:pt x="14" y="566"/>
                  <a:pt x="0" y="559"/>
                  <a:pt x="0" y="537"/>
                </a:cubicBezTo>
                <a:cubicBezTo>
                  <a:pt x="0" y="523"/>
                  <a:pt x="14" y="509"/>
                  <a:pt x="28" y="509"/>
                </a:cubicBezTo>
                <a:cubicBezTo>
                  <a:pt x="579" y="509"/>
                  <a:pt x="579" y="509"/>
                  <a:pt x="579" y="509"/>
                </a:cubicBezTo>
                <a:cubicBezTo>
                  <a:pt x="593" y="509"/>
                  <a:pt x="607" y="523"/>
                  <a:pt x="607" y="537"/>
                </a:cubicBezTo>
                <a:cubicBezTo>
                  <a:pt x="607" y="559"/>
                  <a:pt x="593" y="566"/>
                  <a:pt x="579" y="566"/>
                </a:cubicBezTo>
                <a:close/>
                <a:moveTo>
                  <a:pt x="459" y="149"/>
                </a:moveTo>
                <a:lnTo>
                  <a:pt x="459" y="149"/>
                </a:lnTo>
                <a:cubicBezTo>
                  <a:pt x="381" y="71"/>
                  <a:pt x="381" y="71"/>
                  <a:pt x="381" y="71"/>
                </a:cubicBezTo>
                <a:cubicBezTo>
                  <a:pt x="445" y="7"/>
                  <a:pt x="445" y="7"/>
                  <a:pt x="445" y="7"/>
                </a:cubicBezTo>
                <a:cubicBezTo>
                  <a:pt x="452" y="0"/>
                  <a:pt x="473" y="0"/>
                  <a:pt x="480" y="7"/>
                </a:cubicBezTo>
                <a:cubicBezTo>
                  <a:pt x="523" y="50"/>
                  <a:pt x="523" y="50"/>
                  <a:pt x="523" y="50"/>
                </a:cubicBezTo>
                <a:cubicBezTo>
                  <a:pt x="530" y="64"/>
                  <a:pt x="530" y="78"/>
                  <a:pt x="523" y="92"/>
                </a:cubicBezTo>
                <a:lnTo>
                  <a:pt x="459" y="149"/>
                </a:lnTo>
                <a:close/>
                <a:moveTo>
                  <a:pt x="205" y="410"/>
                </a:moveTo>
                <a:lnTo>
                  <a:pt x="205" y="410"/>
                </a:lnTo>
                <a:cubicBezTo>
                  <a:pt x="127" y="325"/>
                  <a:pt x="127" y="325"/>
                  <a:pt x="127" y="325"/>
                </a:cubicBezTo>
                <a:cubicBezTo>
                  <a:pt x="360" y="92"/>
                  <a:pt x="360" y="92"/>
                  <a:pt x="360" y="92"/>
                </a:cubicBezTo>
                <a:cubicBezTo>
                  <a:pt x="445" y="170"/>
                  <a:pt x="445" y="170"/>
                  <a:pt x="445" y="170"/>
                </a:cubicBezTo>
                <a:lnTo>
                  <a:pt x="205" y="410"/>
                </a:lnTo>
                <a:close/>
                <a:moveTo>
                  <a:pt x="77" y="453"/>
                </a:moveTo>
                <a:lnTo>
                  <a:pt x="77" y="453"/>
                </a:lnTo>
                <a:cubicBezTo>
                  <a:pt x="106" y="347"/>
                  <a:pt x="106" y="347"/>
                  <a:pt x="106" y="347"/>
                </a:cubicBezTo>
                <a:cubicBezTo>
                  <a:pt x="183" y="424"/>
                  <a:pt x="183" y="424"/>
                  <a:pt x="183" y="424"/>
                </a:cubicBezTo>
                <a:lnTo>
                  <a:pt x="77" y="453"/>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3" name="Freeform 66">
            <a:extLst>
              <a:ext uri="{FF2B5EF4-FFF2-40B4-BE49-F238E27FC236}">
                <a16:creationId xmlns:a16="http://schemas.microsoft.com/office/drawing/2014/main" id="{EFC10D7F-8C72-41E8-B9FD-5A7B346234E1}"/>
              </a:ext>
            </a:extLst>
          </p:cNvPr>
          <p:cNvSpPr>
            <a:spLocks noChangeArrowheads="1"/>
          </p:cNvSpPr>
          <p:nvPr/>
        </p:nvSpPr>
        <p:spPr bwMode="auto">
          <a:xfrm>
            <a:off x="11315173" y="6075190"/>
            <a:ext cx="479112" cy="479112"/>
          </a:xfrm>
          <a:custGeom>
            <a:avLst/>
            <a:gdLst>
              <a:gd name="T0" fmla="*/ 15487 w 454"/>
              <a:gd name="T1" fmla="*/ 117311 h 453"/>
              <a:gd name="T2" fmla="*/ 15487 w 454"/>
              <a:gd name="T3" fmla="*/ 117311 h 453"/>
              <a:gd name="T4" fmla="*/ 101925 w 454"/>
              <a:gd name="T5" fmla="*/ 33208 h 453"/>
              <a:gd name="T6" fmla="*/ 130017 w 454"/>
              <a:gd name="T7" fmla="*/ 61002 h 453"/>
              <a:gd name="T8" fmla="*/ 45740 w 454"/>
              <a:gd name="T9" fmla="*/ 147992 h 453"/>
              <a:gd name="T10" fmla="*/ 15487 w 454"/>
              <a:gd name="T11" fmla="*/ 117311 h 453"/>
              <a:gd name="T12" fmla="*/ 130017 w 454"/>
              <a:gd name="T13" fmla="*/ 2527 h 453"/>
              <a:gd name="T14" fmla="*/ 130017 w 454"/>
              <a:gd name="T15" fmla="*/ 2527 h 453"/>
              <a:gd name="T16" fmla="*/ 145144 w 454"/>
              <a:gd name="T17" fmla="*/ 2527 h 453"/>
              <a:gd name="T18" fmla="*/ 160631 w 454"/>
              <a:gd name="T19" fmla="*/ 17687 h 453"/>
              <a:gd name="T20" fmla="*/ 160631 w 454"/>
              <a:gd name="T21" fmla="*/ 33208 h 453"/>
              <a:gd name="T22" fmla="*/ 137581 w 454"/>
              <a:gd name="T23" fmla="*/ 53421 h 453"/>
              <a:gd name="T24" fmla="*/ 109488 w 454"/>
              <a:gd name="T25" fmla="*/ 25628 h 453"/>
              <a:gd name="T26" fmla="*/ 130017 w 454"/>
              <a:gd name="T27" fmla="*/ 2527 h 453"/>
              <a:gd name="T28" fmla="*/ 0 w 454"/>
              <a:gd name="T29" fmla="*/ 163152 h 453"/>
              <a:gd name="T30" fmla="*/ 0 w 454"/>
              <a:gd name="T31" fmla="*/ 163152 h 453"/>
              <a:gd name="T32" fmla="*/ 7923 w 454"/>
              <a:gd name="T33" fmla="*/ 124891 h 453"/>
              <a:gd name="T34" fmla="*/ 38177 w 454"/>
              <a:gd name="T35" fmla="*/ 153045 h 453"/>
              <a:gd name="T36" fmla="*/ 0 w 454"/>
              <a:gd name="T37" fmla="*/ 163152 h 4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4" h="453">
                <a:moveTo>
                  <a:pt x="43" y="325"/>
                </a:moveTo>
                <a:lnTo>
                  <a:pt x="43" y="325"/>
                </a:lnTo>
                <a:cubicBezTo>
                  <a:pt x="283" y="92"/>
                  <a:pt x="283" y="92"/>
                  <a:pt x="283" y="92"/>
                </a:cubicBezTo>
                <a:cubicBezTo>
                  <a:pt x="361" y="169"/>
                  <a:pt x="361" y="169"/>
                  <a:pt x="361" y="169"/>
                </a:cubicBezTo>
                <a:cubicBezTo>
                  <a:pt x="127" y="410"/>
                  <a:pt x="127" y="410"/>
                  <a:pt x="127" y="410"/>
                </a:cubicBezTo>
                <a:lnTo>
                  <a:pt x="43" y="325"/>
                </a:lnTo>
                <a:close/>
                <a:moveTo>
                  <a:pt x="361" y="7"/>
                </a:moveTo>
                <a:lnTo>
                  <a:pt x="361" y="7"/>
                </a:lnTo>
                <a:cubicBezTo>
                  <a:pt x="375" y="0"/>
                  <a:pt x="389" y="0"/>
                  <a:pt x="403" y="7"/>
                </a:cubicBezTo>
                <a:cubicBezTo>
                  <a:pt x="446" y="49"/>
                  <a:pt x="446" y="49"/>
                  <a:pt x="446" y="49"/>
                </a:cubicBezTo>
                <a:cubicBezTo>
                  <a:pt x="453" y="64"/>
                  <a:pt x="453" y="78"/>
                  <a:pt x="446" y="92"/>
                </a:cubicBezTo>
                <a:cubicBezTo>
                  <a:pt x="382" y="148"/>
                  <a:pt x="382" y="148"/>
                  <a:pt x="382" y="148"/>
                </a:cubicBezTo>
                <a:cubicBezTo>
                  <a:pt x="304" y="71"/>
                  <a:pt x="304" y="71"/>
                  <a:pt x="304" y="71"/>
                </a:cubicBezTo>
                <a:lnTo>
                  <a:pt x="361" y="7"/>
                </a:lnTo>
                <a:close/>
                <a:moveTo>
                  <a:pt x="0" y="452"/>
                </a:moveTo>
                <a:lnTo>
                  <a:pt x="0" y="452"/>
                </a:lnTo>
                <a:cubicBezTo>
                  <a:pt x="22" y="346"/>
                  <a:pt x="22" y="346"/>
                  <a:pt x="22" y="346"/>
                </a:cubicBezTo>
                <a:cubicBezTo>
                  <a:pt x="106" y="424"/>
                  <a:pt x="106" y="424"/>
                  <a:pt x="106" y="424"/>
                </a:cubicBezTo>
                <a:lnTo>
                  <a:pt x="0" y="452"/>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38" name="Freeform 71">
            <a:extLst>
              <a:ext uri="{FF2B5EF4-FFF2-40B4-BE49-F238E27FC236}">
                <a16:creationId xmlns:a16="http://schemas.microsoft.com/office/drawing/2014/main" id="{54D1CD55-6535-41E0-8349-25704F0ED766}"/>
              </a:ext>
            </a:extLst>
          </p:cNvPr>
          <p:cNvSpPr>
            <a:spLocks noChangeArrowheads="1"/>
          </p:cNvSpPr>
          <p:nvPr/>
        </p:nvSpPr>
        <p:spPr bwMode="auto">
          <a:xfrm>
            <a:off x="8645091" y="10155198"/>
            <a:ext cx="641919" cy="637269"/>
          </a:xfrm>
          <a:custGeom>
            <a:avLst/>
            <a:gdLst>
              <a:gd name="T0" fmla="*/ 188138 w 609"/>
              <a:gd name="T1" fmla="*/ 130421 h 602"/>
              <a:gd name="T2" fmla="*/ 188138 w 609"/>
              <a:gd name="T3" fmla="*/ 130421 h 602"/>
              <a:gd name="T4" fmla="*/ 180584 w 609"/>
              <a:gd name="T5" fmla="*/ 148123 h 602"/>
              <a:gd name="T6" fmla="*/ 188138 w 609"/>
              <a:gd name="T7" fmla="*/ 181360 h 602"/>
              <a:gd name="T8" fmla="*/ 183102 w 609"/>
              <a:gd name="T9" fmla="*/ 188947 h 602"/>
              <a:gd name="T10" fmla="*/ 150007 w 609"/>
              <a:gd name="T11" fmla="*/ 178831 h 602"/>
              <a:gd name="T12" fmla="*/ 129862 w 609"/>
              <a:gd name="T13" fmla="*/ 188947 h 602"/>
              <a:gd name="T14" fmla="*/ 132380 w 609"/>
              <a:gd name="T15" fmla="*/ 188947 h 602"/>
              <a:gd name="T16" fmla="*/ 111876 w 609"/>
              <a:gd name="T17" fmla="*/ 217127 h 602"/>
              <a:gd name="T18" fmla="*/ 106840 w 609"/>
              <a:gd name="T19" fmla="*/ 217127 h 602"/>
              <a:gd name="T20" fmla="*/ 86335 w 609"/>
              <a:gd name="T21" fmla="*/ 186418 h 602"/>
              <a:gd name="T22" fmla="*/ 68708 w 609"/>
              <a:gd name="T23" fmla="*/ 178831 h 602"/>
              <a:gd name="T24" fmla="*/ 68708 w 609"/>
              <a:gd name="T25" fmla="*/ 181360 h 602"/>
              <a:gd name="T26" fmla="*/ 35613 w 609"/>
              <a:gd name="T27" fmla="*/ 186418 h 602"/>
              <a:gd name="T28" fmla="*/ 30577 w 609"/>
              <a:gd name="T29" fmla="*/ 183889 h 602"/>
              <a:gd name="T30" fmla="*/ 38131 w 609"/>
              <a:gd name="T31" fmla="*/ 148123 h 602"/>
              <a:gd name="T32" fmla="*/ 30577 w 609"/>
              <a:gd name="T33" fmla="*/ 130421 h 602"/>
              <a:gd name="T34" fmla="*/ 0 w 609"/>
              <a:gd name="T35" fmla="*/ 109828 h 602"/>
              <a:gd name="T36" fmla="*/ 0 w 609"/>
              <a:gd name="T37" fmla="*/ 104770 h 602"/>
              <a:gd name="T38" fmla="*/ 30577 w 609"/>
              <a:gd name="T39" fmla="*/ 86706 h 602"/>
              <a:gd name="T40" fmla="*/ 38131 w 609"/>
              <a:gd name="T41" fmla="*/ 66475 h 602"/>
              <a:gd name="T42" fmla="*/ 30577 w 609"/>
              <a:gd name="T43" fmla="*/ 33237 h 602"/>
              <a:gd name="T44" fmla="*/ 35613 w 609"/>
              <a:gd name="T45" fmla="*/ 28180 h 602"/>
              <a:gd name="T46" fmla="*/ 68708 w 609"/>
              <a:gd name="T47" fmla="*/ 35766 h 602"/>
              <a:gd name="T48" fmla="*/ 86335 w 609"/>
              <a:gd name="T49" fmla="*/ 28180 h 602"/>
              <a:gd name="T50" fmla="*/ 106840 w 609"/>
              <a:gd name="T51" fmla="*/ 0 h 602"/>
              <a:gd name="T52" fmla="*/ 111876 w 609"/>
              <a:gd name="T53" fmla="*/ 0 h 602"/>
              <a:gd name="T54" fmla="*/ 132380 w 609"/>
              <a:gd name="T55" fmla="*/ 28180 h 602"/>
              <a:gd name="T56" fmla="*/ 150007 w 609"/>
              <a:gd name="T57" fmla="*/ 35766 h 602"/>
              <a:gd name="T58" fmla="*/ 183102 w 609"/>
              <a:gd name="T59" fmla="*/ 28180 h 602"/>
              <a:gd name="T60" fmla="*/ 188138 w 609"/>
              <a:gd name="T61" fmla="*/ 33237 h 602"/>
              <a:gd name="T62" fmla="*/ 180584 w 609"/>
              <a:gd name="T63" fmla="*/ 66475 h 602"/>
              <a:gd name="T64" fmla="*/ 188138 w 609"/>
              <a:gd name="T65" fmla="*/ 86706 h 602"/>
              <a:gd name="T66" fmla="*/ 218715 w 609"/>
              <a:gd name="T67" fmla="*/ 104770 h 602"/>
              <a:gd name="T68" fmla="*/ 218715 w 609"/>
              <a:gd name="T69" fmla="*/ 109828 h 602"/>
              <a:gd name="T70" fmla="*/ 188138 w 609"/>
              <a:gd name="T71" fmla="*/ 130421 h 602"/>
              <a:gd name="T72" fmla="*/ 109358 w 609"/>
              <a:gd name="T73" fmla="*/ 45882 h 602"/>
              <a:gd name="T74" fmla="*/ 109358 w 609"/>
              <a:gd name="T75" fmla="*/ 45882 h 602"/>
              <a:gd name="T76" fmla="*/ 48204 w 609"/>
              <a:gd name="T77" fmla="*/ 107299 h 602"/>
              <a:gd name="T78" fmla="*/ 109358 w 609"/>
              <a:gd name="T79" fmla="*/ 168716 h 602"/>
              <a:gd name="T80" fmla="*/ 170512 w 609"/>
              <a:gd name="T81" fmla="*/ 107299 h 602"/>
              <a:gd name="T82" fmla="*/ 109358 w 609"/>
              <a:gd name="T83" fmla="*/ 45882 h 602"/>
              <a:gd name="T84" fmla="*/ 109358 w 609"/>
              <a:gd name="T85" fmla="*/ 148123 h 602"/>
              <a:gd name="T86" fmla="*/ 109358 w 609"/>
              <a:gd name="T87" fmla="*/ 148123 h 602"/>
              <a:gd name="T88" fmla="*/ 68708 w 609"/>
              <a:gd name="T89" fmla="*/ 107299 h 602"/>
              <a:gd name="T90" fmla="*/ 109358 w 609"/>
              <a:gd name="T91" fmla="*/ 66475 h 602"/>
              <a:gd name="T92" fmla="*/ 150007 w 609"/>
              <a:gd name="T93" fmla="*/ 107299 h 602"/>
              <a:gd name="T94" fmla="*/ 109358 w 609"/>
              <a:gd name="T95" fmla="*/ 148123 h 602"/>
              <a:gd name="T96" fmla="*/ 109358 w 609"/>
              <a:gd name="T97" fmla="*/ 86706 h 602"/>
              <a:gd name="T98" fmla="*/ 109358 w 609"/>
              <a:gd name="T99" fmla="*/ 86706 h 602"/>
              <a:gd name="T100" fmla="*/ 88853 w 609"/>
              <a:gd name="T101" fmla="*/ 107299 h 602"/>
              <a:gd name="T102" fmla="*/ 109358 w 609"/>
              <a:gd name="T103" fmla="*/ 127530 h 602"/>
              <a:gd name="T104" fmla="*/ 129862 w 609"/>
              <a:gd name="T105" fmla="*/ 107299 h 602"/>
              <a:gd name="T106" fmla="*/ 109358 w 609"/>
              <a:gd name="T107" fmla="*/ 86706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9" h="602">
                <a:moveTo>
                  <a:pt x="523" y="361"/>
                </a:moveTo>
                <a:lnTo>
                  <a:pt x="523" y="361"/>
                </a:lnTo>
                <a:cubicBezTo>
                  <a:pt x="523" y="382"/>
                  <a:pt x="516" y="396"/>
                  <a:pt x="502" y="410"/>
                </a:cubicBezTo>
                <a:cubicBezTo>
                  <a:pt x="502" y="417"/>
                  <a:pt x="551" y="474"/>
                  <a:pt x="523" y="502"/>
                </a:cubicBezTo>
                <a:cubicBezTo>
                  <a:pt x="509" y="523"/>
                  <a:pt x="509" y="523"/>
                  <a:pt x="509" y="523"/>
                </a:cubicBezTo>
                <a:cubicBezTo>
                  <a:pt x="488" y="544"/>
                  <a:pt x="431" y="509"/>
                  <a:pt x="417" y="495"/>
                </a:cubicBezTo>
                <a:cubicBezTo>
                  <a:pt x="403" y="509"/>
                  <a:pt x="382" y="516"/>
                  <a:pt x="361" y="523"/>
                </a:cubicBezTo>
                <a:cubicBezTo>
                  <a:pt x="368" y="523"/>
                  <a:pt x="368" y="523"/>
                  <a:pt x="368" y="523"/>
                </a:cubicBezTo>
                <a:cubicBezTo>
                  <a:pt x="368" y="523"/>
                  <a:pt x="354" y="601"/>
                  <a:pt x="311" y="601"/>
                </a:cubicBezTo>
                <a:cubicBezTo>
                  <a:pt x="297" y="601"/>
                  <a:pt x="297" y="601"/>
                  <a:pt x="297" y="601"/>
                </a:cubicBezTo>
                <a:cubicBezTo>
                  <a:pt x="262" y="601"/>
                  <a:pt x="247" y="530"/>
                  <a:pt x="240" y="516"/>
                </a:cubicBezTo>
                <a:cubicBezTo>
                  <a:pt x="226" y="516"/>
                  <a:pt x="205" y="509"/>
                  <a:pt x="191" y="495"/>
                </a:cubicBezTo>
                <a:cubicBezTo>
                  <a:pt x="191" y="502"/>
                  <a:pt x="191" y="502"/>
                  <a:pt x="191" y="502"/>
                </a:cubicBezTo>
                <a:cubicBezTo>
                  <a:pt x="191" y="502"/>
                  <a:pt x="127" y="551"/>
                  <a:pt x="99" y="516"/>
                </a:cubicBezTo>
                <a:cubicBezTo>
                  <a:pt x="85" y="509"/>
                  <a:pt x="85" y="509"/>
                  <a:pt x="85" y="509"/>
                </a:cubicBezTo>
                <a:cubicBezTo>
                  <a:pt x="64" y="481"/>
                  <a:pt x="99" y="424"/>
                  <a:pt x="106" y="410"/>
                </a:cubicBezTo>
                <a:cubicBezTo>
                  <a:pt x="99" y="396"/>
                  <a:pt x="92" y="382"/>
                  <a:pt x="85" y="361"/>
                </a:cubicBezTo>
                <a:cubicBezTo>
                  <a:pt x="71" y="361"/>
                  <a:pt x="0" y="339"/>
                  <a:pt x="0" y="304"/>
                </a:cubicBezTo>
                <a:cubicBezTo>
                  <a:pt x="0" y="290"/>
                  <a:pt x="0" y="290"/>
                  <a:pt x="0" y="290"/>
                </a:cubicBezTo>
                <a:cubicBezTo>
                  <a:pt x="0" y="255"/>
                  <a:pt x="71" y="240"/>
                  <a:pt x="85" y="240"/>
                </a:cubicBezTo>
                <a:cubicBezTo>
                  <a:pt x="92" y="219"/>
                  <a:pt x="99" y="205"/>
                  <a:pt x="106" y="184"/>
                </a:cubicBezTo>
                <a:cubicBezTo>
                  <a:pt x="99" y="177"/>
                  <a:pt x="57" y="113"/>
                  <a:pt x="85" y="92"/>
                </a:cubicBezTo>
                <a:cubicBezTo>
                  <a:pt x="99" y="78"/>
                  <a:pt x="99" y="78"/>
                  <a:pt x="99" y="78"/>
                </a:cubicBezTo>
                <a:cubicBezTo>
                  <a:pt x="120" y="50"/>
                  <a:pt x="177" y="92"/>
                  <a:pt x="191" y="99"/>
                </a:cubicBezTo>
                <a:cubicBezTo>
                  <a:pt x="205" y="92"/>
                  <a:pt x="226" y="85"/>
                  <a:pt x="240" y="78"/>
                </a:cubicBezTo>
                <a:cubicBezTo>
                  <a:pt x="247" y="64"/>
                  <a:pt x="269" y="0"/>
                  <a:pt x="297" y="0"/>
                </a:cubicBezTo>
                <a:cubicBezTo>
                  <a:pt x="311" y="0"/>
                  <a:pt x="311" y="0"/>
                  <a:pt x="311" y="0"/>
                </a:cubicBezTo>
                <a:cubicBezTo>
                  <a:pt x="346" y="0"/>
                  <a:pt x="361" y="57"/>
                  <a:pt x="368" y="78"/>
                </a:cubicBezTo>
                <a:cubicBezTo>
                  <a:pt x="382" y="85"/>
                  <a:pt x="403" y="92"/>
                  <a:pt x="417" y="99"/>
                </a:cubicBezTo>
                <a:cubicBezTo>
                  <a:pt x="431" y="92"/>
                  <a:pt x="488" y="57"/>
                  <a:pt x="509" y="78"/>
                </a:cubicBezTo>
                <a:cubicBezTo>
                  <a:pt x="523" y="92"/>
                  <a:pt x="523" y="92"/>
                  <a:pt x="523" y="92"/>
                </a:cubicBezTo>
                <a:cubicBezTo>
                  <a:pt x="551" y="120"/>
                  <a:pt x="516" y="170"/>
                  <a:pt x="502" y="184"/>
                </a:cubicBezTo>
                <a:cubicBezTo>
                  <a:pt x="516" y="205"/>
                  <a:pt x="523" y="219"/>
                  <a:pt x="523" y="240"/>
                </a:cubicBezTo>
                <a:cubicBezTo>
                  <a:pt x="530" y="240"/>
                  <a:pt x="608" y="248"/>
                  <a:pt x="608" y="290"/>
                </a:cubicBezTo>
                <a:cubicBezTo>
                  <a:pt x="608" y="304"/>
                  <a:pt x="608" y="304"/>
                  <a:pt x="608" y="304"/>
                </a:cubicBezTo>
                <a:cubicBezTo>
                  <a:pt x="608" y="339"/>
                  <a:pt x="544" y="353"/>
                  <a:pt x="523" y="361"/>
                </a:cubicBezTo>
                <a:close/>
                <a:moveTo>
                  <a:pt x="304" y="127"/>
                </a:moveTo>
                <a:lnTo>
                  <a:pt x="304" y="127"/>
                </a:lnTo>
                <a:cubicBezTo>
                  <a:pt x="212" y="127"/>
                  <a:pt x="134" y="205"/>
                  <a:pt x="134" y="297"/>
                </a:cubicBezTo>
                <a:cubicBezTo>
                  <a:pt x="134" y="396"/>
                  <a:pt x="212" y="467"/>
                  <a:pt x="304" y="467"/>
                </a:cubicBezTo>
                <a:cubicBezTo>
                  <a:pt x="396" y="467"/>
                  <a:pt x="474" y="396"/>
                  <a:pt x="474" y="297"/>
                </a:cubicBezTo>
                <a:cubicBezTo>
                  <a:pt x="474" y="205"/>
                  <a:pt x="396" y="127"/>
                  <a:pt x="304" y="127"/>
                </a:cubicBezTo>
                <a:close/>
                <a:moveTo>
                  <a:pt x="304" y="410"/>
                </a:moveTo>
                <a:lnTo>
                  <a:pt x="304" y="410"/>
                </a:lnTo>
                <a:cubicBezTo>
                  <a:pt x="240" y="410"/>
                  <a:pt x="191" y="361"/>
                  <a:pt x="191" y="297"/>
                </a:cubicBezTo>
                <a:cubicBezTo>
                  <a:pt x="191" y="233"/>
                  <a:pt x="240" y="184"/>
                  <a:pt x="304" y="184"/>
                </a:cubicBezTo>
                <a:cubicBezTo>
                  <a:pt x="368" y="184"/>
                  <a:pt x="417" y="233"/>
                  <a:pt x="417" y="297"/>
                </a:cubicBezTo>
                <a:cubicBezTo>
                  <a:pt x="417" y="361"/>
                  <a:pt x="368" y="410"/>
                  <a:pt x="304" y="410"/>
                </a:cubicBezTo>
                <a:close/>
                <a:moveTo>
                  <a:pt x="304" y="240"/>
                </a:moveTo>
                <a:lnTo>
                  <a:pt x="304" y="240"/>
                </a:lnTo>
                <a:cubicBezTo>
                  <a:pt x="276" y="240"/>
                  <a:pt x="247" y="269"/>
                  <a:pt x="247" y="297"/>
                </a:cubicBezTo>
                <a:cubicBezTo>
                  <a:pt x="247" y="332"/>
                  <a:pt x="276" y="353"/>
                  <a:pt x="304" y="353"/>
                </a:cubicBezTo>
                <a:cubicBezTo>
                  <a:pt x="332" y="353"/>
                  <a:pt x="361" y="332"/>
                  <a:pt x="361" y="297"/>
                </a:cubicBezTo>
                <a:cubicBezTo>
                  <a:pt x="361" y="269"/>
                  <a:pt x="332" y="240"/>
                  <a:pt x="304" y="24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66" name="Freeform 99">
            <a:extLst>
              <a:ext uri="{FF2B5EF4-FFF2-40B4-BE49-F238E27FC236}">
                <a16:creationId xmlns:a16="http://schemas.microsoft.com/office/drawing/2014/main" id="{98E951ED-5A0A-4EBF-9E46-1D1A1A25C09E}"/>
              </a:ext>
            </a:extLst>
          </p:cNvPr>
          <p:cNvSpPr>
            <a:spLocks noChangeArrowheads="1"/>
          </p:cNvSpPr>
          <p:nvPr/>
        </p:nvSpPr>
        <p:spPr bwMode="auto">
          <a:xfrm>
            <a:off x="15283274" y="3783980"/>
            <a:ext cx="577894" cy="493532"/>
          </a:xfrm>
          <a:custGeom>
            <a:avLst/>
            <a:gdLst>
              <a:gd name="T0" fmla="*/ 206650 w 602"/>
              <a:gd name="T1" fmla="*/ 185379 h 517"/>
              <a:gd name="T2" fmla="*/ 0 w 602"/>
              <a:gd name="T3" fmla="*/ 174960 h 517"/>
              <a:gd name="T4" fmla="*/ 0 w 602"/>
              <a:gd name="T5" fmla="*/ 111730 h 517"/>
              <a:gd name="T6" fmla="*/ 28180 w 602"/>
              <a:gd name="T7" fmla="*/ 35567 h 517"/>
              <a:gd name="T8" fmla="*/ 38295 w 602"/>
              <a:gd name="T9" fmla="*/ 30537 h 517"/>
              <a:gd name="T10" fmla="*/ 53469 w 602"/>
              <a:gd name="T11" fmla="*/ 30537 h 517"/>
              <a:gd name="T12" fmla="*/ 63585 w 602"/>
              <a:gd name="T13" fmla="*/ 33052 h 517"/>
              <a:gd name="T14" fmla="*/ 53469 w 602"/>
              <a:gd name="T15" fmla="*/ 50656 h 517"/>
              <a:gd name="T16" fmla="*/ 43353 w 602"/>
              <a:gd name="T17" fmla="*/ 50656 h 517"/>
              <a:gd name="T18" fmla="*/ 50940 w 602"/>
              <a:gd name="T19" fmla="*/ 101312 h 517"/>
              <a:gd name="T20" fmla="*/ 58527 w 602"/>
              <a:gd name="T21" fmla="*/ 101312 h 517"/>
              <a:gd name="T22" fmla="*/ 69004 w 602"/>
              <a:gd name="T23" fmla="*/ 121790 h 517"/>
              <a:gd name="T24" fmla="*/ 150652 w 602"/>
              <a:gd name="T25" fmla="*/ 111730 h 517"/>
              <a:gd name="T26" fmla="*/ 170883 w 602"/>
              <a:gd name="T27" fmla="*/ 101312 h 517"/>
              <a:gd name="T28" fmla="*/ 194005 w 602"/>
              <a:gd name="T29" fmla="*/ 101312 h 517"/>
              <a:gd name="T30" fmla="*/ 163297 w 602"/>
              <a:gd name="T31" fmla="*/ 50656 h 517"/>
              <a:gd name="T32" fmla="*/ 143065 w 602"/>
              <a:gd name="T33" fmla="*/ 50656 h 517"/>
              <a:gd name="T34" fmla="*/ 153181 w 602"/>
              <a:gd name="T35" fmla="*/ 30537 h 517"/>
              <a:gd name="T36" fmla="*/ 163297 w 602"/>
              <a:gd name="T37" fmla="*/ 30537 h 517"/>
              <a:gd name="T38" fmla="*/ 181360 w 602"/>
              <a:gd name="T39" fmla="*/ 30537 h 517"/>
              <a:gd name="T40" fmla="*/ 217127 w 602"/>
              <a:gd name="T41" fmla="*/ 106341 h 517"/>
              <a:gd name="T42" fmla="*/ 217127 w 602"/>
              <a:gd name="T43" fmla="*/ 111730 h 517"/>
              <a:gd name="T44" fmla="*/ 217127 w 602"/>
              <a:gd name="T45" fmla="*/ 174960 h 517"/>
              <a:gd name="T46" fmla="*/ 132588 w 602"/>
              <a:gd name="T47" fmla="*/ 43111 h 517"/>
              <a:gd name="T48" fmla="*/ 125001 w 602"/>
              <a:gd name="T49" fmla="*/ 40597 h 517"/>
              <a:gd name="T50" fmla="*/ 119944 w 602"/>
              <a:gd name="T51" fmla="*/ 73649 h 517"/>
              <a:gd name="T52" fmla="*/ 109828 w 602"/>
              <a:gd name="T53" fmla="*/ 106341 h 517"/>
              <a:gd name="T54" fmla="*/ 99712 w 602"/>
              <a:gd name="T55" fmla="*/ 81193 h 517"/>
              <a:gd name="T56" fmla="*/ 99712 w 602"/>
              <a:gd name="T57" fmla="*/ 33052 h 517"/>
              <a:gd name="T58" fmla="*/ 84177 w 602"/>
              <a:gd name="T59" fmla="*/ 43111 h 517"/>
              <a:gd name="T60" fmla="*/ 79119 w 602"/>
              <a:gd name="T61" fmla="*/ 25148 h 517"/>
              <a:gd name="T62" fmla="*/ 109828 w 602"/>
              <a:gd name="T63" fmla="*/ 0 h 517"/>
              <a:gd name="T64" fmla="*/ 140536 w 602"/>
              <a:gd name="T65" fmla="*/ 25148 h 517"/>
              <a:gd name="T66" fmla="*/ 132588 w 602"/>
              <a:gd name="T67" fmla="*/ 43111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2" h="517">
                <a:moveTo>
                  <a:pt x="572" y="516"/>
                </a:moveTo>
                <a:lnTo>
                  <a:pt x="572" y="516"/>
                </a:lnTo>
                <a:cubicBezTo>
                  <a:pt x="28" y="516"/>
                  <a:pt x="28" y="516"/>
                  <a:pt x="28" y="516"/>
                </a:cubicBezTo>
                <a:cubicBezTo>
                  <a:pt x="14" y="516"/>
                  <a:pt x="0" y="502"/>
                  <a:pt x="0" y="487"/>
                </a:cubicBezTo>
                <a:cubicBezTo>
                  <a:pt x="0" y="311"/>
                  <a:pt x="0" y="311"/>
                  <a:pt x="0" y="311"/>
                </a:cubicBezTo>
                <a:cubicBezTo>
                  <a:pt x="0" y="304"/>
                  <a:pt x="0" y="304"/>
                  <a:pt x="0" y="296"/>
                </a:cubicBezTo>
                <a:cubicBezTo>
                  <a:pt x="78" y="99"/>
                  <a:pt x="78" y="99"/>
                  <a:pt x="78" y="99"/>
                </a:cubicBezTo>
                <a:cubicBezTo>
                  <a:pt x="78" y="92"/>
                  <a:pt x="92" y="85"/>
                  <a:pt x="106" y="85"/>
                </a:cubicBezTo>
                <a:cubicBezTo>
                  <a:pt x="148" y="85"/>
                  <a:pt x="148" y="85"/>
                  <a:pt x="148" y="85"/>
                </a:cubicBezTo>
                <a:cubicBezTo>
                  <a:pt x="176" y="85"/>
                  <a:pt x="176" y="85"/>
                  <a:pt x="176" y="85"/>
                </a:cubicBezTo>
                <a:lnTo>
                  <a:pt x="176" y="92"/>
                </a:lnTo>
                <a:cubicBezTo>
                  <a:pt x="176" y="113"/>
                  <a:pt x="191" y="127"/>
                  <a:pt x="205" y="141"/>
                </a:cubicBezTo>
                <a:cubicBezTo>
                  <a:pt x="148" y="141"/>
                  <a:pt x="148" y="141"/>
                  <a:pt x="148" y="141"/>
                </a:cubicBezTo>
                <a:cubicBezTo>
                  <a:pt x="120" y="141"/>
                  <a:pt x="120" y="141"/>
                  <a:pt x="120" y="141"/>
                </a:cubicBezTo>
                <a:cubicBezTo>
                  <a:pt x="71" y="282"/>
                  <a:pt x="71" y="282"/>
                  <a:pt x="71" y="282"/>
                </a:cubicBezTo>
                <a:cubicBezTo>
                  <a:pt x="141" y="282"/>
                  <a:pt x="141" y="282"/>
                  <a:pt x="141" y="282"/>
                </a:cubicBezTo>
                <a:cubicBezTo>
                  <a:pt x="162" y="282"/>
                  <a:pt x="162" y="282"/>
                  <a:pt x="162" y="282"/>
                </a:cubicBezTo>
                <a:cubicBezTo>
                  <a:pt x="176" y="282"/>
                  <a:pt x="191" y="289"/>
                  <a:pt x="191" y="311"/>
                </a:cubicBezTo>
                <a:cubicBezTo>
                  <a:pt x="191" y="339"/>
                  <a:pt x="191" y="339"/>
                  <a:pt x="191" y="339"/>
                </a:cubicBezTo>
                <a:cubicBezTo>
                  <a:pt x="417" y="339"/>
                  <a:pt x="417" y="339"/>
                  <a:pt x="417" y="339"/>
                </a:cubicBezTo>
                <a:cubicBezTo>
                  <a:pt x="417" y="311"/>
                  <a:pt x="417" y="311"/>
                  <a:pt x="417" y="311"/>
                </a:cubicBezTo>
                <a:cubicBezTo>
                  <a:pt x="417" y="289"/>
                  <a:pt x="424" y="282"/>
                  <a:pt x="445" y="282"/>
                </a:cubicBezTo>
                <a:cubicBezTo>
                  <a:pt x="473" y="282"/>
                  <a:pt x="473" y="282"/>
                  <a:pt x="473" y="282"/>
                </a:cubicBezTo>
                <a:cubicBezTo>
                  <a:pt x="537" y="282"/>
                  <a:pt x="537" y="282"/>
                  <a:pt x="537" y="282"/>
                </a:cubicBezTo>
                <a:cubicBezTo>
                  <a:pt x="480" y="141"/>
                  <a:pt x="480" y="141"/>
                  <a:pt x="480" y="141"/>
                </a:cubicBezTo>
                <a:cubicBezTo>
                  <a:pt x="452" y="141"/>
                  <a:pt x="452" y="141"/>
                  <a:pt x="452" y="141"/>
                </a:cubicBezTo>
                <a:cubicBezTo>
                  <a:pt x="396" y="141"/>
                  <a:pt x="396" y="141"/>
                  <a:pt x="396" y="141"/>
                </a:cubicBezTo>
                <a:cubicBezTo>
                  <a:pt x="417" y="127"/>
                  <a:pt x="424" y="113"/>
                  <a:pt x="424" y="92"/>
                </a:cubicBezTo>
                <a:lnTo>
                  <a:pt x="424" y="85"/>
                </a:lnTo>
                <a:cubicBezTo>
                  <a:pt x="452" y="85"/>
                  <a:pt x="452" y="85"/>
                  <a:pt x="452" y="85"/>
                </a:cubicBezTo>
                <a:cubicBezTo>
                  <a:pt x="502" y="85"/>
                  <a:pt x="502" y="85"/>
                  <a:pt x="502" y="85"/>
                </a:cubicBezTo>
                <a:cubicBezTo>
                  <a:pt x="509" y="85"/>
                  <a:pt x="523" y="92"/>
                  <a:pt x="523" y="99"/>
                </a:cubicBezTo>
                <a:cubicBezTo>
                  <a:pt x="601" y="296"/>
                  <a:pt x="601" y="296"/>
                  <a:pt x="601" y="296"/>
                </a:cubicBezTo>
                <a:cubicBezTo>
                  <a:pt x="601" y="304"/>
                  <a:pt x="601" y="304"/>
                  <a:pt x="601" y="311"/>
                </a:cubicBezTo>
                <a:cubicBezTo>
                  <a:pt x="601" y="487"/>
                  <a:pt x="601" y="487"/>
                  <a:pt x="601" y="487"/>
                </a:cubicBezTo>
                <a:cubicBezTo>
                  <a:pt x="601" y="502"/>
                  <a:pt x="594" y="516"/>
                  <a:pt x="572" y="516"/>
                </a:cubicBezTo>
                <a:close/>
                <a:moveTo>
                  <a:pt x="367" y="120"/>
                </a:moveTo>
                <a:lnTo>
                  <a:pt x="367" y="120"/>
                </a:lnTo>
                <a:cubicBezTo>
                  <a:pt x="360" y="120"/>
                  <a:pt x="353" y="120"/>
                  <a:pt x="346" y="113"/>
                </a:cubicBezTo>
                <a:cubicBezTo>
                  <a:pt x="332" y="92"/>
                  <a:pt x="332" y="92"/>
                  <a:pt x="332" y="92"/>
                </a:cubicBezTo>
                <a:cubicBezTo>
                  <a:pt x="332" y="205"/>
                  <a:pt x="332" y="205"/>
                  <a:pt x="332" y="205"/>
                </a:cubicBezTo>
                <a:cubicBezTo>
                  <a:pt x="332" y="268"/>
                  <a:pt x="332" y="268"/>
                  <a:pt x="332" y="268"/>
                </a:cubicBezTo>
                <a:cubicBezTo>
                  <a:pt x="332" y="289"/>
                  <a:pt x="318" y="296"/>
                  <a:pt x="304" y="296"/>
                </a:cubicBezTo>
                <a:cubicBezTo>
                  <a:pt x="283" y="296"/>
                  <a:pt x="276" y="289"/>
                  <a:pt x="276" y="268"/>
                </a:cubicBezTo>
                <a:cubicBezTo>
                  <a:pt x="276" y="226"/>
                  <a:pt x="276" y="226"/>
                  <a:pt x="276" y="226"/>
                </a:cubicBezTo>
                <a:cubicBezTo>
                  <a:pt x="276" y="92"/>
                  <a:pt x="276" y="92"/>
                  <a:pt x="276" y="92"/>
                </a:cubicBezTo>
                <a:cubicBezTo>
                  <a:pt x="254" y="113"/>
                  <a:pt x="254" y="113"/>
                  <a:pt x="254" y="113"/>
                </a:cubicBezTo>
                <a:cubicBezTo>
                  <a:pt x="247" y="120"/>
                  <a:pt x="240" y="120"/>
                  <a:pt x="233" y="120"/>
                </a:cubicBezTo>
                <a:cubicBezTo>
                  <a:pt x="219" y="120"/>
                  <a:pt x="205" y="106"/>
                  <a:pt x="205" y="92"/>
                </a:cubicBezTo>
                <a:cubicBezTo>
                  <a:pt x="205" y="85"/>
                  <a:pt x="212" y="78"/>
                  <a:pt x="219" y="70"/>
                </a:cubicBezTo>
                <a:cubicBezTo>
                  <a:pt x="283" y="7"/>
                  <a:pt x="283" y="7"/>
                  <a:pt x="283" y="7"/>
                </a:cubicBezTo>
                <a:cubicBezTo>
                  <a:pt x="290" y="0"/>
                  <a:pt x="297" y="0"/>
                  <a:pt x="304" y="0"/>
                </a:cubicBezTo>
                <a:cubicBezTo>
                  <a:pt x="311" y="0"/>
                  <a:pt x="318" y="0"/>
                  <a:pt x="318" y="7"/>
                </a:cubicBezTo>
                <a:cubicBezTo>
                  <a:pt x="389" y="70"/>
                  <a:pt x="389" y="70"/>
                  <a:pt x="389" y="70"/>
                </a:cubicBezTo>
                <a:cubicBezTo>
                  <a:pt x="396" y="78"/>
                  <a:pt x="396" y="85"/>
                  <a:pt x="396" y="92"/>
                </a:cubicBezTo>
                <a:cubicBezTo>
                  <a:pt x="396" y="106"/>
                  <a:pt x="382" y="120"/>
                  <a:pt x="367" y="12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67" name="Freeform 100">
            <a:extLst>
              <a:ext uri="{FF2B5EF4-FFF2-40B4-BE49-F238E27FC236}">
                <a16:creationId xmlns:a16="http://schemas.microsoft.com/office/drawing/2014/main" id="{242F9924-8C5E-4726-8D84-C912DAD1861B}"/>
              </a:ext>
            </a:extLst>
          </p:cNvPr>
          <p:cNvSpPr>
            <a:spLocks noChangeArrowheads="1"/>
          </p:cNvSpPr>
          <p:nvPr/>
        </p:nvSpPr>
        <p:spPr bwMode="auto">
          <a:xfrm>
            <a:off x="13925966" y="3732666"/>
            <a:ext cx="632616" cy="544237"/>
          </a:xfrm>
          <a:custGeom>
            <a:avLst/>
            <a:gdLst>
              <a:gd name="T0" fmla="*/ 205482 w 601"/>
              <a:gd name="T1" fmla="*/ 185379 h 517"/>
              <a:gd name="T2" fmla="*/ 0 w 601"/>
              <a:gd name="T3" fmla="*/ 174960 h 517"/>
              <a:gd name="T4" fmla="*/ 0 w 601"/>
              <a:gd name="T5" fmla="*/ 111730 h 517"/>
              <a:gd name="T6" fmla="*/ 28020 w 601"/>
              <a:gd name="T7" fmla="*/ 35567 h 517"/>
              <a:gd name="T8" fmla="*/ 35564 w 601"/>
              <a:gd name="T9" fmla="*/ 30537 h 517"/>
              <a:gd name="T10" fmla="*/ 53167 w 601"/>
              <a:gd name="T11" fmla="*/ 30537 h 517"/>
              <a:gd name="T12" fmla="*/ 86216 w 601"/>
              <a:gd name="T13" fmla="*/ 35567 h 517"/>
              <a:gd name="T14" fmla="*/ 53167 w 601"/>
              <a:gd name="T15" fmla="*/ 50656 h 517"/>
              <a:gd name="T16" fmla="*/ 43108 w 601"/>
              <a:gd name="T17" fmla="*/ 50656 h 517"/>
              <a:gd name="T18" fmla="*/ 45623 w 601"/>
              <a:gd name="T19" fmla="*/ 101312 h 517"/>
              <a:gd name="T20" fmla="*/ 55681 w 601"/>
              <a:gd name="T21" fmla="*/ 101312 h 517"/>
              <a:gd name="T22" fmla="*/ 65740 w 601"/>
              <a:gd name="T23" fmla="*/ 121790 h 517"/>
              <a:gd name="T24" fmla="*/ 147286 w 601"/>
              <a:gd name="T25" fmla="*/ 111730 h 517"/>
              <a:gd name="T26" fmla="*/ 167403 w 601"/>
              <a:gd name="T27" fmla="*/ 101312 h 517"/>
              <a:gd name="T28" fmla="*/ 190394 w 601"/>
              <a:gd name="T29" fmla="*/ 101312 h 517"/>
              <a:gd name="T30" fmla="*/ 162374 w 601"/>
              <a:gd name="T31" fmla="*/ 50656 h 517"/>
              <a:gd name="T32" fmla="*/ 126810 w 601"/>
              <a:gd name="T33" fmla="*/ 50656 h 517"/>
              <a:gd name="T34" fmla="*/ 126810 w 601"/>
              <a:gd name="T35" fmla="*/ 30537 h 517"/>
              <a:gd name="T36" fmla="*/ 162374 w 601"/>
              <a:gd name="T37" fmla="*/ 30537 h 517"/>
              <a:gd name="T38" fmla="*/ 177462 w 601"/>
              <a:gd name="T39" fmla="*/ 30537 h 517"/>
              <a:gd name="T40" fmla="*/ 215541 w 601"/>
              <a:gd name="T41" fmla="*/ 106341 h 517"/>
              <a:gd name="T42" fmla="*/ 215541 w 601"/>
              <a:gd name="T43" fmla="*/ 111730 h 517"/>
              <a:gd name="T44" fmla="*/ 215541 w 601"/>
              <a:gd name="T45" fmla="*/ 174960 h 517"/>
              <a:gd name="T46" fmla="*/ 142257 w 601"/>
              <a:gd name="T47" fmla="*/ 73649 h 517"/>
              <a:gd name="T48" fmla="*/ 136868 w 601"/>
              <a:gd name="T49" fmla="*/ 81193 h 517"/>
              <a:gd name="T50" fmla="*/ 106693 w 601"/>
              <a:gd name="T51" fmla="*/ 106341 h 517"/>
              <a:gd name="T52" fmla="*/ 76158 w 601"/>
              <a:gd name="T53" fmla="*/ 81193 h 517"/>
              <a:gd name="T54" fmla="*/ 83702 w 601"/>
              <a:gd name="T55" fmla="*/ 63230 h 517"/>
              <a:gd name="T56" fmla="*/ 96275 w 601"/>
              <a:gd name="T57" fmla="*/ 73649 h 517"/>
              <a:gd name="T58" fmla="*/ 96275 w 601"/>
              <a:gd name="T59" fmla="*/ 25148 h 517"/>
              <a:gd name="T60" fmla="*/ 106693 w 601"/>
              <a:gd name="T61" fmla="*/ 0 h 517"/>
              <a:gd name="T62" fmla="*/ 116751 w 601"/>
              <a:gd name="T63" fmla="*/ 30537 h 517"/>
              <a:gd name="T64" fmla="*/ 116751 w 601"/>
              <a:gd name="T65" fmla="*/ 73649 h 517"/>
              <a:gd name="T66" fmla="*/ 131839 w 601"/>
              <a:gd name="T67" fmla="*/ 6323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68" name="Freeform 101">
            <a:extLst>
              <a:ext uri="{FF2B5EF4-FFF2-40B4-BE49-F238E27FC236}">
                <a16:creationId xmlns:a16="http://schemas.microsoft.com/office/drawing/2014/main" id="{E37E5287-BD92-441D-B8F0-4AA20826B321}"/>
              </a:ext>
            </a:extLst>
          </p:cNvPr>
          <p:cNvSpPr>
            <a:spLocks noChangeArrowheads="1"/>
          </p:cNvSpPr>
          <p:nvPr/>
        </p:nvSpPr>
        <p:spPr bwMode="auto">
          <a:xfrm>
            <a:off x="16508486" y="3872361"/>
            <a:ext cx="582113" cy="413385"/>
          </a:xfrm>
          <a:custGeom>
            <a:avLst/>
            <a:gdLst>
              <a:gd name="T0" fmla="*/ 218715 w 608"/>
              <a:gd name="T1" fmla="*/ 144771 h 432"/>
              <a:gd name="T2" fmla="*/ 218715 w 608"/>
              <a:gd name="T3" fmla="*/ 144771 h 432"/>
              <a:gd name="T4" fmla="*/ 208626 w 608"/>
              <a:gd name="T5" fmla="*/ 155215 h 432"/>
              <a:gd name="T6" fmla="*/ 10089 w 608"/>
              <a:gd name="T7" fmla="*/ 155215 h 432"/>
              <a:gd name="T8" fmla="*/ 0 w 608"/>
              <a:gd name="T9" fmla="*/ 144771 h 432"/>
              <a:gd name="T10" fmla="*/ 0 w 608"/>
              <a:gd name="T11" fmla="*/ 144771 h 432"/>
              <a:gd name="T12" fmla="*/ 0 w 608"/>
              <a:gd name="T13" fmla="*/ 81389 h 432"/>
              <a:gd name="T14" fmla="*/ 0 w 608"/>
              <a:gd name="T15" fmla="*/ 81389 h 432"/>
              <a:gd name="T16" fmla="*/ 0 w 608"/>
              <a:gd name="T17" fmla="*/ 81389 h 432"/>
              <a:gd name="T18" fmla="*/ 2522 w 608"/>
              <a:gd name="T19" fmla="*/ 75987 h 432"/>
              <a:gd name="T20" fmla="*/ 2522 w 608"/>
              <a:gd name="T21" fmla="*/ 75987 h 432"/>
              <a:gd name="T22" fmla="*/ 27745 w 608"/>
              <a:gd name="T23" fmla="*/ 5042 h 432"/>
              <a:gd name="T24" fmla="*/ 27745 w 608"/>
              <a:gd name="T25" fmla="*/ 5042 h 432"/>
              <a:gd name="T26" fmla="*/ 38194 w 608"/>
              <a:gd name="T27" fmla="*/ 0 h 432"/>
              <a:gd name="T28" fmla="*/ 180521 w 608"/>
              <a:gd name="T29" fmla="*/ 0 h 432"/>
              <a:gd name="T30" fmla="*/ 190970 w 608"/>
              <a:gd name="T31" fmla="*/ 5042 h 432"/>
              <a:gd name="T32" fmla="*/ 190970 w 608"/>
              <a:gd name="T33" fmla="*/ 5042 h 432"/>
              <a:gd name="T34" fmla="*/ 216192 w 608"/>
              <a:gd name="T35" fmla="*/ 75987 h 432"/>
              <a:gd name="T36" fmla="*/ 216192 w 608"/>
              <a:gd name="T37" fmla="*/ 75987 h 432"/>
              <a:gd name="T38" fmla="*/ 218715 w 608"/>
              <a:gd name="T39" fmla="*/ 81389 h 432"/>
              <a:gd name="T40" fmla="*/ 218715 w 608"/>
              <a:gd name="T41" fmla="*/ 81389 h 432"/>
              <a:gd name="T42" fmla="*/ 218715 w 608"/>
              <a:gd name="T43" fmla="*/ 81389 h 432"/>
              <a:gd name="T44" fmla="*/ 218715 w 608"/>
              <a:gd name="T45" fmla="*/ 144771 h 432"/>
              <a:gd name="T46" fmla="*/ 172954 w 608"/>
              <a:gd name="T47" fmla="*/ 20167 h 432"/>
              <a:gd name="T48" fmla="*/ 172954 w 608"/>
              <a:gd name="T49" fmla="*/ 20167 h 432"/>
              <a:gd name="T50" fmla="*/ 45761 w 608"/>
              <a:gd name="T51" fmla="*/ 20167 h 432"/>
              <a:gd name="T52" fmla="*/ 25222 w 608"/>
              <a:gd name="T53" fmla="*/ 70945 h 432"/>
              <a:gd name="T54" fmla="*/ 58372 w 608"/>
              <a:gd name="T55" fmla="*/ 70945 h 432"/>
              <a:gd name="T56" fmla="*/ 68461 w 608"/>
              <a:gd name="T57" fmla="*/ 81389 h 432"/>
              <a:gd name="T58" fmla="*/ 68461 w 608"/>
              <a:gd name="T59" fmla="*/ 91472 h 432"/>
              <a:gd name="T60" fmla="*/ 150254 w 608"/>
              <a:gd name="T61" fmla="*/ 91472 h 432"/>
              <a:gd name="T62" fmla="*/ 150254 w 608"/>
              <a:gd name="T63" fmla="*/ 81389 h 432"/>
              <a:gd name="T64" fmla="*/ 160343 w 608"/>
              <a:gd name="T65" fmla="*/ 70945 h 432"/>
              <a:gd name="T66" fmla="*/ 193492 w 608"/>
              <a:gd name="T67" fmla="*/ 70945 h 432"/>
              <a:gd name="T68" fmla="*/ 172954 w 608"/>
              <a:gd name="T69" fmla="*/ 20167 h 4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8" h="432">
                <a:moveTo>
                  <a:pt x="607" y="402"/>
                </a:moveTo>
                <a:lnTo>
                  <a:pt x="607" y="402"/>
                </a:lnTo>
                <a:cubicBezTo>
                  <a:pt x="607" y="417"/>
                  <a:pt x="593" y="431"/>
                  <a:pt x="579" y="431"/>
                </a:cubicBezTo>
                <a:cubicBezTo>
                  <a:pt x="28" y="431"/>
                  <a:pt x="28" y="431"/>
                  <a:pt x="28" y="431"/>
                </a:cubicBezTo>
                <a:cubicBezTo>
                  <a:pt x="14" y="431"/>
                  <a:pt x="0" y="417"/>
                  <a:pt x="0" y="402"/>
                </a:cubicBezTo>
                <a:cubicBezTo>
                  <a:pt x="0" y="226"/>
                  <a:pt x="0" y="226"/>
                  <a:pt x="0" y="226"/>
                </a:cubicBezTo>
                <a:cubicBezTo>
                  <a:pt x="0" y="219"/>
                  <a:pt x="0" y="219"/>
                  <a:pt x="7" y="211"/>
                </a:cubicBezTo>
                <a:cubicBezTo>
                  <a:pt x="77" y="14"/>
                  <a:pt x="77" y="14"/>
                  <a:pt x="77" y="14"/>
                </a:cubicBezTo>
                <a:cubicBezTo>
                  <a:pt x="84" y="7"/>
                  <a:pt x="92" y="0"/>
                  <a:pt x="106" y="0"/>
                </a:cubicBezTo>
                <a:cubicBezTo>
                  <a:pt x="501" y="0"/>
                  <a:pt x="501" y="0"/>
                  <a:pt x="501" y="0"/>
                </a:cubicBezTo>
                <a:cubicBezTo>
                  <a:pt x="516" y="0"/>
                  <a:pt x="523" y="7"/>
                  <a:pt x="530" y="14"/>
                </a:cubicBezTo>
                <a:cubicBezTo>
                  <a:pt x="600" y="211"/>
                  <a:pt x="600" y="211"/>
                  <a:pt x="600" y="211"/>
                </a:cubicBezTo>
                <a:cubicBezTo>
                  <a:pt x="607" y="219"/>
                  <a:pt x="607" y="219"/>
                  <a:pt x="607" y="226"/>
                </a:cubicBezTo>
                <a:cubicBezTo>
                  <a:pt x="607" y="402"/>
                  <a:pt x="607" y="402"/>
                  <a:pt x="607" y="402"/>
                </a:cubicBezTo>
                <a:close/>
                <a:moveTo>
                  <a:pt x="480" y="56"/>
                </a:moveTo>
                <a:lnTo>
                  <a:pt x="480" y="56"/>
                </a:lnTo>
                <a:cubicBezTo>
                  <a:pt x="127" y="56"/>
                  <a:pt x="127" y="56"/>
                  <a:pt x="127" y="56"/>
                </a:cubicBezTo>
                <a:cubicBezTo>
                  <a:pt x="70" y="197"/>
                  <a:pt x="70" y="197"/>
                  <a:pt x="70" y="197"/>
                </a:cubicBezTo>
                <a:cubicBezTo>
                  <a:pt x="162" y="197"/>
                  <a:pt x="162" y="197"/>
                  <a:pt x="162" y="197"/>
                </a:cubicBezTo>
                <a:cubicBezTo>
                  <a:pt x="176" y="197"/>
                  <a:pt x="190" y="204"/>
                  <a:pt x="190" y="226"/>
                </a:cubicBezTo>
                <a:cubicBezTo>
                  <a:pt x="190" y="254"/>
                  <a:pt x="190" y="254"/>
                  <a:pt x="190" y="254"/>
                </a:cubicBezTo>
                <a:cubicBezTo>
                  <a:pt x="417" y="254"/>
                  <a:pt x="417" y="254"/>
                  <a:pt x="417" y="254"/>
                </a:cubicBezTo>
                <a:cubicBezTo>
                  <a:pt x="417" y="226"/>
                  <a:pt x="417" y="226"/>
                  <a:pt x="417" y="226"/>
                </a:cubicBezTo>
                <a:cubicBezTo>
                  <a:pt x="417" y="204"/>
                  <a:pt x="431" y="197"/>
                  <a:pt x="445" y="197"/>
                </a:cubicBezTo>
                <a:cubicBezTo>
                  <a:pt x="537" y="197"/>
                  <a:pt x="537" y="197"/>
                  <a:pt x="537" y="197"/>
                </a:cubicBezTo>
                <a:lnTo>
                  <a:pt x="480" y="56"/>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69" name="Freeform 102">
            <a:extLst>
              <a:ext uri="{FF2B5EF4-FFF2-40B4-BE49-F238E27FC236}">
                <a16:creationId xmlns:a16="http://schemas.microsoft.com/office/drawing/2014/main" id="{6EC338FF-01E9-4F18-8C11-11FBDAB72545}"/>
              </a:ext>
            </a:extLst>
          </p:cNvPr>
          <p:cNvSpPr>
            <a:spLocks noChangeArrowheads="1"/>
          </p:cNvSpPr>
          <p:nvPr/>
        </p:nvSpPr>
        <p:spPr bwMode="auto">
          <a:xfrm>
            <a:off x="12562381" y="10287704"/>
            <a:ext cx="632616" cy="395384"/>
          </a:xfrm>
          <a:custGeom>
            <a:avLst/>
            <a:gdLst>
              <a:gd name="T0" fmla="*/ 205482 w 601"/>
              <a:gd name="T1" fmla="*/ 134577 h 375"/>
              <a:gd name="T2" fmla="*/ 195424 w 601"/>
              <a:gd name="T3" fmla="*/ 116945 h 375"/>
              <a:gd name="T4" fmla="*/ 195424 w 601"/>
              <a:gd name="T5" fmla="*/ 76284 h 375"/>
              <a:gd name="T6" fmla="*/ 195424 w 601"/>
              <a:gd name="T7" fmla="*/ 50736 h 375"/>
              <a:gd name="T8" fmla="*/ 195424 w 601"/>
              <a:gd name="T9" fmla="*/ 10075 h 375"/>
              <a:gd name="T10" fmla="*/ 215541 w 601"/>
              <a:gd name="T11" fmla="*/ 10075 h 375"/>
              <a:gd name="T12" fmla="*/ 215541 w 601"/>
              <a:gd name="T13" fmla="*/ 50736 h 375"/>
              <a:gd name="T14" fmla="*/ 215541 w 601"/>
              <a:gd name="T15" fmla="*/ 76284 h 375"/>
              <a:gd name="T16" fmla="*/ 215541 w 601"/>
              <a:gd name="T17" fmla="*/ 116945 h 375"/>
              <a:gd name="T18" fmla="*/ 205482 w 601"/>
              <a:gd name="T19" fmla="*/ 134577 h 375"/>
              <a:gd name="T20" fmla="*/ 174947 w 601"/>
              <a:gd name="T21" fmla="*/ 114427 h 375"/>
              <a:gd name="T22" fmla="*/ 164889 w 601"/>
              <a:gd name="T23" fmla="*/ 96435 h 375"/>
              <a:gd name="T24" fmla="*/ 164889 w 601"/>
              <a:gd name="T25" fmla="*/ 30586 h 375"/>
              <a:gd name="T26" fmla="*/ 185006 w 601"/>
              <a:gd name="T27" fmla="*/ 30586 h 375"/>
              <a:gd name="T28" fmla="*/ 185006 w 601"/>
              <a:gd name="T29" fmla="*/ 96435 h 375"/>
              <a:gd name="T30" fmla="*/ 174947 w 601"/>
              <a:gd name="T31" fmla="*/ 114427 h 375"/>
              <a:gd name="T32" fmla="*/ 144412 w 601"/>
              <a:gd name="T33" fmla="*/ 114427 h 375"/>
              <a:gd name="T34" fmla="*/ 60711 w 601"/>
              <a:gd name="T35" fmla="*/ 104351 h 375"/>
              <a:gd name="T36" fmla="*/ 70769 w 601"/>
              <a:gd name="T37" fmla="*/ 20151 h 375"/>
              <a:gd name="T38" fmla="*/ 154830 w 601"/>
              <a:gd name="T39" fmla="*/ 30586 h 375"/>
              <a:gd name="T40" fmla="*/ 144412 w 601"/>
              <a:gd name="T41" fmla="*/ 114427 h 375"/>
              <a:gd name="T42" fmla="*/ 134354 w 601"/>
              <a:gd name="T43" fmla="*/ 40661 h 375"/>
              <a:gd name="T44" fmla="*/ 81187 w 601"/>
              <a:gd name="T45" fmla="*/ 93916 h 375"/>
              <a:gd name="T46" fmla="*/ 134354 w 601"/>
              <a:gd name="T47" fmla="*/ 40661 h 375"/>
              <a:gd name="T48" fmla="*/ 40594 w 601"/>
              <a:gd name="T49" fmla="*/ 114427 h 375"/>
              <a:gd name="T50" fmla="*/ 30176 w 601"/>
              <a:gd name="T51" fmla="*/ 96435 h 375"/>
              <a:gd name="T52" fmla="*/ 30176 w 601"/>
              <a:gd name="T53" fmla="*/ 30586 h 375"/>
              <a:gd name="T54" fmla="*/ 50652 w 601"/>
              <a:gd name="T55" fmla="*/ 30586 h 375"/>
              <a:gd name="T56" fmla="*/ 50652 w 601"/>
              <a:gd name="T57" fmla="*/ 96435 h 375"/>
              <a:gd name="T58" fmla="*/ 40594 w 601"/>
              <a:gd name="T59" fmla="*/ 114427 h 375"/>
              <a:gd name="T60" fmla="*/ 10059 w 601"/>
              <a:gd name="T61" fmla="*/ 134577 h 375"/>
              <a:gd name="T62" fmla="*/ 0 w 601"/>
              <a:gd name="T63" fmla="*/ 116945 h 375"/>
              <a:gd name="T64" fmla="*/ 0 w 601"/>
              <a:gd name="T65" fmla="*/ 76284 h 375"/>
              <a:gd name="T66" fmla="*/ 0 w 601"/>
              <a:gd name="T67" fmla="*/ 50736 h 375"/>
              <a:gd name="T68" fmla="*/ 0 w 601"/>
              <a:gd name="T69" fmla="*/ 10075 h 375"/>
              <a:gd name="T70" fmla="*/ 20117 w 601"/>
              <a:gd name="T71" fmla="*/ 10075 h 375"/>
              <a:gd name="T72" fmla="*/ 20117 w 601"/>
              <a:gd name="T73" fmla="*/ 50736 h 375"/>
              <a:gd name="T74" fmla="*/ 20117 w 601"/>
              <a:gd name="T75" fmla="*/ 76284 h 375"/>
              <a:gd name="T76" fmla="*/ 20117 w 601"/>
              <a:gd name="T77" fmla="*/ 116945 h 375"/>
              <a:gd name="T78" fmla="*/ 10059 w 601"/>
              <a:gd name="T79" fmla="*/ 13457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1" h="375">
                <a:moveTo>
                  <a:pt x="572" y="374"/>
                </a:moveTo>
                <a:lnTo>
                  <a:pt x="572" y="374"/>
                </a:lnTo>
                <a:cubicBezTo>
                  <a:pt x="558" y="374"/>
                  <a:pt x="544" y="360"/>
                  <a:pt x="544" y="346"/>
                </a:cubicBezTo>
                <a:cubicBezTo>
                  <a:pt x="544" y="325"/>
                  <a:pt x="544" y="325"/>
                  <a:pt x="544" y="325"/>
                </a:cubicBezTo>
                <a:cubicBezTo>
                  <a:pt x="544" y="233"/>
                  <a:pt x="544" y="233"/>
                  <a:pt x="544" y="233"/>
                </a:cubicBezTo>
                <a:cubicBezTo>
                  <a:pt x="544" y="212"/>
                  <a:pt x="544" y="212"/>
                  <a:pt x="544" y="212"/>
                </a:cubicBezTo>
                <a:cubicBezTo>
                  <a:pt x="544" y="155"/>
                  <a:pt x="544" y="155"/>
                  <a:pt x="544" y="155"/>
                </a:cubicBezTo>
                <a:cubicBezTo>
                  <a:pt x="544" y="141"/>
                  <a:pt x="544" y="141"/>
                  <a:pt x="544" y="141"/>
                </a:cubicBezTo>
                <a:cubicBezTo>
                  <a:pt x="544" y="42"/>
                  <a:pt x="544" y="42"/>
                  <a:pt x="544" y="42"/>
                </a:cubicBezTo>
                <a:cubicBezTo>
                  <a:pt x="544" y="28"/>
                  <a:pt x="544" y="28"/>
                  <a:pt x="544" y="28"/>
                </a:cubicBezTo>
                <a:cubicBezTo>
                  <a:pt x="544" y="7"/>
                  <a:pt x="558" y="0"/>
                  <a:pt x="572" y="0"/>
                </a:cubicBezTo>
                <a:cubicBezTo>
                  <a:pt x="593" y="0"/>
                  <a:pt x="600" y="7"/>
                  <a:pt x="600" y="28"/>
                </a:cubicBezTo>
                <a:cubicBezTo>
                  <a:pt x="600" y="42"/>
                  <a:pt x="600" y="42"/>
                  <a:pt x="600" y="42"/>
                </a:cubicBezTo>
                <a:cubicBezTo>
                  <a:pt x="600" y="141"/>
                  <a:pt x="600" y="141"/>
                  <a:pt x="600" y="141"/>
                </a:cubicBezTo>
                <a:cubicBezTo>
                  <a:pt x="600" y="155"/>
                  <a:pt x="600" y="155"/>
                  <a:pt x="600" y="155"/>
                </a:cubicBezTo>
                <a:cubicBezTo>
                  <a:pt x="600" y="212"/>
                  <a:pt x="600" y="212"/>
                  <a:pt x="600" y="212"/>
                </a:cubicBezTo>
                <a:cubicBezTo>
                  <a:pt x="600" y="233"/>
                  <a:pt x="600" y="233"/>
                  <a:pt x="600" y="233"/>
                </a:cubicBezTo>
                <a:cubicBezTo>
                  <a:pt x="600" y="325"/>
                  <a:pt x="600" y="325"/>
                  <a:pt x="600" y="325"/>
                </a:cubicBezTo>
                <a:cubicBezTo>
                  <a:pt x="600" y="346"/>
                  <a:pt x="600" y="346"/>
                  <a:pt x="600" y="346"/>
                </a:cubicBezTo>
                <a:cubicBezTo>
                  <a:pt x="600" y="360"/>
                  <a:pt x="593" y="374"/>
                  <a:pt x="572" y="374"/>
                </a:cubicBezTo>
                <a:close/>
                <a:moveTo>
                  <a:pt x="487" y="318"/>
                </a:moveTo>
                <a:lnTo>
                  <a:pt x="487" y="318"/>
                </a:lnTo>
                <a:cubicBezTo>
                  <a:pt x="473" y="318"/>
                  <a:pt x="459" y="304"/>
                  <a:pt x="459" y="290"/>
                </a:cubicBezTo>
                <a:cubicBezTo>
                  <a:pt x="459" y="268"/>
                  <a:pt x="459" y="268"/>
                  <a:pt x="459" y="268"/>
                </a:cubicBezTo>
                <a:cubicBezTo>
                  <a:pt x="459" y="99"/>
                  <a:pt x="459" y="99"/>
                  <a:pt x="459" y="99"/>
                </a:cubicBezTo>
                <a:cubicBezTo>
                  <a:pt x="459" y="85"/>
                  <a:pt x="459" y="85"/>
                  <a:pt x="459" y="85"/>
                </a:cubicBezTo>
                <a:cubicBezTo>
                  <a:pt x="459" y="63"/>
                  <a:pt x="473" y="56"/>
                  <a:pt x="487" y="56"/>
                </a:cubicBezTo>
                <a:cubicBezTo>
                  <a:pt x="508" y="56"/>
                  <a:pt x="515" y="63"/>
                  <a:pt x="515" y="85"/>
                </a:cubicBezTo>
                <a:cubicBezTo>
                  <a:pt x="515" y="99"/>
                  <a:pt x="515" y="99"/>
                  <a:pt x="515" y="99"/>
                </a:cubicBezTo>
                <a:cubicBezTo>
                  <a:pt x="515" y="268"/>
                  <a:pt x="515" y="268"/>
                  <a:pt x="515" y="268"/>
                </a:cubicBezTo>
                <a:cubicBezTo>
                  <a:pt x="515" y="290"/>
                  <a:pt x="515" y="290"/>
                  <a:pt x="515" y="290"/>
                </a:cubicBezTo>
                <a:cubicBezTo>
                  <a:pt x="515" y="304"/>
                  <a:pt x="508" y="318"/>
                  <a:pt x="487" y="318"/>
                </a:cubicBezTo>
                <a:close/>
                <a:moveTo>
                  <a:pt x="402" y="318"/>
                </a:moveTo>
                <a:lnTo>
                  <a:pt x="402" y="318"/>
                </a:lnTo>
                <a:cubicBezTo>
                  <a:pt x="197" y="318"/>
                  <a:pt x="197" y="318"/>
                  <a:pt x="197" y="318"/>
                </a:cubicBezTo>
                <a:cubicBezTo>
                  <a:pt x="183" y="318"/>
                  <a:pt x="169" y="304"/>
                  <a:pt x="169" y="290"/>
                </a:cubicBezTo>
                <a:cubicBezTo>
                  <a:pt x="169" y="85"/>
                  <a:pt x="169" y="85"/>
                  <a:pt x="169" y="85"/>
                </a:cubicBezTo>
                <a:cubicBezTo>
                  <a:pt x="169" y="63"/>
                  <a:pt x="183" y="56"/>
                  <a:pt x="197" y="56"/>
                </a:cubicBezTo>
                <a:cubicBezTo>
                  <a:pt x="402" y="56"/>
                  <a:pt x="402" y="56"/>
                  <a:pt x="402" y="56"/>
                </a:cubicBezTo>
                <a:cubicBezTo>
                  <a:pt x="424" y="56"/>
                  <a:pt x="431" y="63"/>
                  <a:pt x="431" y="85"/>
                </a:cubicBezTo>
                <a:cubicBezTo>
                  <a:pt x="431" y="290"/>
                  <a:pt x="431" y="290"/>
                  <a:pt x="431" y="290"/>
                </a:cubicBezTo>
                <a:cubicBezTo>
                  <a:pt x="431" y="304"/>
                  <a:pt x="424" y="318"/>
                  <a:pt x="402" y="318"/>
                </a:cubicBezTo>
                <a:close/>
                <a:moveTo>
                  <a:pt x="374" y="113"/>
                </a:moveTo>
                <a:lnTo>
                  <a:pt x="374" y="113"/>
                </a:lnTo>
                <a:cubicBezTo>
                  <a:pt x="226" y="113"/>
                  <a:pt x="226" y="113"/>
                  <a:pt x="226" y="113"/>
                </a:cubicBezTo>
                <a:cubicBezTo>
                  <a:pt x="226" y="261"/>
                  <a:pt x="226" y="261"/>
                  <a:pt x="226" y="261"/>
                </a:cubicBezTo>
                <a:cubicBezTo>
                  <a:pt x="374" y="261"/>
                  <a:pt x="374" y="261"/>
                  <a:pt x="374" y="261"/>
                </a:cubicBezTo>
                <a:lnTo>
                  <a:pt x="374" y="113"/>
                </a:lnTo>
                <a:close/>
                <a:moveTo>
                  <a:pt x="113" y="318"/>
                </a:moveTo>
                <a:lnTo>
                  <a:pt x="113" y="318"/>
                </a:lnTo>
                <a:cubicBezTo>
                  <a:pt x="99" y="318"/>
                  <a:pt x="84" y="304"/>
                  <a:pt x="84" y="290"/>
                </a:cubicBezTo>
                <a:cubicBezTo>
                  <a:pt x="84" y="268"/>
                  <a:pt x="84" y="268"/>
                  <a:pt x="84" y="268"/>
                </a:cubicBezTo>
                <a:cubicBezTo>
                  <a:pt x="84" y="99"/>
                  <a:pt x="84" y="99"/>
                  <a:pt x="84" y="99"/>
                </a:cubicBezTo>
                <a:cubicBezTo>
                  <a:pt x="84" y="85"/>
                  <a:pt x="84" y="85"/>
                  <a:pt x="84" y="85"/>
                </a:cubicBezTo>
                <a:cubicBezTo>
                  <a:pt x="84" y="63"/>
                  <a:pt x="99" y="56"/>
                  <a:pt x="113" y="56"/>
                </a:cubicBezTo>
                <a:cubicBezTo>
                  <a:pt x="127" y="56"/>
                  <a:pt x="141" y="63"/>
                  <a:pt x="141" y="85"/>
                </a:cubicBezTo>
                <a:cubicBezTo>
                  <a:pt x="141" y="99"/>
                  <a:pt x="141" y="99"/>
                  <a:pt x="141" y="99"/>
                </a:cubicBezTo>
                <a:cubicBezTo>
                  <a:pt x="141" y="268"/>
                  <a:pt x="141" y="268"/>
                  <a:pt x="141" y="268"/>
                </a:cubicBezTo>
                <a:cubicBezTo>
                  <a:pt x="141" y="290"/>
                  <a:pt x="141" y="290"/>
                  <a:pt x="141" y="290"/>
                </a:cubicBezTo>
                <a:cubicBezTo>
                  <a:pt x="141" y="304"/>
                  <a:pt x="127" y="318"/>
                  <a:pt x="113" y="318"/>
                </a:cubicBezTo>
                <a:close/>
                <a:moveTo>
                  <a:pt x="28" y="374"/>
                </a:moveTo>
                <a:lnTo>
                  <a:pt x="28" y="374"/>
                </a:lnTo>
                <a:cubicBezTo>
                  <a:pt x="14" y="374"/>
                  <a:pt x="0" y="360"/>
                  <a:pt x="0" y="346"/>
                </a:cubicBezTo>
                <a:cubicBezTo>
                  <a:pt x="0" y="325"/>
                  <a:pt x="0" y="325"/>
                  <a:pt x="0" y="325"/>
                </a:cubicBezTo>
                <a:cubicBezTo>
                  <a:pt x="0" y="233"/>
                  <a:pt x="0" y="233"/>
                  <a:pt x="0" y="233"/>
                </a:cubicBezTo>
                <a:cubicBezTo>
                  <a:pt x="0" y="212"/>
                  <a:pt x="0" y="212"/>
                  <a:pt x="0" y="212"/>
                </a:cubicBezTo>
                <a:cubicBezTo>
                  <a:pt x="0" y="155"/>
                  <a:pt x="0" y="155"/>
                  <a:pt x="0" y="155"/>
                </a:cubicBezTo>
                <a:cubicBezTo>
                  <a:pt x="0" y="141"/>
                  <a:pt x="0" y="141"/>
                  <a:pt x="0" y="141"/>
                </a:cubicBezTo>
                <a:cubicBezTo>
                  <a:pt x="0" y="42"/>
                  <a:pt x="0" y="42"/>
                  <a:pt x="0" y="42"/>
                </a:cubicBezTo>
                <a:cubicBezTo>
                  <a:pt x="0" y="28"/>
                  <a:pt x="0" y="28"/>
                  <a:pt x="0" y="28"/>
                </a:cubicBezTo>
                <a:cubicBezTo>
                  <a:pt x="0" y="7"/>
                  <a:pt x="14" y="0"/>
                  <a:pt x="28" y="0"/>
                </a:cubicBezTo>
                <a:cubicBezTo>
                  <a:pt x="42" y="0"/>
                  <a:pt x="56" y="7"/>
                  <a:pt x="56" y="28"/>
                </a:cubicBezTo>
                <a:cubicBezTo>
                  <a:pt x="56" y="42"/>
                  <a:pt x="56" y="42"/>
                  <a:pt x="56" y="42"/>
                </a:cubicBezTo>
                <a:cubicBezTo>
                  <a:pt x="56" y="141"/>
                  <a:pt x="56" y="141"/>
                  <a:pt x="56" y="141"/>
                </a:cubicBezTo>
                <a:cubicBezTo>
                  <a:pt x="56" y="155"/>
                  <a:pt x="56" y="155"/>
                  <a:pt x="56" y="155"/>
                </a:cubicBezTo>
                <a:cubicBezTo>
                  <a:pt x="56" y="212"/>
                  <a:pt x="56" y="212"/>
                  <a:pt x="56" y="212"/>
                </a:cubicBezTo>
                <a:cubicBezTo>
                  <a:pt x="56" y="233"/>
                  <a:pt x="56" y="233"/>
                  <a:pt x="56" y="233"/>
                </a:cubicBezTo>
                <a:cubicBezTo>
                  <a:pt x="56" y="325"/>
                  <a:pt x="56" y="325"/>
                  <a:pt x="56" y="325"/>
                </a:cubicBezTo>
                <a:cubicBezTo>
                  <a:pt x="56" y="346"/>
                  <a:pt x="56" y="346"/>
                  <a:pt x="56" y="346"/>
                </a:cubicBezTo>
                <a:cubicBezTo>
                  <a:pt x="56" y="360"/>
                  <a:pt x="42" y="374"/>
                  <a:pt x="28" y="374"/>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90" name="Freeform 123">
            <a:extLst>
              <a:ext uri="{FF2B5EF4-FFF2-40B4-BE49-F238E27FC236}">
                <a16:creationId xmlns:a16="http://schemas.microsoft.com/office/drawing/2014/main" id="{E769F705-6C3D-496B-9C9F-2EFDE35175BD}"/>
              </a:ext>
            </a:extLst>
          </p:cNvPr>
          <p:cNvSpPr>
            <a:spLocks noChangeArrowheads="1"/>
          </p:cNvSpPr>
          <p:nvPr/>
        </p:nvSpPr>
        <p:spPr bwMode="auto">
          <a:xfrm>
            <a:off x="15182364" y="6041157"/>
            <a:ext cx="641919" cy="584859"/>
          </a:xfrm>
          <a:custGeom>
            <a:avLst/>
            <a:gdLst>
              <a:gd name="T0" fmla="*/ 132078 w 397"/>
              <a:gd name="T1" fmla="*/ 129814 h 361"/>
              <a:gd name="T2" fmla="*/ 132078 w 397"/>
              <a:gd name="T3" fmla="*/ 129814 h 361"/>
              <a:gd name="T4" fmla="*/ 122002 w 397"/>
              <a:gd name="T5" fmla="*/ 119718 h 361"/>
              <a:gd name="T6" fmla="*/ 122002 w 397"/>
              <a:gd name="T7" fmla="*/ 10097 h 361"/>
              <a:gd name="T8" fmla="*/ 132078 w 397"/>
              <a:gd name="T9" fmla="*/ 0 h 361"/>
              <a:gd name="T10" fmla="*/ 142515 w 397"/>
              <a:gd name="T11" fmla="*/ 10097 h 361"/>
              <a:gd name="T12" fmla="*/ 142515 w 397"/>
              <a:gd name="T13" fmla="*/ 119718 h 361"/>
              <a:gd name="T14" fmla="*/ 132078 w 397"/>
              <a:gd name="T15" fmla="*/ 129814 h 361"/>
              <a:gd name="T16" fmla="*/ 91411 w 397"/>
              <a:gd name="T17" fmla="*/ 129814 h 361"/>
              <a:gd name="T18" fmla="*/ 91411 w 397"/>
              <a:gd name="T19" fmla="*/ 129814 h 361"/>
              <a:gd name="T20" fmla="*/ 81334 w 397"/>
              <a:gd name="T21" fmla="*/ 119718 h 361"/>
              <a:gd name="T22" fmla="*/ 81334 w 397"/>
              <a:gd name="T23" fmla="*/ 38223 h 361"/>
              <a:gd name="T24" fmla="*/ 91411 w 397"/>
              <a:gd name="T25" fmla="*/ 28126 h 361"/>
              <a:gd name="T26" fmla="*/ 101848 w 397"/>
              <a:gd name="T27" fmla="*/ 38223 h 361"/>
              <a:gd name="T28" fmla="*/ 101848 w 397"/>
              <a:gd name="T29" fmla="*/ 119718 h 361"/>
              <a:gd name="T30" fmla="*/ 91411 w 397"/>
              <a:gd name="T31" fmla="*/ 129814 h 361"/>
              <a:gd name="T32" fmla="*/ 50744 w 397"/>
              <a:gd name="T33" fmla="*/ 129814 h 361"/>
              <a:gd name="T34" fmla="*/ 50744 w 397"/>
              <a:gd name="T35" fmla="*/ 129814 h 361"/>
              <a:gd name="T36" fmla="*/ 40667 w 397"/>
              <a:gd name="T37" fmla="*/ 119718 h 361"/>
              <a:gd name="T38" fmla="*/ 40667 w 397"/>
              <a:gd name="T39" fmla="*/ 63825 h 361"/>
              <a:gd name="T40" fmla="*/ 50744 w 397"/>
              <a:gd name="T41" fmla="*/ 53368 h 361"/>
              <a:gd name="T42" fmla="*/ 61181 w 397"/>
              <a:gd name="T43" fmla="*/ 63825 h 361"/>
              <a:gd name="T44" fmla="*/ 61181 w 397"/>
              <a:gd name="T45" fmla="*/ 119718 h 361"/>
              <a:gd name="T46" fmla="*/ 50744 w 397"/>
              <a:gd name="T47" fmla="*/ 129814 h 361"/>
              <a:gd name="T48" fmla="*/ 10077 w 397"/>
              <a:gd name="T49" fmla="*/ 129814 h 361"/>
              <a:gd name="T50" fmla="*/ 10077 w 397"/>
              <a:gd name="T51" fmla="*/ 129814 h 361"/>
              <a:gd name="T52" fmla="*/ 0 w 397"/>
              <a:gd name="T53" fmla="*/ 119718 h 361"/>
              <a:gd name="T54" fmla="*/ 0 w 397"/>
              <a:gd name="T55" fmla="*/ 91591 h 361"/>
              <a:gd name="T56" fmla="*/ 10077 w 397"/>
              <a:gd name="T57" fmla="*/ 81495 h 361"/>
              <a:gd name="T58" fmla="*/ 20154 w 397"/>
              <a:gd name="T59" fmla="*/ 91591 h 361"/>
              <a:gd name="T60" fmla="*/ 20154 w 397"/>
              <a:gd name="T61" fmla="*/ 119718 h 361"/>
              <a:gd name="T62" fmla="*/ 10077 w 397"/>
              <a:gd name="T63" fmla="*/ 129814 h 3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91" name="Freeform 124">
            <a:extLst>
              <a:ext uri="{FF2B5EF4-FFF2-40B4-BE49-F238E27FC236}">
                <a16:creationId xmlns:a16="http://schemas.microsoft.com/office/drawing/2014/main" id="{B555AA08-A635-408B-80FF-EA03658739C5}"/>
              </a:ext>
            </a:extLst>
          </p:cNvPr>
          <p:cNvSpPr>
            <a:spLocks noChangeArrowheads="1"/>
          </p:cNvSpPr>
          <p:nvPr/>
        </p:nvSpPr>
        <p:spPr bwMode="auto">
          <a:xfrm>
            <a:off x="22762176" y="8205403"/>
            <a:ext cx="632616" cy="479115"/>
          </a:xfrm>
          <a:custGeom>
            <a:avLst/>
            <a:gdLst>
              <a:gd name="T0" fmla="*/ 213026 w 601"/>
              <a:gd name="T1" fmla="*/ 89517 h 453"/>
              <a:gd name="T2" fmla="*/ 213026 w 601"/>
              <a:gd name="T3" fmla="*/ 89517 h 453"/>
              <a:gd name="T4" fmla="*/ 213026 w 601"/>
              <a:gd name="T5" fmla="*/ 89517 h 453"/>
              <a:gd name="T6" fmla="*/ 172433 w 601"/>
              <a:gd name="T7" fmla="*/ 130305 h 453"/>
              <a:gd name="T8" fmla="*/ 172433 w 601"/>
              <a:gd name="T9" fmla="*/ 130305 h 453"/>
              <a:gd name="T10" fmla="*/ 164889 w 601"/>
              <a:gd name="T11" fmla="*/ 132832 h 453"/>
              <a:gd name="T12" fmla="*/ 154830 w 601"/>
              <a:gd name="T13" fmla="*/ 122364 h 453"/>
              <a:gd name="T14" fmla="*/ 157345 w 601"/>
              <a:gd name="T15" fmla="*/ 114784 h 453"/>
              <a:gd name="T16" fmla="*/ 157345 w 601"/>
              <a:gd name="T17" fmla="*/ 114784 h 453"/>
              <a:gd name="T18" fmla="*/ 190394 w 601"/>
              <a:gd name="T19" fmla="*/ 81576 h 453"/>
              <a:gd name="T20" fmla="*/ 157345 w 601"/>
              <a:gd name="T21" fmla="*/ 48368 h 453"/>
              <a:gd name="T22" fmla="*/ 157345 w 601"/>
              <a:gd name="T23" fmla="*/ 48368 h 453"/>
              <a:gd name="T24" fmla="*/ 154830 w 601"/>
              <a:gd name="T25" fmla="*/ 40788 h 453"/>
              <a:gd name="T26" fmla="*/ 164889 w 601"/>
              <a:gd name="T27" fmla="*/ 30681 h 453"/>
              <a:gd name="T28" fmla="*/ 172433 w 601"/>
              <a:gd name="T29" fmla="*/ 33208 h 453"/>
              <a:gd name="T30" fmla="*/ 172433 w 601"/>
              <a:gd name="T31" fmla="*/ 33208 h 453"/>
              <a:gd name="T32" fmla="*/ 213026 w 601"/>
              <a:gd name="T33" fmla="*/ 73996 h 453"/>
              <a:gd name="T34" fmla="*/ 215541 w 601"/>
              <a:gd name="T35" fmla="*/ 81576 h 453"/>
              <a:gd name="T36" fmla="*/ 213026 w 601"/>
              <a:gd name="T37" fmla="*/ 89517 h 453"/>
              <a:gd name="T38" fmla="*/ 88731 w 601"/>
              <a:gd name="T39" fmla="*/ 155572 h 453"/>
              <a:gd name="T40" fmla="*/ 88731 w 601"/>
              <a:gd name="T41" fmla="*/ 155572 h 453"/>
              <a:gd name="T42" fmla="*/ 81187 w 601"/>
              <a:gd name="T43" fmla="*/ 163152 h 453"/>
              <a:gd name="T44" fmla="*/ 71128 w 601"/>
              <a:gd name="T45" fmla="*/ 153045 h 453"/>
              <a:gd name="T46" fmla="*/ 71128 w 601"/>
              <a:gd name="T47" fmla="*/ 147992 h 453"/>
              <a:gd name="T48" fmla="*/ 124295 w 601"/>
              <a:gd name="T49" fmla="*/ 5053 h 453"/>
              <a:gd name="T50" fmla="*/ 134354 w 601"/>
              <a:gd name="T51" fmla="*/ 0 h 453"/>
              <a:gd name="T52" fmla="*/ 144772 w 601"/>
              <a:gd name="T53" fmla="*/ 10107 h 453"/>
              <a:gd name="T54" fmla="*/ 144772 w 601"/>
              <a:gd name="T55" fmla="*/ 12633 h 453"/>
              <a:gd name="T56" fmla="*/ 88731 w 601"/>
              <a:gd name="T57" fmla="*/ 155572 h 453"/>
              <a:gd name="T58" fmla="*/ 55681 w 601"/>
              <a:gd name="T59" fmla="*/ 48368 h 453"/>
              <a:gd name="T60" fmla="*/ 55681 w 601"/>
              <a:gd name="T61" fmla="*/ 48368 h 453"/>
              <a:gd name="T62" fmla="*/ 22632 w 601"/>
              <a:gd name="T63" fmla="*/ 81576 h 453"/>
              <a:gd name="T64" fmla="*/ 58196 w 601"/>
              <a:gd name="T65" fmla="*/ 114784 h 453"/>
              <a:gd name="T66" fmla="*/ 58196 w 601"/>
              <a:gd name="T67" fmla="*/ 114784 h 453"/>
              <a:gd name="T68" fmla="*/ 60711 w 601"/>
              <a:gd name="T69" fmla="*/ 122364 h 453"/>
              <a:gd name="T70" fmla="*/ 50652 w 601"/>
              <a:gd name="T71" fmla="*/ 132832 h 453"/>
              <a:gd name="T72" fmla="*/ 43108 w 601"/>
              <a:gd name="T73" fmla="*/ 130305 h 453"/>
              <a:gd name="T74" fmla="*/ 43108 w 601"/>
              <a:gd name="T75" fmla="*/ 130305 h 453"/>
              <a:gd name="T76" fmla="*/ 2515 w 601"/>
              <a:gd name="T77" fmla="*/ 89517 h 453"/>
              <a:gd name="T78" fmla="*/ 2515 w 601"/>
              <a:gd name="T79" fmla="*/ 89517 h 453"/>
              <a:gd name="T80" fmla="*/ 0 w 601"/>
              <a:gd name="T81" fmla="*/ 81576 h 453"/>
              <a:gd name="T82" fmla="*/ 2515 w 601"/>
              <a:gd name="T83" fmla="*/ 73996 h 453"/>
              <a:gd name="T84" fmla="*/ 43108 w 601"/>
              <a:gd name="T85" fmla="*/ 33208 h 453"/>
              <a:gd name="T86" fmla="*/ 43108 w 601"/>
              <a:gd name="T87" fmla="*/ 33208 h 453"/>
              <a:gd name="T88" fmla="*/ 50652 w 601"/>
              <a:gd name="T89" fmla="*/ 30681 h 453"/>
              <a:gd name="T90" fmla="*/ 60711 w 601"/>
              <a:gd name="T91" fmla="*/ 40788 h 453"/>
              <a:gd name="T92" fmla="*/ 55681 w 601"/>
              <a:gd name="T93" fmla="*/ 48368 h 4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1" h="453">
                <a:moveTo>
                  <a:pt x="593" y="248"/>
                </a:moveTo>
                <a:lnTo>
                  <a:pt x="593" y="248"/>
                </a:lnTo>
                <a:cubicBezTo>
                  <a:pt x="480" y="361"/>
                  <a:pt x="480" y="361"/>
                  <a:pt x="480" y="361"/>
                </a:cubicBezTo>
                <a:cubicBezTo>
                  <a:pt x="473" y="361"/>
                  <a:pt x="466" y="368"/>
                  <a:pt x="459" y="368"/>
                </a:cubicBezTo>
                <a:cubicBezTo>
                  <a:pt x="445" y="368"/>
                  <a:pt x="431" y="353"/>
                  <a:pt x="431" y="339"/>
                </a:cubicBezTo>
                <a:cubicBezTo>
                  <a:pt x="431" y="332"/>
                  <a:pt x="431" y="325"/>
                  <a:pt x="438" y="318"/>
                </a:cubicBezTo>
                <a:cubicBezTo>
                  <a:pt x="530" y="226"/>
                  <a:pt x="530" y="226"/>
                  <a:pt x="530" y="226"/>
                </a:cubicBezTo>
                <a:cubicBezTo>
                  <a:pt x="438" y="134"/>
                  <a:pt x="438" y="134"/>
                  <a:pt x="438" y="134"/>
                </a:cubicBezTo>
                <a:cubicBezTo>
                  <a:pt x="431" y="127"/>
                  <a:pt x="431" y="120"/>
                  <a:pt x="431" y="113"/>
                </a:cubicBezTo>
                <a:cubicBezTo>
                  <a:pt x="431" y="92"/>
                  <a:pt x="445" y="85"/>
                  <a:pt x="459" y="85"/>
                </a:cubicBezTo>
                <a:cubicBezTo>
                  <a:pt x="466" y="85"/>
                  <a:pt x="473" y="85"/>
                  <a:pt x="480" y="92"/>
                </a:cubicBezTo>
                <a:cubicBezTo>
                  <a:pt x="593" y="205"/>
                  <a:pt x="593" y="205"/>
                  <a:pt x="593" y="205"/>
                </a:cubicBezTo>
                <a:cubicBezTo>
                  <a:pt x="593" y="205"/>
                  <a:pt x="600" y="212"/>
                  <a:pt x="600" y="226"/>
                </a:cubicBezTo>
                <a:cubicBezTo>
                  <a:pt x="600" y="233"/>
                  <a:pt x="600" y="240"/>
                  <a:pt x="593" y="248"/>
                </a:cubicBezTo>
                <a:close/>
                <a:moveTo>
                  <a:pt x="247" y="431"/>
                </a:moveTo>
                <a:lnTo>
                  <a:pt x="247" y="431"/>
                </a:lnTo>
                <a:cubicBezTo>
                  <a:pt x="247" y="445"/>
                  <a:pt x="233" y="452"/>
                  <a:pt x="226" y="452"/>
                </a:cubicBezTo>
                <a:cubicBezTo>
                  <a:pt x="205" y="452"/>
                  <a:pt x="198" y="438"/>
                  <a:pt x="198" y="424"/>
                </a:cubicBezTo>
                <a:cubicBezTo>
                  <a:pt x="198" y="417"/>
                  <a:pt x="198" y="417"/>
                  <a:pt x="198" y="410"/>
                </a:cubicBezTo>
                <a:cubicBezTo>
                  <a:pt x="346" y="14"/>
                  <a:pt x="346" y="14"/>
                  <a:pt x="346" y="14"/>
                </a:cubicBezTo>
                <a:cubicBezTo>
                  <a:pt x="353" y="7"/>
                  <a:pt x="360" y="0"/>
                  <a:pt x="374" y="0"/>
                </a:cubicBezTo>
                <a:cubicBezTo>
                  <a:pt x="389" y="0"/>
                  <a:pt x="403" y="7"/>
                  <a:pt x="403" y="28"/>
                </a:cubicBezTo>
                <a:lnTo>
                  <a:pt x="403" y="35"/>
                </a:lnTo>
                <a:lnTo>
                  <a:pt x="247" y="431"/>
                </a:lnTo>
                <a:close/>
                <a:moveTo>
                  <a:pt x="155" y="134"/>
                </a:moveTo>
                <a:lnTo>
                  <a:pt x="155" y="134"/>
                </a:lnTo>
                <a:cubicBezTo>
                  <a:pt x="63" y="226"/>
                  <a:pt x="63" y="226"/>
                  <a:pt x="63" y="226"/>
                </a:cubicBezTo>
                <a:cubicBezTo>
                  <a:pt x="162" y="318"/>
                  <a:pt x="162" y="318"/>
                  <a:pt x="162" y="318"/>
                </a:cubicBezTo>
                <a:cubicBezTo>
                  <a:pt x="162" y="325"/>
                  <a:pt x="169" y="332"/>
                  <a:pt x="169" y="339"/>
                </a:cubicBezTo>
                <a:cubicBezTo>
                  <a:pt x="169" y="353"/>
                  <a:pt x="155" y="368"/>
                  <a:pt x="141" y="368"/>
                </a:cubicBezTo>
                <a:cubicBezTo>
                  <a:pt x="134" y="368"/>
                  <a:pt x="127" y="361"/>
                  <a:pt x="120" y="361"/>
                </a:cubicBezTo>
                <a:cubicBezTo>
                  <a:pt x="7" y="248"/>
                  <a:pt x="7" y="248"/>
                  <a:pt x="7" y="248"/>
                </a:cubicBezTo>
                <a:cubicBezTo>
                  <a:pt x="0" y="240"/>
                  <a:pt x="0" y="233"/>
                  <a:pt x="0" y="226"/>
                </a:cubicBezTo>
                <a:cubicBezTo>
                  <a:pt x="0" y="212"/>
                  <a:pt x="0" y="205"/>
                  <a:pt x="7" y="205"/>
                </a:cubicBezTo>
                <a:cubicBezTo>
                  <a:pt x="120" y="92"/>
                  <a:pt x="120" y="92"/>
                  <a:pt x="120" y="92"/>
                </a:cubicBezTo>
                <a:cubicBezTo>
                  <a:pt x="127" y="85"/>
                  <a:pt x="134" y="85"/>
                  <a:pt x="141" y="85"/>
                </a:cubicBezTo>
                <a:cubicBezTo>
                  <a:pt x="155" y="85"/>
                  <a:pt x="169" y="92"/>
                  <a:pt x="169" y="113"/>
                </a:cubicBezTo>
                <a:cubicBezTo>
                  <a:pt x="169" y="120"/>
                  <a:pt x="162" y="127"/>
                  <a:pt x="155" y="134"/>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92" name="Freeform 125">
            <a:extLst>
              <a:ext uri="{FF2B5EF4-FFF2-40B4-BE49-F238E27FC236}">
                <a16:creationId xmlns:a16="http://schemas.microsoft.com/office/drawing/2014/main" id="{52D4BCF0-CCC0-46C6-96AD-0861825AD737}"/>
              </a:ext>
            </a:extLst>
          </p:cNvPr>
          <p:cNvSpPr>
            <a:spLocks noChangeArrowheads="1"/>
          </p:cNvSpPr>
          <p:nvPr/>
        </p:nvSpPr>
        <p:spPr bwMode="auto">
          <a:xfrm>
            <a:off x="2311439" y="9232895"/>
            <a:ext cx="481370" cy="481373"/>
          </a:xfrm>
          <a:custGeom>
            <a:avLst/>
            <a:gdLst>
              <a:gd name="T0" fmla="*/ 195671 w 587"/>
              <a:gd name="T1" fmla="*/ 73611 h 588"/>
              <a:gd name="T2" fmla="*/ 195671 w 587"/>
              <a:gd name="T3" fmla="*/ 73611 h 588"/>
              <a:gd name="T4" fmla="*/ 167616 w 587"/>
              <a:gd name="T5" fmla="*/ 101619 h 588"/>
              <a:gd name="T6" fmla="*/ 129488 w 587"/>
              <a:gd name="T7" fmla="*/ 111673 h 588"/>
              <a:gd name="T8" fmla="*/ 152509 w 587"/>
              <a:gd name="T9" fmla="*/ 86538 h 588"/>
              <a:gd name="T10" fmla="*/ 155026 w 587"/>
              <a:gd name="T11" fmla="*/ 86538 h 588"/>
              <a:gd name="T12" fmla="*/ 183082 w 587"/>
              <a:gd name="T13" fmla="*/ 58530 h 588"/>
              <a:gd name="T14" fmla="*/ 183082 w 587"/>
              <a:gd name="T15" fmla="*/ 30522 h 588"/>
              <a:gd name="T16" fmla="*/ 155026 w 587"/>
              <a:gd name="T17" fmla="*/ 30522 h 588"/>
              <a:gd name="T18" fmla="*/ 124453 w 587"/>
              <a:gd name="T19" fmla="*/ 58530 h 588"/>
              <a:gd name="T20" fmla="*/ 124453 w 587"/>
              <a:gd name="T21" fmla="*/ 58530 h 588"/>
              <a:gd name="T22" fmla="*/ 124453 w 587"/>
              <a:gd name="T23" fmla="*/ 58530 h 588"/>
              <a:gd name="T24" fmla="*/ 101792 w 587"/>
              <a:gd name="T25" fmla="*/ 84024 h 588"/>
              <a:gd name="T26" fmla="*/ 111864 w 587"/>
              <a:gd name="T27" fmla="*/ 43448 h 588"/>
              <a:gd name="T28" fmla="*/ 139560 w 587"/>
              <a:gd name="T29" fmla="*/ 15440 h 588"/>
              <a:gd name="T30" fmla="*/ 195671 w 587"/>
              <a:gd name="T31" fmla="*/ 15440 h 588"/>
              <a:gd name="T32" fmla="*/ 195671 w 587"/>
              <a:gd name="T33" fmla="*/ 73611 h 588"/>
              <a:gd name="T34" fmla="*/ 81290 w 587"/>
              <a:gd name="T35" fmla="*/ 147222 h 588"/>
              <a:gd name="T36" fmla="*/ 81290 w 587"/>
              <a:gd name="T37" fmla="*/ 147222 h 588"/>
              <a:gd name="T38" fmla="*/ 81290 w 587"/>
              <a:gd name="T39" fmla="*/ 147222 h 588"/>
              <a:gd name="T40" fmla="*/ 73736 w 587"/>
              <a:gd name="T41" fmla="*/ 149736 h 588"/>
              <a:gd name="T42" fmla="*/ 63305 w 587"/>
              <a:gd name="T43" fmla="*/ 139681 h 588"/>
              <a:gd name="T44" fmla="*/ 65823 w 587"/>
              <a:gd name="T45" fmla="*/ 132141 h 588"/>
              <a:gd name="T46" fmla="*/ 132006 w 587"/>
              <a:gd name="T47" fmla="*/ 66070 h 588"/>
              <a:gd name="T48" fmla="*/ 139560 w 587"/>
              <a:gd name="T49" fmla="*/ 61043 h 588"/>
              <a:gd name="T50" fmla="*/ 149991 w 587"/>
              <a:gd name="T51" fmla="*/ 71097 h 588"/>
              <a:gd name="T52" fmla="*/ 147473 w 587"/>
              <a:gd name="T53" fmla="*/ 78638 h 588"/>
              <a:gd name="T54" fmla="*/ 147473 w 587"/>
              <a:gd name="T55" fmla="*/ 78638 h 588"/>
              <a:gd name="T56" fmla="*/ 81290 w 587"/>
              <a:gd name="T57" fmla="*/ 147222 h 588"/>
              <a:gd name="T58" fmla="*/ 58270 w 587"/>
              <a:gd name="T59" fmla="*/ 124600 h 588"/>
              <a:gd name="T60" fmla="*/ 58270 w 587"/>
              <a:gd name="T61" fmla="*/ 124600 h 588"/>
              <a:gd name="T62" fmla="*/ 30574 w 587"/>
              <a:gd name="T63" fmla="*/ 152249 h 588"/>
              <a:gd name="T64" fmla="*/ 30574 w 587"/>
              <a:gd name="T65" fmla="*/ 180257 h 588"/>
              <a:gd name="T66" fmla="*/ 58270 w 587"/>
              <a:gd name="T67" fmla="*/ 180257 h 588"/>
              <a:gd name="T68" fmla="*/ 86326 w 587"/>
              <a:gd name="T69" fmla="*/ 152249 h 588"/>
              <a:gd name="T70" fmla="*/ 88843 w 587"/>
              <a:gd name="T71" fmla="*/ 152249 h 588"/>
              <a:gd name="T72" fmla="*/ 111864 w 587"/>
              <a:gd name="T73" fmla="*/ 129627 h 588"/>
              <a:gd name="T74" fmla="*/ 101792 w 587"/>
              <a:gd name="T75" fmla="*/ 167690 h 588"/>
              <a:gd name="T76" fmla="*/ 73736 w 587"/>
              <a:gd name="T77" fmla="*/ 195698 h 588"/>
              <a:gd name="T78" fmla="*/ 17625 w 587"/>
              <a:gd name="T79" fmla="*/ 195698 h 588"/>
              <a:gd name="T80" fmla="*/ 17625 w 587"/>
              <a:gd name="T81" fmla="*/ 139681 h 588"/>
              <a:gd name="T82" fmla="*/ 45681 w 587"/>
              <a:gd name="T83" fmla="*/ 111673 h 588"/>
              <a:gd name="T84" fmla="*/ 83808 w 587"/>
              <a:gd name="T85" fmla="*/ 99106 h 588"/>
              <a:gd name="T86" fmla="*/ 58270 w 587"/>
              <a:gd name="T87" fmla="*/ 124600 h 5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7" h="588">
                <a:moveTo>
                  <a:pt x="544" y="205"/>
                </a:moveTo>
                <a:lnTo>
                  <a:pt x="544" y="205"/>
                </a:lnTo>
                <a:cubicBezTo>
                  <a:pt x="466" y="283"/>
                  <a:pt x="466" y="283"/>
                  <a:pt x="466" y="283"/>
                </a:cubicBezTo>
                <a:cubicBezTo>
                  <a:pt x="438" y="311"/>
                  <a:pt x="396" y="319"/>
                  <a:pt x="360" y="311"/>
                </a:cubicBezTo>
                <a:cubicBezTo>
                  <a:pt x="424" y="241"/>
                  <a:pt x="424" y="241"/>
                  <a:pt x="424" y="241"/>
                </a:cubicBezTo>
                <a:cubicBezTo>
                  <a:pt x="424" y="241"/>
                  <a:pt x="424" y="241"/>
                  <a:pt x="431" y="241"/>
                </a:cubicBezTo>
                <a:cubicBezTo>
                  <a:pt x="509" y="163"/>
                  <a:pt x="509" y="163"/>
                  <a:pt x="509" y="163"/>
                </a:cubicBezTo>
                <a:cubicBezTo>
                  <a:pt x="530" y="142"/>
                  <a:pt x="530" y="106"/>
                  <a:pt x="509" y="85"/>
                </a:cubicBezTo>
                <a:cubicBezTo>
                  <a:pt x="487" y="64"/>
                  <a:pt x="452" y="64"/>
                  <a:pt x="431" y="85"/>
                </a:cubicBezTo>
                <a:cubicBezTo>
                  <a:pt x="346" y="163"/>
                  <a:pt x="346" y="163"/>
                  <a:pt x="346" y="163"/>
                </a:cubicBezTo>
                <a:cubicBezTo>
                  <a:pt x="283" y="234"/>
                  <a:pt x="283" y="234"/>
                  <a:pt x="283" y="234"/>
                </a:cubicBezTo>
                <a:cubicBezTo>
                  <a:pt x="268" y="191"/>
                  <a:pt x="283" y="149"/>
                  <a:pt x="311" y="121"/>
                </a:cubicBezTo>
                <a:cubicBezTo>
                  <a:pt x="388" y="43"/>
                  <a:pt x="388" y="43"/>
                  <a:pt x="388" y="43"/>
                </a:cubicBezTo>
                <a:cubicBezTo>
                  <a:pt x="431" y="0"/>
                  <a:pt x="501" y="0"/>
                  <a:pt x="544" y="43"/>
                </a:cubicBezTo>
                <a:cubicBezTo>
                  <a:pt x="586" y="85"/>
                  <a:pt x="586" y="156"/>
                  <a:pt x="544" y="205"/>
                </a:cubicBezTo>
                <a:close/>
                <a:moveTo>
                  <a:pt x="226" y="410"/>
                </a:moveTo>
                <a:lnTo>
                  <a:pt x="226" y="410"/>
                </a:lnTo>
                <a:cubicBezTo>
                  <a:pt x="219" y="417"/>
                  <a:pt x="212" y="417"/>
                  <a:pt x="205" y="417"/>
                </a:cubicBezTo>
                <a:cubicBezTo>
                  <a:pt x="183" y="417"/>
                  <a:pt x="176" y="403"/>
                  <a:pt x="176" y="389"/>
                </a:cubicBezTo>
                <a:cubicBezTo>
                  <a:pt x="176" y="382"/>
                  <a:pt x="176" y="375"/>
                  <a:pt x="183" y="368"/>
                </a:cubicBezTo>
                <a:cubicBezTo>
                  <a:pt x="367" y="184"/>
                  <a:pt x="367" y="184"/>
                  <a:pt x="367" y="184"/>
                </a:cubicBezTo>
                <a:cubicBezTo>
                  <a:pt x="374" y="177"/>
                  <a:pt x="381" y="170"/>
                  <a:pt x="388" y="170"/>
                </a:cubicBezTo>
                <a:cubicBezTo>
                  <a:pt x="410" y="170"/>
                  <a:pt x="417" y="184"/>
                  <a:pt x="417" y="198"/>
                </a:cubicBezTo>
                <a:cubicBezTo>
                  <a:pt x="417" y="205"/>
                  <a:pt x="417" y="212"/>
                  <a:pt x="410" y="219"/>
                </a:cubicBezTo>
                <a:lnTo>
                  <a:pt x="226" y="410"/>
                </a:lnTo>
                <a:close/>
                <a:moveTo>
                  <a:pt x="162" y="347"/>
                </a:moveTo>
                <a:lnTo>
                  <a:pt x="162" y="347"/>
                </a:lnTo>
                <a:cubicBezTo>
                  <a:pt x="85" y="424"/>
                  <a:pt x="85" y="424"/>
                  <a:pt x="85" y="424"/>
                </a:cubicBezTo>
                <a:cubicBezTo>
                  <a:pt x="63" y="446"/>
                  <a:pt x="63" y="481"/>
                  <a:pt x="85" y="502"/>
                </a:cubicBezTo>
                <a:cubicBezTo>
                  <a:pt x="106" y="530"/>
                  <a:pt x="141" y="530"/>
                  <a:pt x="162" y="502"/>
                </a:cubicBezTo>
                <a:cubicBezTo>
                  <a:pt x="240" y="424"/>
                  <a:pt x="240" y="424"/>
                  <a:pt x="240" y="424"/>
                </a:cubicBezTo>
                <a:lnTo>
                  <a:pt x="247" y="424"/>
                </a:lnTo>
                <a:cubicBezTo>
                  <a:pt x="311" y="361"/>
                  <a:pt x="311" y="361"/>
                  <a:pt x="311" y="361"/>
                </a:cubicBezTo>
                <a:cubicBezTo>
                  <a:pt x="318" y="396"/>
                  <a:pt x="311" y="439"/>
                  <a:pt x="283" y="467"/>
                </a:cubicBezTo>
                <a:cubicBezTo>
                  <a:pt x="205" y="545"/>
                  <a:pt x="205" y="545"/>
                  <a:pt x="205" y="545"/>
                </a:cubicBezTo>
                <a:cubicBezTo>
                  <a:pt x="162" y="587"/>
                  <a:pt x="92" y="587"/>
                  <a:pt x="49" y="545"/>
                </a:cubicBezTo>
                <a:cubicBezTo>
                  <a:pt x="0" y="502"/>
                  <a:pt x="0" y="432"/>
                  <a:pt x="49" y="389"/>
                </a:cubicBezTo>
                <a:cubicBezTo>
                  <a:pt x="127" y="311"/>
                  <a:pt x="127" y="311"/>
                  <a:pt x="127" y="311"/>
                </a:cubicBezTo>
                <a:cubicBezTo>
                  <a:pt x="155" y="276"/>
                  <a:pt x="198" y="269"/>
                  <a:pt x="233" y="276"/>
                </a:cubicBezTo>
                <a:cubicBezTo>
                  <a:pt x="162" y="347"/>
                  <a:pt x="162" y="347"/>
                  <a:pt x="162" y="34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93" name="Freeform 126">
            <a:extLst>
              <a:ext uri="{FF2B5EF4-FFF2-40B4-BE49-F238E27FC236}">
                <a16:creationId xmlns:a16="http://schemas.microsoft.com/office/drawing/2014/main" id="{18D8C757-159D-4289-B835-F9F73681F4D7}"/>
              </a:ext>
            </a:extLst>
          </p:cNvPr>
          <p:cNvSpPr>
            <a:spLocks noChangeArrowheads="1"/>
          </p:cNvSpPr>
          <p:nvPr/>
        </p:nvSpPr>
        <p:spPr bwMode="auto">
          <a:xfrm>
            <a:off x="7388835" y="8091605"/>
            <a:ext cx="479115" cy="660361"/>
          </a:xfrm>
          <a:custGeom>
            <a:avLst/>
            <a:gdLst>
              <a:gd name="T0" fmla="*/ 0 w 454"/>
              <a:gd name="T1" fmla="*/ 30340 h 545"/>
              <a:gd name="T2" fmla="*/ 0 w 454"/>
              <a:gd name="T3" fmla="*/ 30340 h 545"/>
              <a:gd name="T4" fmla="*/ 10445 w 454"/>
              <a:gd name="T5" fmla="*/ 20227 h 545"/>
              <a:gd name="T6" fmla="*/ 61227 w 454"/>
              <a:gd name="T7" fmla="*/ 20227 h 545"/>
              <a:gd name="T8" fmla="*/ 61227 w 454"/>
              <a:gd name="T9" fmla="*/ 10113 h 545"/>
              <a:gd name="T10" fmla="*/ 71311 w 454"/>
              <a:gd name="T11" fmla="*/ 0 h 545"/>
              <a:gd name="T12" fmla="*/ 91840 w 454"/>
              <a:gd name="T13" fmla="*/ 0 h 545"/>
              <a:gd name="T14" fmla="*/ 101925 w 454"/>
              <a:gd name="T15" fmla="*/ 10113 h 545"/>
              <a:gd name="T16" fmla="*/ 101925 w 454"/>
              <a:gd name="T17" fmla="*/ 20227 h 545"/>
              <a:gd name="T18" fmla="*/ 152707 w 454"/>
              <a:gd name="T19" fmla="*/ 20227 h 545"/>
              <a:gd name="T20" fmla="*/ 163152 w 454"/>
              <a:gd name="T21" fmla="*/ 30340 h 545"/>
              <a:gd name="T22" fmla="*/ 163152 w 454"/>
              <a:gd name="T23" fmla="*/ 40815 h 545"/>
              <a:gd name="T24" fmla="*/ 0 w 454"/>
              <a:gd name="T25" fmla="*/ 40815 h 545"/>
              <a:gd name="T26" fmla="*/ 0 w 454"/>
              <a:gd name="T27" fmla="*/ 30340 h 545"/>
              <a:gd name="T28" fmla="*/ 152707 w 454"/>
              <a:gd name="T29" fmla="*/ 61042 h 545"/>
              <a:gd name="T30" fmla="*/ 152707 w 454"/>
              <a:gd name="T31" fmla="*/ 61042 h 545"/>
              <a:gd name="T32" fmla="*/ 152707 w 454"/>
              <a:gd name="T33" fmla="*/ 81630 h 545"/>
              <a:gd name="T34" fmla="*/ 152707 w 454"/>
              <a:gd name="T35" fmla="*/ 186014 h 545"/>
              <a:gd name="T36" fmla="*/ 142623 w 454"/>
              <a:gd name="T37" fmla="*/ 196489 h 545"/>
              <a:gd name="T38" fmla="*/ 20529 w 454"/>
              <a:gd name="T39" fmla="*/ 196489 h 545"/>
              <a:gd name="T40" fmla="*/ 10445 w 454"/>
              <a:gd name="T41" fmla="*/ 186014 h 545"/>
              <a:gd name="T42" fmla="*/ 10445 w 454"/>
              <a:gd name="T43" fmla="*/ 81630 h 545"/>
              <a:gd name="T44" fmla="*/ 10445 w 454"/>
              <a:gd name="T45" fmla="*/ 61042 h 545"/>
              <a:gd name="T46" fmla="*/ 10445 w 454"/>
              <a:gd name="T47" fmla="*/ 50928 h 545"/>
              <a:gd name="T48" fmla="*/ 152707 w 454"/>
              <a:gd name="T49" fmla="*/ 50928 h 545"/>
              <a:gd name="T50" fmla="*/ 152707 w 454"/>
              <a:gd name="T51" fmla="*/ 61042 h 545"/>
              <a:gd name="T52" fmla="*/ 51143 w 454"/>
              <a:gd name="T53" fmla="*/ 81630 h 545"/>
              <a:gd name="T54" fmla="*/ 51143 w 454"/>
              <a:gd name="T55" fmla="*/ 81630 h 545"/>
              <a:gd name="T56" fmla="*/ 40698 w 454"/>
              <a:gd name="T57" fmla="*/ 71155 h 545"/>
              <a:gd name="T58" fmla="*/ 30613 w 454"/>
              <a:gd name="T59" fmla="*/ 81630 h 545"/>
              <a:gd name="T60" fmla="*/ 30613 w 454"/>
              <a:gd name="T61" fmla="*/ 165787 h 545"/>
              <a:gd name="T62" fmla="*/ 40698 w 454"/>
              <a:gd name="T63" fmla="*/ 175901 h 545"/>
              <a:gd name="T64" fmla="*/ 51143 w 454"/>
              <a:gd name="T65" fmla="*/ 165787 h 545"/>
              <a:gd name="T66" fmla="*/ 51143 w 454"/>
              <a:gd name="T67" fmla="*/ 81630 h 545"/>
              <a:gd name="T68" fmla="*/ 91840 w 454"/>
              <a:gd name="T69" fmla="*/ 81630 h 545"/>
              <a:gd name="T70" fmla="*/ 91840 w 454"/>
              <a:gd name="T71" fmla="*/ 81630 h 545"/>
              <a:gd name="T72" fmla="*/ 81756 w 454"/>
              <a:gd name="T73" fmla="*/ 71155 h 545"/>
              <a:gd name="T74" fmla="*/ 71311 w 454"/>
              <a:gd name="T75" fmla="*/ 81630 h 545"/>
              <a:gd name="T76" fmla="*/ 71311 w 454"/>
              <a:gd name="T77" fmla="*/ 165787 h 545"/>
              <a:gd name="T78" fmla="*/ 81756 w 454"/>
              <a:gd name="T79" fmla="*/ 175901 h 545"/>
              <a:gd name="T80" fmla="*/ 91840 w 454"/>
              <a:gd name="T81" fmla="*/ 165787 h 545"/>
              <a:gd name="T82" fmla="*/ 91840 w 454"/>
              <a:gd name="T83" fmla="*/ 81630 h 545"/>
              <a:gd name="T84" fmla="*/ 132538 w 454"/>
              <a:gd name="T85" fmla="*/ 81630 h 545"/>
              <a:gd name="T86" fmla="*/ 132538 w 454"/>
              <a:gd name="T87" fmla="*/ 81630 h 545"/>
              <a:gd name="T88" fmla="*/ 122454 w 454"/>
              <a:gd name="T89" fmla="*/ 71155 h 545"/>
              <a:gd name="T90" fmla="*/ 112009 w 454"/>
              <a:gd name="T91" fmla="*/ 81630 h 545"/>
              <a:gd name="T92" fmla="*/ 112009 w 454"/>
              <a:gd name="T93" fmla="*/ 165787 h 545"/>
              <a:gd name="T94" fmla="*/ 122454 w 454"/>
              <a:gd name="T95" fmla="*/ 175901 h 545"/>
              <a:gd name="T96" fmla="*/ 132538 w 454"/>
              <a:gd name="T97" fmla="*/ 165787 h 545"/>
              <a:gd name="T98" fmla="*/ 132538 w 454"/>
              <a:gd name="T99" fmla="*/ 81630 h 5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54" h="545">
                <a:moveTo>
                  <a:pt x="0" y="84"/>
                </a:moveTo>
                <a:lnTo>
                  <a:pt x="0" y="84"/>
                </a:lnTo>
                <a:cubicBezTo>
                  <a:pt x="0" y="70"/>
                  <a:pt x="7" y="56"/>
                  <a:pt x="29" y="56"/>
                </a:cubicBezTo>
                <a:cubicBezTo>
                  <a:pt x="170" y="56"/>
                  <a:pt x="170" y="56"/>
                  <a:pt x="170" y="56"/>
                </a:cubicBezTo>
                <a:cubicBezTo>
                  <a:pt x="170" y="28"/>
                  <a:pt x="170" y="28"/>
                  <a:pt x="170" y="28"/>
                </a:cubicBezTo>
                <a:cubicBezTo>
                  <a:pt x="170" y="14"/>
                  <a:pt x="177" y="0"/>
                  <a:pt x="198" y="0"/>
                </a:cubicBezTo>
                <a:cubicBezTo>
                  <a:pt x="255" y="0"/>
                  <a:pt x="255" y="0"/>
                  <a:pt x="255" y="0"/>
                </a:cubicBezTo>
                <a:cubicBezTo>
                  <a:pt x="269" y="0"/>
                  <a:pt x="283" y="14"/>
                  <a:pt x="283" y="28"/>
                </a:cubicBezTo>
                <a:cubicBezTo>
                  <a:pt x="283" y="56"/>
                  <a:pt x="283" y="56"/>
                  <a:pt x="283" y="56"/>
                </a:cubicBezTo>
                <a:cubicBezTo>
                  <a:pt x="424" y="56"/>
                  <a:pt x="424" y="56"/>
                  <a:pt x="424" y="56"/>
                </a:cubicBezTo>
                <a:cubicBezTo>
                  <a:pt x="438" y="56"/>
                  <a:pt x="453" y="70"/>
                  <a:pt x="453" y="84"/>
                </a:cubicBezTo>
                <a:cubicBezTo>
                  <a:pt x="453" y="113"/>
                  <a:pt x="453" y="113"/>
                  <a:pt x="453" y="113"/>
                </a:cubicBezTo>
                <a:cubicBezTo>
                  <a:pt x="0" y="113"/>
                  <a:pt x="0" y="113"/>
                  <a:pt x="0" y="113"/>
                </a:cubicBezTo>
                <a:lnTo>
                  <a:pt x="0" y="84"/>
                </a:lnTo>
                <a:close/>
                <a:moveTo>
                  <a:pt x="424" y="169"/>
                </a:moveTo>
                <a:lnTo>
                  <a:pt x="424" y="169"/>
                </a:lnTo>
                <a:cubicBezTo>
                  <a:pt x="424" y="226"/>
                  <a:pt x="424" y="226"/>
                  <a:pt x="424" y="226"/>
                </a:cubicBezTo>
                <a:cubicBezTo>
                  <a:pt x="424" y="515"/>
                  <a:pt x="424" y="515"/>
                  <a:pt x="424" y="515"/>
                </a:cubicBezTo>
                <a:cubicBezTo>
                  <a:pt x="424" y="537"/>
                  <a:pt x="410" y="544"/>
                  <a:pt x="396" y="544"/>
                </a:cubicBezTo>
                <a:cubicBezTo>
                  <a:pt x="57" y="544"/>
                  <a:pt x="57" y="544"/>
                  <a:pt x="57" y="544"/>
                </a:cubicBezTo>
                <a:cubicBezTo>
                  <a:pt x="36" y="544"/>
                  <a:pt x="29" y="537"/>
                  <a:pt x="29" y="515"/>
                </a:cubicBezTo>
                <a:cubicBezTo>
                  <a:pt x="29" y="226"/>
                  <a:pt x="29" y="226"/>
                  <a:pt x="29" y="226"/>
                </a:cubicBezTo>
                <a:cubicBezTo>
                  <a:pt x="29" y="169"/>
                  <a:pt x="29" y="169"/>
                  <a:pt x="29" y="169"/>
                </a:cubicBezTo>
                <a:cubicBezTo>
                  <a:pt x="29" y="141"/>
                  <a:pt x="29" y="141"/>
                  <a:pt x="29" y="141"/>
                </a:cubicBezTo>
                <a:cubicBezTo>
                  <a:pt x="424" y="141"/>
                  <a:pt x="424" y="141"/>
                  <a:pt x="424" y="141"/>
                </a:cubicBezTo>
                <a:lnTo>
                  <a:pt x="424" y="169"/>
                </a:lnTo>
                <a:close/>
                <a:moveTo>
                  <a:pt x="142" y="226"/>
                </a:moveTo>
                <a:lnTo>
                  <a:pt x="142" y="226"/>
                </a:lnTo>
                <a:cubicBezTo>
                  <a:pt x="142" y="212"/>
                  <a:pt x="127" y="197"/>
                  <a:pt x="113" y="197"/>
                </a:cubicBezTo>
                <a:cubicBezTo>
                  <a:pt x="92" y="197"/>
                  <a:pt x="85" y="212"/>
                  <a:pt x="85" y="226"/>
                </a:cubicBezTo>
                <a:cubicBezTo>
                  <a:pt x="85" y="459"/>
                  <a:pt x="85" y="459"/>
                  <a:pt x="85" y="459"/>
                </a:cubicBezTo>
                <a:cubicBezTo>
                  <a:pt x="85" y="480"/>
                  <a:pt x="92" y="487"/>
                  <a:pt x="113" y="487"/>
                </a:cubicBezTo>
                <a:cubicBezTo>
                  <a:pt x="127" y="487"/>
                  <a:pt x="142" y="480"/>
                  <a:pt x="142" y="459"/>
                </a:cubicBezTo>
                <a:lnTo>
                  <a:pt x="142" y="226"/>
                </a:lnTo>
                <a:close/>
                <a:moveTo>
                  <a:pt x="255" y="226"/>
                </a:moveTo>
                <a:lnTo>
                  <a:pt x="255" y="226"/>
                </a:lnTo>
                <a:cubicBezTo>
                  <a:pt x="255" y="212"/>
                  <a:pt x="241" y="197"/>
                  <a:pt x="227" y="197"/>
                </a:cubicBezTo>
                <a:cubicBezTo>
                  <a:pt x="205" y="197"/>
                  <a:pt x="198" y="212"/>
                  <a:pt x="198" y="226"/>
                </a:cubicBezTo>
                <a:cubicBezTo>
                  <a:pt x="198" y="459"/>
                  <a:pt x="198" y="459"/>
                  <a:pt x="198" y="459"/>
                </a:cubicBezTo>
                <a:cubicBezTo>
                  <a:pt x="198" y="480"/>
                  <a:pt x="205" y="487"/>
                  <a:pt x="227" y="487"/>
                </a:cubicBezTo>
                <a:cubicBezTo>
                  <a:pt x="241" y="487"/>
                  <a:pt x="255" y="480"/>
                  <a:pt x="255" y="459"/>
                </a:cubicBezTo>
                <a:lnTo>
                  <a:pt x="255" y="226"/>
                </a:lnTo>
                <a:close/>
                <a:moveTo>
                  <a:pt x="368" y="226"/>
                </a:moveTo>
                <a:lnTo>
                  <a:pt x="368" y="226"/>
                </a:lnTo>
                <a:cubicBezTo>
                  <a:pt x="368" y="212"/>
                  <a:pt x="354" y="197"/>
                  <a:pt x="340" y="197"/>
                </a:cubicBezTo>
                <a:cubicBezTo>
                  <a:pt x="318" y="197"/>
                  <a:pt x="311" y="212"/>
                  <a:pt x="311" y="226"/>
                </a:cubicBezTo>
                <a:cubicBezTo>
                  <a:pt x="311" y="459"/>
                  <a:pt x="311" y="459"/>
                  <a:pt x="311" y="459"/>
                </a:cubicBezTo>
                <a:cubicBezTo>
                  <a:pt x="311" y="480"/>
                  <a:pt x="318" y="487"/>
                  <a:pt x="340" y="487"/>
                </a:cubicBezTo>
                <a:cubicBezTo>
                  <a:pt x="354" y="487"/>
                  <a:pt x="368" y="480"/>
                  <a:pt x="368" y="459"/>
                </a:cubicBezTo>
                <a:lnTo>
                  <a:pt x="368" y="226"/>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94" name="Freeform 127">
            <a:extLst>
              <a:ext uri="{FF2B5EF4-FFF2-40B4-BE49-F238E27FC236}">
                <a16:creationId xmlns:a16="http://schemas.microsoft.com/office/drawing/2014/main" id="{256535E1-C6B3-45E0-A1AD-2485C68EB9BB}"/>
              </a:ext>
            </a:extLst>
          </p:cNvPr>
          <p:cNvSpPr>
            <a:spLocks noChangeArrowheads="1"/>
          </p:cNvSpPr>
          <p:nvPr/>
        </p:nvSpPr>
        <p:spPr bwMode="auto">
          <a:xfrm>
            <a:off x="22858192" y="3788026"/>
            <a:ext cx="474908" cy="542188"/>
          </a:xfrm>
          <a:custGeom>
            <a:avLst/>
            <a:gdLst>
              <a:gd name="T0" fmla="*/ 180096 w 531"/>
              <a:gd name="T1" fmla="*/ 112357 h 602"/>
              <a:gd name="T2" fmla="*/ 149602 w 531"/>
              <a:gd name="T3" fmla="*/ 102241 h 602"/>
              <a:gd name="T4" fmla="*/ 159647 w 531"/>
              <a:gd name="T5" fmla="*/ 51301 h 602"/>
              <a:gd name="T6" fmla="*/ 190141 w 531"/>
              <a:gd name="T7" fmla="*/ 61417 h 602"/>
              <a:gd name="T8" fmla="*/ 180096 w 531"/>
              <a:gd name="T9" fmla="*/ 112357 h 602"/>
              <a:gd name="T10" fmla="*/ 159647 w 531"/>
              <a:gd name="T11" fmla="*/ 10477 h 602"/>
              <a:gd name="T12" fmla="*/ 180096 w 531"/>
              <a:gd name="T13" fmla="*/ 10477 h 602"/>
              <a:gd name="T14" fmla="*/ 159647 w 531"/>
              <a:gd name="T15" fmla="*/ 40824 h 602"/>
              <a:gd name="T16" fmla="*/ 104040 w 531"/>
              <a:gd name="T17" fmla="*/ 166187 h 602"/>
              <a:gd name="T18" fmla="*/ 83590 w 531"/>
              <a:gd name="T19" fmla="*/ 166187 h 602"/>
              <a:gd name="T20" fmla="*/ 73545 w 531"/>
              <a:gd name="T21" fmla="*/ 114886 h 602"/>
              <a:gd name="T22" fmla="*/ 104040 w 531"/>
              <a:gd name="T23" fmla="*/ 104770 h 602"/>
              <a:gd name="T24" fmla="*/ 114085 w 531"/>
              <a:gd name="T25" fmla="*/ 155710 h 602"/>
              <a:gd name="T26" fmla="*/ 83590 w 531"/>
              <a:gd name="T27" fmla="*/ 10477 h 602"/>
              <a:gd name="T28" fmla="*/ 93636 w 531"/>
              <a:gd name="T29" fmla="*/ 0 h 602"/>
              <a:gd name="T30" fmla="*/ 104040 w 531"/>
              <a:gd name="T31" fmla="*/ 94654 h 602"/>
              <a:gd name="T32" fmla="*/ 83590 w 531"/>
              <a:gd name="T33" fmla="*/ 10477 h 602"/>
              <a:gd name="T34" fmla="*/ 30494 w 531"/>
              <a:gd name="T35" fmla="*/ 140536 h 602"/>
              <a:gd name="T36" fmla="*/ 0 w 531"/>
              <a:gd name="T37" fmla="*/ 130421 h 602"/>
              <a:gd name="T38" fmla="*/ 10045 w 531"/>
              <a:gd name="T39" fmla="*/ 79119 h 602"/>
              <a:gd name="T40" fmla="*/ 40540 w 531"/>
              <a:gd name="T41" fmla="*/ 89596 h 602"/>
              <a:gd name="T42" fmla="*/ 30494 w 531"/>
              <a:gd name="T43" fmla="*/ 140536 h 602"/>
              <a:gd name="T44" fmla="*/ 10045 w 531"/>
              <a:gd name="T45" fmla="*/ 10477 h 602"/>
              <a:gd name="T46" fmla="*/ 30494 w 531"/>
              <a:gd name="T47" fmla="*/ 10477 h 602"/>
              <a:gd name="T48" fmla="*/ 10045 w 531"/>
              <a:gd name="T49" fmla="*/ 69004 h 602"/>
              <a:gd name="T50" fmla="*/ 30494 w 531"/>
              <a:gd name="T51" fmla="*/ 207011 h 602"/>
              <a:gd name="T52" fmla="*/ 20090 w 531"/>
              <a:gd name="T53" fmla="*/ 217127 h 602"/>
              <a:gd name="T54" fmla="*/ 10045 w 531"/>
              <a:gd name="T55" fmla="*/ 150652 h 602"/>
              <a:gd name="T56" fmla="*/ 30494 w 531"/>
              <a:gd name="T57" fmla="*/ 207011 h 602"/>
              <a:gd name="T58" fmla="*/ 104040 w 531"/>
              <a:gd name="T59" fmla="*/ 207011 h 602"/>
              <a:gd name="T60" fmla="*/ 83590 w 531"/>
              <a:gd name="T61" fmla="*/ 207011 h 602"/>
              <a:gd name="T62" fmla="*/ 104040 w 531"/>
              <a:gd name="T63" fmla="*/ 176303 h 602"/>
              <a:gd name="T64" fmla="*/ 180096 w 531"/>
              <a:gd name="T65" fmla="*/ 207011 h 602"/>
              <a:gd name="T66" fmla="*/ 169692 w 531"/>
              <a:gd name="T67" fmla="*/ 217127 h 602"/>
              <a:gd name="T68" fmla="*/ 159647 w 531"/>
              <a:gd name="T69" fmla="*/ 122834 h 602"/>
              <a:gd name="T70" fmla="*/ 180096 w 531"/>
              <a:gd name="T71" fmla="*/ 207011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602">
                <a:moveTo>
                  <a:pt x="502" y="311"/>
                </a:moveTo>
                <a:lnTo>
                  <a:pt x="502" y="311"/>
                </a:lnTo>
                <a:cubicBezTo>
                  <a:pt x="445" y="311"/>
                  <a:pt x="445" y="311"/>
                  <a:pt x="445" y="311"/>
                </a:cubicBezTo>
                <a:cubicBezTo>
                  <a:pt x="424" y="311"/>
                  <a:pt x="417" y="297"/>
                  <a:pt x="417" y="283"/>
                </a:cubicBezTo>
                <a:cubicBezTo>
                  <a:pt x="417" y="170"/>
                  <a:pt x="417" y="170"/>
                  <a:pt x="417" y="170"/>
                </a:cubicBezTo>
                <a:cubicBezTo>
                  <a:pt x="417" y="156"/>
                  <a:pt x="424" y="142"/>
                  <a:pt x="445" y="142"/>
                </a:cubicBezTo>
                <a:cubicBezTo>
                  <a:pt x="502" y="142"/>
                  <a:pt x="502" y="142"/>
                  <a:pt x="502" y="142"/>
                </a:cubicBezTo>
                <a:cubicBezTo>
                  <a:pt x="516" y="142"/>
                  <a:pt x="530" y="156"/>
                  <a:pt x="530" y="170"/>
                </a:cubicBezTo>
                <a:cubicBezTo>
                  <a:pt x="530" y="283"/>
                  <a:pt x="530" y="283"/>
                  <a:pt x="530" y="283"/>
                </a:cubicBezTo>
                <a:cubicBezTo>
                  <a:pt x="530" y="297"/>
                  <a:pt x="516" y="311"/>
                  <a:pt x="502" y="311"/>
                </a:cubicBezTo>
                <a:close/>
                <a:moveTo>
                  <a:pt x="445" y="29"/>
                </a:moveTo>
                <a:lnTo>
                  <a:pt x="445" y="29"/>
                </a:lnTo>
                <a:cubicBezTo>
                  <a:pt x="445" y="15"/>
                  <a:pt x="452" y="0"/>
                  <a:pt x="473" y="0"/>
                </a:cubicBezTo>
                <a:cubicBezTo>
                  <a:pt x="487" y="0"/>
                  <a:pt x="502" y="15"/>
                  <a:pt x="502" y="29"/>
                </a:cubicBezTo>
                <a:cubicBezTo>
                  <a:pt x="502" y="113"/>
                  <a:pt x="502" y="113"/>
                  <a:pt x="502" y="113"/>
                </a:cubicBezTo>
                <a:cubicBezTo>
                  <a:pt x="445" y="113"/>
                  <a:pt x="445" y="113"/>
                  <a:pt x="445" y="113"/>
                </a:cubicBezTo>
                <a:lnTo>
                  <a:pt x="445" y="29"/>
                </a:lnTo>
                <a:close/>
                <a:moveTo>
                  <a:pt x="290" y="460"/>
                </a:moveTo>
                <a:lnTo>
                  <a:pt x="290" y="460"/>
                </a:lnTo>
                <a:cubicBezTo>
                  <a:pt x="233" y="460"/>
                  <a:pt x="233" y="460"/>
                  <a:pt x="233" y="460"/>
                </a:cubicBezTo>
                <a:cubicBezTo>
                  <a:pt x="219" y="460"/>
                  <a:pt x="205" y="453"/>
                  <a:pt x="205" y="431"/>
                </a:cubicBezTo>
                <a:cubicBezTo>
                  <a:pt x="205" y="318"/>
                  <a:pt x="205" y="318"/>
                  <a:pt x="205" y="318"/>
                </a:cubicBezTo>
                <a:cubicBezTo>
                  <a:pt x="205" y="304"/>
                  <a:pt x="219" y="290"/>
                  <a:pt x="233" y="290"/>
                </a:cubicBezTo>
                <a:cubicBezTo>
                  <a:pt x="290" y="290"/>
                  <a:pt x="290" y="290"/>
                  <a:pt x="290" y="290"/>
                </a:cubicBezTo>
                <a:cubicBezTo>
                  <a:pt x="311" y="290"/>
                  <a:pt x="318" y="304"/>
                  <a:pt x="318" y="318"/>
                </a:cubicBezTo>
                <a:cubicBezTo>
                  <a:pt x="318" y="431"/>
                  <a:pt x="318" y="431"/>
                  <a:pt x="318" y="431"/>
                </a:cubicBezTo>
                <a:cubicBezTo>
                  <a:pt x="318" y="453"/>
                  <a:pt x="311" y="460"/>
                  <a:pt x="290" y="460"/>
                </a:cubicBezTo>
                <a:close/>
                <a:moveTo>
                  <a:pt x="233" y="29"/>
                </a:moveTo>
                <a:lnTo>
                  <a:pt x="233" y="29"/>
                </a:lnTo>
                <a:cubicBezTo>
                  <a:pt x="233" y="15"/>
                  <a:pt x="247" y="0"/>
                  <a:pt x="261" y="0"/>
                </a:cubicBezTo>
                <a:cubicBezTo>
                  <a:pt x="283" y="0"/>
                  <a:pt x="290" y="15"/>
                  <a:pt x="290" y="29"/>
                </a:cubicBezTo>
                <a:cubicBezTo>
                  <a:pt x="290" y="262"/>
                  <a:pt x="290" y="262"/>
                  <a:pt x="290" y="262"/>
                </a:cubicBezTo>
                <a:cubicBezTo>
                  <a:pt x="233" y="262"/>
                  <a:pt x="233" y="262"/>
                  <a:pt x="233" y="262"/>
                </a:cubicBezTo>
                <a:lnTo>
                  <a:pt x="233" y="29"/>
                </a:lnTo>
                <a:close/>
                <a:moveTo>
                  <a:pt x="85" y="389"/>
                </a:moveTo>
                <a:lnTo>
                  <a:pt x="85" y="389"/>
                </a:lnTo>
                <a:cubicBezTo>
                  <a:pt x="28" y="389"/>
                  <a:pt x="28" y="389"/>
                  <a:pt x="28" y="389"/>
                </a:cubicBezTo>
                <a:cubicBezTo>
                  <a:pt x="14" y="389"/>
                  <a:pt x="0" y="375"/>
                  <a:pt x="0" y="361"/>
                </a:cubicBezTo>
                <a:cubicBezTo>
                  <a:pt x="0" y="248"/>
                  <a:pt x="0" y="248"/>
                  <a:pt x="0" y="248"/>
                </a:cubicBezTo>
                <a:cubicBezTo>
                  <a:pt x="0" y="226"/>
                  <a:pt x="14" y="219"/>
                  <a:pt x="28" y="219"/>
                </a:cubicBezTo>
                <a:cubicBezTo>
                  <a:pt x="85" y="219"/>
                  <a:pt x="85" y="219"/>
                  <a:pt x="85" y="219"/>
                </a:cubicBezTo>
                <a:cubicBezTo>
                  <a:pt x="99" y="219"/>
                  <a:pt x="113" y="226"/>
                  <a:pt x="113" y="248"/>
                </a:cubicBezTo>
                <a:cubicBezTo>
                  <a:pt x="113" y="361"/>
                  <a:pt x="113" y="361"/>
                  <a:pt x="113" y="361"/>
                </a:cubicBezTo>
                <a:cubicBezTo>
                  <a:pt x="113" y="375"/>
                  <a:pt x="99" y="389"/>
                  <a:pt x="85" y="389"/>
                </a:cubicBezTo>
                <a:close/>
                <a:moveTo>
                  <a:pt x="28" y="29"/>
                </a:moveTo>
                <a:lnTo>
                  <a:pt x="28" y="29"/>
                </a:lnTo>
                <a:cubicBezTo>
                  <a:pt x="28" y="15"/>
                  <a:pt x="42" y="0"/>
                  <a:pt x="56" y="0"/>
                </a:cubicBezTo>
                <a:cubicBezTo>
                  <a:pt x="71" y="0"/>
                  <a:pt x="85" y="15"/>
                  <a:pt x="85" y="29"/>
                </a:cubicBezTo>
                <a:cubicBezTo>
                  <a:pt x="85" y="191"/>
                  <a:pt x="85" y="191"/>
                  <a:pt x="85" y="191"/>
                </a:cubicBezTo>
                <a:cubicBezTo>
                  <a:pt x="28" y="191"/>
                  <a:pt x="28" y="191"/>
                  <a:pt x="28" y="191"/>
                </a:cubicBezTo>
                <a:lnTo>
                  <a:pt x="28" y="29"/>
                </a:lnTo>
                <a:close/>
                <a:moveTo>
                  <a:pt x="85" y="573"/>
                </a:moveTo>
                <a:lnTo>
                  <a:pt x="85" y="573"/>
                </a:lnTo>
                <a:cubicBezTo>
                  <a:pt x="85" y="594"/>
                  <a:pt x="71" y="601"/>
                  <a:pt x="56" y="601"/>
                </a:cubicBezTo>
                <a:cubicBezTo>
                  <a:pt x="42" y="601"/>
                  <a:pt x="28" y="594"/>
                  <a:pt x="28" y="573"/>
                </a:cubicBezTo>
                <a:cubicBezTo>
                  <a:pt x="28" y="417"/>
                  <a:pt x="28" y="417"/>
                  <a:pt x="28" y="417"/>
                </a:cubicBezTo>
                <a:cubicBezTo>
                  <a:pt x="85" y="417"/>
                  <a:pt x="85" y="417"/>
                  <a:pt x="85" y="417"/>
                </a:cubicBezTo>
                <a:lnTo>
                  <a:pt x="85" y="573"/>
                </a:lnTo>
                <a:close/>
                <a:moveTo>
                  <a:pt x="290" y="573"/>
                </a:moveTo>
                <a:lnTo>
                  <a:pt x="290" y="573"/>
                </a:lnTo>
                <a:cubicBezTo>
                  <a:pt x="290" y="594"/>
                  <a:pt x="283" y="601"/>
                  <a:pt x="261" y="601"/>
                </a:cubicBezTo>
                <a:cubicBezTo>
                  <a:pt x="247" y="601"/>
                  <a:pt x="233" y="594"/>
                  <a:pt x="233" y="573"/>
                </a:cubicBezTo>
                <a:cubicBezTo>
                  <a:pt x="233" y="488"/>
                  <a:pt x="233" y="488"/>
                  <a:pt x="233" y="488"/>
                </a:cubicBezTo>
                <a:cubicBezTo>
                  <a:pt x="290" y="488"/>
                  <a:pt x="290" y="488"/>
                  <a:pt x="290" y="488"/>
                </a:cubicBezTo>
                <a:lnTo>
                  <a:pt x="290" y="573"/>
                </a:lnTo>
                <a:close/>
                <a:moveTo>
                  <a:pt x="502" y="573"/>
                </a:moveTo>
                <a:lnTo>
                  <a:pt x="502" y="573"/>
                </a:lnTo>
                <a:cubicBezTo>
                  <a:pt x="502" y="594"/>
                  <a:pt x="487" y="601"/>
                  <a:pt x="473" y="601"/>
                </a:cubicBezTo>
                <a:cubicBezTo>
                  <a:pt x="452" y="601"/>
                  <a:pt x="445" y="594"/>
                  <a:pt x="445" y="573"/>
                </a:cubicBezTo>
                <a:cubicBezTo>
                  <a:pt x="445" y="340"/>
                  <a:pt x="445" y="340"/>
                  <a:pt x="445" y="340"/>
                </a:cubicBezTo>
                <a:cubicBezTo>
                  <a:pt x="502" y="340"/>
                  <a:pt x="502" y="340"/>
                  <a:pt x="502" y="340"/>
                </a:cubicBezTo>
                <a:lnTo>
                  <a:pt x="502" y="573"/>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95" name="Freeform 128">
            <a:extLst>
              <a:ext uri="{FF2B5EF4-FFF2-40B4-BE49-F238E27FC236}">
                <a16:creationId xmlns:a16="http://schemas.microsoft.com/office/drawing/2014/main" id="{C32B5D67-C91B-4421-8077-6A5C1FF8A069}"/>
              </a:ext>
            </a:extLst>
          </p:cNvPr>
          <p:cNvSpPr>
            <a:spLocks noChangeArrowheads="1"/>
          </p:cNvSpPr>
          <p:nvPr/>
        </p:nvSpPr>
        <p:spPr bwMode="auto">
          <a:xfrm>
            <a:off x="2427718" y="10134432"/>
            <a:ext cx="120943" cy="497719"/>
          </a:xfrm>
          <a:custGeom>
            <a:avLst/>
            <a:gdLst>
              <a:gd name="T0" fmla="*/ 0 w 114"/>
              <a:gd name="T1" fmla="*/ 149436 h 474"/>
              <a:gd name="T2" fmla="*/ 0 w 114"/>
              <a:gd name="T3" fmla="*/ 149436 h 474"/>
              <a:gd name="T4" fmla="*/ 20275 w 114"/>
              <a:gd name="T5" fmla="*/ 129009 h 474"/>
              <a:gd name="T6" fmla="*/ 40913 w 114"/>
              <a:gd name="T7" fmla="*/ 149436 h 474"/>
              <a:gd name="T8" fmla="*/ 20275 w 114"/>
              <a:gd name="T9" fmla="*/ 169504 h 474"/>
              <a:gd name="T10" fmla="*/ 0 w 114"/>
              <a:gd name="T11" fmla="*/ 149436 h 474"/>
              <a:gd name="T12" fmla="*/ 0 w 114"/>
              <a:gd name="T13" fmla="*/ 86006 h 474"/>
              <a:gd name="T14" fmla="*/ 0 w 114"/>
              <a:gd name="T15" fmla="*/ 86006 h 474"/>
              <a:gd name="T16" fmla="*/ 20275 w 114"/>
              <a:gd name="T17" fmla="*/ 65938 h 474"/>
              <a:gd name="T18" fmla="*/ 40913 w 114"/>
              <a:gd name="T19" fmla="*/ 86006 h 474"/>
              <a:gd name="T20" fmla="*/ 20275 w 114"/>
              <a:gd name="T21" fmla="*/ 106433 h 474"/>
              <a:gd name="T22" fmla="*/ 0 w 114"/>
              <a:gd name="T23" fmla="*/ 86006 h 474"/>
              <a:gd name="T24" fmla="*/ 0 w 114"/>
              <a:gd name="T25" fmla="*/ 20068 h 474"/>
              <a:gd name="T26" fmla="*/ 0 w 114"/>
              <a:gd name="T27" fmla="*/ 20068 h 474"/>
              <a:gd name="T28" fmla="*/ 20275 w 114"/>
              <a:gd name="T29" fmla="*/ 0 h 474"/>
              <a:gd name="T30" fmla="*/ 40913 w 114"/>
              <a:gd name="T31" fmla="*/ 20068 h 474"/>
              <a:gd name="T32" fmla="*/ 20275 w 114"/>
              <a:gd name="T33" fmla="*/ 40495 h 474"/>
              <a:gd name="T34" fmla="*/ 0 w 114"/>
              <a:gd name="T35" fmla="*/ 20068 h 4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4" h="474">
                <a:moveTo>
                  <a:pt x="0" y="417"/>
                </a:moveTo>
                <a:lnTo>
                  <a:pt x="0" y="417"/>
                </a:lnTo>
                <a:cubicBezTo>
                  <a:pt x="0" y="389"/>
                  <a:pt x="28" y="360"/>
                  <a:pt x="56" y="360"/>
                </a:cubicBezTo>
                <a:cubicBezTo>
                  <a:pt x="85" y="360"/>
                  <a:pt x="113" y="389"/>
                  <a:pt x="113" y="417"/>
                </a:cubicBezTo>
                <a:cubicBezTo>
                  <a:pt x="113" y="445"/>
                  <a:pt x="85" y="473"/>
                  <a:pt x="56" y="473"/>
                </a:cubicBezTo>
                <a:cubicBezTo>
                  <a:pt x="28" y="473"/>
                  <a:pt x="0" y="445"/>
                  <a:pt x="0" y="417"/>
                </a:cubicBezTo>
                <a:close/>
                <a:moveTo>
                  <a:pt x="0" y="240"/>
                </a:moveTo>
                <a:lnTo>
                  <a:pt x="0" y="240"/>
                </a:lnTo>
                <a:cubicBezTo>
                  <a:pt x="0" y="205"/>
                  <a:pt x="28" y="184"/>
                  <a:pt x="56" y="184"/>
                </a:cubicBezTo>
                <a:cubicBezTo>
                  <a:pt x="85" y="184"/>
                  <a:pt x="113" y="205"/>
                  <a:pt x="113" y="240"/>
                </a:cubicBezTo>
                <a:cubicBezTo>
                  <a:pt x="113" y="269"/>
                  <a:pt x="85" y="297"/>
                  <a:pt x="56" y="297"/>
                </a:cubicBezTo>
                <a:cubicBezTo>
                  <a:pt x="28" y="297"/>
                  <a:pt x="0" y="269"/>
                  <a:pt x="0" y="240"/>
                </a:cubicBezTo>
                <a:close/>
                <a:moveTo>
                  <a:pt x="0" y="56"/>
                </a:moveTo>
                <a:lnTo>
                  <a:pt x="0" y="56"/>
                </a:lnTo>
                <a:cubicBezTo>
                  <a:pt x="0" y="28"/>
                  <a:pt x="28" y="0"/>
                  <a:pt x="56" y="0"/>
                </a:cubicBezTo>
                <a:cubicBezTo>
                  <a:pt x="85" y="0"/>
                  <a:pt x="113" y="28"/>
                  <a:pt x="113" y="56"/>
                </a:cubicBezTo>
                <a:cubicBezTo>
                  <a:pt x="113" y="92"/>
                  <a:pt x="85" y="113"/>
                  <a:pt x="56" y="113"/>
                </a:cubicBezTo>
                <a:cubicBezTo>
                  <a:pt x="28" y="113"/>
                  <a:pt x="0" y="92"/>
                  <a:pt x="0" y="5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96" name="Freeform 129">
            <a:extLst>
              <a:ext uri="{FF2B5EF4-FFF2-40B4-BE49-F238E27FC236}">
                <a16:creationId xmlns:a16="http://schemas.microsoft.com/office/drawing/2014/main" id="{1FC6B44B-5911-487E-B8A2-FD6A420B6022}"/>
              </a:ext>
            </a:extLst>
          </p:cNvPr>
          <p:cNvSpPr>
            <a:spLocks noChangeArrowheads="1"/>
          </p:cNvSpPr>
          <p:nvPr/>
        </p:nvSpPr>
        <p:spPr bwMode="auto">
          <a:xfrm>
            <a:off x="21501378" y="2839928"/>
            <a:ext cx="589204" cy="498889"/>
          </a:xfrm>
          <a:custGeom>
            <a:avLst/>
            <a:gdLst>
              <a:gd name="T0" fmla="*/ 207011 w 602"/>
              <a:gd name="T1" fmla="*/ 20220 h 510"/>
              <a:gd name="T2" fmla="*/ 207011 w 602"/>
              <a:gd name="T3" fmla="*/ 20220 h 510"/>
              <a:gd name="T4" fmla="*/ 10477 w 602"/>
              <a:gd name="T5" fmla="*/ 20220 h 510"/>
              <a:gd name="T6" fmla="*/ 0 w 602"/>
              <a:gd name="T7" fmla="*/ 10110 h 510"/>
              <a:gd name="T8" fmla="*/ 10477 w 602"/>
              <a:gd name="T9" fmla="*/ 0 h 510"/>
              <a:gd name="T10" fmla="*/ 207011 w 602"/>
              <a:gd name="T11" fmla="*/ 0 h 510"/>
              <a:gd name="T12" fmla="*/ 217127 w 602"/>
              <a:gd name="T13" fmla="*/ 10110 h 510"/>
              <a:gd name="T14" fmla="*/ 207011 w 602"/>
              <a:gd name="T15" fmla="*/ 20220 h 510"/>
              <a:gd name="T16" fmla="*/ 71533 w 602"/>
              <a:gd name="T17" fmla="*/ 74021 h 510"/>
              <a:gd name="T18" fmla="*/ 71533 w 602"/>
              <a:gd name="T19" fmla="*/ 74021 h 510"/>
              <a:gd name="T20" fmla="*/ 71533 w 602"/>
              <a:gd name="T21" fmla="*/ 74021 h 510"/>
              <a:gd name="T22" fmla="*/ 51301 w 602"/>
              <a:gd name="T23" fmla="*/ 74021 h 510"/>
              <a:gd name="T24" fmla="*/ 40824 w 602"/>
              <a:gd name="T25" fmla="*/ 63550 h 510"/>
              <a:gd name="T26" fmla="*/ 51301 w 602"/>
              <a:gd name="T27" fmla="*/ 53440 h 510"/>
              <a:gd name="T28" fmla="*/ 94654 w 602"/>
              <a:gd name="T29" fmla="*/ 53440 h 510"/>
              <a:gd name="T30" fmla="*/ 94654 w 602"/>
              <a:gd name="T31" fmla="*/ 53440 h 510"/>
              <a:gd name="T32" fmla="*/ 104770 w 602"/>
              <a:gd name="T33" fmla="*/ 53440 h 510"/>
              <a:gd name="T34" fmla="*/ 150652 w 602"/>
              <a:gd name="T35" fmla="*/ 53440 h 510"/>
              <a:gd name="T36" fmla="*/ 207011 w 602"/>
              <a:gd name="T37" fmla="*/ 53440 h 510"/>
              <a:gd name="T38" fmla="*/ 217127 w 602"/>
              <a:gd name="T39" fmla="*/ 63550 h 510"/>
              <a:gd name="T40" fmla="*/ 207011 w 602"/>
              <a:gd name="T41" fmla="*/ 74021 h 510"/>
              <a:gd name="T42" fmla="*/ 150652 w 602"/>
              <a:gd name="T43" fmla="*/ 74021 h 510"/>
              <a:gd name="T44" fmla="*/ 150652 w 602"/>
              <a:gd name="T45" fmla="*/ 74021 h 510"/>
              <a:gd name="T46" fmla="*/ 71533 w 602"/>
              <a:gd name="T47" fmla="*/ 74021 h 510"/>
              <a:gd name="T48" fmla="*/ 10477 w 602"/>
              <a:gd name="T49" fmla="*/ 107240 h 510"/>
              <a:gd name="T50" fmla="*/ 10477 w 602"/>
              <a:gd name="T51" fmla="*/ 107240 h 510"/>
              <a:gd name="T52" fmla="*/ 207011 w 602"/>
              <a:gd name="T53" fmla="*/ 107240 h 510"/>
              <a:gd name="T54" fmla="*/ 217127 w 602"/>
              <a:gd name="T55" fmla="*/ 117350 h 510"/>
              <a:gd name="T56" fmla="*/ 207011 w 602"/>
              <a:gd name="T57" fmla="*/ 127461 h 510"/>
              <a:gd name="T58" fmla="*/ 10477 w 602"/>
              <a:gd name="T59" fmla="*/ 127461 h 510"/>
              <a:gd name="T60" fmla="*/ 0 w 602"/>
              <a:gd name="T61" fmla="*/ 117350 h 510"/>
              <a:gd name="T62" fmla="*/ 10477 w 602"/>
              <a:gd name="T63" fmla="*/ 107240 h 510"/>
              <a:gd name="T64" fmla="*/ 71533 w 602"/>
              <a:gd name="T65" fmla="*/ 163207 h 510"/>
              <a:gd name="T66" fmla="*/ 71533 w 602"/>
              <a:gd name="T67" fmla="*/ 163207 h 510"/>
              <a:gd name="T68" fmla="*/ 104770 w 602"/>
              <a:gd name="T69" fmla="*/ 163207 h 510"/>
              <a:gd name="T70" fmla="*/ 150652 w 602"/>
              <a:gd name="T71" fmla="*/ 163207 h 510"/>
              <a:gd name="T72" fmla="*/ 207011 w 602"/>
              <a:gd name="T73" fmla="*/ 163207 h 510"/>
              <a:gd name="T74" fmla="*/ 217127 w 602"/>
              <a:gd name="T75" fmla="*/ 173318 h 510"/>
              <a:gd name="T76" fmla="*/ 207011 w 602"/>
              <a:gd name="T77" fmla="*/ 183789 h 510"/>
              <a:gd name="T78" fmla="*/ 104770 w 602"/>
              <a:gd name="T79" fmla="*/ 183789 h 510"/>
              <a:gd name="T80" fmla="*/ 104770 w 602"/>
              <a:gd name="T81" fmla="*/ 183789 h 510"/>
              <a:gd name="T82" fmla="*/ 71533 w 602"/>
              <a:gd name="T83" fmla="*/ 183789 h 510"/>
              <a:gd name="T84" fmla="*/ 61417 w 602"/>
              <a:gd name="T85" fmla="*/ 173318 h 510"/>
              <a:gd name="T86" fmla="*/ 71533 w 602"/>
              <a:gd name="T87" fmla="*/ 163207 h 5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2" h="510">
                <a:moveTo>
                  <a:pt x="573" y="56"/>
                </a:moveTo>
                <a:lnTo>
                  <a:pt x="573" y="56"/>
                </a:lnTo>
                <a:cubicBezTo>
                  <a:pt x="29" y="56"/>
                  <a:pt x="29" y="56"/>
                  <a:pt x="29" y="56"/>
                </a:cubicBezTo>
                <a:cubicBezTo>
                  <a:pt x="15" y="56"/>
                  <a:pt x="0" y="42"/>
                  <a:pt x="0" y="28"/>
                </a:cubicBezTo>
                <a:cubicBezTo>
                  <a:pt x="0" y="7"/>
                  <a:pt x="15" y="0"/>
                  <a:pt x="29" y="0"/>
                </a:cubicBezTo>
                <a:cubicBezTo>
                  <a:pt x="573" y="0"/>
                  <a:pt x="573" y="0"/>
                  <a:pt x="573" y="0"/>
                </a:cubicBezTo>
                <a:cubicBezTo>
                  <a:pt x="594" y="0"/>
                  <a:pt x="601" y="7"/>
                  <a:pt x="601" y="28"/>
                </a:cubicBezTo>
                <a:cubicBezTo>
                  <a:pt x="601" y="42"/>
                  <a:pt x="594" y="56"/>
                  <a:pt x="573" y="56"/>
                </a:cubicBezTo>
                <a:close/>
                <a:moveTo>
                  <a:pt x="198" y="205"/>
                </a:moveTo>
                <a:lnTo>
                  <a:pt x="198" y="205"/>
                </a:lnTo>
                <a:cubicBezTo>
                  <a:pt x="142" y="205"/>
                  <a:pt x="142" y="205"/>
                  <a:pt x="142" y="205"/>
                </a:cubicBezTo>
                <a:cubicBezTo>
                  <a:pt x="128" y="205"/>
                  <a:pt x="113" y="191"/>
                  <a:pt x="113" y="176"/>
                </a:cubicBezTo>
                <a:cubicBezTo>
                  <a:pt x="113" y="162"/>
                  <a:pt x="128" y="148"/>
                  <a:pt x="142" y="148"/>
                </a:cubicBezTo>
                <a:cubicBezTo>
                  <a:pt x="262" y="148"/>
                  <a:pt x="262" y="148"/>
                  <a:pt x="262" y="148"/>
                </a:cubicBezTo>
                <a:cubicBezTo>
                  <a:pt x="290" y="148"/>
                  <a:pt x="290" y="148"/>
                  <a:pt x="290" y="148"/>
                </a:cubicBezTo>
                <a:cubicBezTo>
                  <a:pt x="417" y="148"/>
                  <a:pt x="417" y="148"/>
                  <a:pt x="417" y="148"/>
                </a:cubicBezTo>
                <a:cubicBezTo>
                  <a:pt x="573" y="148"/>
                  <a:pt x="573" y="148"/>
                  <a:pt x="573" y="148"/>
                </a:cubicBezTo>
                <a:cubicBezTo>
                  <a:pt x="594" y="148"/>
                  <a:pt x="601" y="162"/>
                  <a:pt x="601" y="176"/>
                </a:cubicBezTo>
                <a:cubicBezTo>
                  <a:pt x="601" y="191"/>
                  <a:pt x="594" y="205"/>
                  <a:pt x="573" y="205"/>
                </a:cubicBezTo>
                <a:cubicBezTo>
                  <a:pt x="417" y="205"/>
                  <a:pt x="417" y="205"/>
                  <a:pt x="417" y="205"/>
                </a:cubicBezTo>
                <a:lnTo>
                  <a:pt x="198" y="205"/>
                </a:lnTo>
                <a:close/>
                <a:moveTo>
                  <a:pt x="29" y="297"/>
                </a:moveTo>
                <a:lnTo>
                  <a:pt x="29" y="297"/>
                </a:lnTo>
                <a:cubicBezTo>
                  <a:pt x="573" y="297"/>
                  <a:pt x="573" y="297"/>
                  <a:pt x="573" y="297"/>
                </a:cubicBezTo>
                <a:cubicBezTo>
                  <a:pt x="594" y="297"/>
                  <a:pt x="601" y="311"/>
                  <a:pt x="601" y="325"/>
                </a:cubicBezTo>
                <a:cubicBezTo>
                  <a:pt x="601" y="346"/>
                  <a:pt x="594" y="353"/>
                  <a:pt x="573" y="353"/>
                </a:cubicBezTo>
                <a:cubicBezTo>
                  <a:pt x="29" y="353"/>
                  <a:pt x="29" y="353"/>
                  <a:pt x="29" y="353"/>
                </a:cubicBezTo>
                <a:cubicBezTo>
                  <a:pt x="15" y="353"/>
                  <a:pt x="0" y="346"/>
                  <a:pt x="0" y="325"/>
                </a:cubicBezTo>
                <a:cubicBezTo>
                  <a:pt x="0" y="311"/>
                  <a:pt x="15" y="297"/>
                  <a:pt x="29" y="297"/>
                </a:cubicBezTo>
                <a:close/>
                <a:moveTo>
                  <a:pt x="198" y="452"/>
                </a:moveTo>
                <a:lnTo>
                  <a:pt x="198" y="452"/>
                </a:lnTo>
                <a:cubicBezTo>
                  <a:pt x="290" y="452"/>
                  <a:pt x="290" y="452"/>
                  <a:pt x="290" y="452"/>
                </a:cubicBezTo>
                <a:cubicBezTo>
                  <a:pt x="417" y="452"/>
                  <a:pt x="417" y="452"/>
                  <a:pt x="417" y="452"/>
                </a:cubicBezTo>
                <a:cubicBezTo>
                  <a:pt x="573" y="452"/>
                  <a:pt x="573" y="452"/>
                  <a:pt x="573" y="452"/>
                </a:cubicBezTo>
                <a:cubicBezTo>
                  <a:pt x="594" y="452"/>
                  <a:pt x="601" y="459"/>
                  <a:pt x="601" y="480"/>
                </a:cubicBezTo>
                <a:cubicBezTo>
                  <a:pt x="601" y="494"/>
                  <a:pt x="594" y="509"/>
                  <a:pt x="573" y="509"/>
                </a:cubicBezTo>
                <a:cubicBezTo>
                  <a:pt x="290" y="509"/>
                  <a:pt x="290" y="509"/>
                  <a:pt x="290" y="509"/>
                </a:cubicBezTo>
                <a:cubicBezTo>
                  <a:pt x="198" y="509"/>
                  <a:pt x="198" y="509"/>
                  <a:pt x="198" y="509"/>
                </a:cubicBezTo>
                <a:cubicBezTo>
                  <a:pt x="184" y="509"/>
                  <a:pt x="170" y="494"/>
                  <a:pt x="170" y="480"/>
                </a:cubicBezTo>
                <a:cubicBezTo>
                  <a:pt x="170" y="459"/>
                  <a:pt x="184" y="452"/>
                  <a:pt x="198" y="45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97" name="Freeform 130">
            <a:extLst>
              <a:ext uri="{FF2B5EF4-FFF2-40B4-BE49-F238E27FC236}">
                <a16:creationId xmlns:a16="http://schemas.microsoft.com/office/drawing/2014/main" id="{C216D7BD-594E-41A3-AEE1-FCBAF43BD64A}"/>
              </a:ext>
            </a:extLst>
          </p:cNvPr>
          <p:cNvSpPr>
            <a:spLocks noChangeArrowheads="1"/>
          </p:cNvSpPr>
          <p:nvPr/>
        </p:nvSpPr>
        <p:spPr bwMode="auto">
          <a:xfrm>
            <a:off x="20268482" y="2816660"/>
            <a:ext cx="589207" cy="498889"/>
          </a:xfrm>
          <a:custGeom>
            <a:avLst/>
            <a:gdLst>
              <a:gd name="T0" fmla="*/ 207010 w 602"/>
              <a:gd name="T1" fmla="*/ 20220 h 510"/>
              <a:gd name="T2" fmla="*/ 207010 w 602"/>
              <a:gd name="T3" fmla="*/ 20220 h 510"/>
              <a:gd name="T4" fmla="*/ 10477 w 602"/>
              <a:gd name="T5" fmla="*/ 20220 h 510"/>
              <a:gd name="T6" fmla="*/ 0 w 602"/>
              <a:gd name="T7" fmla="*/ 10110 h 510"/>
              <a:gd name="T8" fmla="*/ 10477 w 602"/>
              <a:gd name="T9" fmla="*/ 0 h 510"/>
              <a:gd name="T10" fmla="*/ 207010 w 602"/>
              <a:gd name="T11" fmla="*/ 0 h 510"/>
              <a:gd name="T12" fmla="*/ 217126 w 602"/>
              <a:gd name="T13" fmla="*/ 10110 h 510"/>
              <a:gd name="T14" fmla="*/ 207010 w 602"/>
              <a:gd name="T15" fmla="*/ 20220 h 510"/>
              <a:gd name="T16" fmla="*/ 145593 w 602"/>
              <a:gd name="T17" fmla="*/ 74021 h 510"/>
              <a:gd name="T18" fmla="*/ 145593 w 602"/>
              <a:gd name="T19" fmla="*/ 74021 h 510"/>
              <a:gd name="T20" fmla="*/ 145593 w 602"/>
              <a:gd name="T21" fmla="*/ 74021 h 510"/>
              <a:gd name="T22" fmla="*/ 127891 w 602"/>
              <a:gd name="T23" fmla="*/ 74021 h 510"/>
              <a:gd name="T24" fmla="*/ 86706 w 602"/>
              <a:gd name="T25" fmla="*/ 74021 h 510"/>
              <a:gd name="T26" fmla="*/ 71532 w 602"/>
              <a:gd name="T27" fmla="*/ 74021 h 510"/>
              <a:gd name="T28" fmla="*/ 71532 w 602"/>
              <a:gd name="T29" fmla="*/ 74021 h 510"/>
              <a:gd name="T30" fmla="*/ 51301 w 602"/>
              <a:gd name="T31" fmla="*/ 74021 h 510"/>
              <a:gd name="T32" fmla="*/ 40824 w 602"/>
              <a:gd name="T33" fmla="*/ 63550 h 510"/>
              <a:gd name="T34" fmla="*/ 51301 w 602"/>
              <a:gd name="T35" fmla="*/ 53440 h 510"/>
              <a:gd name="T36" fmla="*/ 166186 w 602"/>
              <a:gd name="T37" fmla="*/ 53440 h 510"/>
              <a:gd name="T38" fmla="*/ 176302 w 602"/>
              <a:gd name="T39" fmla="*/ 63550 h 510"/>
              <a:gd name="T40" fmla="*/ 166186 w 602"/>
              <a:gd name="T41" fmla="*/ 74021 h 510"/>
              <a:gd name="T42" fmla="*/ 145593 w 602"/>
              <a:gd name="T43" fmla="*/ 74021 h 510"/>
              <a:gd name="T44" fmla="*/ 10477 w 602"/>
              <a:gd name="T45" fmla="*/ 107240 h 510"/>
              <a:gd name="T46" fmla="*/ 10477 w 602"/>
              <a:gd name="T47" fmla="*/ 107240 h 510"/>
              <a:gd name="T48" fmla="*/ 207010 w 602"/>
              <a:gd name="T49" fmla="*/ 107240 h 510"/>
              <a:gd name="T50" fmla="*/ 217126 w 602"/>
              <a:gd name="T51" fmla="*/ 117350 h 510"/>
              <a:gd name="T52" fmla="*/ 207010 w 602"/>
              <a:gd name="T53" fmla="*/ 127461 h 510"/>
              <a:gd name="T54" fmla="*/ 10477 w 602"/>
              <a:gd name="T55" fmla="*/ 127461 h 510"/>
              <a:gd name="T56" fmla="*/ 0 w 602"/>
              <a:gd name="T57" fmla="*/ 117350 h 510"/>
              <a:gd name="T58" fmla="*/ 10477 w 602"/>
              <a:gd name="T59" fmla="*/ 107240 h 510"/>
              <a:gd name="T60" fmla="*/ 71532 w 602"/>
              <a:gd name="T61" fmla="*/ 163207 h 510"/>
              <a:gd name="T62" fmla="*/ 71532 w 602"/>
              <a:gd name="T63" fmla="*/ 163207 h 510"/>
              <a:gd name="T64" fmla="*/ 92125 w 602"/>
              <a:gd name="T65" fmla="*/ 163207 h 510"/>
              <a:gd name="T66" fmla="*/ 104769 w 602"/>
              <a:gd name="T67" fmla="*/ 163207 h 510"/>
              <a:gd name="T68" fmla="*/ 112356 w 602"/>
              <a:gd name="T69" fmla="*/ 163207 h 510"/>
              <a:gd name="T70" fmla="*/ 127891 w 602"/>
              <a:gd name="T71" fmla="*/ 163207 h 510"/>
              <a:gd name="T72" fmla="*/ 145593 w 602"/>
              <a:gd name="T73" fmla="*/ 163207 h 510"/>
              <a:gd name="T74" fmla="*/ 155709 w 602"/>
              <a:gd name="T75" fmla="*/ 173318 h 510"/>
              <a:gd name="T76" fmla="*/ 145593 w 602"/>
              <a:gd name="T77" fmla="*/ 183789 h 510"/>
              <a:gd name="T78" fmla="*/ 127891 w 602"/>
              <a:gd name="T79" fmla="*/ 183789 h 510"/>
              <a:gd name="T80" fmla="*/ 127891 w 602"/>
              <a:gd name="T81" fmla="*/ 183789 h 510"/>
              <a:gd name="T82" fmla="*/ 112356 w 602"/>
              <a:gd name="T83" fmla="*/ 183789 h 510"/>
              <a:gd name="T84" fmla="*/ 104769 w 602"/>
              <a:gd name="T85" fmla="*/ 183789 h 510"/>
              <a:gd name="T86" fmla="*/ 92125 w 602"/>
              <a:gd name="T87" fmla="*/ 183789 h 510"/>
              <a:gd name="T88" fmla="*/ 92125 w 602"/>
              <a:gd name="T89" fmla="*/ 183789 h 510"/>
              <a:gd name="T90" fmla="*/ 71532 w 602"/>
              <a:gd name="T91" fmla="*/ 183789 h 510"/>
              <a:gd name="T92" fmla="*/ 61417 w 602"/>
              <a:gd name="T93" fmla="*/ 173318 h 510"/>
              <a:gd name="T94" fmla="*/ 71532 w 602"/>
              <a:gd name="T95" fmla="*/ 163207 h 5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2" h="510">
                <a:moveTo>
                  <a:pt x="573" y="56"/>
                </a:moveTo>
                <a:lnTo>
                  <a:pt x="573" y="56"/>
                </a:lnTo>
                <a:cubicBezTo>
                  <a:pt x="29" y="56"/>
                  <a:pt x="29" y="56"/>
                  <a:pt x="29" y="56"/>
                </a:cubicBezTo>
                <a:cubicBezTo>
                  <a:pt x="7" y="56"/>
                  <a:pt x="0" y="42"/>
                  <a:pt x="0" y="28"/>
                </a:cubicBezTo>
                <a:cubicBezTo>
                  <a:pt x="0" y="7"/>
                  <a:pt x="7" y="0"/>
                  <a:pt x="29" y="0"/>
                </a:cubicBezTo>
                <a:cubicBezTo>
                  <a:pt x="573" y="0"/>
                  <a:pt x="573" y="0"/>
                  <a:pt x="573" y="0"/>
                </a:cubicBezTo>
                <a:cubicBezTo>
                  <a:pt x="587" y="0"/>
                  <a:pt x="601" y="7"/>
                  <a:pt x="601" y="28"/>
                </a:cubicBezTo>
                <a:cubicBezTo>
                  <a:pt x="601" y="42"/>
                  <a:pt x="587" y="56"/>
                  <a:pt x="573" y="56"/>
                </a:cubicBezTo>
                <a:close/>
                <a:moveTo>
                  <a:pt x="403" y="205"/>
                </a:moveTo>
                <a:lnTo>
                  <a:pt x="403" y="205"/>
                </a:lnTo>
                <a:cubicBezTo>
                  <a:pt x="354" y="205"/>
                  <a:pt x="354" y="205"/>
                  <a:pt x="354" y="205"/>
                </a:cubicBezTo>
                <a:cubicBezTo>
                  <a:pt x="240" y="205"/>
                  <a:pt x="240" y="205"/>
                  <a:pt x="240" y="205"/>
                </a:cubicBezTo>
                <a:cubicBezTo>
                  <a:pt x="198" y="205"/>
                  <a:pt x="198" y="205"/>
                  <a:pt x="198" y="205"/>
                </a:cubicBezTo>
                <a:cubicBezTo>
                  <a:pt x="142" y="205"/>
                  <a:pt x="142" y="205"/>
                  <a:pt x="142" y="205"/>
                </a:cubicBezTo>
                <a:cubicBezTo>
                  <a:pt x="120" y="205"/>
                  <a:pt x="113" y="191"/>
                  <a:pt x="113" y="176"/>
                </a:cubicBezTo>
                <a:cubicBezTo>
                  <a:pt x="113" y="162"/>
                  <a:pt x="120" y="148"/>
                  <a:pt x="142" y="148"/>
                </a:cubicBezTo>
                <a:cubicBezTo>
                  <a:pt x="460" y="148"/>
                  <a:pt x="460" y="148"/>
                  <a:pt x="460" y="148"/>
                </a:cubicBezTo>
                <a:cubicBezTo>
                  <a:pt x="474" y="148"/>
                  <a:pt x="488" y="162"/>
                  <a:pt x="488" y="176"/>
                </a:cubicBezTo>
                <a:cubicBezTo>
                  <a:pt x="488" y="191"/>
                  <a:pt x="474" y="205"/>
                  <a:pt x="460" y="205"/>
                </a:cubicBezTo>
                <a:lnTo>
                  <a:pt x="403" y="205"/>
                </a:lnTo>
                <a:close/>
                <a:moveTo>
                  <a:pt x="29" y="297"/>
                </a:moveTo>
                <a:lnTo>
                  <a:pt x="29" y="297"/>
                </a:lnTo>
                <a:cubicBezTo>
                  <a:pt x="573" y="297"/>
                  <a:pt x="573" y="297"/>
                  <a:pt x="573" y="297"/>
                </a:cubicBezTo>
                <a:cubicBezTo>
                  <a:pt x="587" y="297"/>
                  <a:pt x="601" y="311"/>
                  <a:pt x="601" y="325"/>
                </a:cubicBezTo>
                <a:cubicBezTo>
                  <a:pt x="601" y="346"/>
                  <a:pt x="587" y="353"/>
                  <a:pt x="573" y="353"/>
                </a:cubicBezTo>
                <a:cubicBezTo>
                  <a:pt x="29" y="353"/>
                  <a:pt x="29" y="353"/>
                  <a:pt x="29" y="353"/>
                </a:cubicBezTo>
                <a:cubicBezTo>
                  <a:pt x="7" y="353"/>
                  <a:pt x="0" y="346"/>
                  <a:pt x="0" y="325"/>
                </a:cubicBezTo>
                <a:cubicBezTo>
                  <a:pt x="0" y="311"/>
                  <a:pt x="7" y="297"/>
                  <a:pt x="29" y="297"/>
                </a:cubicBezTo>
                <a:close/>
                <a:moveTo>
                  <a:pt x="198" y="452"/>
                </a:moveTo>
                <a:lnTo>
                  <a:pt x="198" y="452"/>
                </a:lnTo>
                <a:cubicBezTo>
                  <a:pt x="255" y="452"/>
                  <a:pt x="255" y="452"/>
                  <a:pt x="255" y="452"/>
                </a:cubicBezTo>
                <a:cubicBezTo>
                  <a:pt x="290" y="452"/>
                  <a:pt x="290" y="452"/>
                  <a:pt x="290" y="452"/>
                </a:cubicBezTo>
                <a:cubicBezTo>
                  <a:pt x="311" y="452"/>
                  <a:pt x="311" y="452"/>
                  <a:pt x="311" y="452"/>
                </a:cubicBezTo>
                <a:cubicBezTo>
                  <a:pt x="354" y="452"/>
                  <a:pt x="354" y="452"/>
                  <a:pt x="354" y="452"/>
                </a:cubicBezTo>
                <a:cubicBezTo>
                  <a:pt x="403" y="452"/>
                  <a:pt x="403" y="452"/>
                  <a:pt x="403" y="452"/>
                </a:cubicBezTo>
                <a:cubicBezTo>
                  <a:pt x="417" y="452"/>
                  <a:pt x="431" y="459"/>
                  <a:pt x="431" y="480"/>
                </a:cubicBezTo>
                <a:cubicBezTo>
                  <a:pt x="431" y="494"/>
                  <a:pt x="417" y="509"/>
                  <a:pt x="403" y="509"/>
                </a:cubicBezTo>
                <a:cubicBezTo>
                  <a:pt x="354" y="509"/>
                  <a:pt x="354" y="509"/>
                  <a:pt x="354" y="509"/>
                </a:cubicBezTo>
                <a:cubicBezTo>
                  <a:pt x="311" y="509"/>
                  <a:pt x="311" y="509"/>
                  <a:pt x="311" y="509"/>
                </a:cubicBezTo>
                <a:cubicBezTo>
                  <a:pt x="290" y="509"/>
                  <a:pt x="290" y="509"/>
                  <a:pt x="290" y="509"/>
                </a:cubicBezTo>
                <a:cubicBezTo>
                  <a:pt x="255" y="509"/>
                  <a:pt x="255" y="509"/>
                  <a:pt x="255" y="509"/>
                </a:cubicBezTo>
                <a:cubicBezTo>
                  <a:pt x="198" y="509"/>
                  <a:pt x="198" y="509"/>
                  <a:pt x="198" y="509"/>
                </a:cubicBezTo>
                <a:cubicBezTo>
                  <a:pt x="177" y="509"/>
                  <a:pt x="170" y="494"/>
                  <a:pt x="170" y="480"/>
                </a:cubicBezTo>
                <a:cubicBezTo>
                  <a:pt x="170" y="459"/>
                  <a:pt x="177" y="452"/>
                  <a:pt x="198" y="45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98" name="Freeform 131">
            <a:extLst>
              <a:ext uri="{FF2B5EF4-FFF2-40B4-BE49-F238E27FC236}">
                <a16:creationId xmlns:a16="http://schemas.microsoft.com/office/drawing/2014/main" id="{D29AEFE4-E5E0-4123-B950-7089DFBB7EC0}"/>
              </a:ext>
            </a:extLst>
          </p:cNvPr>
          <p:cNvSpPr>
            <a:spLocks noChangeArrowheads="1"/>
          </p:cNvSpPr>
          <p:nvPr/>
        </p:nvSpPr>
        <p:spPr bwMode="auto">
          <a:xfrm>
            <a:off x="19031287" y="2809370"/>
            <a:ext cx="593506" cy="498889"/>
          </a:xfrm>
          <a:custGeom>
            <a:avLst/>
            <a:gdLst>
              <a:gd name="T0" fmla="*/ 208643 w 609"/>
              <a:gd name="T1" fmla="*/ 20220 h 510"/>
              <a:gd name="T2" fmla="*/ 208643 w 609"/>
              <a:gd name="T3" fmla="*/ 20220 h 510"/>
              <a:gd name="T4" fmla="*/ 10072 w 609"/>
              <a:gd name="T5" fmla="*/ 20220 h 510"/>
              <a:gd name="T6" fmla="*/ 0 w 609"/>
              <a:gd name="T7" fmla="*/ 10110 h 510"/>
              <a:gd name="T8" fmla="*/ 10072 w 609"/>
              <a:gd name="T9" fmla="*/ 0 h 510"/>
              <a:gd name="T10" fmla="*/ 208643 w 609"/>
              <a:gd name="T11" fmla="*/ 0 h 510"/>
              <a:gd name="T12" fmla="*/ 218715 w 609"/>
              <a:gd name="T13" fmla="*/ 10110 h 510"/>
              <a:gd name="T14" fmla="*/ 208643 w 609"/>
              <a:gd name="T15" fmla="*/ 20220 h 510"/>
              <a:gd name="T16" fmla="*/ 10072 w 609"/>
              <a:gd name="T17" fmla="*/ 53440 h 510"/>
              <a:gd name="T18" fmla="*/ 10072 w 609"/>
              <a:gd name="T19" fmla="*/ 53440 h 510"/>
              <a:gd name="T20" fmla="*/ 68708 w 609"/>
              <a:gd name="T21" fmla="*/ 53440 h 510"/>
              <a:gd name="T22" fmla="*/ 111876 w 609"/>
              <a:gd name="T23" fmla="*/ 53440 h 510"/>
              <a:gd name="T24" fmla="*/ 121948 w 609"/>
              <a:gd name="T25" fmla="*/ 53440 h 510"/>
              <a:gd name="T26" fmla="*/ 121948 w 609"/>
              <a:gd name="T27" fmla="*/ 53440 h 510"/>
              <a:gd name="T28" fmla="*/ 167993 w 609"/>
              <a:gd name="T29" fmla="*/ 53440 h 510"/>
              <a:gd name="T30" fmla="*/ 178066 w 609"/>
              <a:gd name="T31" fmla="*/ 63550 h 510"/>
              <a:gd name="T32" fmla="*/ 167993 w 609"/>
              <a:gd name="T33" fmla="*/ 74021 h 510"/>
              <a:gd name="T34" fmla="*/ 147489 w 609"/>
              <a:gd name="T35" fmla="*/ 74021 h 510"/>
              <a:gd name="T36" fmla="*/ 147489 w 609"/>
              <a:gd name="T37" fmla="*/ 74021 h 510"/>
              <a:gd name="T38" fmla="*/ 68708 w 609"/>
              <a:gd name="T39" fmla="*/ 74021 h 510"/>
              <a:gd name="T40" fmla="*/ 68708 w 609"/>
              <a:gd name="T41" fmla="*/ 74021 h 510"/>
              <a:gd name="T42" fmla="*/ 10072 w 609"/>
              <a:gd name="T43" fmla="*/ 74021 h 510"/>
              <a:gd name="T44" fmla="*/ 0 w 609"/>
              <a:gd name="T45" fmla="*/ 63550 h 510"/>
              <a:gd name="T46" fmla="*/ 10072 w 609"/>
              <a:gd name="T47" fmla="*/ 53440 h 510"/>
              <a:gd name="T48" fmla="*/ 10072 w 609"/>
              <a:gd name="T49" fmla="*/ 107240 h 510"/>
              <a:gd name="T50" fmla="*/ 10072 w 609"/>
              <a:gd name="T51" fmla="*/ 107240 h 510"/>
              <a:gd name="T52" fmla="*/ 208643 w 609"/>
              <a:gd name="T53" fmla="*/ 107240 h 510"/>
              <a:gd name="T54" fmla="*/ 218715 w 609"/>
              <a:gd name="T55" fmla="*/ 117350 h 510"/>
              <a:gd name="T56" fmla="*/ 208643 w 609"/>
              <a:gd name="T57" fmla="*/ 127461 h 510"/>
              <a:gd name="T58" fmla="*/ 10072 w 609"/>
              <a:gd name="T59" fmla="*/ 127461 h 510"/>
              <a:gd name="T60" fmla="*/ 0 w 609"/>
              <a:gd name="T61" fmla="*/ 117350 h 510"/>
              <a:gd name="T62" fmla="*/ 10072 w 609"/>
              <a:gd name="T63" fmla="*/ 107240 h 510"/>
              <a:gd name="T64" fmla="*/ 10072 w 609"/>
              <a:gd name="T65" fmla="*/ 163207 h 510"/>
              <a:gd name="T66" fmla="*/ 10072 w 609"/>
              <a:gd name="T67" fmla="*/ 163207 h 510"/>
              <a:gd name="T68" fmla="*/ 68708 w 609"/>
              <a:gd name="T69" fmla="*/ 163207 h 510"/>
              <a:gd name="T70" fmla="*/ 111876 w 609"/>
              <a:gd name="T71" fmla="*/ 163207 h 510"/>
              <a:gd name="T72" fmla="*/ 147489 w 609"/>
              <a:gd name="T73" fmla="*/ 163207 h 510"/>
              <a:gd name="T74" fmla="*/ 157561 w 609"/>
              <a:gd name="T75" fmla="*/ 173318 h 510"/>
              <a:gd name="T76" fmla="*/ 147489 w 609"/>
              <a:gd name="T77" fmla="*/ 183789 h 510"/>
              <a:gd name="T78" fmla="*/ 111876 w 609"/>
              <a:gd name="T79" fmla="*/ 183789 h 510"/>
              <a:gd name="T80" fmla="*/ 111876 w 609"/>
              <a:gd name="T81" fmla="*/ 183789 h 510"/>
              <a:gd name="T82" fmla="*/ 10072 w 609"/>
              <a:gd name="T83" fmla="*/ 183789 h 510"/>
              <a:gd name="T84" fmla="*/ 0 w 609"/>
              <a:gd name="T85" fmla="*/ 173318 h 510"/>
              <a:gd name="T86" fmla="*/ 10072 w 609"/>
              <a:gd name="T87" fmla="*/ 163207 h 5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9" h="510">
                <a:moveTo>
                  <a:pt x="580" y="56"/>
                </a:moveTo>
                <a:lnTo>
                  <a:pt x="580" y="56"/>
                </a:lnTo>
                <a:cubicBezTo>
                  <a:pt x="28" y="56"/>
                  <a:pt x="28" y="56"/>
                  <a:pt x="28" y="56"/>
                </a:cubicBezTo>
                <a:cubicBezTo>
                  <a:pt x="14" y="56"/>
                  <a:pt x="0" y="42"/>
                  <a:pt x="0" y="28"/>
                </a:cubicBezTo>
                <a:cubicBezTo>
                  <a:pt x="0" y="7"/>
                  <a:pt x="14" y="0"/>
                  <a:pt x="28" y="0"/>
                </a:cubicBezTo>
                <a:cubicBezTo>
                  <a:pt x="580" y="0"/>
                  <a:pt x="580" y="0"/>
                  <a:pt x="580" y="0"/>
                </a:cubicBezTo>
                <a:cubicBezTo>
                  <a:pt x="594" y="0"/>
                  <a:pt x="608" y="7"/>
                  <a:pt x="608" y="28"/>
                </a:cubicBezTo>
                <a:cubicBezTo>
                  <a:pt x="608" y="42"/>
                  <a:pt x="594" y="56"/>
                  <a:pt x="580" y="56"/>
                </a:cubicBezTo>
                <a:close/>
                <a:moveTo>
                  <a:pt x="28" y="148"/>
                </a:moveTo>
                <a:lnTo>
                  <a:pt x="28" y="148"/>
                </a:lnTo>
                <a:cubicBezTo>
                  <a:pt x="191" y="148"/>
                  <a:pt x="191" y="148"/>
                  <a:pt x="191" y="148"/>
                </a:cubicBezTo>
                <a:cubicBezTo>
                  <a:pt x="311" y="148"/>
                  <a:pt x="311" y="148"/>
                  <a:pt x="311" y="148"/>
                </a:cubicBezTo>
                <a:cubicBezTo>
                  <a:pt x="339" y="148"/>
                  <a:pt x="339" y="148"/>
                  <a:pt x="339" y="148"/>
                </a:cubicBezTo>
                <a:cubicBezTo>
                  <a:pt x="467" y="148"/>
                  <a:pt x="467" y="148"/>
                  <a:pt x="467" y="148"/>
                </a:cubicBezTo>
                <a:cubicBezTo>
                  <a:pt x="481" y="148"/>
                  <a:pt x="495" y="162"/>
                  <a:pt x="495" y="176"/>
                </a:cubicBezTo>
                <a:cubicBezTo>
                  <a:pt x="495" y="191"/>
                  <a:pt x="481" y="205"/>
                  <a:pt x="467" y="205"/>
                </a:cubicBezTo>
                <a:cubicBezTo>
                  <a:pt x="410" y="205"/>
                  <a:pt x="410" y="205"/>
                  <a:pt x="410" y="205"/>
                </a:cubicBezTo>
                <a:cubicBezTo>
                  <a:pt x="191" y="205"/>
                  <a:pt x="191" y="205"/>
                  <a:pt x="191" y="205"/>
                </a:cubicBezTo>
                <a:cubicBezTo>
                  <a:pt x="28" y="205"/>
                  <a:pt x="28" y="205"/>
                  <a:pt x="28" y="205"/>
                </a:cubicBezTo>
                <a:cubicBezTo>
                  <a:pt x="14" y="205"/>
                  <a:pt x="0" y="191"/>
                  <a:pt x="0" y="176"/>
                </a:cubicBezTo>
                <a:cubicBezTo>
                  <a:pt x="0" y="162"/>
                  <a:pt x="14" y="148"/>
                  <a:pt x="28" y="148"/>
                </a:cubicBezTo>
                <a:close/>
                <a:moveTo>
                  <a:pt x="28" y="297"/>
                </a:moveTo>
                <a:lnTo>
                  <a:pt x="28" y="297"/>
                </a:lnTo>
                <a:cubicBezTo>
                  <a:pt x="580" y="297"/>
                  <a:pt x="580" y="297"/>
                  <a:pt x="580" y="297"/>
                </a:cubicBezTo>
                <a:cubicBezTo>
                  <a:pt x="594" y="297"/>
                  <a:pt x="608" y="311"/>
                  <a:pt x="608" y="325"/>
                </a:cubicBezTo>
                <a:cubicBezTo>
                  <a:pt x="608" y="346"/>
                  <a:pt x="594" y="353"/>
                  <a:pt x="580" y="353"/>
                </a:cubicBezTo>
                <a:cubicBezTo>
                  <a:pt x="28" y="353"/>
                  <a:pt x="28" y="353"/>
                  <a:pt x="28" y="353"/>
                </a:cubicBezTo>
                <a:cubicBezTo>
                  <a:pt x="14" y="353"/>
                  <a:pt x="0" y="346"/>
                  <a:pt x="0" y="325"/>
                </a:cubicBezTo>
                <a:cubicBezTo>
                  <a:pt x="0" y="311"/>
                  <a:pt x="14" y="297"/>
                  <a:pt x="28" y="297"/>
                </a:cubicBezTo>
                <a:close/>
                <a:moveTo>
                  <a:pt x="28" y="452"/>
                </a:moveTo>
                <a:lnTo>
                  <a:pt x="28" y="452"/>
                </a:lnTo>
                <a:cubicBezTo>
                  <a:pt x="191" y="452"/>
                  <a:pt x="191" y="452"/>
                  <a:pt x="191" y="452"/>
                </a:cubicBezTo>
                <a:cubicBezTo>
                  <a:pt x="311" y="452"/>
                  <a:pt x="311" y="452"/>
                  <a:pt x="311" y="452"/>
                </a:cubicBezTo>
                <a:cubicBezTo>
                  <a:pt x="410" y="452"/>
                  <a:pt x="410" y="452"/>
                  <a:pt x="410" y="452"/>
                </a:cubicBezTo>
                <a:cubicBezTo>
                  <a:pt x="424" y="452"/>
                  <a:pt x="438" y="459"/>
                  <a:pt x="438" y="480"/>
                </a:cubicBezTo>
                <a:cubicBezTo>
                  <a:pt x="438" y="494"/>
                  <a:pt x="424" y="509"/>
                  <a:pt x="410" y="509"/>
                </a:cubicBezTo>
                <a:cubicBezTo>
                  <a:pt x="311" y="509"/>
                  <a:pt x="311" y="509"/>
                  <a:pt x="311" y="509"/>
                </a:cubicBezTo>
                <a:cubicBezTo>
                  <a:pt x="28" y="509"/>
                  <a:pt x="28" y="509"/>
                  <a:pt x="28" y="509"/>
                </a:cubicBezTo>
                <a:cubicBezTo>
                  <a:pt x="14" y="509"/>
                  <a:pt x="0" y="494"/>
                  <a:pt x="0" y="480"/>
                </a:cubicBezTo>
                <a:cubicBezTo>
                  <a:pt x="0" y="459"/>
                  <a:pt x="14" y="452"/>
                  <a:pt x="28" y="45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99" name="Freeform 132">
            <a:extLst>
              <a:ext uri="{FF2B5EF4-FFF2-40B4-BE49-F238E27FC236}">
                <a16:creationId xmlns:a16="http://schemas.microsoft.com/office/drawing/2014/main" id="{8767EAD1-6013-4358-A9C8-A6515BF2E6C4}"/>
              </a:ext>
            </a:extLst>
          </p:cNvPr>
          <p:cNvSpPr>
            <a:spLocks noChangeArrowheads="1"/>
          </p:cNvSpPr>
          <p:nvPr/>
        </p:nvSpPr>
        <p:spPr bwMode="auto">
          <a:xfrm>
            <a:off x="17800234" y="2816661"/>
            <a:ext cx="589204" cy="498889"/>
          </a:xfrm>
          <a:custGeom>
            <a:avLst/>
            <a:gdLst>
              <a:gd name="T0" fmla="*/ 206650 w 602"/>
              <a:gd name="T1" fmla="*/ 127461 h 510"/>
              <a:gd name="T2" fmla="*/ 206650 w 602"/>
              <a:gd name="T3" fmla="*/ 127461 h 510"/>
              <a:gd name="T4" fmla="*/ 10116 w 602"/>
              <a:gd name="T5" fmla="*/ 127461 h 510"/>
              <a:gd name="T6" fmla="*/ 0 w 602"/>
              <a:gd name="T7" fmla="*/ 117350 h 510"/>
              <a:gd name="T8" fmla="*/ 10116 w 602"/>
              <a:gd name="T9" fmla="*/ 107240 h 510"/>
              <a:gd name="T10" fmla="*/ 206650 w 602"/>
              <a:gd name="T11" fmla="*/ 107240 h 510"/>
              <a:gd name="T12" fmla="*/ 217127 w 602"/>
              <a:gd name="T13" fmla="*/ 117350 h 510"/>
              <a:gd name="T14" fmla="*/ 206650 w 602"/>
              <a:gd name="T15" fmla="*/ 127461 h 510"/>
              <a:gd name="T16" fmla="*/ 206650 w 602"/>
              <a:gd name="T17" fmla="*/ 74021 h 510"/>
              <a:gd name="T18" fmla="*/ 206650 w 602"/>
              <a:gd name="T19" fmla="*/ 74021 h 510"/>
              <a:gd name="T20" fmla="*/ 10116 w 602"/>
              <a:gd name="T21" fmla="*/ 74021 h 510"/>
              <a:gd name="T22" fmla="*/ 0 w 602"/>
              <a:gd name="T23" fmla="*/ 63550 h 510"/>
              <a:gd name="T24" fmla="*/ 10116 w 602"/>
              <a:gd name="T25" fmla="*/ 53440 h 510"/>
              <a:gd name="T26" fmla="*/ 206650 w 602"/>
              <a:gd name="T27" fmla="*/ 53440 h 510"/>
              <a:gd name="T28" fmla="*/ 217127 w 602"/>
              <a:gd name="T29" fmla="*/ 63550 h 510"/>
              <a:gd name="T30" fmla="*/ 206650 w 602"/>
              <a:gd name="T31" fmla="*/ 74021 h 510"/>
              <a:gd name="T32" fmla="*/ 206650 w 602"/>
              <a:gd name="T33" fmla="*/ 20220 h 510"/>
              <a:gd name="T34" fmla="*/ 206650 w 602"/>
              <a:gd name="T35" fmla="*/ 20220 h 510"/>
              <a:gd name="T36" fmla="*/ 10116 w 602"/>
              <a:gd name="T37" fmla="*/ 20220 h 510"/>
              <a:gd name="T38" fmla="*/ 0 w 602"/>
              <a:gd name="T39" fmla="*/ 10110 h 510"/>
              <a:gd name="T40" fmla="*/ 10116 w 602"/>
              <a:gd name="T41" fmla="*/ 0 h 510"/>
              <a:gd name="T42" fmla="*/ 206650 w 602"/>
              <a:gd name="T43" fmla="*/ 0 h 510"/>
              <a:gd name="T44" fmla="*/ 217127 w 602"/>
              <a:gd name="T45" fmla="*/ 10110 h 510"/>
              <a:gd name="T46" fmla="*/ 206650 w 602"/>
              <a:gd name="T47" fmla="*/ 20220 h 510"/>
              <a:gd name="T48" fmla="*/ 10116 w 602"/>
              <a:gd name="T49" fmla="*/ 163207 h 510"/>
              <a:gd name="T50" fmla="*/ 10116 w 602"/>
              <a:gd name="T51" fmla="*/ 163207 h 510"/>
              <a:gd name="T52" fmla="*/ 206650 w 602"/>
              <a:gd name="T53" fmla="*/ 163207 h 510"/>
              <a:gd name="T54" fmla="*/ 217127 w 602"/>
              <a:gd name="T55" fmla="*/ 173318 h 510"/>
              <a:gd name="T56" fmla="*/ 206650 w 602"/>
              <a:gd name="T57" fmla="*/ 183789 h 510"/>
              <a:gd name="T58" fmla="*/ 10116 w 602"/>
              <a:gd name="T59" fmla="*/ 183789 h 510"/>
              <a:gd name="T60" fmla="*/ 0 w 602"/>
              <a:gd name="T61" fmla="*/ 173318 h 510"/>
              <a:gd name="T62" fmla="*/ 10116 w 602"/>
              <a:gd name="T63" fmla="*/ 163207 h 5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2" h="510">
                <a:moveTo>
                  <a:pt x="572" y="353"/>
                </a:moveTo>
                <a:lnTo>
                  <a:pt x="572" y="353"/>
                </a:lnTo>
                <a:cubicBezTo>
                  <a:pt x="28" y="353"/>
                  <a:pt x="28" y="353"/>
                  <a:pt x="28" y="353"/>
                </a:cubicBezTo>
                <a:cubicBezTo>
                  <a:pt x="14" y="353"/>
                  <a:pt x="0" y="346"/>
                  <a:pt x="0" y="325"/>
                </a:cubicBezTo>
                <a:cubicBezTo>
                  <a:pt x="0" y="311"/>
                  <a:pt x="14" y="297"/>
                  <a:pt x="28" y="297"/>
                </a:cubicBezTo>
                <a:cubicBezTo>
                  <a:pt x="572" y="297"/>
                  <a:pt x="572" y="297"/>
                  <a:pt x="572" y="297"/>
                </a:cubicBezTo>
                <a:cubicBezTo>
                  <a:pt x="594" y="297"/>
                  <a:pt x="601" y="311"/>
                  <a:pt x="601" y="325"/>
                </a:cubicBezTo>
                <a:cubicBezTo>
                  <a:pt x="601" y="346"/>
                  <a:pt x="594" y="353"/>
                  <a:pt x="572" y="353"/>
                </a:cubicBezTo>
                <a:close/>
                <a:moveTo>
                  <a:pt x="572" y="205"/>
                </a:moveTo>
                <a:lnTo>
                  <a:pt x="572" y="205"/>
                </a:lnTo>
                <a:cubicBezTo>
                  <a:pt x="28" y="205"/>
                  <a:pt x="28" y="205"/>
                  <a:pt x="28" y="205"/>
                </a:cubicBezTo>
                <a:cubicBezTo>
                  <a:pt x="14" y="205"/>
                  <a:pt x="0" y="191"/>
                  <a:pt x="0" y="176"/>
                </a:cubicBezTo>
                <a:cubicBezTo>
                  <a:pt x="0" y="162"/>
                  <a:pt x="14" y="148"/>
                  <a:pt x="28" y="148"/>
                </a:cubicBezTo>
                <a:cubicBezTo>
                  <a:pt x="572" y="148"/>
                  <a:pt x="572" y="148"/>
                  <a:pt x="572" y="148"/>
                </a:cubicBezTo>
                <a:cubicBezTo>
                  <a:pt x="594" y="148"/>
                  <a:pt x="601" y="162"/>
                  <a:pt x="601" y="176"/>
                </a:cubicBezTo>
                <a:cubicBezTo>
                  <a:pt x="601" y="191"/>
                  <a:pt x="594" y="205"/>
                  <a:pt x="572" y="205"/>
                </a:cubicBezTo>
                <a:close/>
                <a:moveTo>
                  <a:pt x="572" y="56"/>
                </a:moveTo>
                <a:lnTo>
                  <a:pt x="572" y="56"/>
                </a:lnTo>
                <a:cubicBezTo>
                  <a:pt x="28" y="56"/>
                  <a:pt x="28" y="56"/>
                  <a:pt x="28" y="56"/>
                </a:cubicBezTo>
                <a:cubicBezTo>
                  <a:pt x="14" y="56"/>
                  <a:pt x="0" y="42"/>
                  <a:pt x="0" y="28"/>
                </a:cubicBezTo>
                <a:cubicBezTo>
                  <a:pt x="0" y="7"/>
                  <a:pt x="14" y="0"/>
                  <a:pt x="28" y="0"/>
                </a:cubicBezTo>
                <a:cubicBezTo>
                  <a:pt x="572" y="0"/>
                  <a:pt x="572" y="0"/>
                  <a:pt x="572" y="0"/>
                </a:cubicBezTo>
                <a:cubicBezTo>
                  <a:pt x="594" y="0"/>
                  <a:pt x="601" y="7"/>
                  <a:pt x="601" y="28"/>
                </a:cubicBezTo>
                <a:cubicBezTo>
                  <a:pt x="601" y="42"/>
                  <a:pt x="594" y="56"/>
                  <a:pt x="572" y="56"/>
                </a:cubicBezTo>
                <a:close/>
                <a:moveTo>
                  <a:pt x="28" y="452"/>
                </a:moveTo>
                <a:lnTo>
                  <a:pt x="28" y="452"/>
                </a:lnTo>
                <a:cubicBezTo>
                  <a:pt x="572" y="452"/>
                  <a:pt x="572" y="452"/>
                  <a:pt x="572" y="452"/>
                </a:cubicBezTo>
                <a:cubicBezTo>
                  <a:pt x="594" y="452"/>
                  <a:pt x="601" y="459"/>
                  <a:pt x="601" y="480"/>
                </a:cubicBezTo>
                <a:cubicBezTo>
                  <a:pt x="601" y="494"/>
                  <a:pt x="594" y="509"/>
                  <a:pt x="572" y="509"/>
                </a:cubicBezTo>
                <a:cubicBezTo>
                  <a:pt x="28" y="509"/>
                  <a:pt x="28" y="509"/>
                  <a:pt x="28" y="509"/>
                </a:cubicBezTo>
                <a:cubicBezTo>
                  <a:pt x="14" y="509"/>
                  <a:pt x="0" y="494"/>
                  <a:pt x="0" y="480"/>
                </a:cubicBezTo>
                <a:cubicBezTo>
                  <a:pt x="0" y="459"/>
                  <a:pt x="14" y="452"/>
                  <a:pt x="28" y="45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00" name="Freeform 133">
            <a:extLst>
              <a:ext uri="{FF2B5EF4-FFF2-40B4-BE49-F238E27FC236}">
                <a16:creationId xmlns:a16="http://schemas.microsoft.com/office/drawing/2014/main" id="{A14F1655-0850-4662-81B6-C7AA1AC57B8E}"/>
              </a:ext>
            </a:extLst>
          </p:cNvPr>
          <p:cNvSpPr>
            <a:spLocks noChangeArrowheads="1"/>
          </p:cNvSpPr>
          <p:nvPr/>
        </p:nvSpPr>
        <p:spPr bwMode="auto">
          <a:xfrm>
            <a:off x="6087328" y="5179668"/>
            <a:ext cx="637269" cy="297702"/>
          </a:xfrm>
          <a:custGeom>
            <a:avLst/>
            <a:gdLst>
              <a:gd name="T0" fmla="*/ 207010 w 602"/>
              <a:gd name="T1" fmla="*/ 71084 h 283"/>
              <a:gd name="T2" fmla="*/ 207010 w 602"/>
              <a:gd name="T3" fmla="*/ 71084 h 283"/>
              <a:gd name="T4" fmla="*/ 207010 w 602"/>
              <a:gd name="T5" fmla="*/ 91189 h 283"/>
              <a:gd name="T6" fmla="*/ 196533 w 602"/>
              <a:gd name="T7" fmla="*/ 101241 h 283"/>
              <a:gd name="T8" fmla="*/ 10116 w 602"/>
              <a:gd name="T9" fmla="*/ 101241 h 283"/>
              <a:gd name="T10" fmla="*/ 0 w 602"/>
              <a:gd name="T11" fmla="*/ 91189 h 283"/>
              <a:gd name="T12" fmla="*/ 0 w 602"/>
              <a:gd name="T13" fmla="*/ 10052 h 283"/>
              <a:gd name="T14" fmla="*/ 10116 w 602"/>
              <a:gd name="T15" fmla="*/ 0 h 283"/>
              <a:gd name="T16" fmla="*/ 196533 w 602"/>
              <a:gd name="T17" fmla="*/ 0 h 283"/>
              <a:gd name="T18" fmla="*/ 207010 w 602"/>
              <a:gd name="T19" fmla="*/ 10052 h 283"/>
              <a:gd name="T20" fmla="*/ 207010 w 602"/>
              <a:gd name="T21" fmla="*/ 30157 h 283"/>
              <a:gd name="T22" fmla="*/ 217126 w 602"/>
              <a:gd name="T23" fmla="*/ 40568 h 283"/>
              <a:gd name="T24" fmla="*/ 217126 w 602"/>
              <a:gd name="T25" fmla="*/ 60673 h 283"/>
              <a:gd name="T26" fmla="*/ 207010 w 602"/>
              <a:gd name="T27" fmla="*/ 71084 h 283"/>
              <a:gd name="T28" fmla="*/ 186417 w 602"/>
              <a:gd name="T29" fmla="*/ 60673 h 283"/>
              <a:gd name="T30" fmla="*/ 186417 w 602"/>
              <a:gd name="T31" fmla="*/ 60673 h 283"/>
              <a:gd name="T32" fmla="*/ 186417 w 602"/>
              <a:gd name="T33" fmla="*/ 40568 h 283"/>
              <a:gd name="T34" fmla="*/ 186417 w 602"/>
              <a:gd name="T35" fmla="*/ 20105 h 283"/>
              <a:gd name="T36" fmla="*/ 20593 w 602"/>
              <a:gd name="T37" fmla="*/ 20105 h 283"/>
              <a:gd name="T38" fmla="*/ 20593 w 602"/>
              <a:gd name="T39" fmla="*/ 81136 h 283"/>
              <a:gd name="T40" fmla="*/ 186417 w 602"/>
              <a:gd name="T41" fmla="*/ 81136 h 283"/>
              <a:gd name="T42" fmla="*/ 186417 w 602"/>
              <a:gd name="T43" fmla="*/ 60673 h 283"/>
              <a:gd name="T44" fmla="*/ 176302 w 602"/>
              <a:gd name="T45" fmla="*/ 71084 h 283"/>
              <a:gd name="T46" fmla="*/ 176302 w 602"/>
              <a:gd name="T47" fmla="*/ 71084 h 283"/>
              <a:gd name="T48" fmla="*/ 30708 w 602"/>
              <a:gd name="T49" fmla="*/ 71084 h 283"/>
              <a:gd name="T50" fmla="*/ 30708 w 602"/>
              <a:gd name="T51" fmla="*/ 30157 h 283"/>
              <a:gd name="T52" fmla="*/ 176302 w 602"/>
              <a:gd name="T53" fmla="*/ 30157 h 283"/>
              <a:gd name="T54" fmla="*/ 176302 w 602"/>
              <a:gd name="T55" fmla="*/ 71084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2" h="283">
                <a:moveTo>
                  <a:pt x="573" y="198"/>
                </a:moveTo>
                <a:lnTo>
                  <a:pt x="573" y="198"/>
                </a:lnTo>
                <a:cubicBezTo>
                  <a:pt x="573" y="254"/>
                  <a:pt x="573" y="254"/>
                  <a:pt x="573" y="254"/>
                </a:cubicBezTo>
                <a:cubicBezTo>
                  <a:pt x="573" y="275"/>
                  <a:pt x="558" y="282"/>
                  <a:pt x="544" y="282"/>
                </a:cubicBezTo>
                <a:cubicBezTo>
                  <a:pt x="28" y="282"/>
                  <a:pt x="28" y="282"/>
                  <a:pt x="28" y="282"/>
                </a:cubicBezTo>
                <a:cubicBezTo>
                  <a:pt x="7" y="282"/>
                  <a:pt x="0" y="275"/>
                  <a:pt x="0" y="254"/>
                </a:cubicBezTo>
                <a:cubicBezTo>
                  <a:pt x="0" y="28"/>
                  <a:pt x="0" y="28"/>
                  <a:pt x="0" y="28"/>
                </a:cubicBezTo>
                <a:cubicBezTo>
                  <a:pt x="0" y="14"/>
                  <a:pt x="7" y="0"/>
                  <a:pt x="28" y="0"/>
                </a:cubicBezTo>
                <a:cubicBezTo>
                  <a:pt x="544" y="0"/>
                  <a:pt x="544" y="0"/>
                  <a:pt x="544" y="0"/>
                </a:cubicBezTo>
                <a:cubicBezTo>
                  <a:pt x="558" y="0"/>
                  <a:pt x="573" y="14"/>
                  <a:pt x="573" y="28"/>
                </a:cubicBezTo>
                <a:cubicBezTo>
                  <a:pt x="573" y="84"/>
                  <a:pt x="573" y="84"/>
                  <a:pt x="573" y="84"/>
                </a:cubicBezTo>
                <a:cubicBezTo>
                  <a:pt x="587" y="84"/>
                  <a:pt x="601" y="99"/>
                  <a:pt x="601" y="113"/>
                </a:cubicBezTo>
                <a:cubicBezTo>
                  <a:pt x="601" y="169"/>
                  <a:pt x="601" y="169"/>
                  <a:pt x="601" y="169"/>
                </a:cubicBezTo>
                <a:cubicBezTo>
                  <a:pt x="601" y="190"/>
                  <a:pt x="587" y="198"/>
                  <a:pt x="573" y="198"/>
                </a:cubicBezTo>
                <a:close/>
                <a:moveTo>
                  <a:pt x="516" y="169"/>
                </a:moveTo>
                <a:lnTo>
                  <a:pt x="516" y="169"/>
                </a:lnTo>
                <a:cubicBezTo>
                  <a:pt x="516" y="113"/>
                  <a:pt x="516" y="113"/>
                  <a:pt x="516" y="113"/>
                </a:cubicBezTo>
                <a:cubicBezTo>
                  <a:pt x="516" y="56"/>
                  <a:pt x="516" y="56"/>
                  <a:pt x="516" y="56"/>
                </a:cubicBezTo>
                <a:cubicBezTo>
                  <a:pt x="57" y="56"/>
                  <a:pt x="57" y="56"/>
                  <a:pt x="57" y="56"/>
                </a:cubicBezTo>
                <a:cubicBezTo>
                  <a:pt x="57" y="226"/>
                  <a:pt x="57" y="226"/>
                  <a:pt x="57" y="226"/>
                </a:cubicBezTo>
                <a:cubicBezTo>
                  <a:pt x="516" y="226"/>
                  <a:pt x="516" y="226"/>
                  <a:pt x="516" y="226"/>
                </a:cubicBezTo>
                <a:lnTo>
                  <a:pt x="516" y="169"/>
                </a:lnTo>
                <a:close/>
                <a:moveTo>
                  <a:pt x="488" y="198"/>
                </a:moveTo>
                <a:lnTo>
                  <a:pt x="488" y="198"/>
                </a:lnTo>
                <a:cubicBezTo>
                  <a:pt x="85" y="198"/>
                  <a:pt x="85" y="198"/>
                  <a:pt x="85" y="198"/>
                </a:cubicBezTo>
                <a:cubicBezTo>
                  <a:pt x="85" y="84"/>
                  <a:pt x="85" y="84"/>
                  <a:pt x="85" y="84"/>
                </a:cubicBezTo>
                <a:cubicBezTo>
                  <a:pt x="488" y="84"/>
                  <a:pt x="488" y="84"/>
                  <a:pt x="488" y="84"/>
                </a:cubicBezTo>
                <a:lnTo>
                  <a:pt x="488" y="198"/>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01" name="Freeform 134">
            <a:extLst>
              <a:ext uri="{FF2B5EF4-FFF2-40B4-BE49-F238E27FC236}">
                <a16:creationId xmlns:a16="http://schemas.microsoft.com/office/drawing/2014/main" id="{9BD895DC-30C9-47D4-857B-E7A5BAB6F5F2}"/>
              </a:ext>
            </a:extLst>
          </p:cNvPr>
          <p:cNvSpPr>
            <a:spLocks noChangeArrowheads="1"/>
          </p:cNvSpPr>
          <p:nvPr/>
        </p:nvSpPr>
        <p:spPr bwMode="auto">
          <a:xfrm>
            <a:off x="4781171" y="5179668"/>
            <a:ext cx="641919" cy="297702"/>
          </a:xfrm>
          <a:custGeom>
            <a:avLst/>
            <a:gdLst>
              <a:gd name="T0" fmla="*/ 208283 w 609"/>
              <a:gd name="T1" fmla="*/ 71084 h 283"/>
              <a:gd name="T2" fmla="*/ 208283 w 609"/>
              <a:gd name="T3" fmla="*/ 71084 h 283"/>
              <a:gd name="T4" fmla="*/ 208283 w 609"/>
              <a:gd name="T5" fmla="*/ 91189 h 283"/>
              <a:gd name="T6" fmla="*/ 198211 w 609"/>
              <a:gd name="T7" fmla="*/ 101241 h 283"/>
              <a:gd name="T8" fmla="*/ 10072 w 609"/>
              <a:gd name="T9" fmla="*/ 101241 h 283"/>
              <a:gd name="T10" fmla="*/ 0 w 609"/>
              <a:gd name="T11" fmla="*/ 91189 h 283"/>
              <a:gd name="T12" fmla="*/ 0 w 609"/>
              <a:gd name="T13" fmla="*/ 10052 h 283"/>
              <a:gd name="T14" fmla="*/ 10072 w 609"/>
              <a:gd name="T15" fmla="*/ 0 h 283"/>
              <a:gd name="T16" fmla="*/ 198211 w 609"/>
              <a:gd name="T17" fmla="*/ 0 h 283"/>
              <a:gd name="T18" fmla="*/ 208283 w 609"/>
              <a:gd name="T19" fmla="*/ 10052 h 283"/>
              <a:gd name="T20" fmla="*/ 208283 w 609"/>
              <a:gd name="T21" fmla="*/ 30157 h 283"/>
              <a:gd name="T22" fmla="*/ 218715 w 609"/>
              <a:gd name="T23" fmla="*/ 40568 h 283"/>
              <a:gd name="T24" fmla="*/ 218715 w 609"/>
              <a:gd name="T25" fmla="*/ 60673 h 283"/>
              <a:gd name="T26" fmla="*/ 208283 w 609"/>
              <a:gd name="T27" fmla="*/ 71084 h 283"/>
              <a:gd name="T28" fmla="*/ 188138 w 609"/>
              <a:gd name="T29" fmla="*/ 60673 h 283"/>
              <a:gd name="T30" fmla="*/ 188138 w 609"/>
              <a:gd name="T31" fmla="*/ 60673 h 283"/>
              <a:gd name="T32" fmla="*/ 188138 w 609"/>
              <a:gd name="T33" fmla="*/ 40568 h 283"/>
              <a:gd name="T34" fmla="*/ 188138 w 609"/>
              <a:gd name="T35" fmla="*/ 20105 h 283"/>
              <a:gd name="T36" fmla="*/ 20145 w 609"/>
              <a:gd name="T37" fmla="*/ 20105 h 283"/>
              <a:gd name="T38" fmla="*/ 20145 w 609"/>
              <a:gd name="T39" fmla="*/ 81136 h 283"/>
              <a:gd name="T40" fmla="*/ 188138 w 609"/>
              <a:gd name="T41" fmla="*/ 81136 h 283"/>
              <a:gd name="T42" fmla="*/ 188138 w 609"/>
              <a:gd name="T43" fmla="*/ 60673 h 283"/>
              <a:gd name="T44" fmla="*/ 126984 w 609"/>
              <a:gd name="T45" fmla="*/ 71084 h 283"/>
              <a:gd name="T46" fmla="*/ 126984 w 609"/>
              <a:gd name="T47" fmla="*/ 71084 h 283"/>
              <a:gd name="T48" fmla="*/ 126984 w 609"/>
              <a:gd name="T49" fmla="*/ 71084 h 283"/>
              <a:gd name="T50" fmla="*/ 30577 w 609"/>
              <a:gd name="T51" fmla="*/ 71084 h 283"/>
              <a:gd name="T52" fmla="*/ 30577 w 609"/>
              <a:gd name="T53" fmla="*/ 30157 h 283"/>
              <a:gd name="T54" fmla="*/ 126984 w 609"/>
              <a:gd name="T55" fmla="*/ 30157 h 283"/>
              <a:gd name="T56" fmla="*/ 126984 w 609"/>
              <a:gd name="T57" fmla="*/ 71084 h 2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9" h="283">
                <a:moveTo>
                  <a:pt x="579" y="198"/>
                </a:moveTo>
                <a:lnTo>
                  <a:pt x="579" y="198"/>
                </a:lnTo>
                <a:cubicBezTo>
                  <a:pt x="579" y="254"/>
                  <a:pt x="579" y="254"/>
                  <a:pt x="579" y="254"/>
                </a:cubicBezTo>
                <a:cubicBezTo>
                  <a:pt x="579" y="275"/>
                  <a:pt x="565" y="282"/>
                  <a:pt x="551" y="282"/>
                </a:cubicBezTo>
                <a:cubicBezTo>
                  <a:pt x="28" y="282"/>
                  <a:pt x="28" y="282"/>
                  <a:pt x="28" y="282"/>
                </a:cubicBezTo>
                <a:cubicBezTo>
                  <a:pt x="14" y="282"/>
                  <a:pt x="0" y="275"/>
                  <a:pt x="0" y="254"/>
                </a:cubicBezTo>
                <a:cubicBezTo>
                  <a:pt x="0" y="28"/>
                  <a:pt x="0" y="28"/>
                  <a:pt x="0" y="28"/>
                </a:cubicBezTo>
                <a:cubicBezTo>
                  <a:pt x="0" y="14"/>
                  <a:pt x="14" y="0"/>
                  <a:pt x="28" y="0"/>
                </a:cubicBezTo>
                <a:cubicBezTo>
                  <a:pt x="551" y="0"/>
                  <a:pt x="551" y="0"/>
                  <a:pt x="551" y="0"/>
                </a:cubicBezTo>
                <a:cubicBezTo>
                  <a:pt x="565" y="0"/>
                  <a:pt x="579" y="14"/>
                  <a:pt x="579" y="28"/>
                </a:cubicBezTo>
                <a:cubicBezTo>
                  <a:pt x="579" y="84"/>
                  <a:pt x="579" y="84"/>
                  <a:pt x="579" y="84"/>
                </a:cubicBezTo>
                <a:cubicBezTo>
                  <a:pt x="594" y="84"/>
                  <a:pt x="608" y="99"/>
                  <a:pt x="608" y="113"/>
                </a:cubicBezTo>
                <a:cubicBezTo>
                  <a:pt x="608" y="169"/>
                  <a:pt x="608" y="169"/>
                  <a:pt x="608" y="169"/>
                </a:cubicBezTo>
                <a:cubicBezTo>
                  <a:pt x="608" y="190"/>
                  <a:pt x="594" y="198"/>
                  <a:pt x="579" y="198"/>
                </a:cubicBezTo>
                <a:close/>
                <a:moveTo>
                  <a:pt x="523" y="169"/>
                </a:moveTo>
                <a:lnTo>
                  <a:pt x="523" y="169"/>
                </a:lnTo>
                <a:cubicBezTo>
                  <a:pt x="523" y="113"/>
                  <a:pt x="523" y="113"/>
                  <a:pt x="523" y="113"/>
                </a:cubicBezTo>
                <a:cubicBezTo>
                  <a:pt x="523" y="56"/>
                  <a:pt x="523" y="56"/>
                  <a:pt x="523" y="56"/>
                </a:cubicBezTo>
                <a:cubicBezTo>
                  <a:pt x="56" y="56"/>
                  <a:pt x="56" y="56"/>
                  <a:pt x="56" y="56"/>
                </a:cubicBezTo>
                <a:cubicBezTo>
                  <a:pt x="56" y="226"/>
                  <a:pt x="56" y="226"/>
                  <a:pt x="56" y="226"/>
                </a:cubicBezTo>
                <a:cubicBezTo>
                  <a:pt x="523" y="226"/>
                  <a:pt x="523" y="226"/>
                  <a:pt x="523" y="226"/>
                </a:cubicBezTo>
                <a:lnTo>
                  <a:pt x="523" y="169"/>
                </a:lnTo>
                <a:close/>
                <a:moveTo>
                  <a:pt x="353" y="198"/>
                </a:moveTo>
                <a:lnTo>
                  <a:pt x="353" y="198"/>
                </a:lnTo>
                <a:cubicBezTo>
                  <a:pt x="85" y="198"/>
                  <a:pt x="85" y="198"/>
                  <a:pt x="85" y="198"/>
                </a:cubicBezTo>
                <a:cubicBezTo>
                  <a:pt x="85" y="84"/>
                  <a:pt x="85" y="84"/>
                  <a:pt x="85" y="84"/>
                </a:cubicBezTo>
                <a:cubicBezTo>
                  <a:pt x="353" y="84"/>
                  <a:pt x="353" y="84"/>
                  <a:pt x="353" y="84"/>
                </a:cubicBezTo>
                <a:lnTo>
                  <a:pt x="353" y="198"/>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02" name="Freeform 135">
            <a:extLst>
              <a:ext uri="{FF2B5EF4-FFF2-40B4-BE49-F238E27FC236}">
                <a16:creationId xmlns:a16="http://schemas.microsoft.com/office/drawing/2014/main" id="{C4891DDD-7AD2-44EB-8D69-51B9B7A0ED06}"/>
              </a:ext>
            </a:extLst>
          </p:cNvPr>
          <p:cNvSpPr>
            <a:spLocks noChangeArrowheads="1"/>
          </p:cNvSpPr>
          <p:nvPr/>
        </p:nvSpPr>
        <p:spPr bwMode="auto">
          <a:xfrm>
            <a:off x="3479667" y="5179668"/>
            <a:ext cx="637266" cy="297702"/>
          </a:xfrm>
          <a:custGeom>
            <a:avLst/>
            <a:gdLst>
              <a:gd name="T0" fmla="*/ 206650 w 602"/>
              <a:gd name="T1" fmla="*/ 71084 h 283"/>
              <a:gd name="T2" fmla="*/ 206650 w 602"/>
              <a:gd name="T3" fmla="*/ 71084 h 283"/>
              <a:gd name="T4" fmla="*/ 206650 w 602"/>
              <a:gd name="T5" fmla="*/ 91189 h 283"/>
              <a:gd name="T6" fmla="*/ 196534 w 602"/>
              <a:gd name="T7" fmla="*/ 101241 h 283"/>
              <a:gd name="T8" fmla="*/ 10116 w 602"/>
              <a:gd name="T9" fmla="*/ 101241 h 283"/>
              <a:gd name="T10" fmla="*/ 0 w 602"/>
              <a:gd name="T11" fmla="*/ 91189 h 283"/>
              <a:gd name="T12" fmla="*/ 0 w 602"/>
              <a:gd name="T13" fmla="*/ 10052 h 283"/>
              <a:gd name="T14" fmla="*/ 10116 w 602"/>
              <a:gd name="T15" fmla="*/ 0 h 283"/>
              <a:gd name="T16" fmla="*/ 196534 w 602"/>
              <a:gd name="T17" fmla="*/ 0 h 283"/>
              <a:gd name="T18" fmla="*/ 206650 w 602"/>
              <a:gd name="T19" fmla="*/ 10052 h 283"/>
              <a:gd name="T20" fmla="*/ 206650 w 602"/>
              <a:gd name="T21" fmla="*/ 30157 h 283"/>
              <a:gd name="T22" fmla="*/ 217127 w 602"/>
              <a:gd name="T23" fmla="*/ 40568 h 283"/>
              <a:gd name="T24" fmla="*/ 217127 w 602"/>
              <a:gd name="T25" fmla="*/ 60673 h 283"/>
              <a:gd name="T26" fmla="*/ 206650 w 602"/>
              <a:gd name="T27" fmla="*/ 71084 h 283"/>
              <a:gd name="T28" fmla="*/ 186418 w 602"/>
              <a:gd name="T29" fmla="*/ 60673 h 283"/>
              <a:gd name="T30" fmla="*/ 186418 w 602"/>
              <a:gd name="T31" fmla="*/ 60673 h 283"/>
              <a:gd name="T32" fmla="*/ 186418 w 602"/>
              <a:gd name="T33" fmla="*/ 40568 h 283"/>
              <a:gd name="T34" fmla="*/ 186418 w 602"/>
              <a:gd name="T35" fmla="*/ 20105 h 283"/>
              <a:gd name="T36" fmla="*/ 183889 w 602"/>
              <a:gd name="T37" fmla="*/ 20105 h 283"/>
              <a:gd name="T38" fmla="*/ 183889 w 602"/>
              <a:gd name="T39" fmla="*/ 20105 h 283"/>
              <a:gd name="T40" fmla="*/ 125001 w 602"/>
              <a:gd name="T41" fmla="*/ 20105 h 283"/>
              <a:gd name="T42" fmla="*/ 125001 w 602"/>
              <a:gd name="T43" fmla="*/ 20105 h 283"/>
              <a:gd name="T44" fmla="*/ 20231 w 602"/>
              <a:gd name="T45" fmla="*/ 20105 h 283"/>
              <a:gd name="T46" fmla="*/ 20231 w 602"/>
              <a:gd name="T47" fmla="*/ 81136 h 283"/>
              <a:gd name="T48" fmla="*/ 186418 w 602"/>
              <a:gd name="T49" fmla="*/ 81136 h 283"/>
              <a:gd name="T50" fmla="*/ 186418 w 602"/>
              <a:gd name="T51" fmla="*/ 60673 h 283"/>
              <a:gd name="T52" fmla="*/ 74062 w 602"/>
              <a:gd name="T53" fmla="*/ 71084 h 283"/>
              <a:gd name="T54" fmla="*/ 74062 w 602"/>
              <a:gd name="T55" fmla="*/ 71084 h 283"/>
              <a:gd name="T56" fmla="*/ 30708 w 602"/>
              <a:gd name="T57" fmla="*/ 71084 h 283"/>
              <a:gd name="T58" fmla="*/ 30708 w 602"/>
              <a:gd name="T59" fmla="*/ 30157 h 283"/>
              <a:gd name="T60" fmla="*/ 74062 w 602"/>
              <a:gd name="T61" fmla="*/ 30157 h 283"/>
              <a:gd name="T62" fmla="*/ 74062 w 602"/>
              <a:gd name="T63" fmla="*/ 71084 h 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2" h="283">
                <a:moveTo>
                  <a:pt x="572" y="198"/>
                </a:moveTo>
                <a:lnTo>
                  <a:pt x="572" y="198"/>
                </a:lnTo>
                <a:cubicBezTo>
                  <a:pt x="572" y="254"/>
                  <a:pt x="572" y="254"/>
                  <a:pt x="572" y="254"/>
                </a:cubicBezTo>
                <a:cubicBezTo>
                  <a:pt x="572" y="275"/>
                  <a:pt x="565" y="282"/>
                  <a:pt x="544" y="282"/>
                </a:cubicBezTo>
                <a:cubicBezTo>
                  <a:pt x="28" y="282"/>
                  <a:pt x="28" y="282"/>
                  <a:pt x="28" y="282"/>
                </a:cubicBezTo>
                <a:cubicBezTo>
                  <a:pt x="14" y="282"/>
                  <a:pt x="0" y="275"/>
                  <a:pt x="0" y="254"/>
                </a:cubicBezTo>
                <a:cubicBezTo>
                  <a:pt x="0" y="28"/>
                  <a:pt x="0" y="28"/>
                  <a:pt x="0" y="28"/>
                </a:cubicBezTo>
                <a:cubicBezTo>
                  <a:pt x="0" y="14"/>
                  <a:pt x="14" y="0"/>
                  <a:pt x="28" y="0"/>
                </a:cubicBezTo>
                <a:cubicBezTo>
                  <a:pt x="544" y="0"/>
                  <a:pt x="544" y="0"/>
                  <a:pt x="544" y="0"/>
                </a:cubicBezTo>
                <a:cubicBezTo>
                  <a:pt x="565" y="0"/>
                  <a:pt x="572" y="14"/>
                  <a:pt x="572" y="28"/>
                </a:cubicBezTo>
                <a:cubicBezTo>
                  <a:pt x="572" y="84"/>
                  <a:pt x="572" y="84"/>
                  <a:pt x="572" y="84"/>
                </a:cubicBezTo>
                <a:cubicBezTo>
                  <a:pt x="594" y="84"/>
                  <a:pt x="601" y="99"/>
                  <a:pt x="601" y="113"/>
                </a:cubicBezTo>
                <a:cubicBezTo>
                  <a:pt x="601" y="169"/>
                  <a:pt x="601" y="169"/>
                  <a:pt x="601" y="169"/>
                </a:cubicBezTo>
                <a:cubicBezTo>
                  <a:pt x="601" y="190"/>
                  <a:pt x="594" y="198"/>
                  <a:pt x="572" y="198"/>
                </a:cubicBezTo>
                <a:close/>
                <a:moveTo>
                  <a:pt x="516" y="169"/>
                </a:moveTo>
                <a:lnTo>
                  <a:pt x="516" y="169"/>
                </a:lnTo>
                <a:cubicBezTo>
                  <a:pt x="516" y="113"/>
                  <a:pt x="516" y="113"/>
                  <a:pt x="516" y="113"/>
                </a:cubicBezTo>
                <a:cubicBezTo>
                  <a:pt x="516" y="56"/>
                  <a:pt x="516" y="56"/>
                  <a:pt x="516" y="56"/>
                </a:cubicBezTo>
                <a:cubicBezTo>
                  <a:pt x="509" y="56"/>
                  <a:pt x="509" y="56"/>
                  <a:pt x="509" y="56"/>
                </a:cubicBezTo>
                <a:cubicBezTo>
                  <a:pt x="346" y="56"/>
                  <a:pt x="346" y="56"/>
                  <a:pt x="346" y="56"/>
                </a:cubicBezTo>
                <a:cubicBezTo>
                  <a:pt x="56" y="56"/>
                  <a:pt x="56" y="56"/>
                  <a:pt x="56" y="56"/>
                </a:cubicBezTo>
                <a:cubicBezTo>
                  <a:pt x="56" y="226"/>
                  <a:pt x="56" y="226"/>
                  <a:pt x="56" y="226"/>
                </a:cubicBezTo>
                <a:cubicBezTo>
                  <a:pt x="516" y="226"/>
                  <a:pt x="516" y="226"/>
                  <a:pt x="516" y="226"/>
                </a:cubicBezTo>
                <a:lnTo>
                  <a:pt x="516" y="169"/>
                </a:lnTo>
                <a:close/>
                <a:moveTo>
                  <a:pt x="205" y="198"/>
                </a:moveTo>
                <a:lnTo>
                  <a:pt x="205" y="198"/>
                </a:lnTo>
                <a:cubicBezTo>
                  <a:pt x="85" y="198"/>
                  <a:pt x="85" y="198"/>
                  <a:pt x="85" y="198"/>
                </a:cubicBezTo>
                <a:cubicBezTo>
                  <a:pt x="85" y="84"/>
                  <a:pt x="85" y="84"/>
                  <a:pt x="85" y="84"/>
                </a:cubicBezTo>
                <a:cubicBezTo>
                  <a:pt x="205" y="84"/>
                  <a:pt x="205" y="84"/>
                  <a:pt x="205" y="84"/>
                </a:cubicBezTo>
                <a:lnTo>
                  <a:pt x="205" y="198"/>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03" name="Freeform 136">
            <a:extLst>
              <a:ext uri="{FF2B5EF4-FFF2-40B4-BE49-F238E27FC236}">
                <a16:creationId xmlns:a16="http://schemas.microsoft.com/office/drawing/2014/main" id="{037A2F18-D693-452B-A799-88E42A51C970}"/>
              </a:ext>
            </a:extLst>
          </p:cNvPr>
          <p:cNvSpPr>
            <a:spLocks noChangeArrowheads="1"/>
          </p:cNvSpPr>
          <p:nvPr/>
        </p:nvSpPr>
        <p:spPr bwMode="auto">
          <a:xfrm>
            <a:off x="2182813" y="5179668"/>
            <a:ext cx="632616" cy="297702"/>
          </a:xfrm>
          <a:custGeom>
            <a:avLst/>
            <a:gdLst>
              <a:gd name="T0" fmla="*/ 205482 w 601"/>
              <a:gd name="T1" fmla="*/ 71084 h 283"/>
              <a:gd name="T2" fmla="*/ 205482 w 601"/>
              <a:gd name="T3" fmla="*/ 71084 h 283"/>
              <a:gd name="T4" fmla="*/ 205482 w 601"/>
              <a:gd name="T5" fmla="*/ 91189 h 283"/>
              <a:gd name="T6" fmla="*/ 195424 w 601"/>
              <a:gd name="T7" fmla="*/ 101241 h 283"/>
              <a:gd name="T8" fmla="*/ 10059 w 601"/>
              <a:gd name="T9" fmla="*/ 101241 h 283"/>
              <a:gd name="T10" fmla="*/ 0 w 601"/>
              <a:gd name="T11" fmla="*/ 91189 h 283"/>
              <a:gd name="T12" fmla="*/ 0 w 601"/>
              <a:gd name="T13" fmla="*/ 10052 h 283"/>
              <a:gd name="T14" fmla="*/ 10059 w 601"/>
              <a:gd name="T15" fmla="*/ 0 h 283"/>
              <a:gd name="T16" fmla="*/ 195424 w 601"/>
              <a:gd name="T17" fmla="*/ 0 h 283"/>
              <a:gd name="T18" fmla="*/ 205482 w 601"/>
              <a:gd name="T19" fmla="*/ 10052 h 283"/>
              <a:gd name="T20" fmla="*/ 205482 w 601"/>
              <a:gd name="T21" fmla="*/ 30157 h 283"/>
              <a:gd name="T22" fmla="*/ 215541 w 601"/>
              <a:gd name="T23" fmla="*/ 40568 h 283"/>
              <a:gd name="T24" fmla="*/ 215541 w 601"/>
              <a:gd name="T25" fmla="*/ 60673 h 283"/>
              <a:gd name="T26" fmla="*/ 205482 w 601"/>
              <a:gd name="T27" fmla="*/ 71084 h 283"/>
              <a:gd name="T28" fmla="*/ 185365 w 601"/>
              <a:gd name="T29" fmla="*/ 20105 h 283"/>
              <a:gd name="T30" fmla="*/ 185365 w 601"/>
              <a:gd name="T31" fmla="*/ 20105 h 283"/>
              <a:gd name="T32" fmla="*/ 20117 w 601"/>
              <a:gd name="T33" fmla="*/ 20105 h 283"/>
              <a:gd name="T34" fmla="*/ 20117 w 601"/>
              <a:gd name="T35" fmla="*/ 81136 h 283"/>
              <a:gd name="T36" fmla="*/ 20117 w 601"/>
              <a:gd name="T37" fmla="*/ 81136 h 283"/>
              <a:gd name="T38" fmla="*/ 20117 w 601"/>
              <a:gd name="T39" fmla="*/ 81136 h 283"/>
              <a:gd name="T40" fmla="*/ 185365 w 601"/>
              <a:gd name="T41" fmla="*/ 81136 h 283"/>
              <a:gd name="T42" fmla="*/ 185365 w 601"/>
              <a:gd name="T43" fmla="*/ 81136 h 283"/>
              <a:gd name="T44" fmla="*/ 185365 w 601"/>
              <a:gd name="T45" fmla="*/ 81136 h 283"/>
              <a:gd name="T46" fmla="*/ 185365 w 601"/>
              <a:gd name="T47" fmla="*/ 20105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283">
                <a:moveTo>
                  <a:pt x="572" y="198"/>
                </a:moveTo>
                <a:lnTo>
                  <a:pt x="572" y="198"/>
                </a:lnTo>
                <a:cubicBezTo>
                  <a:pt x="572" y="254"/>
                  <a:pt x="572" y="254"/>
                  <a:pt x="572" y="254"/>
                </a:cubicBezTo>
                <a:cubicBezTo>
                  <a:pt x="572" y="275"/>
                  <a:pt x="558" y="282"/>
                  <a:pt x="544" y="282"/>
                </a:cubicBezTo>
                <a:cubicBezTo>
                  <a:pt x="28" y="282"/>
                  <a:pt x="28" y="282"/>
                  <a:pt x="28" y="282"/>
                </a:cubicBezTo>
                <a:cubicBezTo>
                  <a:pt x="7" y="282"/>
                  <a:pt x="0" y="275"/>
                  <a:pt x="0" y="254"/>
                </a:cubicBezTo>
                <a:cubicBezTo>
                  <a:pt x="0" y="28"/>
                  <a:pt x="0" y="28"/>
                  <a:pt x="0" y="28"/>
                </a:cubicBezTo>
                <a:cubicBezTo>
                  <a:pt x="0" y="14"/>
                  <a:pt x="7" y="0"/>
                  <a:pt x="28" y="0"/>
                </a:cubicBezTo>
                <a:cubicBezTo>
                  <a:pt x="544" y="0"/>
                  <a:pt x="544" y="0"/>
                  <a:pt x="544" y="0"/>
                </a:cubicBezTo>
                <a:cubicBezTo>
                  <a:pt x="558" y="0"/>
                  <a:pt x="572" y="14"/>
                  <a:pt x="572" y="28"/>
                </a:cubicBezTo>
                <a:cubicBezTo>
                  <a:pt x="572" y="84"/>
                  <a:pt x="572" y="84"/>
                  <a:pt x="572" y="84"/>
                </a:cubicBezTo>
                <a:cubicBezTo>
                  <a:pt x="586" y="84"/>
                  <a:pt x="600" y="99"/>
                  <a:pt x="600" y="113"/>
                </a:cubicBezTo>
                <a:cubicBezTo>
                  <a:pt x="600" y="169"/>
                  <a:pt x="600" y="169"/>
                  <a:pt x="600" y="169"/>
                </a:cubicBezTo>
                <a:cubicBezTo>
                  <a:pt x="600" y="190"/>
                  <a:pt x="586" y="198"/>
                  <a:pt x="572" y="198"/>
                </a:cubicBezTo>
                <a:close/>
                <a:moveTo>
                  <a:pt x="516" y="56"/>
                </a:moveTo>
                <a:lnTo>
                  <a:pt x="516" y="56"/>
                </a:lnTo>
                <a:cubicBezTo>
                  <a:pt x="56" y="56"/>
                  <a:pt x="56" y="56"/>
                  <a:pt x="56" y="56"/>
                </a:cubicBezTo>
                <a:cubicBezTo>
                  <a:pt x="56" y="226"/>
                  <a:pt x="56" y="226"/>
                  <a:pt x="56" y="226"/>
                </a:cubicBezTo>
                <a:cubicBezTo>
                  <a:pt x="516" y="226"/>
                  <a:pt x="516" y="226"/>
                  <a:pt x="516" y="226"/>
                </a:cubicBezTo>
                <a:lnTo>
                  <a:pt x="516" y="56"/>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12" name="Freeform 145">
            <a:extLst>
              <a:ext uri="{FF2B5EF4-FFF2-40B4-BE49-F238E27FC236}">
                <a16:creationId xmlns:a16="http://schemas.microsoft.com/office/drawing/2014/main" id="{EC220DD3-EBD0-4FF6-AD42-1AFB98F4E132}"/>
              </a:ext>
            </a:extLst>
          </p:cNvPr>
          <p:cNvSpPr>
            <a:spLocks noChangeArrowheads="1"/>
          </p:cNvSpPr>
          <p:nvPr/>
        </p:nvSpPr>
        <p:spPr bwMode="auto">
          <a:xfrm>
            <a:off x="15558283" y="4983838"/>
            <a:ext cx="546122" cy="493532"/>
          </a:xfrm>
          <a:custGeom>
            <a:avLst/>
            <a:gdLst>
              <a:gd name="T0" fmla="*/ 203506 w 595"/>
              <a:gd name="T1" fmla="*/ 58788 h 537"/>
              <a:gd name="T2" fmla="*/ 203506 w 595"/>
              <a:gd name="T3" fmla="*/ 58788 h 537"/>
              <a:gd name="T4" fmla="*/ 106976 w 595"/>
              <a:gd name="T5" fmla="*/ 20558 h 537"/>
              <a:gd name="T6" fmla="*/ 12607 w 595"/>
              <a:gd name="T7" fmla="*/ 58788 h 537"/>
              <a:gd name="T8" fmla="*/ 0 w 595"/>
              <a:gd name="T9" fmla="*/ 43279 h 537"/>
              <a:gd name="T10" fmla="*/ 106976 w 595"/>
              <a:gd name="T11" fmla="*/ 0 h 537"/>
              <a:gd name="T12" fmla="*/ 213952 w 595"/>
              <a:gd name="T13" fmla="*/ 43279 h 537"/>
              <a:gd name="T14" fmla="*/ 203506 w 595"/>
              <a:gd name="T15" fmla="*/ 58788 h 537"/>
              <a:gd name="T16" fmla="*/ 106976 w 595"/>
              <a:gd name="T17" fmla="*/ 51214 h 537"/>
              <a:gd name="T18" fmla="*/ 106976 w 595"/>
              <a:gd name="T19" fmla="*/ 51214 h 537"/>
              <a:gd name="T20" fmla="*/ 183336 w 595"/>
              <a:gd name="T21" fmla="*/ 84034 h 537"/>
              <a:gd name="T22" fmla="*/ 170729 w 595"/>
              <a:gd name="T23" fmla="*/ 99542 h 537"/>
              <a:gd name="T24" fmla="*/ 106976 w 595"/>
              <a:gd name="T25" fmla="*/ 71411 h 537"/>
              <a:gd name="T26" fmla="*/ 45744 w 595"/>
              <a:gd name="T27" fmla="*/ 99542 h 537"/>
              <a:gd name="T28" fmla="*/ 33137 w 595"/>
              <a:gd name="T29" fmla="*/ 84034 h 537"/>
              <a:gd name="T30" fmla="*/ 106976 w 595"/>
              <a:gd name="T31" fmla="*/ 51214 h 537"/>
              <a:gd name="T32" fmla="*/ 106976 w 595"/>
              <a:gd name="T33" fmla="*/ 102067 h 537"/>
              <a:gd name="T34" fmla="*/ 106976 w 595"/>
              <a:gd name="T35" fmla="*/ 102067 h 537"/>
              <a:gd name="T36" fmla="*/ 152720 w 595"/>
              <a:gd name="T37" fmla="*/ 124428 h 537"/>
              <a:gd name="T38" fmla="*/ 140113 w 595"/>
              <a:gd name="T39" fmla="*/ 139936 h 537"/>
              <a:gd name="T40" fmla="*/ 106976 w 595"/>
              <a:gd name="T41" fmla="*/ 121903 h 537"/>
              <a:gd name="T42" fmla="*/ 73839 w 595"/>
              <a:gd name="T43" fmla="*/ 139936 h 537"/>
              <a:gd name="T44" fmla="*/ 63753 w 595"/>
              <a:gd name="T45" fmla="*/ 124428 h 537"/>
              <a:gd name="T46" fmla="*/ 106976 w 595"/>
              <a:gd name="T47" fmla="*/ 102067 h 537"/>
              <a:gd name="T48" fmla="*/ 106976 w 595"/>
              <a:gd name="T49" fmla="*/ 152560 h 537"/>
              <a:gd name="T50" fmla="*/ 106976 w 595"/>
              <a:gd name="T51" fmla="*/ 152560 h 537"/>
              <a:gd name="T52" fmla="*/ 127146 w 595"/>
              <a:gd name="T53" fmla="*/ 173117 h 537"/>
              <a:gd name="T54" fmla="*/ 106976 w 595"/>
              <a:gd name="T55" fmla="*/ 193314 h 537"/>
              <a:gd name="T56" fmla="*/ 86445 w 595"/>
              <a:gd name="T57" fmla="*/ 173117 h 537"/>
              <a:gd name="T58" fmla="*/ 106976 w 595"/>
              <a:gd name="T59" fmla="*/ 152560 h 5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537">
                <a:moveTo>
                  <a:pt x="565" y="163"/>
                </a:moveTo>
                <a:lnTo>
                  <a:pt x="565" y="163"/>
                </a:lnTo>
                <a:cubicBezTo>
                  <a:pt x="495" y="99"/>
                  <a:pt x="403" y="57"/>
                  <a:pt x="297" y="57"/>
                </a:cubicBezTo>
                <a:cubicBezTo>
                  <a:pt x="198" y="57"/>
                  <a:pt x="106" y="99"/>
                  <a:pt x="35" y="163"/>
                </a:cubicBezTo>
                <a:cubicBezTo>
                  <a:pt x="0" y="120"/>
                  <a:pt x="0" y="120"/>
                  <a:pt x="0" y="120"/>
                </a:cubicBezTo>
                <a:cubicBezTo>
                  <a:pt x="78" y="43"/>
                  <a:pt x="184" y="0"/>
                  <a:pt x="297" y="0"/>
                </a:cubicBezTo>
                <a:cubicBezTo>
                  <a:pt x="417" y="0"/>
                  <a:pt x="523" y="43"/>
                  <a:pt x="594" y="120"/>
                </a:cubicBezTo>
                <a:lnTo>
                  <a:pt x="565" y="163"/>
                </a:lnTo>
                <a:close/>
                <a:moveTo>
                  <a:pt x="297" y="142"/>
                </a:moveTo>
                <a:lnTo>
                  <a:pt x="297" y="142"/>
                </a:lnTo>
                <a:cubicBezTo>
                  <a:pt x="382" y="142"/>
                  <a:pt x="459" y="177"/>
                  <a:pt x="509" y="233"/>
                </a:cubicBezTo>
                <a:cubicBezTo>
                  <a:pt x="474" y="276"/>
                  <a:pt x="474" y="276"/>
                  <a:pt x="474" y="276"/>
                </a:cubicBezTo>
                <a:cubicBezTo>
                  <a:pt x="431" y="226"/>
                  <a:pt x="368" y="198"/>
                  <a:pt x="297" y="198"/>
                </a:cubicBezTo>
                <a:cubicBezTo>
                  <a:pt x="226" y="198"/>
                  <a:pt x="170" y="226"/>
                  <a:pt x="127" y="276"/>
                </a:cubicBezTo>
                <a:cubicBezTo>
                  <a:pt x="92" y="233"/>
                  <a:pt x="92" y="233"/>
                  <a:pt x="92" y="233"/>
                </a:cubicBezTo>
                <a:cubicBezTo>
                  <a:pt x="141" y="177"/>
                  <a:pt x="219" y="142"/>
                  <a:pt x="297" y="142"/>
                </a:cubicBezTo>
                <a:close/>
                <a:moveTo>
                  <a:pt x="297" y="283"/>
                </a:moveTo>
                <a:lnTo>
                  <a:pt x="297" y="283"/>
                </a:lnTo>
                <a:cubicBezTo>
                  <a:pt x="346" y="283"/>
                  <a:pt x="396" y="310"/>
                  <a:pt x="424" y="345"/>
                </a:cubicBezTo>
                <a:cubicBezTo>
                  <a:pt x="389" y="388"/>
                  <a:pt x="389" y="388"/>
                  <a:pt x="389" y="388"/>
                </a:cubicBezTo>
                <a:cubicBezTo>
                  <a:pt x="368" y="360"/>
                  <a:pt x="339" y="338"/>
                  <a:pt x="297" y="338"/>
                </a:cubicBezTo>
                <a:cubicBezTo>
                  <a:pt x="262" y="338"/>
                  <a:pt x="226" y="360"/>
                  <a:pt x="205" y="388"/>
                </a:cubicBezTo>
                <a:cubicBezTo>
                  <a:pt x="177" y="345"/>
                  <a:pt x="177" y="345"/>
                  <a:pt x="177" y="345"/>
                </a:cubicBezTo>
                <a:cubicBezTo>
                  <a:pt x="205" y="310"/>
                  <a:pt x="248" y="283"/>
                  <a:pt x="297" y="283"/>
                </a:cubicBezTo>
                <a:close/>
                <a:moveTo>
                  <a:pt x="297" y="423"/>
                </a:moveTo>
                <a:lnTo>
                  <a:pt x="297" y="423"/>
                </a:lnTo>
                <a:cubicBezTo>
                  <a:pt x="332" y="423"/>
                  <a:pt x="353" y="452"/>
                  <a:pt x="353" y="480"/>
                </a:cubicBezTo>
                <a:cubicBezTo>
                  <a:pt x="353" y="508"/>
                  <a:pt x="332" y="536"/>
                  <a:pt x="297" y="536"/>
                </a:cubicBezTo>
                <a:cubicBezTo>
                  <a:pt x="269" y="536"/>
                  <a:pt x="240" y="508"/>
                  <a:pt x="240" y="480"/>
                </a:cubicBezTo>
                <a:cubicBezTo>
                  <a:pt x="240" y="452"/>
                  <a:pt x="269" y="423"/>
                  <a:pt x="297" y="42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13" name="Freeform 146">
            <a:extLst>
              <a:ext uri="{FF2B5EF4-FFF2-40B4-BE49-F238E27FC236}">
                <a16:creationId xmlns:a16="http://schemas.microsoft.com/office/drawing/2014/main" id="{D438A71A-3536-44E8-BC09-5699E502550E}"/>
              </a:ext>
            </a:extLst>
          </p:cNvPr>
          <p:cNvSpPr>
            <a:spLocks noChangeArrowheads="1"/>
          </p:cNvSpPr>
          <p:nvPr/>
        </p:nvSpPr>
        <p:spPr bwMode="auto">
          <a:xfrm>
            <a:off x="14635713" y="5113289"/>
            <a:ext cx="388352" cy="364081"/>
          </a:xfrm>
          <a:custGeom>
            <a:avLst/>
            <a:gdLst>
              <a:gd name="T0" fmla="*/ 76021 w 425"/>
              <a:gd name="T1" fmla="*/ 0 h 395"/>
              <a:gd name="T2" fmla="*/ 76021 w 425"/>
              <a:gd name="T3" fmla="*/ 0 h 395"/>
              <a:gd name="T4" fmla="*/ 152041 w 425"/>
              <a:gd name="T5" fmla="*/ 32916 h 395"/>
              <a:gd name="T6" fmla="*/ 139132 w 425"/>
              <a:gd name="T7" fmla="*/ 48469 h 395"/>
              <a:gd name="T8" fmla="*/ 76021 w 425"/>
              <a:gd name="T9" fmla="*/ 20256 h 395"/>
              <a:gd name="T10" fmla="*/ 12551 w 425"/>
              <a:gd name="T11" fmla="*/ 48469 h 395"/>
              <a:gd name="T12" fmla="*/ 0 w 425"/>
              <a:gd name="T13" fmla="*/ 32916 h 395"/>
              <a:gd name="T14" fmla="*/ 76021 w 425"/>
              <a:gd name="T15" fmla="*/ 0 h 395"/>
              <a:gd name="T16" fmla="*/ 76021 w 425"/>
              <a:gd name="T17" fmla="*/ 51001 h 395"/>
              <a:gd name="T18" fmla="*/ 76021 w 425"/>
              <a:gd name="T19" fmla="*/ 51001 h 395"/>
              <a:gd name="T20" fmla="*/ 119051 w 425"/>
              <a:gd name="T21" fmla="*/ 73427 h 395"/>
              <a:gd name="T22" fmla="*/ 109011 w 425"/>
              <a:gd name="T23" fmla="*/ 88980 h 395"/>
              <a:gd name="T24" fmla="*/ 76021 w 425"/>
              <a:gd name="T25" fmla="*/ 70895 h 395"/>
              <a:gd name="T26" fmla="*/ 43031 w 425"/>
              <a:gd name="T27" fmla="*/ 88980 h 395"/>
              <a:gd name="T28" fmla="*/ 32990 w 425"/>
              <a:gd name="T29" fmla="*/ 73427 h 395"/>
              <a:gd name="T30" fmla="*/ 76021 w 425"/>
              <a:gd name="T31" fmla="*/ 51001 h 395"/>
              <a:gd name="T32" fmla="*/ 76021 w 425"/>
              <a:gd name="T33" fmla="*/ 101640 h 395"/>
              <a:gd name="T34" fmla="*/ 76021 w 425"/>
              <a:gd name="T35" fmla="*/ 101640 h 395"/>
              <a:gd name="T36" fmla="*/ 96102 w 425"/>
              <a:gd name="T37" fmla="*/ 122258 h 395"/>
              <a:gd name="T38" fmla="*/ 76021 w 425"/>
              <a:gd name="T39" fmla="*/ 142513 h 395"/>
              <a:gd name="T40" fmla="*/ 55581 w 425"/>
              <a:gd name="T41" fmla="*/ 122258 h 395"/>
              <a:gd name="T42" fmla="*/ 76021 w 425"/>
              <a:gd name="T43" fmla="*/ 101640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5" h="395">
                <a:moveTo>
                  <a:pt x="212" y="0"/>
                </a:moveTo>
                <a:lnTo>
                  <a:pt x="212" y="0"/>
                </a:lnTo>
                <a:cubicBezTo>
                  <a:pt x="297" y="0"/>
                  <a:pt x="367" y="35"/>
                  <a:pt x="424" y="91"/>
                </a:cubicBezTo>
                <a:cubicBezTo>
                  <a:pt x="388" y="134"/>
                  <a:pt x="388" y="134"/>
                  <a:pt x="388" y="134"/>
                </a:cubicBezTo>
                <a:cubicBezTo>
                  <a:pt x="346" y="84"/>
                  <a:pt x="283" y="56"/>
                  <a:pt x="212" y="56"/>
                </a:cubicBezTo>
                <a:cubicBezTo>
                  <a:pt x="141" y="56"/>
                  <a:pt x="77" y="84"/>
                  <a:pt x="35" y="134"/>
                </a:cubicBezTo>
                <a:cubicBezTo>
                  <a:pt x="0" y="91"/>
                  <a:pt x="0" y="91"/>
                  <a:pt x="0" y="91"/>
                </a:cubicBezTo>
                <a:cubicBezTo>
                  <a:pt x="56" y="35"/>
                  <a:pt x="127" y="0"/>
                  <a:pt x="212" y="0"/>
                </a:cubicBezTo>
                <a:close/>
                <a:moveTo>
                  <a:pt x="212" y="141"/>
                </a:moveTo>
                <a:lnTo>
                  <a:pt x="212" y="141"/>
                </a:lnTo>
                <a:cubicBezTo>
                  <a:pt x="261" y="141"/>
                  <a:pt x="304" y="168"/>
                  <a:pt x="332" y="203"/>
                </a:cubicBezTo>
                <a:cubicBezTo>
                  <a:pt x="304" y="246"/>
                  <a:pt x="304" y="246"/>
                  <a:pt x="304" y="246"/>
                </a:cubicBezTo>
                <a:cubicBezTo>
                  <a:pt x="283" y="218"/>
                  <a:pt x="247" y="196"/>
                  <a:pt x="212" y="196"/>
                </a:cubicBezTo>
                <a:cubicBezTo>
                  <a:pt x="177" y="196"/>
                  <a:pt x="141" y="218"/>
                  <a:pt x="120" y="246"/>
                </a:cubicBezTo>
                <a:cubicBezTo>
                  <a:pt x="92" y="203"/>
                  <a:pt x="92" y="203"/>
                  <a:pt x="92" y="203"/>
                </a:cubicBezTo>
                <a:cubicBezTo>
                  <a:pt x="120" y="168"/>
                  <a:pt x="162" y="141"/>
                  <a:pt x="212" y="141"/>
                </a:cubicBezTo>
                <a:close/>
                <a:moveTo>
                  <a:pt x="212" y="281"/>
                </a:moveTo>
                <a:lnTo>
                  <a:pt x="212" y="281"/>
                </a:lnTo>
                <a:cubicBezTo>
                  <a:pt x="240" y="281"/>
                  <a:pt x="268" y="310"/>
                  <a:pt x="268" y="338"/>
                </a:cubicBezTo>
                <a:cubicBezTo>
                  <a:pt x="268" y="366"/>
                  <a:pt x="240" y="394"/>
                  <a:pt x="212" y="394"/>
                </a:cubicBezTo>
                <a:cubicBezTo>
                  <a:pt x="184" y="394"/>
                  <a:pt x="155" y="366"/>
                  <a:pt x="155" y="338"/>
                </a:cubicBezTo>
                <a:cubicBezTo>
                  <a:pt x="155" y="310"/>
                  <a:pt x="184" y="281"/>
                  <a:pt x="212" y="281"/>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14" name="Freeform 147">
            <a:extLst>
              <a:ext uri="{FF2B5EF4-FFF2-40B4-BE49-F238E27FC236}">
                <a16:creationId xmlns:a16="http://schemas.microsoft.com/office/drawing/2014/main" id="{9C403D08-061C-4D8F-83FD-E45E64E48E90}"/>
              </a:ext>
            </a:extLst>
          </p:cNvPr>
          <p:cNvSpPr>
            <a:spLocks noChangeArrowheads="1"/>
          </p:cNvSpPr>
          <p:nvPr/>
        </p:nvSpPr>
        <p:spPr bwMode="auto">
          <a:xfrm>
            <a:off x="13874955" y="5242740"/>
            <a:ext cx="226540" cy="234630"/>
          </a:xfrm>
          <a:custGeom>
            <a:avLst/>
            <a:gdLst>
              <a:gd name="T0" fmla="*/ 45700 w 249"/>
              <a:gd name="T1" fmla="*/ 0 h 254"/>
              <a:gd name="T2" fmla="*/ 45700 w 249"/>
              <a:gd name="T3" fmla="*/ 0 h 254"/>
              <a:gd name="T4" fmla="*/ 88543 w 249"/>
              <a:gd name="T5" fmla="*/ 22475 h 254"/>
              <a:gd name="T6" fmla="*/ 78546 w 249"/>
              <a:gd name="T7" fmla="*/ 38063 h 254"/>
              <a:gd name="T8" fmla="*/ 45700 w 249"/>
              <a:gd name="T9" fmla="*/ 19938 h 254"/>
              <a:gd name="T10" fmla="*/ 12853 w 249"/>
              <a:gd name="T11" fmla="*/ 38063 h 254"/>
              <a:gd name="T12" fmla="*/ 0 w 249"/>
              <a:gd name="T13" fmla="*/ 22475 h 254"/>
              <a:gd name="T14" fmla="*/ 45700 w 249"/>
              <a:gd name="T15" fmla="*/ 0 h 254"/>
              <a:gd name="T16" fmla="*/ 45700 w 249"/>
              <a:gd name="T17" fmla="*/ 50750 h 254"/>
              <a:gd name="T18" fmla="*/ 45700 w 249"/>
              <a:gd name="T19" fmla="*/ 50750 h 254"/>
              <a:gd name="T20" fmla="*/ 65693 w 249"/>
              <a:gd name="T21" fmla="*/ 71413 h 254"/>
              <a:gd name="T22" fmla="*/ 45700 w 249"/>
              <a:gd name="T23" fmla="*/ 91713 h 254"/>
              <a:gd name="T24" fmla="*/ 25349 w 249"/>
              <a:gd name="T25" fmla="*/ 71413 h 254"/>
              <a:gd name="T26" fmla="*/ 45700 w 249"/>
              <a:gd name="T27" fmla="*/ 5075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9" h="254">
                <a:moveTo>
                  <a:pt x="128" y="0"/>
                </a:moveTo>
                <a:lnTo>
                  <a:pt x="128" y="0"/>
                </a:lnTo>
                <a:cubicBezTo>
                  <a:pt x="177" y="0"/>
                  <a:pt x="220" y="27"/>
                  <a:pt x="248" y="62"/>
                </a:cubicBezTo>
                <a:cubicBezTo>
                  <a:pt x="220" y="105"/>
                  <a:pt x="220" y="105"/>
                  <a:pt x="220" y="105"/>
                </a:cubicBezTo>
                <a:cubicBezTo>
                  <a:pt x="198" y="77"/>
                  <a:pt x="163" y="55"/>
                  <a:pt x="128" y="55"/>
                </a:cubicBezTo>
                <a:cubicBezTo>
                  <a:pt x="85" y="55"/>
                  <a:pt x="57" y="77"/>
                  <a:pt x="36" y="105"/>
                </a:cubicBezTo>
                <a:cubicBezTo>
                  <a:pt x="0" y="62"/>
                  <a:pt x="0" y="62"/>
                  <a:pt x="0" y="62"/>
                </a:cubicBezTo>
                <a:cubicBezTo>
                  <a:pt x="29" y="27"/>
                  <a:pt x="78" y="0"/>
                  <a:pt x="128" y="0"/>
                </a:cubicBezTo>
                <a:close/>
                <a:moveTo>
                  <a:pt x="128" y="140"/>
                </a:moveTo>
                <a:lnTo>
                  <a:pt x="128" y="140"/>
                </a:lnTo>
                <a:cubicBezTo>
                  <a:pt x="156" y="140"/>
                  <a:pt x="184" y="169"/>
                  <a:pt x="184" y="197"/>
                </a:cubicBezTo>
                <a:cubicBezTo>
                  <a:pt x="184" y="225"/>
                  <a:pt x="156" y="253"/>
                  <a:pt x="128" y="253"/>
                </a:cubicBezTo>
                <a:cubicBezTo>
                  <a:pt x="93" y="253"/>
                  <a:pt x="71" y="225"/>
                  <a:pt x="71" y="197"/>
                </a:cubicBezTo>
                <a:cubicBezTo>
                  <a:pt x="71" y="169"/>
                  <a:pt x="93" y="140"/>
                  <a:pt x="128" y="14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15" name="Freeform 148">
            <a:extLst>
              <a:ext uri="{FF2B5EF4-FFF2-40B4-BE49-F238E27FC236}">
                <a16:creationId xmlns:a16="http://schemas.microsoft.com/office/drawing/2014/main" id="{94D14DD2-9BC5-465C-8679-54F19DD8E4D9}"/>
              </a:ext>
            </a:extLst>
          </p:cNvPr>
          <p:cNvSpPr>
            <a:spLocks noChangeArrowheads="1"/>
          </p:cNvSpPr>
          <p:nvPr/>
        </p:nvSpPr>
        <p:spPr bwMode="auto">
          <a:xfrm>
            <a:off x="13857615" y="7102120"/>
            <a:ext cx="641919" cy="372127"/>
          </a:xfrm>
          <a:custGeom>
            <a:avLst/>
            <a:gdLst>
              <a:gd name="T0" fmla="*/ 218715 w 608"/>
              <a:gd name="T1" fmla="*/ 63500 h 354"/>
              <a:gd name="T2" fmla="*/ 218715 w 608"/>
              <a:gd name="T3" fmla="*/ 66011 h 354"/>
              <a:gd name="T4" fmla="*/ 218715 w 608"/>
              <a:gd name="T5" fmla="*/ 66011 h 354"/>
              <a:gd name="T6" fmla="*/ 216192 w 608"/>
              <a:gd name="T7" fmla="*/ 70675 h 354"/>
              <a:gd name="T8" fmla="*/ 162865 w 608"/>
              <a:gd name="T9" fmla="*/ 111215 h 354"/>
              <a:gd name="T10" fmla="*/ 88999 w 608"/>
              <a:gd name="T11" fmla="*/ 124130 h 354"/>
              <a:gd name="T12" fmla="*/ 58372 w 608"/>
              <a:gd name="T13" fmla="*/ 113726 h 354"/>
              <a:gd name="T14" fmla="*/ 109538 w 608"/>
              <a:gd name="T15" fmla="*/ 103681 h 354"/>
              <a:gd name="T16" fmla="*/ 150254 w 608"/>
              <a:gd name="T17" fmla="*/ 53455 h 354"/>
              <a:gd name="T18" fmla="*/ 193492 w 608"/>
              <a:gd name="T19" fmla="*/ 35517 h 354"/>
              <a:gd name="T20" fmla="*/ 218715 w 608"/>
              <a:gd name="T21" fmla="*/ 63500 h 354"/>
              <a:gd name="T22" fmla="*/ 109538 w 608"/>
              <a:gd name="T23" fmla="*/ 83232 h 354"/>
              <a:gd name="T24" fmla="*/ 129715 w 608"/>
              <a:gd name="T25" fmla="*/ 66011 h 354"/>
              <a:gd name="T26" fmla="*/ 198537 w 608"/>
              <a:gd name="T27" fmla="*/ 10404 h 354"/>
              <a:gd name="T28" fmla="*/ 22700 w 608"/>
              <a:gd name="T29" fmla="*/ 126641 h 354"/>
              <a:gd name="T30" fmla="*/ 22700 w 608"/>
              <a:gd name="T31" fmla="*/ 126641 h 354"/>
              <a:gd name="T32" fmla="*/ 15133 w 608"/>
              <a:gd name="T33" fmla="*/ 121260 h 354"/>
              <a:gd name="T34" fmla="*/ 17656 w 608"/>
              <a:gd name="T35" fmla="*/ 116237 h 354"/>
              <a:gd name="T36" fmla="*/ 193492 w 608"/>
              <a:gd name="T37" fmla="*/ 2511 h 354"/>
              <a:gd name="T38" fmla="*/ 196014 w 608"/>
              <a:gd name="T39" fmla="*/ 2511 h 354"/>
              <a:gd name="T40" fmla="*/ 198537 w 608"/>
              <a:gd name="T41" fmla="*/ 10404 h 354"/>
              <a:gd name="T42" fmla="*/ 109538 w 608"/>
              <a:gd name="T43" fmla="*/ 43051 h 354"/>
              <a:gd name="T44" fmla="*/ 88999 w 608"/>
              <a:gd name="T45" fmla="*/ 60989 h 354"/>
              <a:gd name="T46" fmla="*/ 134760 w 608"/>
              <a:gd name="T47" fmla="*/ 30494 h 354"/>
              <a:gd name="T48" fmla="*/ 109538 w 608"/>
              <a:gd name="T49" fmla="*/ 22960 h 354"/>
              <a:gd name="T50" fmla="*/ 71344 w 608"/>
              <a:gd name="T51" fmla="*/ 73186 h 354"/>
              <a:gd name="T52" fmla="*/ 33150 w 608"/>
              <a:gd name="T53" fmla="*/ 96147 h 354"/>
              <a:gd name="T54" fmla="*/ 5044 w 608"/>
              <a:gd name="T55" fmla="*/ 70675 h 354"/>
              <a:gd name="T56" fmla="*/ 10089 w 608"/>
              <a:gd name="T57" fmla="*/ 50944 h 354"/>
              <a:gd name="T58" fmla="*/ 91521 w 608"/>
              <a:gd name="T59" fmla="*/ 2511 h 354"/>
              <a:gd name="T60" fmla="*/ 160343 w 608"/>
              <a:gd name="T61" fmla="*/ 15427 h 354"/>
              <a:gd name="T62" fmla="*/ 134760 w 608"/>
              <a:gd name="T63" fmla="*/ 30494 h 3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8" h="354">
                <a:moveTo>
                  <a:pt x="607" y="177"/>
                </a:moveTo>
                <a:lnTo>
                  <a:pt x="607" y="177"/>
                </a:lnTo>
                <a:cubicBezTo>
                  <a:pt x="607" y="184"/>
                  <a:pt x="607" y="184"/>
                  <a:pt x="607" y="184"/>
                </a:cubicBezTo>
                <a:cubicBezTo>
                  <a:pt x="607" y="190"/>
                  <a:pt x="607" y="190"/>
                  <a:pt x="600" y="197"/>
                </a:cubicBezTo>
                <a:cubicBezTo>
                  <a:pt x="593" y="204"/>
                  <a:pt x="586" y="211"/>
                  <a:pt x="579" y="218"/>
                </a:cubicBezTo>
                <a:cubicBezTo>
                  <a:pt x="544" y="254"/>
                  <a:pt x="501" y="289"/>
                  <a:pt x="452" y="310"/>
                </a:cubicBezTo>
                <a:cubicBezTo>
                  <a:pt x="424" y="331"/>
                  <a:pt x="388" y="338"/>
                  <a:pt x="360" y="346"/>
                </a:cubicBezTo>
                <a:cubicBezTo>
                  <a:pt x="318" y="353"/>
                  <a:pt x="283" y="353"/>
                  <a:pt x="247" y="346"/>
                </a:cubicBezTo>
                <a:cubicBezTo>
                  <a:pt x="219" y="338"/>
                  <a:pt x="190" y="331"/>
                  <a:pt x="162" y="317"/>
                </a:cubicBezTo>
                <a:cubicBezTo>
                  <a:pt x="240" y="268"/>
                  <a:pt x="240" y="268"/>
                  <a:pt x="240" y="268"/>
                </a:cubicBezTo>
                <a:cubicBezTo>
                  <a:pt x="261" y="282"/>
                  <a:pt x="283" y="289"/>
                  <a:pt x="304" y="289"/>
                </a:cubicBezTo>
                <a:cubicBezTo>
                  <a:pt x="367" y="289"/>
                  <a:pt x="417" y="239"/>
                  <a:pt x="417" y="177"/>
                </a:cubicBezTo>
                <a:cubicBezTo>
                  <a:pt x="417" y="163"/>
                  <a:pt x="417" y="156"/>
                  <a:pt x="417" y="149"/>
                </a:cubicBezTo>
                <a:cubicBezTo>
                  <a:pt x="516" y="85"/>
                  <a:pt x="516" y="85"/>
                  <a:pt x="516" y="85"/>
                </a:cubicBezTo>
                <a:cubicBezTo>
                  <a:pt x="523" y="92"/>
                  <a:pt x="530" y="92"/>
                  <a:pt x="537" y="99"/>
                </a:cubicBezTo>
                <a:cubicBezTo>
                  <a:pt x="558" y="120"/>
                  <a:pt x="579" y="142"/>
                  <a:pt x="600" y="163"/>
                </a:cubicBezTo>
                <a:cubicBezTo>
                  <a:pt x="607" y="170"/>
                  <a:pt x="607" y="170"/>
                  <a:pt x="607" y="177"/>
                </a:cubicBezTo>
                <a:close/>
                <a:moveTo>
                  <a:pt x="304" y="232"/>
                </a:moveTo>
                <a:lnTo>
                  <a:pt x="304" y="232"/>
                </a:lnTo>
                <a:lnTo>
                  <a:pt x="297" y="232"/>
                </a:lnTo>
                <a:cubicBezTo>
                  <a:pt x="360" y="184"/>
                  <a:pt x="360" y="184"/>
                  <a:pt x="360" y="184"/>
                </a:cubicBezTo>
                <a:cubicBezTo>
                  <a:pt x="353" y="211"/>
                  <a:pt x="332" y="232"/>
                  <a:pt x="304" y="232"/>
                </a:cubicBezTo>
                <a:close/>
                <a:moveTo>
                  <a:pt x="551" y="29"/>
                </a:moveTo>
                <a:lnTo>
                  <a:pt x="551" y="29"/>
                </a:lnTo>
                <a:cubicBezTo>
                  <a:pt x="63" y="353"/>
                  <a:pt x="63" y="353"/>
                  <a:pt x="63" y="353"/>
                </a:cubicBezTo>
                <a:lnTo>
                  <a:pt x="56" y="353"/>
                </a:lnTo>
                <a:cubicBezTo>
                  <a:pt x="49" y="353"/>
                  <a:pt x="42" y="346"/>
                  <a:pt x="42" y="338"/>
                </a:cubicBezTo>
                <a:cubicBezTo>
                  <a:pt x="42" y="331"/>
                  <a:pt x="42" y="331"/>
                  <a:pt x="49" y="324"/>
                </a:cubicBezTo>
                <a:cubicBezTo>
                  <a:pt x="537" y="7"/>
                  <a:pt x="537" y="7"/>
                  <a:pt x="537" y="7"/>
                </a:cubicBezTo>
                <a:cubicBezTo>
                  <a:pt x="544" y="7"/>
                  <a:pt x="544" y="7"/>
                  <a:pt x="544" y="7"/>
                </a:cubicBezTo>
                <a:cubicBezTo>
                  <a:pt x="551" y="7"/>
                  <a:pt x="558" y="14"/>
                  <a:pt x="558" y="21"/>
                </a:cubicBezTo>
                <a:cubicBezTo>
                  <a:pt x="558" y="21"/>
                  <a:pt x="558" y="29"/>
                  <a:pt x="551" y="29"/>
                </a:cubicBezTo>
                <a:close/>
                <a:moveTo>
                  <a:pt x="304" y="120"/>
                </a:moveTo>
                <a:lnTo>
                  <a:pt x="304" y="120"/>
                </a:lnTo>
                <a:cubicBezTo>
                  <a:pt x="311" y="120"/>
                  <a:pt x="318" y="120"/>
                  <a:pt x="325" y="120"/>
                </a:cubicBezTo>
                <a:cubicBezTo>
                  <a:pt x="247" y="170"/>
                  <a:pt x="247" y="170"/>
                  <a:pt x="247" y="170"/>
                </a:cubicBezTo>
                <a:cubicBezTo>
                  <a:pt x="254" y="142"/>
                  <a:pt x="275" y="120"/>
                  <a:pt x="304" y="120"/>
                </a:cubicBezTo>
                <a:close/>
                <a:moveTo>
                  <a:pt x="374" y="85"/>
                </a:moveTo>
                <a:lnTo>
                  <a:pt x="374" y="85"/>
                </a:lnTo>
                <a:cubicBezTo>
                  <a:pt x="353" y="71"/>
                  <a:pt x="332" y="64"/>
                  <a:pt x="304" y="64"/>
                </a:cubicBezTo>
                <a:cubicBezTo>
                  <a:pt x="240" y="64"/>
                  <a:pt x="190" y="113"/>
                  <a:pt x="190" y="177"/>
                </a:cubicBezTo>
                <a:cubicBezTo>
                  <a:pt x="190" y="184"/>
                  <a:pt x="198" y="190"/>
                  <a:pt x="198" y="204"/>
                </a:cubicBezTo>
                <a:cubicBezTo>
                  <a:pt x="99" y="268"/>
                  <a:pt x="99" y="268"/>
                  <a:pt x="99" y="268"/>
                </a:cubicBezTo>
                <a:cubicBezTo>
                  <a:pt x="92" y="268"/>
                  <a:pt x="92" y="268"/>
                  <a:pt x="92" y="268"/>
                </a:cubicBezTo>
                <a:cubicBezTo>
                  <a:pt x="85" y="268"/>
                  <a:pt x="85" y="261"/>
                  <a:pt x="77" y="261"/>
                </a:cubicBezTo>
                <a:cubicBezTo>
                  <a:pt x="56" y="239"/>
                  <a:pt x="28" y="218"/>
                  <a:pt x="14" y="197"/>
                </a:cubicBezTo>
                <a:cubicBezTo>
                  <a:pt x="0" y="184"/>
                  <a:pt x="0" y="170"/>
                  <a:pt x="14" y="163"/>
                </a:cubicBezTo>
                <a:cubicBezTo>
                  <a:pt x="14" y="156"/>
                  <a:pt x="21" y="149"/>
                  <a:pt x="28" y="142"/>
                </a:cubicBezTo>
                <a:cubicBezTo>
                  <a:pt x="70" y="106"/>
                  <a:pt x="113" y="71"/>
                  <a:pt x="162" y="43"/>
                </a:cubicBezTo>
                <a:cubicBezTo>
                  <a:pt x="190" y="29"/>
                  <a:pt x="219" y="14"/>
                  <a:pt x="254" y="7"/>
                </a:cubicBezTo>
                <a:cubicBezTo>
                  <a:pt x="290" y="0"/>
                  <a:pt x="325" y="0"/>
                  <a:pt x="367" y="14"/>
                </a:cubicBezTo>
                <a:cubicBezTo>
                  <a:pt x="396" y="14"/>
                  <a:pt x="417" y="29"/>
                  <a:pt x="445" y="43"/>
                </a:cubicBezTo>
                <a:cubicBezTo>
                  <a:pt x="438" y="43"/>
                  <a:pt x="438" y="43"/>
                  <a:pt x="438" y="43"/>
                </a:cubicBezTo>
                <a:lnTo>
                  <a:pt x="374" y="8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16" name="Freeform 149">
            <a:extLst>
              <a:ext uri="{FF2B5EF4-FFF2-40B4-BE49-F238E27FC236}">
                <a16:creationId xmlns:a16="http://schemas.microsoft.com/office/drawing/2014/main" id="{810C0353-EFF6-4DEB-93F3-9473473397AD}"/>
              </a:ext>
            </a:extLst>
          </p:cNvPr>
          <p:cNvSpPr>
            <a:spLocks noChangeArrowheads="1"/>
          </p:cNvSpPr>
          <p:nvPr/>
        </p:nvSpPr>
        <p:spPr bwMode="auto">
          <a:xfrm>
            <a:off x="12562044" y="7114578"/>
            <a:ext cx="641919" cy="372127"/>
          </a:xfrm>
          <a:custGeom>
            <a:avLst/>
            <a:gdLst>
              <a:gd name="T0" fmla="*/ 218715 w 608"/>
              <a:gd name="T1" fmla="*/ 63500 h 354"/>
              <a:gd name="T2" fmla="*/ 218715 w 608"/>
              <a:gd name="T3" fmla="*/ 63500 h 354"/>
              <a:gd name="T4" fmla="*/ 218715 w 608"/>
              <a:gd name="T5" fmla="*/ 66011 h 354"/>
              <a:gd name="T6" fmla="*/ 218715 w 608"/>
              <a:gd name="T7" fmla="*/ 66011 h 354"/>
              <a:gd name="T8" fmla="*/ 218715 w 608"/>
              <a:gd name="T9" fmla="*/ 66011 h 354"/>
              <a:gd name="T10" fmla="*/ 218715 w 608"/>
              <a:gd name="T11" fmla="*/ 66011 h 354"/>
              <a:gd name="T12" fmla="*/ 218715 w 608"/>
              <a:gd name="T13" fmla="*/ 66011 h 354"/>
              <a:gd name="T14" fmla="*/ 216192 w 608"/>
              <a:gd name="T15" fmla="*/ 70675 h 354"/>
              <a:gd name="T16" fmla="*/ 208626 w 608"/>
              <a:gd name="T17" fmla="*/ 78209 h 354"/>
              <a:gd name="T18" fmla="*/ 162865 w 608"/>
              <a:gd name="T19" fmla="*/ 111215 h 354"/>
              <a:gd name="T20" fmla="*/ 127193 w 608"/>
              <a:gd name="T21" fmla="*/ 124130 h 354"/>
              <a:gd name="T22" fmla="*/ 88999 w 608"/>
              <a:gd name="T23" fmla="*/ 124130 h 354"/>
              <a:gd name="T24" fmla="*/ 25222 w 608"/>
              <a:gd name="T25" fmla="*/ 93636 h 354"/>
              <a:gd name="T26" fmla="*/ 2522 w 608"/>
              <a:gd name="T27" fmla="*/ 70675 h 354"/>
              <a:gd name="T28" fmla="*/ 2522 w 608"/>
              <a:gd name="T29" fmla="*/ 58477 h 354"/>
              <a:gd name="T30" fmla="*/ 10089 w 608"/>
              <a:gd name="T31" fmla="*/ 50944 h 354"/>
              <a:gd name="T32" fmla="*/ 55850 w 608"/>
              <a:gd name="T33" fmla="*/ 15427 h 354"/>
              <a:gd name="T34" fmla="*/ 91521 w 608"/>
              <a:gd name="T35" fmla="*/ 2511 h 354"/>
              <a:gd name="T36" fmla="*/ 129715 w 608"/>
              <a:gd name="T37" fmla="*/ 5023 h 354"/>
              <a:gd name="T38" fmla="*/ 190970 w 608"/>
              <a:gd name="T39" fmla="*/ 35517 h 354"/>
              <a:gd name="T40" fmla="*/ 216192 w 608"/>
              <a:gd name="T41" fmla="*/ 58477 h 354"/>
              <a:gd name="T42" fmla="*/ 218715 w 608"/>
              <a:gd name="T43" fmla="*/ 63500 h 354"/>
              <a:gd name="T44" fmla="*/ 109538 w 608"/>
              <a:gd name="T45" fmla="*/ 22960 h 354"/>
              <a:gd name="T46" fmla="*/ 109538 w 608"/>
              <a:gd name="T47" fmla="*/ 22960 h 354"/>
              <a:gd name="T48" fmla="*/ 68461 w 608"/>
              <a:gd name="T49" fmla="*/ 63500 h 354"/>
              <a:gd name="T50" fmla="*/ 109538 w 608"/>
              <a:gd name="T51" fmla="*/ 103681 h 354"/>
              <a:gd name="T52" fmla="*/ 150254 w 608"/>
              <a:gd name="T53" fmla="*/ 63500 h 354"/>
              <a:gd name="T54" fmla="*/ 109538 w 608"/>
              <a:gd name="T55" fmla="*/ 22960 h 354"/>
              <a:gd name="T56" fmla="*/ 109538 w 608"/>
              <a:gd name="T57" fmla="*/ 83232 h 354"/>
              <a:gd name="T58" fmla="*/ 109538 w 608"/>
              <a:gd name="T59" fmla="*/ 83232 h 354"/>
              <a:gd name="T60" fmla="*/ 88999 w 608"/>
              <a:gd name="T61" fmla="*/ 63500 h 354"/>
              <a:gd name="T62" fmla="*/ 109538 w 608"/>
              <a:gd name="T63" fmla="*/ 43051 h 354"/>
              <a:gd name="T64" fmla="*/ 129715 w 608"/>
              <a:gd name="T65" fmla="*/ 63500 h 354"/>
              <a:gd name="T66" fmla="*/ 109538 w 608"/>
              <a:gd name="T67" fmla="*/ 83232 h 3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8" h="354">
                <a:moveTo>
                  <a:pt x="607" y="177"/>
                </a:moveTo>
                <a:lnTo>
                  <a:pt x="607" y="177"/>
                </a:lnTo>
                <a:cubicBezTo>
                  <a:pt x="607" y="184"/>
                  <a:pt x="607" y="184"/>
                  <a:pt x="607" y="184"/>
                </a:cubicBezTo>
                <a:cubicBezTo>
                  <a:pt x="607" y="190"/>
                  <a:pt x="600" y="190"/>
                  <a:pt x="600" y="197"/>
                </a:cubicBezTo>
                <a:cubicBezTo>
                  <a:pt x="593" y="204"/>
                  <a:pt x="586" y="211"/>
                  <a:pt x="579" y="218"/>
                </a:cubicBezTo>
                <a:cubicBezTo>
                  <a:pt x="544" y="254"/>
                  <a:pt x="494" y="289"/>
                  <a:pt x="452" y="310"/>
                </a:cubicBezTo>
                <a:cubicBezTo>
                  <a:pt x="424" y="331"/>
                  <a:pt x="388" y="338"/>
                  <a:pt x="353" y="346"/>
                </a:cubicBezTo>
                <a:cubicBezTo>
                  <a:pt x="318" y="353"/>
                  <a:pt x="282" y="353"/>
                  <a:pt x="247" y="346"/>
                </a:cubicBezTo>
                <a:cubicBezTo>
                  <a:pt x="183" y="331"/>
                  <a:pt x="127" y="296"/>
                  <a:pt x="70" y="261"/>
                </a:cubicBezTo>
                <a:cubicBezTo>
                  <a:pt x="49" y="239"/>
                  <a:pt x="28" y="218"/>
                  <a:pt x="7" y="197"/>
                </a:cubicBezTo>
                <a:cubicBezTo>
                  <a:pt x="0" y="184"/>
                  <a:pt x="0" y="170"/>
                  <a:pt x="7" y="163"/>
                </a:cubicBezTo>
                <a:cubicBezTo>
                  <a:pt x="14" y="156"/>
                  <a:pt x="21" y="149"/>
                  <a:pt x="28" y="142"/>
                </a:cubicBezTo>
                <a:cubicBezTo>
                  <a:pt x="63" y="106"/>
                  <a:pt x="113" y="71"/>
                  <a:pt x="155" y="43"/>
                </a:cubicBezTo>
                <a:cubicBezTo>
                  <a:pt x="183" y="29"/>
                  <a:pt x="219" y="14"/>
                  <a:pt x="254" y="7"/>
                </a:cubicBezTo>
                <a:cubicBezTo>
                  <a:pt x="290" y="0"/>
                  <a:pt x="325" y="0"/>
                  <a:pt x="360" y="14"/>
                </a:cubicBezTo>
                <a:cubicBezTo>
                  <a:pt x="424" y="21"/>
                  <a:pt x="480" y="57"/>
                  <a:pt x="530" y="99"/>
                </a:cubicBezTo>
                <a:cubicBezTo>
                  <a:pt x="558" y="120"/>
                  <a:pt x="579" y="142"/>
                  <a:pt x="600" y="163"/>
                </a:cubicBezTo>
                <a:cubicBezTo>
                  <a:pt x="600" y="170"/>
                  <a:pt x="607" y="170"/>
                  <a:pt x="607" y="177"/>
                </a:cubicBezTo>
                <a:close/>
                <a:moveTo>
                  <a:pt x="304" y="64"/>
                </a:moveTo>
                <a:lnTo>
                  <a:pt x="304" y="64"/>
                </a:lnTo>
                <a:cubicBezTo>
                  <a:pt x="240" y="64"/>
                  <a:pt x="190" y="113"/>
                  <a:pt x="190" y="177"/>
                </a:cubicBezTo>
                <a:cubicBezTo>
                  <a:pt x="190" y="239"/>
                  <a:pt x="240" y="289"/>
                  <a:pt x="304" y="289"/>
                </a:cubicBezTo>
                <a:cubicBezTo>
                  <a:pt x="367" y="289"/>
                  <a:pt x="417" y="239"/>
                  <a:pt x="417" y="177"/>
                </a:cubicBezTo>
                <a:cubicBezTo>
                  <a:pt x="417" y="113"/>
                  <a:pt x="367" y="64"/>
                  <a:pt x="304" y="64"/>
                </a:cubicBezTo>
                <a:close/>
                <a:moveTo>
                  <a:pt x="304" y="232"/>
                </a:moveTo>
                <a:lnTo>
                  <a:pt x="304" y="232"/>
                </a:lnTo>
                <a:cubicBezTo>
                  <a:pt x="275" y="232"/>
                  <a:pt x="247" y="204"/>
                  <a:pt x="247" y="177"/>
                </a:cubicBezTo>
                <a:cubicBezTo>
                  <a:pt x="247" y="142"/>
                  <a:pt x="275" y="120"/>
                  <a:pt x="304" y="120"/>
                </a:cubicBezTo>
                <a:cubicBezTo>
                  <a:pt x="332" y="120"/>
                  <a:pt x="360" y="142"/>
                  <a:pt x="360" y="177"/>
                </a:cubicBezTo>
                <a:cubicBezTo>
                  <a:pt x="360" y="204"/>
                  <a:pt x="332" y="232"/>
                  <a:pt x="304" y="23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17" name="Freeform 150">
            <a:extLst>
              <a:ext uri="{FF2B5EF4-FFF2-40B4-BE49-F238E27FC236}">
                <a16:creationId xmlns:a16="http://schemas.microsoft.com/office/drawing/2014/main" id="{CB34E2D3-A2EB-4654-B44B-41793F1E6ECF}"/>
              </a:ext>
            </a:extLst>
          </p:cNvPr>
          <p:cNvSpPr>
            <a:spLocks noChangeArrowheads="1"/>
          </p:cNvSpPr>
          <p:nvPr/>
        </p:nvSpPr>
        <p:spPr bwMode="auto">
          <a:xfrm>
            <a:off x="9978453" y="6044677"/>
            <a:ext cx="632616" cy="595403"/>
          </a:xfrm>
          <a:custGeom>
            <a:avLst/>
            <a:gdLst>
              <a:gd name="T0" fmla="*/ 177462 w 601"/>
              <a:gd name="T1" fmla="*/ 202841 h 566"/>
              <a:gd name="T2" fmla="*/ 177462 w 601"/>
              <a:gd name="T3" fmla="*/ 202841 h 566"/>
              <a:gd name="T4" fmla="*/ 167403 w 601"/>
              <a:gd name="T5" fmla="*/ 192430 h 566"/>
              <a:gd name="T6" fmla="*/ 202968 w 601"/>
              <a:gd name="T7" fmla="*/ 101600 h 566"/>
              <a:gd name="T8" fmla="*/ 167403 w 601"/>
              <a:gd name="T9" fmla="*/ 10052 h 566"/>
              <a:gd name="T10" fmla="*/ 177462 w 601"/>
              <a:gd name="T11" fmla="*/ 0 h 566"/>
              <a:gd name="T12" fmla="*/ 215541 w 601"/>
              <a:gd name="T13" fmla="*/ 101600 h 566"/>
              <a:gd name="T14" fmla="*/ 177462 w 601"/>
              <a:gd name="T15" fmla="*/ 202841 h 566"/>
              <a:gd name="T16" fmla="*/ 152315 w 601"/>
              <a:gd name="T17" fmla="*/ 174838 h 566"/>
              <a:gd name="T18" fmla="*/ 152315 w 601"/>
              <a:gd name="T19" fmla="*/ 174838 h 566"/>
              <a:gd name="T20" fmla="*/ 141898 w 601"/>
              <a:gd name="T21" fmla="*/ 164786 h 566"/>
              <a:gd name="T22" fmla="*/ 164889 w 601"/>
              <a:gd name="T23" fmla="*/ 101600 h 566"/>
              <a:gd name="T24" fmla="*/ 141898 w 601"/>
              <a:gd name="T25" fmla="*/ 38055 h 566"/>
              <a:gd name="T26" fmla="*/ 152315 w 601"/>
              <a:gd name="T27" fmla="*/ 28003 h 566"/>
              <a:gd name="T28" fmla="*/ 179977 w 601"/>
              <a:gd name="T29" fmla="*/ 101600 h 566"/>
              <a:gd name="T30" fmla="*/ 152315 w 601"/>
              <a:gd name="T31" fmla="*/ 174838 h 566"/>
              <a:gd name="T32" fmla="*/ 124295 w 601"/>
              <a:gd name="T33" fmla="*/ 149348 h 566"/>
              <a:gd name="T34" fmla="*/ 124295 w 601"/>
              <a:gd name="T35" fmla="*/ 149348 h 566"/>
              <a:gd name="T36" fmla="*/ 114237 w 601"/>
              <a:gd name="T37" fmla="*/ 139296 h 566"/>
              <a:gd name="T38" fmla="*/ 129324 w 601"/>
              <a:gd name="T39" fmla="*/ 101600 h 566"/>
              <a:gd name="T40" fmla="*/ 114237 w 601"/>
              <a:gd name="T41" fmla="*/ 63545 h 566"/>
              <a:gd name="T42" fmla="*/ 124295 w 601"/>
              <a:gd name="T43" fmla="*/ 53493 h 566"/>
              <a:gd name="T44" fmla="*/ 141898 w 601"/>
              <a:gd name="T45" fmla="*/ 101600 h 566"/>
              <a:gd name="T46" fmla="*/ 124295 w 601"/>
              <a:gd name="T47" fmla="*/ 149348 h 566"/>
              <a:gd name="T48" fmla="*/ 83702 w 601"/>
              <a:gd name="T49" fmla="*/ 154375 h 566"/>
              <a:gd name="T50" fmla="*/ 83702 w 601"/>
              <a:gd name="T51" fmla="*/ 154375 h 566"/>
              <a:gd name="T52" fmla="*/ 78672 w 601"/>
              <a:gd name="T53" fmla="*/ 154375 h 566"/>
              <a:gd name="T54" fmla="*/ 78672 w 601"/>
              <a:gd name="T55" fmla="*/ 154375 h 566"/>
              <a:gd name="T56" fmla="*/ 43108 w 601"/>
              <a:gd name="T57" fmla="*/ 129244 h 566"/>
              <a:gd name="T58" fmla="*/ 10059 w 601"/>
              <a:gd name="T59" fmla="*/ 129244 h 566"/>
              <a:gd name="T60" fmla="*/ 0 w 601"/>
              <a:gd name="T61" fmla="*/ 118833 h 566"/>
              <a:gd name="T62" fmla="*/ 0 w 601"/>
              <a:gd name="T63" fmla="*/ 83649 h 566"/>
              <a:gd name="T64" fmla="*/ 10059 w 601"/>
              <a:gd name="T65" fmla="*/ 73597 h 566"/>
              <a:gd name="T66" fmla="*/ 10059 w 601"/>
              <a:gd name="T67" fmla="*/ 73597 h 566"/>
              <a:gd name="T68" fmla="*/ 43108 w 601"/>
              <a:gd name="T69" fmla="*/ 73597 h 566"/>
              <a:gd name="T70" fmla="*/ 78672 w 601"/>
              <a:gd name="T71" fmla="*/ 45953 h 566"/>
              <a:gd name="T72" fmla="*/ 78672 w 601"/>
              <a:gd name="T73" fmla="*/ 45953 h 566"/>
              <a:gd name="T74" fmla="*/ 83702 w 601"/>
              <a:gd name="T75" fmla="*/ 43081 h 566"/>
              <a:gd name="T76" fmla="*/ 93760 w 601"/>
              <a:gd name="T77" fmla="*/ 53493 h 566"/>
              <a:gd name="T78" fmla="*/ 93760 w 601"/>
              <a:gd name="T79" fmla="*/ 83649 h 566"/>
              <a:gd name="T80" fmla="*/ 93760 w 601"/>
              <a:gd name="T81" fmla="*/ 108780 h 566"/>
              <a:gd name="T82" fmla="*/ 93760 w 601"/>
              <a:gd name="T83" fmla="*/ 118833 h 566"/>
              <a:gd name="T84" fmla="*/ 93760 w 601"/>
              <a:gd name="T85" fmla="*/ 129244 h 566"/>
              <a:gd name="T86" fmla="*/ 93760 w 601"/>
              <a:gd name="T87" fmla="*/ 144322 h 566"/>
              <a:gd name="T88" fmla="*/ 83702 w 601"/>
              <a:gd name="T89" fmla="*/ 154375 h 5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01" h="566">
                <a:moveTo>
                  <a:pt x="494" y="565"/>
                </a:moveTo>
                <a:lnTo>
                  <a:pt x="494" y="565"/>
                </a:lnTo>
                <a:cubicBezTo>
                  <a:pt x="466" y="536"/>
                  <a:pt x="466" y="536"/>
                  <a:pt x="466" y="536"/>
                </a:cubicBezTo>
                <a:cubicBezTo>
                  <a:pt x="530" y="466"/>
                  <a:pt x="565" y="381"/>
                  <a:pt x="565" y="283"/>
                </a:cubicBezTo>
                <a:cubicBezTo>
                  <a:pt x="565" y="184"/>
                  <a:pt x="530" y="99"/>
                  <a:pt x="466" y="28"/>
                </a:cubicBezTo>
                <a:cubicBezTo>
                  <a:pt x="494" y="0"/>
                  <a:pt x="494" y="0"/>
                  <a:pt x="494" y="0"/>
                </a:cubicBezTo>
                <a:cubicBezTo>
                  <a:pt x="565" y="78"/>
                  <a:pt x="600" y="177"/>
                  <a:pt x="600" y="283"/>
                </a:cubicBezTo>
                <a:cubicBezTo>
                  <a:pt x="600" y="388"/>
                  <a:pt x="565" y="487"/>
                  <a:pt x="494" y="565"/>
                </a:cubicBezTo>
                <a:close/>
                <a:moveTo>
                  <a:pt x="424" y="487"/>
                </a:moveTo>
                <a:lnTo>
                  <a:pt x="424" y="487"/>
                </a:lnTo>
                <a:cubicBezTo>
                  <a:pt x="395" y="459"/>
                  <a:pt x="395" y="459"/>
                  <a:pt x="395" y="459"/>
                </a:cubicBezTo>
                <a:cubicBezTo>
                  <a:pt x="438" y="416"/>
                  <a:pt x="459" y="353"/>
                  <a:pt x="459" y="283"/>
                </a:cubicBezTo>
                <a:cubicBezTo>
                  <a:pt x="459" y="212"/>
                  <a:pt x="438" y="149"/>
                  <a:pt x="395" y="106"/>
                </a:cubicBezTo>
                <a:cubicBezTo>
                  <a:pt x="424" y="78"/>
                  <a:pt x="424" y="78"/>
                  <a:pt x="424" y="78"/>
                </a:cubicBezTo>
                <a:cubicBezTo>
                  <a:pt x="466" y="135"/>
                  <a:pt x="501" y="205"/>
                  <a:pt x="501" y="283"/>
                </a:cubicBezTo>
                <a:cubicBezTo>
                  <a:pt x="501" y="360"/>
                  <a:pt x="466" y="430"/>
                  <a:pt x="424" y="487"/>
                </a:cubicBezTo>
                <a:close/>
                <a:moveTo>
                  <a:pt x="346" y="416"/>
                </a:moveTo>
                <a:lnTo>
                  <a:pt x="346" y="416"/>
                </a:lnTo>
                <a:cubicBezTo>
                  <a:pt x="318" y="388"/>
                  <a:pt x="318" y="388"/>
                  <a:pt x="318" y="388"/>
                </a:cubicBezTo>
                <a:cubicBezTo>
                  <a:pt x="346" y="360"/>
                  <a:pt x="360" y="324"/>
                  <a:pt x="360" y="283"/>
                </a:cubicBezTo>
                <a:cubicBezTo>
                  <a:pt x="360" y="241"/>
                  <a:pt x="346" y="205"/>
                  <a:pt x="318" y="177"/>
                </a:cubicBezTo>
                <a:cubicBezTo>
                  <a:pt x="346" y="149"/>
                  <a:pt x="346" y="149"/>
                  <a:pt x="346" y="149"/>
                </a:cubicBezTo>
                <a:cubicBezTo>
                  <a:pt x="374" y="184"/>
                  <a:pt x="395" y="233"/>
                  <a:pt x="395" y="283"/>
                </a:cubicBezTo>
                <a:cubicBezTo>
                  <a:pt x="395" y="331"/>
                  <a:pt x="374" y="381"/>
                  <a:pt x="346" y="416"/>
                </a:cubicBezTo>
                <a:close/>
                <a:moveTo>
                  <a:pt x="233" y="430"/>
                </a:moveTo>
                <a:lnTo>
                  <a:pt x="233" y="430"/>
                </a:lnTo>
                <a:cubicBezTo>
                  <a:pt x="226" y="430"/>
                  <a:pt x="226" y="430"/>
                  <a:pt x="219" y="430"/>
                </a:cubicBezTo>
                <a:cubicBezTo>
                  <a:pt x="120" y="360"/>
                  <a:pt x="120" y="360"/>
                  <a:pt x="120" y="360"/>
                </a:cubicBezTo>
                <a:cubicBezTo>
                  <a:pt x="28" y="360"/>
                  <a:pt x="28" y="360"/>
                  <a:pt x="28" y="360"/>
                </a:cubicBezTo>
                <a:cubicBezTo>
                  <a:pt x="14" y="360"/>
                  <a:pt x="0" y="345"/>
                  <a:pt x="0" y="331"/>
                </a:cubicBezTo>
                <a:cubicBezTo>
                  <a:pt x="0" y="233"/>
                  <a:pt x="0" y="233"/>
                  <a:pt x="0" y="233"/>
                </a:cubicBezTo>
                <a:cubicBezTo>
                  <a:pt x="0" y="219"/>
                  <a:pt x="14" y="205"/>
                  <a:pt x="28" y="205"/>
                </a:cubicBezTo>
                <a:cubicBezTo>
                  <a:pt x="120" y="205"/>
                  <a:pt x="120" y="205"/>
                  <a:pt x="120" y="205"/>
                </a:cubicBezTo>
                <a:cubicBezTo>
                  <a:pt x="219" y="128"/>
                  <a:pt x="219" y="128"/>
                  <a:pt x="219" y="128"/>
                </a:cubicBezTo>
                <a:cubicBezTo>
                  <a:pt x="226" y="128"/>
                  <a:pt x="226" y="120"/>
                  <a:pt x="233" y="120"/>
                </a:cubicBezTo>
                <a:cubicBezTo>
                  <a:pt x="254" y="120"/>
                  <a:pt x="261" y="135"/>
                  <a:pt x="261" y="149"/>
                </a:cubicBezTo>
                <a:cubicBezTo>
                  <a:pt x="261" y="233"/>
                  <a:pt x="261" y="233"/>
                  <a:pt x="261" y="233"/>
                </a:cubicBezTo>
                <a:cubicBezTo>
                  <a:pt x="261" y="303"/>
                  <a:pt x="261" y="303"/>
                  <a:pt x="261" y="303"/>
                </a:cubicBezTo>
                <a:cubicBezTo>
                  <a:pt x="261" y="331"/>
                  <a:pt x="261" y="331"/>
                  <a:pt x="261" y="331"/>
                </a:cubicBezTo>
                <a:cubicBezTo>
                  <a:pt x="261" y="360"/>
                  <a:pt x="261" y="360"/>
                  <a:pt x="261" y="360"/>
                </a:cubicBezTo>
                <a:cubicBezTo>
                  <a:pt x="261" y="402"/>
                  <a:pt x="261" y="402"/>
                  <a:pt x="261" y="402"/>
                </a:cubicBezTo>
                <a:cubicBezTo>
                  <a:pt x="261" y="423"/>
                  <a:pt x="254" y="430"/>
                  <a:pt x="233" y="43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18" name="Freeform 151">
            <a:extLst>
              <a:ext uri="{FF2B5EF4-FFF2-40B4-BE49-F238E27FC236}">
                <a16:creationId xmlns:a16="http://schemas.microsoft.com/office/drawing/2014/main" id="{F86372F6-3D92-49A3-AC71-82C86A32C735}"/>
              </a:ext>
            </a:extLst>
          </p:cNvPr>
          <p:cNvSpPr>
            <a:spLocks noChangeArrowheads="1"/>
          </p:cNvSpPr>
          <p:nvPr/>
        </p:nvSpPr>
        <p:spPr bwMode="auto">
          <a:xfrm>
            <a:off x="8733356" y="6128406"/>
            <a:ext cx="520979" cy="432599"/>
          </a:xfrm>
          <a:custGeom>
            <a:avLst/>
            <a:gdLst>
              <a:gd name="T0" fmla="*/ 149783 w 495"/>
              <a:gd name="T1" fmla="*/ 147278 h 410"/>
              <a:gd name="T2" fmla="*/ 149783 w 495"/>
              <a:gd name="T3" fmla="*/ 147278 h 410"/>
              <a:gd name="T4" fmla="*/ 139366 w 495"/>
              <a:gd name="T5" fmla="*/ 137195 h 410"/>
              <a:gd name="T6" fmla="*/ 164869 w 495"/>
              <a:gd name="T7" fmla="*/ 73819 h 410"/>
              <a:gd name="T8" fmla="*/ 139366 w 495"/>
              <a:gd name="T9" fmla="*/ 10083 h 410"/>
              <a:gd name="T10" fmla="*/ 149783 w 495"/>
              <a:gd name="T11" fmla="*/ 0 h 410"/>
              <a:gd name="T12" fmla="*/ 177441 w 495"/>
              <a:gd name="T13" fmla="*/ 73819 h 410"/>
              <a:gd name="T14" fmla="*/ 149783 w 495"/>
              <a:gd name="T15" fmla="*/ 147278 h 410"/>
              <a:gd name="T16" fmla="*/ 124280 w 495"/>
              <a:gd name="T17" fmla="*/ 121711 h 410"/>
              <a:gd name="T18" fmla="*/ 124280 w 495"/>
              <a:gd name="T19" fmla="*/ 121711 h 410"/>
              <a:gd name="T20" fmla="*/ 114223 w 495"/>
              <a:gd name="T21" fmla="*/ 111629 h 410"/>
              <a:gd name="T22" fmla="*/ 126795 w 495"/>
              <a:gd name="T23" fmla="*/ 73819 h 410"/>
              <a:gd name="T24" fmla="*/ 114223 w 495"/>
              <a:gd name="T25" fmla="*/ 35649 h 410"/>
              <a:gd name="T26" fmla="*/ 124280 w 495"/>
              <a:gd name="T27" fmla="*/ 25567 h 410"/>
              <a:gd name="T28" fmla="*/ 141881 w 495"/>
              <a:gd name="T29" fmla="*/ 73819 h 410"/>
              <a:gd name="T30" fmla="*/ 124280 w 495"/>
              <a:gd name="T31" fmla="*/ 121711 h 410"/>
              <a:gd name="T32" fmla="*/ 83692 w 495"/>
              <a:gd name="T33" fmla="*/ 126753 h 410"/>
              <a:gd name="T34" fmla="*/ 83692 w 495"/>
              <a:gd name="T35" fmla="*/ 126753 h 410"/>
              <a:gd name="T36" fmla="*/ 78663 w 495"/>
              <a:gd name="T37" fmla="*/ 126753 h 410"/>
              <a:gd name="T38" fmla="*/ 78663 w 495"/>
              <a:gd name="T39" fmla="*/ 126753 h 410"/>
              <a:gd name="T40" fmla="*/ 43103 w 495"/>
              <a:gd name="T41" fmla="*/ 101546 h 410"/>
              <a:gd name="T42" fmla="*/ 10057 w 495"/>
              <a:gd name="T43" fmla="*/ 101546 h 410"/>
              <a:gd name="T44" fmla="*/ 0 w 495"/>
              <a:gd name="T45" fmla="*/ 91103 h 410"/>
              <a:gd name="T46" fmla="*/ 0 w 495"/>
              <a:gd name="T47" fmla="*/ 55814 h 410"/>
              <a:gd name="T48" fmla="*/ 10057 w 495"/>
              <a:gd name="T49" fmla="*/ 45732 h 410"/>
              <a:gd name="T50" fmla="*/ 10057 w 495"/>
              <a:gd name="T51" fmla="*/ 45732 h 410"/>
              <a:gd name="T52" fmla="*/ 43103 w 495"/>
              <a:gd name="T53" fmla="*/ 45732 h 410"/>
              <a:gd name="T54" fmla="*/ 75789 w 495"/>
              <a:gd name="T55" fmla="*/ 18005 h 410"/>
              <a:gd name="T56" fmla="*/ 75789 w 495"/>
              <a:gd name="T57" fmla="*/ 18005 h 410"/>
              <a:gd name="T58" fmla="*/ 83692 w 495"/>
              <a:gd name="T59" fmla="*/ 15124 h 410"/>
              <a:gd name="T60" fmla="*/ 93749 w 495"/>
              <a:gd name="T61" fmla="*/ 25567 h 410"/>
              <a:gd name="T62" fmla="*/ 93749 w 495"/>
              <a:gd name="T63" fmla="*/ 55814 h 410"/>
              <a:gd name="T64" fmla="*/ 93749 w 495"/>
              <a:gd name="T65" fmla="*/ 81021 h 410"/>
              <a:gd name="T66" fmla="*/ 93749 w 495"/>
              <a:gd name="T67" fmla="*/ 91103 h 410"/>
              <a:gd name="T68" fmla="*/ 93749 w 495"/>
              <a:gd name="T69" fmla="*/ 101546 h 410"/>
              <a:gd name="T70" fmla="*/ 93749 w 495"/>
              <a:gd name="T71" fmla="*/ 116670 h 410"/>
              <a:gd name="T72" fmla="*/ 83692 w 495"/>
              <a:gd name="T73" fmla="*/ 126753 h 4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5" h="410">
                <a:moveTo>
                  <a:pt x="417" y="409"/>
                </a:moveTo>
                <a:lnTo>
                  <a:pt x="417" y="409"/>
                </a:lnTo>
                <a:cubicBezTo>
                  <a:pt x="388" y="381"/>
                  <a:pt x="388" y="381"/>
                  <a:pt x="388" y="381"/>
                </a:cubicBezTo>
                <a:cubicBezTo>
                  <a:pt x="431" y="338"/>
                  <a:pt x="459" y="275"/>
                  <a:pt x="459" y="205"/>
                </a:cubicBezTo>
                <a:cubicBezTo>
                  <a:pt x="459" y="134"/>
                  <a:pt x="431" y="71"/>
                  <a:pt x="388" y="28"/>
                </a:cubicBezTo>
                <a:cubicBezTo>
                  <a:pt x="417" y="0"/>
                  <a:pt x="417" y="0"/>
                  <a:pt x="417" y="0"/>
                </a:cubicBezTo>
                <a:cubicBezTo>
                  <a:pt x="466" y="57"/>
                  <a:pt x="494" y="127"/>
                  <a:pt x="494" y="205"/>
                </a:cubicBezTo>
                <a:cubicBezTo>
                  <a:pt x="494" y="282"/>
                  <a:pt x="466" y="352"/>
                  <a:pt x="417" y="409"/>
                </a:cubicBezTo>
                <a:close/>
                <a:moveTo>
                  <a:pt x="346" y="338"/>
                </a:moveTo>
                <a:lnTo>
                  <a:pt x="346" y="338"/>
                </a:lnTo>
                <a:cubicBezTo>
                  <a:pt x="318" y="310"/>
                  <a:pt x="318" y="310"/>
                  <a:pt x="318" y="310"/>
                </a:cubicBezTo>
                <a:cubicBezTo>
                  <a:pt x="339" y="282"/>
                  <a:pt x="353" y="246"/>
                  <a:pt x="353" y="205"/>
                </a:cubicBezTo>
                <a:cubicBezTo>
                  <a:pt x="353" y="163"/>
                  <a:pt x="339" y="127"/>
                  <a:pt x="318" y="99"/>
                </a:cubicBezTo>
                <a:cubicBezTo>
                  <a:pt x="346" y="71"/>
                  <a:pt x="346" y="71"/>
                  <a:pt x="346" y="71"/>
                </a:cubicBezTo>
                <a:cubicBezTo>
                  <a:pt x="374" y="106"/>
                  <a:pt x="395" y="155"/>
                  <a:pt x="395" y="205"/>
                </a:cubicBezTo>
                <a:cubicBezTo>
                  <a:pt x="395" y="253"/>
                  <a:pt x="374" y="303"/>
                  <a:pt x="346" y="338"/>
                </a:cubicBezTo>
                <a:close/>
                <a:moveTo>
                  <a:pt x="233" y="352"/>
                </a:moveTo>
                <a:lnTo>
                  <a:pt x="233" y="352"/>
                </a:lnTo>
                <a:cubicBezTo>
                  <a:pt x="226" y="352"/>
                  <a:pt x="219" y="352"/>
                  <a:pt x="219" y="352"/>
                </a:cubicBezTo>
                <a:cubicBezTo>
                  <a:pt x="120" y="282"/>
                  <a:pt x="120" y="282"/>
                  <a:pt x="120" y="282"/>
                </a:cubicBezTo>
                <a:cubicBezTo>
                  <a:pt x="28" y="282"/>
                  <a:pt x="28" y="282"/>
                  <a:pt x="28" y="282"/>
                </a:cubicBezTo>
                <a:cubicBezTo>
                  <a:pt x="7" y="282"/>
                  <a:pt x="0" y="267"/>
                  <a:pt x="0" y="253"/>
                </a:cubicBezTo>
                <a:cubicBezTo>
                  <a:pt x="0" y="155"/>
                  <a:pt x="0" y="155"/>
                  <a:pt x="0" y="155"/>
                </a:cubicBezTo>
                <a:cubicBezTo>
                  <a:pt x="0" y="141"/>
                  <a:pt x="7" y="127"/>
                  <a:pt x="28" y="127"/>
                </a:cubicBezTo>
                <a:cubicBezTo>
                  <a:pt x="120" y="127"/>
                  <a:pt x="120" y="127"/>
                  <a:pt x="120" y="127"/>
                </a:cubicBezTo>
                <a:cubicBezTo>
                  <a:pt x="211" y="50"/>
                  <a:pt x="211" y="50"/>
                  <a:pt x="211" y="50"/>
                </a:cubicBezTo>
                <a:cubicBezTo>
                  <a:pt x="219" y="50"/>
                  <a:pt x="226" y="42"/>
                  <a:pt x="233" y="42"/>
                </a:cubicBezTo>
                <a:cubicBezTo>
                  <a:pt x="247" y="42"/>
                  <a:pt x="261" y="57"/>
                  <a:pt x="261" y="71"/>
                </a:cubicBezTo>
                <a:cubicBezTo>
                  <a:pt x="261" y="155"/>
                  <a:pt x="261" y="155"/>
                  <a:pt x="261" y="155"/>
                </a:cubicBezTo>
                <a:cubicBezTo>
                  <a:pt x="261" y="225"/>
                  <a:pt x="261" y="225"/>
                  <a:pt x="261" y="225"/>
                </a:cubicBezTo>
                <a:cubicBezTo>
                  <a:pt x="261" y="253"/>
                  <a:pt x="261" y="253"/>
                  <a:pt x="261" y="253"/>
                </a:cubicBezTo>
                <a:cubicBezTo>
                  <a:pt x="261" y="282"/>
                  <a:pt x="261" y="282"/>
                  <a:pt x="261" y="282"/>
                </a:cubicBezTo>
                <a:cubicBezTo>
                  <a:pt x="261" y="324"/>
                  <a:pt x="261" y="324"/>
                  <a:pt x="261" y="324"/>
                </a:cubicBezTo>
                <a:cubicBezTo>
                  <a:pt x="261" y="345"/>
                  <a:pt x="247" y="352"/>
                  <a:pt x="233" y="35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19" name="Freeform 152">
            <a:extLst>
              <a:ext uri="{FF2B5EF4-FFF2-40B4-BE49-F238E27FC236}">
                <a16:creationId xmlns:a16="http://schemas.microsoft.com/office/drawing/2014/main" id="{13F1DD09-792F-40AB-86B6-92CD2322C289}"/>
              </a:ext>
            </a:extLst>
          </p:cNvPr>
          <p:cNvSpPr>
            <a:spLocks noChangeArrowheads="1"/>
          </p:cNvSpPr>
          <p:nvPr/>
        </p:nvSpPr>
        <p:spPr bwMode="auto">
          <a:xfrm>
            <a:off x="7434199" y="6170272"/>
            <a:ext cx="418643" cy="330261"/>
          </a:xfrm>
          <a:custGeom>
            <a:avLst/>
            <a:gdLst>
              <a:gd name="T0" fmla="*/ 127400 w 397"/>
              <a:gd name="T1" fmla="*/ 107276 h 311"/>
              <a:gd name="T2" fmla="*/ 127400 w 397"/>
              <a:gd name="T3" fmla="*/ 107276 h 311"/>
              <a:gd name="T4" fmla="*/ 117323 w 397"/>
              <a:gd name="T5" fmla="*/ 97128 h 311"/>
              <a:gd name="T6" fmla="*/ 129919 w 397"/>
              <a:gd name="T7" fmla="*/ 59074 h 311"/>
              <a:gd name="T8" fmla="*/ 117323 w 397"/>
              <a:gd name="T9" fmla="*/ 20658 h 311"/>
              <a:gd name="T10" fmla="*/ 127400 w 397"/>
              <a:gd name="T11" fmla="*/ 10510 h 311"/>
              <a:gd name="T12" fmla="*/ 142515 w 397"/>
              <a:gd name="T13" fmla="*/ 59074 h 311"/>
              <a:gd name="T14" fmla="*/ 127400 w 397"/>
              <a:gd name="T15" fmla="*/ 107276 h 311"/>
              <a:gd name="T16" fmla="*/ 86733 w 397"/>
              <a:gd name="T17" fmla="*/ 112350 h 311"/>
              <a:gd name="T18" fmla="*/ 86733 w 397"/>
              <a:gd name="T19" fmla="*/ 112350 h 311"/>
              <a:gd name="T20" fmla="*/ 78815 w 397"/>
              <a:gd name="T21" fmla="*/ 112350 h 311"/>
              <a:gd name="T22" fmla="*/ 78815 w 397"/>
              <a:gd name="T23" fmla="*/ 112350 h 311"/>
              <a:gd name="T24" fmla="*/ 46065 w 397"/>
              <a:gd name="T25" fmla="*/ 86980 h 311"/>
              <a:gd name="T26" fmla="*/ 10437 w 397"/>
              <a:gd name="T27" fmla="*/ 86980 h 311"/>
              <a:gd name="T28" fmla="*/ 0 w 397"/>
              <a:gd name="T29" fmla="*/ 76470 h 311"/>
              <a:gd name="T30" fmla="*/ 0 w 397"/>
              <a:gd name="T31" fmla="*/ 40953 h 311"/>
              <a:gd name="T32" fmla="*/ 10437 w 397"/>
              <a:gd name="T33" fmla="*/ 30806 h 311"/>
              <a:gd name="T34" fmla="*/ 10437 w 397"/>
              <a:gd name="T35" fmla="*/ 30806 h 311"/>
              <a:gd name="T36" fmla="*/ 46065 w 397"/>
              <a:gd name="T37" fmla="*/ 30806 h 311"/>
              <a:gd name="T38" fmla="*/ 78815 w 397"/>
              <a:gd name="T39" fmla="*/ 2899 h 311"/>
              <a:gd name="T40" fmla="*/ 78815 w 397"/>
              <a:gd name="T41" fmla="*/ 2899 h 311"/>
              <a:gd name="T42" fmla="*/ 86733 w 397"/>
              <a:gd name="T43" fmla="*/ 0 h 311"/>
              <a:gd name="T44" fmla="*/ 96810 w 397"/>
              <a:gd name="T45" fmla="*/ 10510 h 311"/>
              <a:gd name="T46" fmla="*/ 96810 w 397"/>
              <a:gd name="T47" fmla="*/ 40953 h 311"/>
              <a:gd name="T48" fmla="*/ 96810 w 397"/>
              <a:gd name="T49" fmla="*/ 66322 h 311"/>
              <a:gd name="T50" fmla="*/ 96810 w 397"/>
              <a:gd name="T51" fmla="*/ 76470 h 311"/>
              <a:gd name="T52" fmla="*/ 96810 w 397"/>
              <a:gd name="T53" fmla="*/ 86980 h 311"/>
              <a:gd name="T54" fmla="*/ 96810 w 397"/>
              <a:gd name="T55" fmla="*/ 102202 h 311"/>
              <a:gd name="T56" fmla="*/ 86733 w 397"/>
              <a:gd name="T57" fmla="*/ 112350 h 3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7" h="311">
                <a:moveTo>
                  <a:pt x="354" y="296"/>
                </a:moveTo>
                <a:lnTo>
                  <a:pt x="354" y="296"/>
                </a:lnTo>
                <a:cubicBezTo>
                  <a:pt x="326" y="268"/>
                  <a:pt x="326" y="268"/>
                  <a:pt x="326" y="268"/>
                </a:cubicBezTo>
                <a:cubicBezTo>
                  <a:pt x="347" y="240"/>
                  <a:pt x="361" y="204"/>
                  <a:pt x="361" y="163"/>
                </a:cubicBezTo>
                <a:cubicBezTo>
                  <a:pt x="361" y="121"/>
                  <a:pt x="347" y="85"/>
                  <a:pt x="326" y="57"/>
                </a:cubicBezTo>
                <a:cubicBezTo>
                  <a:pt x="354" y="29"/>
                  <a:pt x="354" y="29"/>
                  <a:pt x="354" y="29"/>
                </a:cubicBezTo>
                <a:cubicBezTo>
                  <a:pt x="382" y="64"/>
                  <a:pt x="396" y="113"/>
                  <a:pt x="396" y="163"/>
                </a:cubicBezTo>
                <a:cubicBezTo>
                  <a:pt x="396" y="211"/>
                  <a:pt x="382" y="261"/>
                  <a:pt x="354" y="296"/>
                </a:cubicBezTo>
                <a:close/>
                <a:moveTo>
                  <a:pt x="241" y="310"/>
                </a:moveTo>
                <a:lnTo>
                  <a:pt x="241" y="310"/>
                </a:lnTo>
                <a:cubicBezTo>
                  <a:pt x="234" y="310"/>
                  <a:pt x="226" y="310"/>
                  <a:pt x="219" y="310"/>
                </a:cubicBezTo>
                <a:cubicBezTo>
                  <a:pt x="128" y="240"/>
                  <a:pt x="128" y="240"/>
                  <a:pt x="128" y="240"/>
                </a:cubicBezTo>
                <a:cubicBezTo>
                  <a:pt x="29" y="240"/>
                  <a:pt x="29" y="240"/>
                  <a:pt x="29" y="240"/>
                </a:cubicBezTo>
                <a:cubicBezTo>
                  <a:pt x="15" y="240"/>
                  <a:pt x="0" y="225"/>
                  <a:pt x="0" y="211"/>
                </a:cubicBezTo>
                <a:cubicBezTo>
                  <a:pt x="0" y="113"/>
                  <a:pt x="0" y="113"/>
                  <a:pt x="0" y="113"/>
                </a:cubicBezTo>
                <a:cubicBezTo>
                  <a:pt x="0" y="99"/>
                  <a:pt x="15" y="85"/>
                  <a:pt x="29" y="85"/>
                </a:cubicBezTo>
                <a:cubicBezTo>
                  <a:pt x="128" y="85"/>
                  <a:pt x="128" y="85"/>
                  <a:pt x="128" y="85"/>
                </a:cubicBezTo>
                <a:cubicBezTo>
                  <a:pt x="219" y="8"/>
                  <a:pt x="219" y="8"/>
                  <a:pt x="219" y="8"/>
                </a:cubicBezTo>
                <a:cubicBezTo>
                  <a:pt x="226" y="8"/>
                  <a:pt x="234" y="0"/>
                  <a:pt x="241" y="0"/>
                </a:cubicBezTo>
                <a:cubicBezTo>
                  <a:pt x="255" y="0"/>
                  <a:pt x="269" y="15"/>
                  <a:pt x="269" y="29"/>
                </a:cubicBezTo>
                <a:cubicBezTo>
                  <a:pt x="269" y="113"/>
                  <a:pt x="269" y="113"/>
                  <a:pt x="269" y="113"/>
                </a:cubicBezTo>
                <a:cubicBezTo>
                  <a:pt x="269" y="183"/>
                  <a:pt x="269" y="183"/>
                  <a:pt x="269" y="183"/>
                </a:cubicBezTo>
                <a:cubicBezTo>
                  <a:pt x="269" y="211"/>
                  <a:pt x="269" y="211"/>
                  <a:pt x="269" y="211"/>
                </a:cubicBezTo>
                <a:cubicBezTo>
                  <a:pt x="269" y="240"/>
                  <a:pt x="269" y="240"/>
                  <a:pt x="269" y="240"/>
                </a:cubicBezTo>
                <a:cubicBezTo>
                  <a:pt x="269" y="282"/>
                  <a:pt x="269" y="282"/>
                  <a:pt x="269" y="282"/>
                </a:cubicBezTo>
                <a:cubicBezTo>
                  <a:pt x="269" y="303"/>
                  <a:pt x="255" y="310"/>
                  <a:pt x="241" y="31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20" name="Freeform 153">
            <a:extLst>
              <a:ext uri="{FF2B5EF4-FFF2-40B4-BE49-F238E27FC236}">
                <a16:creationId xmlns:a16="http://schemas.microsoft.com/office/drawing/2014/main" id="{31ADF34B-E6EF-4E4E-A745-C18D4F2CA928}"/>
              </a:ext>
            </a:extLst>
          </p:cNvPr>
          <p:cNvSpPr>
            <a:spLocks noChangeArrowheads="1"/>
          </p:cNvSpPr>
          <p:nvPr/>
        </p:nvSpPr>
        <p:spPr bwMode="auto">
          <a:xfrm>
            <a:off x="6107708" y="6170272"/>
            <a:ext cx="516329" cy="330261"/>
          </a:xfrm>
          <a:custGeom>
            <a:avLst/>
            <a:gdLst>
              <a:gd name="T0" fmla="*/ 173323 w 488"/>
              <a:gd name="T1" fmla="*/ 46390 h 311"/>
              <a:gd name="T2" fmla="*/ 173323 w 488"/>
              <a:gd name="T3" fmla="*/ 46390 h 311"/>
              <a:gd name="T4" fmla="*/ 160685 w 488"/>
              <a:gd name="T5" fmla="*/ 59074 h 311"/>
              <a:gd name="T6" fmla="*/ 173323 w 488"/>
              <a:gd name="T7" fmla="*/ 71396 h 311"/>
              <a:gd name="T8" fmla="*/ 173323 w 488"/>
              <a:gd name="T9" fmla="*/ 71396 h 311"/>
              <a:gd name="T10" fmla="*/ 175851 w 488"/>
              <a:gd name="T11" fmla="*/ 79007 h 311"/>
              <a:gd name="T12" fmla="*/ 165740 w 488"/>
              <a:gd name="T13" fmla="*/ 89517 h 311"/>
              <a:gd name="T14" fmla="*/ 160685 w 488"/>
              <a:gd name="T15" fmla="*/ 86980 h 311"/>
              <a:gd name="T16" fmla="*/ 160685 w 488"/>
              <a:gd name="T17" fmla="*/ 86980 h 311"/>
              <a:gd name="T18" fmla="*/ 145519 w 488"/>
              <a:gd name="T19" fmla="*/ 73933 h 311"/>
              <a:gd name="T20" fmla="*/ 132520 w 488"/>
              <a:gd name="T21" fmla="*/ 86980 h 311"/>
              <a:gd name="T22" fmla="*/ 132520 w 488"/>
              <a:gd name="T23" fmla="*/ 86980 h 311"/>
              <a:gd name="T24" fmla="*/ 124937 w 488"/>
              <a:gd name="T25" fmla="*/ 89517 h 311"/>
              <a:gd name="T26" fmla="*/ 114827 w 488"/>
              <a:gd name="T27" fmla="*/ 79007 h 311"/>
              <a:gd name="T28" fmla="*/ 119882 w 488"/>
              <a:gd name="T29" fmla="*/ 71396 h 311"/>
              <a:gd name="T30" fmla="*/ 119882 w 488"/>
              <a:gd name="T31" fmla="*/ 71396 h 311"/>
              <a:gd name="T32" fmla="*/ 132520 w 488"/>
              <a:gd name="T33" fmla="*/ 59074 h 311"/>
              <a:gd name="T34" fmla="*/ 119882 w 488"/>
              <a:gd name="T35" fmla="*/ 46390 h 311"/>
              <a:gd name="T36" fmla="*/ 119882 w 488"/>
              <a:gd name="T37" fmla="*/ 46390 h 311"/>
              <a:gd name="T38" fmla="*/ 114827 w 488"/>
              <a:gd name="T39" fmla="*/ 38416 h 311"/>
              <a:gd name="T40" fmla="*/ 124937 w 488"/>
              <a:gd name="T41" fmla="*/ 28269 h 311"/>
              <a:gd name="T42" fmla="*/ 132520 w 488"/>
              <a:gd name="T43" fmla="*/ 30806 h 311"/>
              <a:gd name="T44" fmla="*/ 132520 w 488"/>
              <a:gd name="T45" fmla="*/ 30806 h 311"/>
              <a:gd name="T46" fmla="*/ 145519 w 488"/>
              <a:gd name="T47" fmla="*/ 43853 h 311"/>
              <a:gd name="T48" fmla="*/ 160685 w 488"/>
              <a:gd name="T49" fmla="*/ 30806 h 311"/>
              <a:gd name="T50" fmla="*/ 160685 w 488"/>
              <a:gd name="T51" fmla="*/ 30806 h 311"/>
              <a:gd name="T52" fmla="*/ 165740 w 488"/>
              <a:gd name="T53" fmla="*/ 28269 h 311"/>
              <a:gd name="T54" fmla="*/ 175851 w 488"/>
              <a:gd name="T55" fmla="*/ 38416 h 311"/>
              <a:gd name="T56" fmla="*/ 173323 w 488"/>
              <a:gd name="T57" fmla="*/ 46390 h 311"/>
              <a:gd name="T58" fmla="*/ 84134 w 488"/>
              <a:gd name="T59" fmla="*/ 112350 h 311"/>
              <a:gd name="T60" fmla="*/ 84134 w 488"/>
              <a:gd name="T61" fmla="*/ 112350 h 311"/>
              <a:gd name="T62" fmla="*/ 79079 w 488"/>
              <a:gd name="T63" fmla="*/ 112350 h 311"/>
              <a:gd name="T64" fmla="*/ 79079 w 488"/>
              <a:gd name="T65" fmla="*/ 112350 h 311"/>
              <a:gd name="T66" fmla="*/ 43331 w 488"/>
              <a:gd name="T67" fmla="*/ 86980 h 311"/>
              <a:gd name="T68" fmla="*/ 10111 w 488"/>
              <a:gd name="T69" fmla="*/ 86980 h 311"/>
              <a:gd name="T70" fmla="*/ 0 w 488"/>
              <a:gd name="T71" fmla="*/ 76470 h 311"/>
              <a:gd name="T72" fmla="*/ 0 w 488"/>
              <a:gd name="T73" fmla="*/ 40953 h 311"/>
              <a:gd name="T74" fmla="*/ 10111 w 488"/>
              <a:gd name="T75" fmla="*/ 30806 h 311"/>
              <a:gd name="T76" fmla="*/ 10111 w 488"/>
              <a:gd name="T77" fmla="*/ 30806 h 311"/>
              <a:gd name="T78" fmla="*/ 43331 w 488"/>
              <a:gd name="T79" fmla="*/ 30806 h 311"/>
              <a:gd name="T80" fmla="*/ 79079 w 488"/>
              <a:gd name="T81" fmla="*/ 2899 h 311"/>
              <a:gd name="T82" fmla="*/ 79079 w 488"/>
              <a:gd name="T83" fmla="*/ 2899 h 311"/>
              <a:gd name="T84" fmla="*/ 84134 w 488"/>
              <a:gd name="T85" fmla="*/ 0 h 311"/>
              <a:gd name="T86" fmla="*/ 94245 w 488"/>
              <a:gd name="T87" fmla="*/ 10510 h 311"/>
              <a:gd name="T88" fmla="*/ 94245 w 488"/>
              <a:gd name="T89" fmla="*/ 40953 h 311"/>
              <a:gd name="T90" fmla="*/ 94245 w 488"/>
              <a:gd name="T91" fmla="*/ 66322 h 311"/>
              <a:gd name="T92" fmla="*/ 94245 w 488"/>
              <a:gd name="T93" fmla="*/ 76470 h 311"/>
              <a:gd name="T94" fmla="*/ 94245 w 488"/>
              <a:gd name="T95" fmla="*/ 86980 h 311"/>
              <a:gd name="T96" fmla="*/ 94245 w 488"/>
              <a:gd name="T97" fmla="*/ 102202 h 311"/>
              <a:gd name="T98" fmla="*/ 84134 w 488"/>
              <a:gd name="T99" fmla="*/ 112350 h 3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88" h="311">
                <a:moveTo>
                  <a:pt x="480" y="128"/>
                </a:moveTo>
                <a:lnTo>
                  <a:pt x="480" y="128"/>
                </a:lnTo>
                <a:cubicBezTo>
                  <a:pt x="445" y="163"/>
                  <a:pt x="445" y="163"/>
                  <a:pt x="445" y="163"/>
                </a:cubicBezTo>
                <a:cubicBezTo>
                  <a:pt x="480" y="197"/>
                  <a:pt x="480" y="197"/>
                  <a:pt x="480" y="197"/>
                </a:cubicBezTo>
                <a:cubicBezTo>
                  <a:pt x="487" y="204"/>
                  <a:pt x="487" y="211"/>
                  <a:pt x="487" y="218"/>
                </a:cubicBezTo>
                <a:cubicBezTo>
                  <a:pt x="487" y="233"/>
                  <a:pt x="480" y="247"/>
                  <a:pt x="459" y="247"/>
                </a:cubicBezTo>
                <a:cubicBezTo>
                  <a:pt x="452" y="247"/>
                  <a:pt x="445" y="247"/>
                  <a:pt x="445" y="240"/>
                </a:cubicBezTo>
                <a:cubicBezTo>
                  <a:pt x="403" y="204"/>
                  <a:pt x="403" y="204"/>
                  <a:pt x="403" y="204"/>
                </a:cubicBezTo>
                <a:cubicBezTo>
                  <a:pt x="367" y="240"/>
                  <a:pt x="367" y="240"/>
                  <a:pt x="367" y="240"/>
                </a:cubicBezTo>
                <a:cubicBezTo>
                  <a:pt x="360" y="247"/>
                  <a:pt x="353" y="247"/>
                  <a:pt x="346" y="247"/>
                </a:cubicBezTo>
                <a:cubicBezTo>
                  <a:pt x="332" y="247"/>
                  <a:pt x="318" y="233"/>
                  <a:pt x="318" y="218"/>
                </a:cubicBezTo>
                <a:cubicBezTo>
                  <a:pt x="318" y="211"/>
                  <a:pt x="325" y="204"/>
                  <a:pt x="332" y="197"/>
                </a:cubicBezTo>
                <a:cubicBezTo>
                  <a:pt x="367" y="163"/>
                  <a:pt x="367" y="163"/>
                  <a:pt x="367" y="163"/>
                </a:cubicBezTo>
                <a:cubicBezTo>
                  <a:pt x="332" y="128"/>
                  <a:pt x="332" y="128"/>
                  <a:pt x="332" y="128"/>
                </a:cubicBezTo>
                <a:cubicBezTo>
                  <a:pt x="325" y="121"/>
                  <a:pt x="318" y="113"/>
                  <a:pt x="318" y="106"/>
                </a:cubicBezTo>
                <a:cubicBezTo>
                  <a:pt x="318" y="92"/>
                  <a:pt x="332" y="78"/>
                  <a:pt x="346" y="78"/>
                </a:cubicBezTo>
                <a:cubicBezTo>
                  <a:pt x="353" y="78"/>
                  <a:pt x="360" y="78"/>
                  <a:pt x="367" y="85"/>
                </a:cubicBezTo>
                <a:cubicBezTo>
                  <a:pt x="403" y="121"/>
                  <a:pt x="403" y="121"/>
                  <a:pt x="403" y="121"/>
                </a:cubicBezTo>
                <a:cubicBezTo>
                  <a:pt x="445" y="85"/>
                  <a:pt x="445" y="85"/>
                  <a:pt x="445" y="85"/>
                </a:cubicBezTo>
                <a:cubicBezTo>
                  <a:pt x="445" y="78"/>
                  <a:pt x="452" y="78"/>
                  <a:pt x="459" y="78"/>
                </a:cubicBezTo>
                <a:cubicBezTo>
                  <a:pt x="480" y="78"/>
                  <a:pt x="487" y="92"/>
                  <a:pt x="487" y="106"/>
                </a:cubicBezTo>
                <a:cubicBezTo>
                  <a:pt x="487" y="113"/>
                  <a:pt x="487" y="121"/>
                  <a:pt x="480" y="128"/>
                </a:cubicBezTo>
                <a:close/>
                <a:moveTo>
                  <a:pt x="233" y="310"/>
                </a:moveTo>
                <a:lnTo>
                  <a:pt x="233" y="310"/>
                </a:lnTo>
                <a:cubicBezTo>
                  <a:pt x="226" y="310"/>
                  <a:pt x="226" y="310"/>
                  <a:pt x="219" y="310"/>
                </a:cubicBezTo>
                <a:cubicBezTo>
                  <a:pt x="120" y="240"/>
                  <a:pt x="120" y="240"/>
                  <a:pt x="120" y="240"/>
                </a:cubicBezTo>
                <a:cubicBezTo>
                  <a:pt x="28" y="240"/>
                  <a:pt x="28" y="240"/>
                  <a:pt x="28" y="240"/>
                </a:cubicBezTo>
                <a:cubicBezTo>
                  <a:pt x="14" y="240"/>
                  <a:pt x="0" y="225"/>
                  <a:pt x="0" y="211"/>
                </a:cubicBezTo>
                <a:cubicBezTo>
                  <a:pt x="0" y="113"/>
                  <a:pt x="0" y="113"/>
                  <a:pt x="0" y="113"/>
                </a:cubicBezTo>
                <a:cubicBezTo>
                  <a:pt x="0" y="99"/>
                  <a:pt x="14" y="85"/>
                  <a:pt x="28" y="85"/>
                </a:cubicBezTo>
                <a:cubicBezTo>
                  <a:pt x="120" y="85"/>
                  <a:pt x="120" y="85"/>
                  <a:pt x="120" y="85"/>
                </a:cubicBezTo>
                <a:cubicBezTo>
                  <a:pt x="219" y="8"/>
                  <a:pt x="219" y="8"/>
                  <a:pt x="219" y="8"/>
                </a:cubicBezTo>
                <a:cubicBezTo>
                  <a:pt x="226" y="8"/>
                  <a:pt x="226" y="0"/>
                  <a:pt x="233" y="0"/>
                </a:cubicBezTo>
                <a:cubicBezTo>
                  <a:pt x="254" y="0"/>
                  <a:pt x="261" y="15"/>
                  <a:pt x="261" y="29"/>
                </a:cubicBezTo>
                <a:cubicBezTo>
                  <a:pt x="261" y="113"/>
                  <a:pt x="261" y="113"/>
                  <a:pt x="261" y="113"/>
                </a:cubicBezTo>
                <a:cubicBezTo>
                  <a:pt x="261" y="183"/>
                  <a:pt x="261" y="183"/>
                  <a:pt x="261" y="183"/>
                </a:cubicBezTo>
                <a:cubicBezTo>
                  <a:pt x="261" y="211"/>
                  <a:pt x="261" y="211"/>
                  <a:pt x="261" y="211"/>
                </a:cubicBezTo>
                <a:cubicBezTo>
                  <a:pt x="261" y="240"/>
                  <a:pt x="261" y="240"/>
                  <a:pt x="261" y="240"/>
                </a:cubicBezTo>
                <a:cubicBezTo>
                  <a:pt x="261" y="282"/>
                  <a:pt x="261" y="282"/>
                  <a:pt x="261" y="282"/>
                </a:cubicBezTo>
                <a:cubicBezTo>
                  <a:pt x="261" y="303"/>
                  <a:pt x="254" y="310"/>
                  <a:pt x="233" y="31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21" name="Freeform 154">
            <a:extLst>
              <a:ext uri="{FF2B5EF4-FFF2-40B4-BE49-F238E27FC236}">
                <a16:creationId xmlns:a16="http://schemas.microsoft.com/office/drawing/2014/main" id="{1D13C0A8-D387-428C-99A1-05C042662238}"/>
              </a:ext>
            </a:extLst>
          </p:cNvPr>
          <p:cNvSpPr>
            <a:spLocks noChangeArrowheads="1"/>
          </p:cNvSpPr>
          <p:nvPr/>
        </p:nvSpPr>
        <p:spPr bwMode="auto">
          <a:xfrm>
            <a:off x="4819050" y="6170272"/>
            <a:ext cx="516326" cy="330261"/>
          </a:xfrm>
          <a:custGeom>
            <a:avLst/>
            <a:gdLst>
              <a:gd name="T0" fmla="*/ 165741 w 488"/>
              <a:gd name="T1" fmla="*/ 68859 h 311"/>
              <a:gd name="T2" fmla="*/ 165741 w 488"/>
              <a:gd name="T3" fmla="*/ 68859 h 311"/>
              <a:gd name="T4" fmla="*/ 124938 w 488"/>
              <a:gd name="T5" fmla="*/ 68859 h 311"/>
              <a:gd name="T6" fmla="*/ 114827 w 488"/>
              <a:gd name="T7" fmla="*/ 59074 h 311"/>
              <a:gd name="T8" fmla="*/ 124938 w 488"/>
              <a:gd name="T9" fmla="*/ 48926 h 311"/>
              <a:gd name="T10" fmla="*/ 165741 w 488"/>
              <a:gd name="T11" fmla="*/ 48926 h 311"/>
              <a:gd name="T12" fmla="*/ 175852 w 488"/>
              <a:gd name="T13" fmla="*/ 59074 h 311"/>
              <a:gd name="T14" fmla="*/ 165741 w 488"/>
              <a:gd name="T15" fmla="*/ 68859 h 311"/>
              <a:gd name="T16" fmla="*/ 84134 w 488"/>
              <a:gd name="T17" fmla="*/ 112350 h 311"/>
              <a:gd name="T18" fmla="*/ 84134 w 488"/>
              <a:gd name="T19" fmla="*/ 112350 h 311"/>
              <a:gd name="T20" fmla="*/ 79079 w 488"/>
              <a:gd name="T21" fmla="*/ 112350 h 311"/>
              <a:gd name="T22" fmla="*/ 79079 w 488"/>
              <a:gd name="T23" fmla="*/ 112350 h 311"/>
              <a:gd name="T24" fmla="*/ 43331 w 488"/>
              <a:gd name="T25" fmla="*/ 86980 h 311"/>
              <a:gd name="T26" fmla="*/ 10111 w 488"/>
              <a:gd name="T27" fmla="*/ 86980 h 311"/>
              <a:gd name="T28" fmla="*/ 0 w 488"/>
              <a:gd name="T29" fmla="*/ 76470 h 311"/>
              <a:gd name="T30" fmla="*/ 0 w 488"/>
              <a:gd name="T31" fmla="*/ 40953 h 311"/>
              <a:gd name="T32" fmla="*/ 10111 w 488"/>
              <a:gd name="T33" fmla="*/ 30806 h 311"/>
              <a:gd name="T34" fmla="*/ 10111 w 488"/>
              <a:gd name="T35" fmla="*/ 30806 h 311"/>
              <a:gd name="T36" fmla="*/ 43331 w 488"/>
              <a:gd name="T37" fmla="*/ 30806 h 311"/>
              <a:gd name="T38" fmla="*/ 76552 w 488"/>
              <a:gd name="T39" fmla="*/ 2899 h 311"/>
              <a:gd name="T40" fmla="*/ 76552 w 488"/>
              <a:gd name="T41" fmla="*/ 2899 h 311"/>
              <a:gd name="T42" fmla="*/ 84134 w 488"/>
              <a:gd name="T43" fmla="*/ 0 h 311"/>
              <a:gd name="T44" fmla="*/ 94245 w 488"/>
              <a:gd name="T45" fmla="*/ 10510 h 311"/>
              <a:gd name="T46" fmla="*/ 94245 w 488"/>
              <a:gd name="T47" fmla="*/ 40953 h 311"/>
              <a:gd name="T48" fmla="*/ 94245 w 488"/>
              <a:gd name="T49" fmla="*/ 66322 h 311"/>
              <a:gd name="T50" fmla="*/ 94245 w 488"/>
              <a:gd name="T51" fmla="*/ 76470 h 311"/>
              <a:gd name="T52" fmla="*/ 94245 w 488"/>
              <a:gd name="T53" fmla="*/ 86980 h 311"/>
              <a:gd name="T54" fmla="*/ 94245 w 488"/>
              <a:gd name="T55" fmla="*/ 102202 h 311"/>
              <a:gd name="T56" fmla="*/ 84134 w 488"/>
              <a:gd name="T57" fmla="*/ 112350 h 3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8" h="311">
                <a:moveTo>
                  <a:pt x="459" y="190"/>
                </a:moveTo>
                <a:lnTo>
                  <a:pt x="459" y="190"/>
                </a:lnTo>
                <a:cubicBezTo>
                  <a:pt x="346" y="190"/>
                  <a:pt x="346" y="190"/>
                  <a:pt x="346" y="190"/>
                </a:cubicBezTo>
                <a:cubicBezTo>
                  <a:pt x="332" y="190"/>
                  <a:pt x="318" y="176"/>
                  <a:pt x="318" y="163"/>
                </a:cubicBezTo>
                <a:cubicBezTo>
                  <a:pt x="318" y="149"/>
                  <a:pt x="332" y="135"/>
                  <a:pt x="346" y="135"/>
                </a:cubicBezTo>
                <a:cubicBezTo>
                  <a:pt x="459" y="135"/>
                  <a:pt x="459" y="135"/>
                  <a:pt x="459" y="135"/>
                </a:cubicBezTo>
                <a:cubicBezTo>
                  <a:pt x="473" y="135"/>
                  <a:pt x="487" y="149"/>
                  <a:pt x="487" y="163"/>
                </a:cubicBezTo>
                <a:cubicBezTo>
                  <a:pt x="487" y="176"/>
                  <a:pt x="473" y="190"/>
                  <a:pt x="459" y="190"/>
                </a:cubicBezTo>
                <a:close/>
                <a:moveTo>
                  <a:pt x="233" y="310"/>
                </a:moveTo>
                <a:lnTo>
                  <a:pt x="233" y="310"/>
                </a:lnTo>
                <a:cubicBezTo>
                  <a:pt x="226" y="310"/>
                  <a:pt x="219" y="310"/>
                  <a:pt x="219" y="310"/>
                </a:cubicBezTo>
                <a:cubicBezTo>
                  <a:pt x="120" y="240"/>
                  <a:pt x="120" y="240"/>
                  <a:pt x="120" y="240"/>
                </a:cubicBezTo>
                <a:cubicBezTo>
                  <a:pt x="28" y="240"/>
                  <a:pt x="28" y="240"/>
                  <a:pt x="28" y="240"/>
                </a:cubicBezTo>
                <a:cubicBezTo>
                  <a:pt x="7" y="240"/>
                  <a:pt x="0" y="225"/>
                  <a:pt x="0" y="211"/>
                </a:cubicBezTo>
                <a:cubicBezTo>
                  <a:pt x="0" y="113"/>
                  <a:pt x="0" y="113"/>
                  <a:pt x="0" y="113"/>
                </a:cubicBezTo>
                <a:cubicBezTo>
                  <a:pt x="0" y="99"/>
                  <a:pt x="7" y="85"/>
                  <a:pt x="28" y="85"/>
                </a:cubicBezTo>
                <a:cubicBezTo>
                  <a:pt x="120" y="85"/>
                  <a:pt x="120" y="85"/>
                  <a:pt x="120" y="85"/>
                </a:cubicBezTo>
                <a:cubicBezTo>
                  <a:pt x="212" y="8"/>
                  <a:pt x="212" y="8"/>
                  <a:pt x="212" y="8"/>
                </a:cubicBezTo>
                <a:cubicBezTo>
                  <a:pt x="219" y="8"/>
                  <a:pt x="226" y="0"/>
                  <a:pt x="233" y="0"/>
                </a:cubicBezTo>
                <a:cubicBezTo>
                  <a:pt x="247" y="0"/>
                  <a:pt x="261" y="15"/>
                  <a:pt x="261" y="29"/>
                </a:cubicBezTo>
                <a:cubicBezTo>
                  <a:pt x="261" y="113"/>
                  <a:pt x="261" y="113"/>
                  <a:pt x="261" y="113"/>
                </a:cubicBezTo>
                <a:cubicBezTo>
                  <a:pt x="261" y="183"/>
                  <a:pt x="261" y="183"/>
                  <a:pt x="261" y="183"/>
                </a:cubicBezTo>
                <a:cubicBezTo>
                  <a:pt x="261" y="211"/>
                  <a:pt x="261" y="211"/>
                  <a:pt x="261" y="211"/>
                </a:cubicBezTo>
                <a:cubicBezTo>
                  <a:pt x="261" y="240"/>
                  <a:pt x="261" y="240"/>
                  <a:pt x="261" y="240"/>
                </a:cubicBezTo>
                <a:cubicBezTo>
                  <a:pt x="261" y="282"/>
                  <a:pt x="261" y="282"/>
                  <a:pt x="261" y="282"/>
                </a:cubicBezTo>
                <a:cubicBezTo>
                  <a:pt x="261" y="303"/>
                  <a:pt x="247" y="310"/>
                  <a:pt x="233" y="31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22" name="Freeform 155">
            <a:extLst>
              <a:ext uri="{FF2B5EF4-FFF2-40B4-BE49-F238E27FC236}">
                <a16:creationId xmlns:a16="http://schemas.microsoft.com/office/drawing/2014/main" id="{42FF95D2-1680-47A0-A075-163243163C39}"/>
              </a:ext>
            </a:extLst>
          </p:cNvPr>
          <p:cNvSpPr>
            <a:spLocks noChangeArrowheads="1"/>
          </p:cNvSpPr>
          <p:nvPr/>
        </p:nvSpPr>
        <p:spPr bwMode="auto">
          <a:xfrm>
            <a:off x="3479667" y="6170272"/>
            <a:ext cx="520979" cy="330261"/>
          </a:xfrm>
          <a:custGeom>
            <a:avLst/>
            <a:gdLst>
              <a:gd name="T0" fmla="*/ 167383 w 495"/>
              <a:gd name="T1" fmla="*/ 68859 h 311"/>
              <a:gd name="T2" fmla="*/ 167383 w 495"/>
              <a:gd name="T3" fmla="*/ 68859 h 311"/>
              <a:gd name="T4" fmla="*/ 157326 w 495"/>
              <a:gd name="T5" fmla="*/ 68859 h 311"/>
              <a:gd name="T6" fmla="*/ 157326 w 495"/>
              <a:gd name="T7" fmla="*/ 79007 h 311"/>
              <a:gd name="T8" fmla="*/ 147269 w 495"/>
              <a:gd name="T9" fmla="*/ 89517 h 311"/>
              <a:gd name="T10" fmla="*/ 136852 w 495"/>
              <a:gd name="T11" fmla="*/ 79007 h 311"/>
              <a:gd name="T12" fmla="*/ 136852 w 495"/>
              <a:gd name="T13" fmla="*/ 68859 h 311"/>
              <a:gd name="T14" fmla="*/ 126795 w 495"/>
              <a:gd name="T15" fmla="*/ 68859 h 311"/>
              <a:gd name="T16" fmla="*/ 116737 w 495"/>
              <a:gd name="T17" fmla="*/ 59074 h 311"/>
              <a:gd name="T18" fmla="*/ 126795 w 495"/>
              <a:gd name="T19" fmla="*/ 48926 h 311"/>
              <a:gd name="T20" fmla="*/ 136852 w 495"/>
              <a:gd name="T21" fmla="*/ 48926 h 311"/>
              <a:gd name="T22" fmla="*/ 136852 w 495"/>
              <a:gd name="T23" fmla="*/ 38416 h 311"/>
              <a:gd name="T24" fmla="*/ 147269 w 495"/>
              <a:gd name="T25" fmla="*/ 28269 h 311"/>
              <a:gd name="T26" fmla="*/ 157326 w 495"/>
              <a:gd name="T27" fmla="*/ 38416 h 311"/>
              <a:gd name="T28" fmla="*/ 157326 w 495"/>
              <a:gd name="T29" fmla="*/ 48926 h 311"/>
              <a:gd name="T30" fmla="*/ 167383 w 495"/>
              <a:gd name="T31" fmla="*/ 48926 h 311"/>
              <a:gd name="T32" fmla="*/ 177441 w 495"/>
              <a:gd name="T33" fmla="*/ 59074 h 311"/>
              <a:gd name="T34" fmla="*/ 167383 w 495"/>
              <a:gd name="T35" fmla="*/ 68859 h 311"/>
              <a:gd name="T36" fmla="*/ 86206 w 495"/>
              <a:gd name="T37" fmla="*/ 112350 h 311"/>
              <a:gd name="T38" fmla="*/ 86206 w 495"/>
              <a:gd name="T39" fmla="*/ 112350 h 311"/>
              <a:gd name="T40" fmla="*/ 78663 w 495"/>
              <a:gd name="T41" fmla="*/ 112350 h 311"/>
              <a:gd name="T42" fmla="*/ 78663 w 495"/>
              <a:gd name="T43" fmla="*/ 112350 h 311"/>
              <a:gd name="T44" fmla="*/ 45617 w 495"/>
              <a:gd name="T45" fmla="*/ 86980 h 311"/>
              <a:gd name="T46" fmla="*/ 10057 w 495"/>
              <a:gd name="T47" fmla="*/ 86980 h 311"/>
              <a:gd name="T48" fmla="*/ 0 w 495"/>
              <a:gd name="T49" fmla="*/ 76470 h 311"/>
              <a:gd name="T50" fmla="*/ 0 w 495"/>
              <a:gd name="T51" fmla="*/ 40953 h 311"/>
              <a:gd name="T52" fmla="*/ 10057 w 495"/>
              <a:gd name="T53" fmla="*/ 30806 h 311"/>
              <a:gd name="T54" fmla="*/ 10057 w 495"/>
              <a:gd name="T55" fmla="*/ 30806 h 311"/>
              <a:gd name="T56" fmla="*/ 45617 w 495"/>
              <a:gd name="T57" fmla="*/ 30806 h 311"/>
              <a:gd name="T58" fmla="*/ 78663 w 495"/>
              <a:gd name="T59" fmla="*/ 2899 h 311"/>
              <a:gd name="T60" fmla="*/ 78663 w 495"/>
              <a:gd name="T61" fmla="*/ 2899 h 311"/>
              <a:gd name="T62" fmla="*/ 86206 w 495"/>
              <a:gd name="T63" fmla="*/ 0 h 311"/>
              <a:gd name="T64" fmla="*/ 96263 w 495"/>
              <a:gd name="T65" fmla="*/ 10510 h 311"/>
              <a:gd name="T66" fmla="*/ 96263 w 495"/>
              <a:gd name="T67" fmla="*/ 40953 h 311"/>
              <a:gd name="T68" fmla="*/ 96263 w 495"/>
              <a:gd name="T69" fmla="*/ 66322 h 311"/>
              <a:gd name="T70" fmla="*/ 96263 w 495"/>
              <a:gd name="T71" fmla="*/ 76470 h 311"/>
              <a:gd name="T72" fmla="*/ 96263 w 495"/>
              <a:gd name="T73" fmla="*/ 86980 h 311"/>
              <a:gd name="T74" fmla="*/ 96263 w 495"/>
              <a:gd name="T75" fmla="*/ 102202 h 311"/>
              <a:gd name="T76" fmla="*/ 86206 w 495"/>
              <a:gd name="T77" fmla="*/ 112350 h 3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95" h="311">
                <a:moveTo>
                  <a:pt x="466" y="190"/>
                </a:moveTo>
                <a:lnTo>
                  <a:pt x="466" y="190"/>
                </a:lnTo>
                <a:cubicBezTo>
                  <a:pt x="438" y="190"/>
                  <a:pt x="438" y="190"/>
                  <a:pt x="438" y="190"/>
                </a:cubicBezTo>
                <a:cubicBezTo>
                  <a:pt x="438" y="218"/>
                  <a:pt x="438" y="218"/>
                  <a:pt x="438" y="218"/>
                </a:cubicBezTo>
                <a:cubicBezTo>
                  <a:pt x="438" y="233"/>
                  <a:pt x="424" y="247"/>
                  <a:pt x="410" y="247"/>
                </a:cubicBezTo>
                <a:cubicBezTo>
                  <a:pt x="388" y="247"/>
                  <a:pt x="381" y="233"/>
                  <a:pt x="381" y="218"/>
                </a:cubicBezTo>
                <a:cubicBezTo>
                  <a:pt x="381" y="190"/>
                  <a:pt x="381" y="190"/>
                  <a:pt x="381" y="190"/>
                </a:cubicBezTo>
                <a:cubicBezTo>
                  <a:pt x="353" y="190"/>
                  <a:pt x="353" y="190"/>
                  <a:pt x="353" y="190"/>
                </a:cubicBezTo>
                <a:cubicBezTo>
                  <a:pt x="332" y="190"/>
                  <a:pt x="325" y="176"/>
                  <a:pt x="325" y="163"/>
                </a:cubicBezTo>
                <a:cubicBezTo>
                  <a:pt x="325" y="149"/>
                  <a:pt x="332" y="135"/>
                  <a:pt x="353" y="135"/>
                </a:cubicBezTo>
                <a:cubicBezTo>
                  <a:pt x="381" y="135"/>
                  <a:pt x="381" y="135"/>
                  <a:pt x="381" y="135"/>
                </a:cubicBezTo>
                <a:cubicBezTo>
                  <a:pt x="381" y="106"/>
                  <a:pt x="381" y="106"/>
                  <a:pt x="381" y="106"/>
                </a:cubicBezTo>
                <a:cubicBezTo>
                  <a:pt x="381" y="92"/>
                  <a:pt x="388" y="78"/>
                  <a:pt x="410" y="78"/>
                </a:cubicBezTo>
                <a:cubicBezTo>
                  <a:pt x="424" y="78"/>
                  <a:pt x="438" y="92"/>
                  <a:pt x="438" y="106"/>
                </a:cubicBezTo>
                <a:cubicBezTo>
                  <a:pt x="438" y="135"/>
                  <a:pt x="438" y="135"/>
                  <a:pt x="438" y="135"/>
                </a:cubicBezTo>
                <a:cubicBezTo>
                  <a:pt x="466" y="135"/>
                  <a:pt x="466" y="135"/>
                  <a:pt x="466" y="135"/>
                </a:cubicBezTo>
                <a:cubicBezTo>
                  <a:pt x="480" y="135"/>
                  <a:pt x="494" y="149"/>
                  <a:pt x="494" y="163"/>
                </a:cubicBezTo>
                <a:cubicBezTo>
                  <a:pt x="494" y="176"/>
                  <a:pt x="480" y="190"/>
                  <a:pt x="466" y="190"/>
                </a:cubicBezTo>
                <a:close/>
                <a:moveTo>
                  <a:pt x="240" y="310"/>
                </a:moveTo>
                <a:lnTo>
                  <a:pt x="240" y="310"/>
                </a:lnTo>
                <a:cubicBezTo>
                  <a:pt x="233" y="310"/>
                  <a:pt x="226" y="310"/>
                  <a:pt x="219" y="310"/>
                </a:cubicBezTo>
                <a:cubicBezTo>
                  <a:pt x="127" y="240"/>
                  <a:pt x="127" y="240"/>
                  <a:pt x="127" y="240"/>
                </a:cubicBezTo>
                <a:cubicBezTo>
                  <a:pt x="28" y="240"/>
                  <a:pt x="28" y="240"/>
                  <a:pt x="28" y="240"/>
                </a:cubicBezTo>
                <a:cubicBezTo>
                  <a:pt x="14" y="240"/>
                  <a:pt x="0" y="225"/>
                  <a:pt x="0" y="211"/>
                </a:cubicBezTo>
                <a:cubicBezTo>
                  <a:pt x="0" y="113"/>
                  <a:pt x="0" y="113"/>
                  <a:pt x="0" y="113"/>
                </a:cubicBezTo>
                <a:cubicBezTo>
                  <a:pt x="0" y="99"/>
                  <a:pt x="14" y="85"/>
                  <a:pt x="28" y="85"/>
                </a:cubicBezTo>
                <a:cubicBezTo>
                  <a:pt x="127" y="85"/>
                  <a:pt x="127" y="85"/>
                  <a:pt x="127" y="85"/>
                </a:cubicBezTo>
                <a:cubicBezTo>
                  <a:pt x="219" y="8"/>
                  <a:pt x="219" y="8"/>
                  <a:pt x="219" y="8"/>
                </a:cubicBezTo>
                <a:cubicBezTo>
                  <a:pt x="226" y="8"/>
                  <a:pt x="233" y="0"/>
                  <a:pt x="240" y="0"/>
                </a:cubicBezTo>
                <a:cubicBezTo>
                  <a:pt x="254" y="0"/>
                  <a:pt x="268" y="15"/>
                  <a:pt x="268" y="29"/>
                </a:cubicBezTo>
                <a:cubicBezTo>
                  <a:pt x="268" y="113"/>
                  <a:pt x="268" y="113"/>
                  <a:pt x="268" y="113"/>
                </a:cubicBezTo>
                <a:cubicBezTo>
                  <a:pt x="268" y="183"/>
                  <a:pt x="268" y="183"/>
                  <a:pt x="268" y="183"/>
                </a:cubicBezTo>
                <a:cubicBezTo>
                  <a:pt x="268" y="211"/>
                  <a:pt x="268" y="211"/>
                  <a:pt x="268" y="211"/>
                </a:cubicBezTo>
                <a:cubicBezTo>
                  <a:pt x="268" y="240"/>
                  <a:pt x="268" y="240"/>
                  <a:pt x="268" y="240"/>
                </a:cubicBezTo>
                <a:cubicBezTo>
                  <a:pt x="268" y="282"/>
                  <a:pt x="268" y="282"/>
                  <a:pt x="268" y="282"/>
                </a:cubicBezTo>
                <a:cubicBezTo>
                  <a:pt x="268" y="303"/>
                  <a:pt x="254" y="310"/>
                  <a:pt x="240" y="31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23" name="Freeform 156">
            <a:extLst>
              <a:ext uri="{FF2B5EF4-FFF2-40B4-BE49-F238E27FC236}">
                <a16:creationId xmlns:a16="http://schemas.microsoft.com/office/drawing/2014/main" id="{2783D40A-9855-418A-8DB7-C8803FDA3218}"/>
              </a:ext>
            </a:extLst>
          </p:cNvPr>
          <p:cNvSpPr>
            <a:spLocks noChangeArrowheads="1"/>
          </p:cNvSpPr>
          <p:nvPr/>
        </p:nvSpPr>
        <p:spPr bwMode="auto">
          <a:xfrm>
            <a:off x="2309864" y="6170272"/>
            <a:ext cx="395386" cy="330261"/>
          </a:xfrm>
          <a:custGeom>
            <a:avLst/>
            <a:gdLst>
              <a:gd name="T0" fmla="*/ 132066 w 376"/>
              <a:gd name="T1" fmla="*/ 18121 h 311"/>
              <a:gd name="T2" fmla="*/ 132066 w 376"/>
              <a:gd name="T3" fmla="*/ 18121 h 311"/>
              <a:gd name="T4" fmla="*/ 7536 w 376"/>
              <a:gd name="T5" fmla="*/ 104739 h 311"/>
              <a:gd name="T6" fmla="*/ 5024 w 376"/>
              <a:gd name="T7" fmla="*/ 104739 h 311"/>
              <a:gd name="T8" fmla="*/ 0 w 376"/>
              <a:gd name="T9" fmla="*/ 99665 h 311"/>
              <a:gd name="T10" fmla="*/ 0 w 376"/>
              <a:gd name="T11" fmla="*/ 97128 h 311"/>
              <a:gd name="T12" fmla="*/ 127042 w 376"/>
              <a:gd name="T13" fmla="*/ 10510 h 311"/>
              <a:gd name="T14" fmla="*/ 129554 w 376"/>
              <a:gd name="T15" fmla="*/ 10510 h 311"/>
              <a:gd name="T16" fmla="*/ 134578 w 376"/>
              <a:gd name="T17" fmla="*/ 15584 h 311"/>
              <a:gd name="T18" fmla="*/ 132066 w 376"/>
              <a:gd name="T19" fmla="*/ 18121 h 311"/>
              <a:gd name="T20" fmla="*/ 15432 w 376"/>
              <a:gd name="T21" fmla="*/ 40953 h 311"/>
              <a:gd name="T22" fmla="*/ 15432 w 376"/>
              <a:gd name="T23" fmla="*/ 40953 h 311"/>
              <a:gd name="T24" fmla="*/ 25480 w 376"/>
              <a:gd name="T25" fmla="*/ 30806 h 311"/>
              <a:gd name="T26" fmla="*/ 25480 w 376"/>
              <a:gd name="T27" fmla="*/ 30806 h 311"/>
              <a:gd name="T28" fmla="*/ 58497 w 376"/>
              <a:gd name="T29" fmla="*/ 30806 h 311"/>
              <a:gd name="T30" fmla="*/ 91513 w 376"/>
              <a:gd name="T31" fmla="*/ 2899 h 311"/>
              <a:gd name="T32" fmla="*/ 91513 w 376"/>
              <a:gd name="T33" fmla="*/ 2899 h 311"/>
              <a:gd name="T34" fmla="*/ 99050 w 376"/>
              <a:gd name="T35" fmla="*/ 0 h 311"/>
              <a:gd name="T36" fmla="*/ 109098 w 376"/>
              <a:gd name="T37" fmla="*/ 10510 h 311"/>
              <a:gd name="T38" fmla="*/ 15432 w 376"/>
              <a:gd name="T39" fmla="*/ 73933 h 311"/>
              <a:gd name="T40" fmla="*/ 15432 w 376"/>
              <a:gd name="T41" fmla="*/ 40953 h 311"/>
              <a:gd name="T42" fmla="*/ 109098 w 376"/>
              <a:gd name="T43" fmla="*/ 66322 h 311"/>
              <a:gd name="T44" fmla="*/ 109098 w 376"/>
              <a:gd name="T45" fmla="*/ 66322 h 311"/>
              <a:gd name="T46" fmla="*/ 109098 w 376"/>
              <a:gd name="T47" fmla="*/ 76470 h 311"/>
              <a:gd name="T48" fmla="*/ 109098 w 376"/>
              <a:gd name="T49" fmla="*/ 86980 h 311"/>
              <a:gd name="T50" fmla="*/ 109098 w 376"/>
              <a:gd name="T51" fmla="*/ 102202 h 311"/>
              <a:gd name="T52" fmla="*/ 99050 w 376"/>
              <a:gd name="T53" fmla="*/ 112350 h 311"/>
              <a:gd name="T54" fmla="*/ 94025 w 376"/>
              <a:gd name="T55" fmla="*/ 112350 h 311"/>
              <a:gd name="T56" fmla="*/ 94025 w 376"/>
              <a:gd name="T57" fmla="*/ 112350 h 311"/>
              <a:gd name="T58" fmla="*/ 58497 w 376"/>
              <a:gd name="T59" fmla="*/ 86980 h 311"/>
              <a:gd name="T60" fmla="*/ 50601 w 376"/>
              <a:gd name="T61" fmla="*/ 86980 h 311"/>
              <a:gd name="T62" fmla="*/ 109098 w 376"/>
              <a:gd name="T63" fmla="*/ 46390 h 311"/>
              <a:gd name="T64" fmla="*/ 109098 w 376"/>
              <a:gd name="T65" fmla="*/ 66322 h 3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6" h="311">
                <a:moveTo>
                  <a:pt x="368" y="50"/>
                </a:moveTo>
                <a:lnTo>
                  <a:pt x="368" y="50"/>
                </a:lnTo>
                <a:cubicBezTo>
                  <a:pt x="21" y="289"/>
                  <a:pt x="21" y="289"/>
                  <a:pt x="21" y="289"/>
                </a:cubicBezTo>
                <a:cubicBezTo>
                  <a:pt x="14" y="289"/>
                  <a:pt x="14" y="289"/>
                  <a:pt x="14" y="289"/>
                </a:cubicBezTo>
                <a:cubicBezTo>
                  <a:pt x="0" y="289"/>
                  <a:pt x="0" y="282"/>
                  <a:pt x="0" y="275"/>
                </a:cubicBezTo>
                <a:lnTo>
                  <a:pt x="0" y="268"/>
                </a:lnTo>
                <a:cubicBezTo>
                  <a:pt x="354" y="29"/>
                  <a:pt x="354" y="29"/>
                  <a:pt x="354" y="29"/>
                </a:cubicBezTo>
                <a:lnTo>
                  <a:pt x="361" y="29"/>
                </a:lnTo>
                <a:cubicBezTo>
                  <a:pt x="368" y="29"/>
                  <a:pt x="375" y="36"/>
                  <a:pt x="375" y="43"/>
                </a:cubicBezTo>
                <a:cubicBezTo>
                  <a:pt x="375" y="43"/>
                  <a:pt x="375" y="50"/>
                  <a:pt x="368" y="50"/>
                </a:cubicBezTo>
                <a:close/>
                <a:moveTo>
                  <a:pt x="43" y="113"/>
                </a:moveTo>
                <a:lnTo>
                  <a:pt x="43" y="113"/>
                </a:lnTo>
                <a:cubicBezTo>
                  <a:pt x="43" y="99"/>
                  <a:pt x="50" y="85"/>
                  <a:pt x="71" y="85"/>
                </a:cubicBezTo>
                <a:cubicBezTo>
                  <a:pt x="163" y="85"/>
                  <a:pt x="163" y="85"/>
                  <a:pt x="163" y="85"/>
                </a:cubicBezTo>
                <a:cubicBezTo>
                  <a:pt x="255" y="8"/>
                  <a:pt x="255" y="8"/>
                  <a:pt x="255" y="8"/>
                </a:cubicBezTo>
                <a:cubicBezTo>
                  <a:pt x="262" y="8"/>
                  <a:pt x="269" y="0"/>
                  <a:pt x="276" y="0"/>
                </a:cubicBezTo>
                <a:cubicBezTo>
                  <a:pt x="290" y="0"/>
                  <a:pt x="304" y="15"/>
                  <a:pt x="304" y="29"/>
                </a:cubicBezTo>
                <a:cubicBezTo>
                  <a:pt x="43" y="204"/>
                  <a:pt x="43" y="204"/>
                  <a:pt x="43" y="204"/>
                </a:cubicBezTo>
                <a:lnTo>
                  <a:pt x="43" y="113"/>
                </a:lnTo>
                <a:close/>
                <a:moveTo>
                  <a:pt x="304" y="183"/>
                </a:moveTo>
                <a:lnTo>
                  <a:pt x="304" y="183"/>
                </a:lnTo>
                <a:cubicBezTo>
                  <a:pt x="304" y="211"/>
                  <a:pt x="304" y="211"/>
                  <a:pt x="304" y="211"/>
                </a:cubicBezTo>
                <a:cubicBezTo>
                  <a:pt x="304" y="240"/>
                  <a:pt x="304" y="240"/>
                  <a:pt x="304" y="240"/>
                </a:cubicBezTo>
                <a:cubicBezTo>
                  <a:pt x="304" y="282"/>
                  <a:pt x="304" y="282"/>
                  <a:pt x="304" y="282"/>
                </a:cubicBezTo>
                <a:cubicBezTo>
                  <a:pt x="304" y="303"/>
                  <a:pt x="290" y="310"/>
                  <a:pt x="276" y="310"/>
                </a:cubicBezTo>
                <a:cubicBezTo>
                  <a:pt x="269" y="310"/>
                  <a:pt x="262" y="310"/>
                  <a:pt x="262" y="310"/>
                </a:cubicBezTo>
                <a:cubicBezTo>
                  <a:pt x="163" y="240"/>
                  <a:pt x="163" y="240"/>
                  <a:pt x="163" y="240"/>
                </a:cubicBezTo>
                <a:cubicBezTo>
                  <a:pt x="141" y="240"/>
                  <a:pt x="141" y="240"/>
                  <a:pt x="141" y="240"/>
                </a:cubicBezTo>
                <a:cubicBezTo>
                  <a:pt x="304" y="128"/>
                  <a:pt x="304" y="128"/>
                  <a:pt x="304" y="128"/>
                </a:cubicBezTo>
                <a:lnTo>
                  <a:pt x="304" y="183"/>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24" name="Freeform 157">
            <a:extLst>
              <a:ext uri="{FF2B5EF4-FFF2-40B4-BE49-F238E27FC236}">
                <a16:creationId xmlns:a16="http://schemas.microsoft.com/office/drawing/2014/main" id="{AE112C21-5343-40F5-A7B3-26B0D7154A55}"/>
              </a:ext>
            </a:extLst>
          </p:cNvPr>
          <p:cNvSpPr>
            <a:spLocks noChangeArrowheads="1"/>
          </p:cNvSpPr>
          <p:nvPr/>
        </p:nvSpPr>
        <p:spPr bwMode="auto">
          <a:xfrm>
            <a:off x="2178160" y="8114700"/>
            <a:ext cx="637269" cy="637266"/>
          </a:xfrm>
          <a:custGeom>
            <a:avLst/>
            <a:gdLst>
              <a:gd name="T0" fmla="*/ 207010 w 602"/>
              <a:gd name="T1" fmla="*/ 165825 h 602"/>
              <a:gd name="T2" fmla="*/ 173773 w 602"/>
              <a:gd name="T3" fmla="*/ 155709 h 602"/>
              <a:gd name="T4" fmla="*/ 173773 w 602"/>
              <a:gd name="T5" fmla="*/ 135117 h 602"/>
              <a:gd name="T6" fmla="*/ 173773 w 602"/>
              <a:gd name="T7" fmla="*/ 114885 h 602"/>
              <a:gd name="T8" fmla="*/ 43353 w 602"/>
              <a:gd name="T9" fmla="*/ 125001 h 602"/>
              <a:gd name="T10" fmla="*/ 43353 w 602"/>
              <a:gd name="T11" fmla="*/ 153180 h 602"/>
              <a:gd name="T12" fmla="*/ 43353 w 602"/>
              <a:gd name="T13" fmla="*/ 165825 h 602"/>
              <a:gd name="T14" fmla="*/ 0 w 602"/>
              <a:gd name="T15" fmla="*/ 155709 h 602"/>
              <a:gd name="T16" fmla="*/ 10116 w 602"/>
              <a:gd name="T17" fmla="*/ 50940 h 602"/>
              <a:gd name="T18" fmla="*/ 217126 w 602"/>
              <a:gd name="T19" fmla="*/ 61055 h 602"/>
              <a:gd name="T20" fmla="*/ 207010 w 602"/>
              <a:gd name="T21" fmla="*/ 165825 h 602"/>
              <a:gd name="T22" fmla="*/ 30708 w 602"/>
              <a:gd name="T23" fmla="*/ 71532 h 602"/>
              <a:gd name="T24" fmla="*/ 30708 w 602"/>
              <a:gd name="T25" fmla="*/ 91764 h 602"/>
              <a:gd name="T26" fmla="*/ 30708 w 602"/>
              <a:gd name="T27" fmla="*/ 71532 h 602"/>
              <a:gd name="T28" fmla="*/ 163296 w 602"/>
              <a:gd name="T29" fmla="*/ 40824 h 602"/>
              <a:gd name="T30" fmla="*/ 53469 w 602"/>
              <a:gd name="T31" fmla="*/ 40824 h 602"/>
              <a:gd name="T32" fmla="*/ 53469 w 602"/>
              <a:gd name="T33" fmla="*/ 30708 h 602"/>
              <a:gd name="T34" fmla="*/ 53469 w 602"/>
              <a:gd name="T35" fmla="*/ 5058 h 602"/>
              <a:gd name="T36" fmla="*/ 153180 w 602"/>
              <a:gd name="T37" fmla="*/ 0 h 602"/>
              <a:gd name="T38" fmla="*/ 153180 w 602"/>
              <a:gd name="T39" fmla="*/ 0 h 602"/>
              <a:gd name="T40" fmla="*/ 158238 w 602"/>
              <a:gd name="T41" fmla="*/ 2529 h 602"/>
              <a:gd name="T42" fmla="*/ 158238 w 602"/>
              <a:gd name="T43" fmla="*/ 2529 h 602"/>
              <a:gd name="T44" fmla="*/ 158238 w 602"/>
              <a:gd name="T45" fmla="*/ 2529 h 602"/>
              <a:gd name="T46" fmla="*/ 160767 w 602"/>
              <a:gd name="T47" fmla="*/ 5058 h 602"/>
              <a:gd name="T48" fmla="*/ 163296 w 602"/>
              <a:gd name="T49" fmla="*/ 10116 h 602"/>
              <a:gd name="T50" fmla="*/ 163296 w 602"/>
              <a:gd name="T51" fmla="*/ 10116 h 602"/>
              <a:gd name="T52" fmla="*/ 163296 w 602"/>
              <a:gd name="T53" fmla="*/ 145593 h 602"/>
              <a:gd name="T54" fmla="*/ 163296 w 602"/>
              <a:gd name="T55" fmla="*/ 196533 h 602"/>
              <a:gd name="T56" fmla="*/ 163296 w 602"/>
              <a:gd name="T57" fmla="*/ 206649 h 602"/>
              <a:gd name="T58" fmla="*/ 63946 w 602"/>
              <a:gd name="T59" fmla="*/ 217126 h 602"/>
              <a:gd name="T60" fmla="*/ 53469 w 602"/>
              <a:gd name="T61" fmla="*/ 201591 h 602"/>
              <a:gd name="T62" fmla="*/ 53469 w 602"/>
              <a:gd name="T63" fmla="*/ 145593 h 602"/>
              <a:gd name="T64" fmla="*/ 163296 w 602"/>
              <a:gd name="T65" fmla="*/ 125001 h 602"/>
              <a:gd name="T66" fmla="*/ 143065 w 602"/>
              <a:gd name="T67" fmla="*/ 145593 h 602"/>
              <a:gd name="T68" fmla="*/ 74061 w 602"/>
              <a:gd name="T69" fmla="*/ 145593 h 602"/>
              <a:gd name="T70" fmla="*/ 143065 w 602"/>
              <a:gd name="T71" fmla="*/ 155709 h 602"/>
              <a:gd name="T72" fmla="*/ 143065 w 602"/>
              <a:gd name="T73" fmla="*/ 165825 h 602"/>
              <a:gd name="T74" fmla="*/ 74061 w 602"/>
              <a:gd name="T75" fmla="*/ 165825 h 602"/>
              <a:gd name="T76" fmla="*/ 143065 w 602"/>
              <a:gd name="T77" fmla="*/ 175940 h 602"/>
              <a:gd name="T78" fmla="*/ 143065 w 602"/>
              <a:gd name="T79" fmla="*/ 186417 h 602"/>
              <a:gd name="T80" fmla="*/ 74061 w 602"/>
              <a:gd name="T81" fmla="*/ 186417 h 602"/>
              <a:gd name="T82" fmla="*/ 143065 w 602"/>
              <a:gd name="T83" fmla="*/ 196533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573" y="459"/>
                </a:moveTo>
                <a:lnTo>
                  <a:pt x="573" y="459"/>
                </a:lnTo>
                <a:cubicBezTo>
                  <a:pt x="481" y="459"/>
                  <a:pt x="481" y="459"/>
                  <a:pt x="481" y="459"/>
                </a:cubicBezTo>
                <a:cubicBezTo>
                  <a:pt x="481" y="431"/>
                  <a:pt x="481" y="431"/>
                  <a:pt x="481" y="431"/>
                </a:cubicBezTo>
                <a:cubicBezTo>
                  <a:pt x="481" y="424"/>
                  <a:pt x="481" y="424"/>
                  <a:pt x="481" y="424"/>
                </a:cubicBezTo>
                <a:cubicBezTo>
                  <a:pt x="481" y="374"/>
                  <a:pt x="481" y="374"/>
                  <a:pt x="481" y="374"/>
                </a:cubicBezTo>
                <a:cubicBezTo>
                  <a:pt x="481" y="346"/>
                  <a:pt x="481" y="346"/>
                  <a:pt x="481" y="346"/>
                </a:cubicBezTo>
                <a:cubicBezTo>
                  <a:pt x="481" y="318"/>
                  <a:pt x="481" y="318"/>
                  <a:pt x="481" y="318"/>
                </a:cubicBezTo>
                <a:cubicBezTo>
                  <a:pt x="120" y="318"/>
                  <a:pt x="120" y="318"/>
                  <a:pt x="120" y="318"/>
                </a:cubicBezTo>
                <a:cubicBezTo>
                  <a:pt x="120" y="346"/>
                  <a:pt x="120" y="346"/>
                  <a:pt x="120" y="346"/>
                </a:cubicBezTo>
                <a:cubicBezTo>
                  <a:pt x="120" y="374"/>
                  <a:pt x="120" y="374"/>
                  <a:pt x="120" y="374"/>
                </a:cubicBezTo>
                <a:cubicBezTo>
                  <a:pt x="120" y="424"/>
                  <a:pt x="120" y="424"/>
                  <a:pt x="120" y="424"/>
                </a:cubicBezTo>
                <a:cubicBezTo>
                  <a:pt x="120" y="431"/>
                  <a:pt x="120" y="431"/>
                  <a:pt x="120" y="431"/>
                </a:cubicBezTo>
                <a:cubicBezTo>
                  <a:pt x="120" y="459"/>
                  <a:pt x="120" y="459"/>
                  <a:pt x="120" y="459"/>
                </a:cubicBezTo>
                <a:cubicBezTo>
                  <a:pt x="28" y="459"/>
                  <a:pt x="28" y="459"/>
                  <a:pt x="28" y="459"/>
                </a:cubicBezTo>
                <a:cubicBezTo>
                  <a:pt x="7" y="459"/>
                  <a:pt x="0" y="452"/>
                  <a:pt x="0" y="431"/>
                </a:cubicBezTo>
                <a:cubicBezTo>
                  <a:pt x="0" y="169"/>
                  <a:pt x="0" y="169"/>
                  <a:pt x="0" y="169"/>
                </a:cubicBezTo>
                <a:cubicBezTo>
                  <a:pt x="0" y="155"/>
                  <a:pt x="7" y="141"/>
                  <a:pt x="28" y="141"/>
                </a:cubicBezTo>
                <a:cubicBezTo>
                  <a:pt x="573" y="141"/>
                  <a:pt x="573" y="141"/>
                  <a:pt x="573" y="141"/>
                </a:cubicBezTo>
                <a:cubicBezTo>
                  <a:pt x="587" y="141"/>
                  <a:pt x="601" y="155"/>
                  <a:pt x="601" y="169"/>
                </a:cubicBezTo>
                <a:cubicBezTo>
                  <a:pt x="601" y="431"/>
                  <a:pt x="601" y="431"/>
                  <a:pt x="601" y="431"/>
                </a:cubicBezTo>
                <a:cubicBezTo>
                  <a:pt x="601" y="452"/>
                  <a:pt x="587" y="459"/>
                  <a:pt x="573" y="459"/>
                </a:cubicBezTo>
                <a:close/>
                <a:moveTo>
                  <a:pt x="85" y="198"/>
                </a:moveTo>
                <a:lnTo>
                  <a:pt x="85" y="198"/>
                </a:lnTo>
                <a:cubicBezTo>
                  <a:pt x="64" y="198"/>
                  <a:pt x="57" y="212"/>
                  <a:pt x="57" y="226"/>
                </a:cubicBezTo>
                <a:cubicBezTo>
                  <a:pt x="57" y="240"/>
                  <a:pt x="64" y="254"/>
                  <a:pt x="85" y="254"/>
                </a:cubicBezTo>
                <a:cubicBezTo>
                  <a:pt x="99" y="254"/>
                  <a:pt x="113" y="240"/>
                  <a:pt x="113" y="226"/>
                </a:cubicBezTo>
                <a:cubicBezTo>
                  <a:pt x="113" y="212"/>
                  <a:pt x="99" y="198"/>
                  <a:pt x="85" y="198"/>
                </a:cubicBezTo>
                <a:close/>
                <a:moveTo>
                  <a:pt x="452" y="113"/>
                </a:moveTo>
                <a:lnTo>
                  <a:pt x="452" y="113"/>
                </a:lnTo>
                <a:cubicBezTo>
                  <a:pt x="148" y="113"/>
                  <a:pt x="148" y="113"/>
                  <a:pt x="148" y="113"/>
                </a:cubicBezTo>
                <a:cubicBezTo>
                  <a:pt x="148" y="85"/>
                  <a:pt x="148" y="85"/>
                  <a:pt x="148" y="85"/>
                </a:cubicBezTo>
                <a:cubicBezTo>
                  <a:pt x="148" y="28"/>
                  <a:pt x="148" y="28"/>
                  <a:pt x="148" y="28"/>
                </a:cubicBezTo>
                <a:cubicBezTo>
                  <a:pt x="148" y="21"/>
                  <a:pt x="148" y="21"/>
                  <a:pt x="148" y="14"/>
                </a:cubicBezTo>
                <a:cubicBezTo>
                  <a:pt x="155" y="7"/>
                  <a:pt x="163" y="0"/>
                  <a:pt x="177" y="0"/>
                </a:cubicBezTo>
                <a:cubicBezTo>
                  <a:pt x="424" y="0"/>
                  <a:pt x="424" y="0"/>
                  <a:pt x="424" y="0"/>
                </a:cubicBezTo>
                <a:cubicBezTo>
                  <a:pt x="431" y="0"/>
                  <a:pt x="431" y="0"/>
                  <a:pt x="438" y="7"/>
                </a:cubicBezTo>
                <a:cubicBezTo>
                  <a:pt x="445" y="7"/>
                  <a:pt x="445" y="14"/>
                  <a:pt x="445" y="14"/>
                </a:cubicBezTo>
                <a:cubicBezTo>
                  <a:pt x="445" y="14"/>
                  <a:pt x="452" y="21"/>
                  <a:pt x="452" y="28"/>
                </a:cubicBezTo>
                <a:cubicBezTo>
                  <a:pt x="452" y="113"/>
                  <a:pt x="452" y="113"/>
                  <a:pt x="452" y="113"/>
                </a:cubicBezTo>
                <a:close/>
                <a:moveTo>
                  <a:pt x="452" y="403"/>
                </a:moveTo>
                <a:lnTo>
                  <a:pt x="452" y="403"/>
                </a:lnTo>
                <a:cubicBezTo>
                  <a:pt x="452" y="544"/>
                  <a:pt x="452" y="544"/>
                  <a:pt x="452" y="544"/>
                </a:cubicBezTo>
                <a:cubicBezTo>
                  <a:pt x="452" y="558"/>
                  <a:pt x="452" y="558"/>
                  <a:pt x="452" y="558"/>
                </a:cubicBezTo>
                <a:cubicBezTo>
                  <a:pt x="452" y="572"/>
                  <a:pt x="452" y="572"/>
                  <a:pt x="452" y="572"/>
                </a:cubicBezTo>
                <a:cubicBezTo>
                  <a:pt x="452" y="594"/>
                  <a:pt x="438" y="601"/>
                  <a:pt x="424" y="601"/>
                </a:cubicBezTo>
                <a:cubicBezTo>
                  <a:pt x="177" y="601"/>
                  <a:pt x="177" y="601"/>
                  <a:pt x="177" y="601"/>
                </a:cubicBezTo>
                <a:cubicBezTo>
                  <a:pt x="163" y="601"/>
                  <a:pt x="148" y="594"/>
                  <a:pt x="148" y="572"/>
                </a:cubicBezTo>
                <a:cubicBezTo>
                  <a:pt x="148" y="558"/>
                  <a:pt x="148" y="558"/>
                  <a:pt x="148" y="558"/>
                </a:cubicBezTo>
                <a:cubicBezTo>
                  <a:pt x="148" y="544"/>
                  <a:pt x="148" y="544"/>
                  <a:pt x="148" y="544"/>
                </a:cubicBezTo>
                <a:cubicBezTo>
                  <a:pt x="148" y="403"/>
                  <a:pt x="148" y="403"/>
                  <a:pt x="148" y="403"/>
                </a:cubicBezTo>
                <a:cubicBezTo>
                  <a:pt x="148" y="346"/>
                  <a:pt x="148" y="346"/>
                  <a:pt x="148" y="346"/>
                </a:cubicBezTo>
                <a:cubicBezTo>
                  <a:pt x="452" y="346"/>
                  <a:pt x="452" y="346"/>
                  <a:pt x="452" y="346"/>
                </a:cubicBezTo>
                <a:lnTo>
                  <a:pt x="452" y="403"/>
                </a:lnTo>
                <a:close/>
                <a:moveTo>
                  <a:pt x="396" y="403"/>
                </a:moveTo>
                <a:lnTo>
                  <a:pt x="396" y="403"/>
                </a:lnTo>
                <a:cubicBezTo>
                  <a:pt x="205" y="403"/>
                  <a:pt x="205" y="403"/>
                  <a:pt x="205" y="403"/>
                </a:cubicBezTo>
                <a:cubicBezTo>
                  <a:pt x="205" y="431"/>
                  <a:pt x="205" y="431"/>
                  <a:pt x="205" y="431"/>
                </a:cubicBezTo>
                <a:cubicBezTo>
                  <a:pt x="396" y="431"/>
                  <a:pt x="396" y="431"/>
                  <a:pt x="396" y="431"/>
                </a:cubicBezTo>
                <a:lnTo>
                  <a:pt x="396" y="403"/>
                </a:lnTo>
                <a:close/>
                <a:moveTo>
                  <a:pt x="396" y="459"/>
                </a:moveTo>
                <a:lnTo>
                  <a:pt x="396" y="459"/>
                </a:lnTo>
                <a:cubicBezTo>
                  <a:pt x="205" y="459"/>
                  <a:pt x="205" y="459"/>
                  <a:pt x="205" y="459"/>
                </a:cubicBezTo>
                <a:cubicBezTo>
                  <a:pt x="205" y="487"/>
                  <a:pt x="205" y="487"/>
                  <a:pt x="205" y="487"/>
                </a:cubicBezTo>
                <a:cubicBezTo>
                  <a:pt x="396" y="487"/>
                  <a:pt x="396" y="487"/>
                  <a:pt x="396" y="487"/>
                </a:cubicBezTo>
                <a:lnTo>
                  <a:pt x="396" y="459"/>
                </a:lnTo>
                <a:close/>
                <a:moveTo>
                  <a:pt x="396" y="516"/>
                </a:moveTo>
                <a:lnTo>
                  <a:pt x="396" y="516"/>
                </a:lnTo>
                <a:cubicBezTo>
                  <a:pt x="205" y="516"/>
                  <a:pt x="205" y="516"/>
                  <a:pt x="205" y="516"/>
                </a:cubicBezTo>
                <a:cubicBezTo>
                  <a:pt x="205" y="544"/>
                  <a:pt x="205" y="544"/>
                  <a:pt x="205" y="544"/>
                </a:cubicBezTo>
                <a:cubicBezTo>
                  <a:pt x="396" y="544"/>
                  <a:pt x="396" y="544"/>
                  <a:pt x="396" y="544"/>
                </a:cubicBezTo>
                <a:lnTo>
                  <a:pt x="396" y="516"/>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25" name="Freeform 158">
            <a:extLst>
              <a:ext uri="{FF2B5EF4-FFF2-40B4-BE49-F238E27FC236}">
                <a16:creationId xmlns:a16="http://schemas.microsoft.com/office/drawing/2014/main" id="{06FF108B-A546-498C-B43D-CAD315233107}"/>
              </a:ext>
            </a:extLst>
          </p:cNvPr>
          <p:cNvSpPr>
            <a:spLocks noChangeArrowheads="1"/>
          </p:cNvSpPr>
          <p:nvPr/>
        </p:nvSpPr>
        <p:spPr bwMode="auto">
          <a:xfrm>
            <a:off x="15181097" y="2749214"/>
            <a:ext cx="641919" cy="576797"/>
          </a:xfrm>
          <a:custGeom>
            <a:avLst/>
            <a:gdLst>
              <a:gd name="T0" fmla="*/ 216197 w 609"/>
              <a:gd name="T1" fmla="*/ 193960 h 545"/>
              <a:gd name="T2" fmla="*/ 216197 w 609"/>
              <a:gd name="T3" fmla="*/ 193960 h 545"/>
              <a:gd name="T4" fmla="*/ 147489 w 609"/>
              <a:gd name="T5" fmla="*/ 114859 h 545"/>
              <a:gd name="T6" fmla="*/ 213679 w 609"/>
              <a:gd name="T7" fmla="*/ 50928 h 545"/>
              <a:gd name="T8" fmla="*/ 218715 w 609"/>
              <a:gd name="T9" fmla="*/ 58874 h 545"/>
              <a:gd name="T10" fmla="*/ 218715 w 609"/>
              <a:gd name="T11" fmla="*/ 186375 h 545"/>
              <a:gd name="T12" fmla="*/ 216197 w 609"/>
              <a:gd name="T13" fmla="*/ 193960 h 545"/>
              <a:gd name="T14" fmla="*/ 5036 w 609"/>
              <a:gd name="T15" fmla="*/ 50928 h 545"/>
              <a:gd name="T16" fmla="*/ 5036 w 609"/>
              <a:gd name="T17" fmla="*/ 50928 h 545"/>
              <a:gd name="T18" fmla="*/ 10072 w 609"/>
              <a:gd name="T19" fmla="*/ 48400 h 545"/>
              <a:gd name="T20" fmla="*/ 71226 w 609"/>
              <a:gd name="T21" fmla="*/ 48400 h 545"/>
              <a:gd name="T22" fmla="*/ 86335 w 609"/>
              <a:gd name="T23" fmla="*/ 53457 h 545"/>
              <a:gd name="T24" fmla="*/ 88853 w 609"/>
              <a:gd name="T25" fmla="*/ 53457 h 545"/>
              <a:gd name="T26" fmla="*/ 88853 w 609"/>
              <a:gd name="T27" fmla="*/ 81630 h 545"/>
              <a:gd name="T28" fmla="*/ 109358 w 609"/>
              <a:gd name="T29" fmla="*/ 102218 h 545"/>
              <a:gd name="T30" fmla="*/ 129502 w 609"/>
              <a:gd name="T31" fmla="*/ 81630 h 545"/>
              <a:gd name="T32" fmla="*/ 129502 w 609"/>
              <a:gd name="T33" fmla="*/ 53457 h 545"/>
              <a:gd name="T34" fmla="*/ 132021 w 609"/>
              <a:gd name="T35" fmla="*/ 53457 h 545"/>
              <a:gd name="T36" fmla="*/ 147489 w 609"/>
              <a:gd name="T37" fmla="*/ 48400 h 545"/>
              <a:gd name="T38" fmla="*/ 208283 w 609"/>
              <a:gd name="T39" fmla="*/ 48400 h 545"/>
              <a:gd name="T40" fmla="*/ 213679 w 609"/>
              <a:gd name="T41" fmla="*/ 50928 h 545"/>
              <a:gd name="T42" fmla="*/ 109358 w 609"/>
              <a:gd name="T43" fmla="*/ 132919 h 545"/>
              <a:gd name="T44" fmla="*/ 5036 w 609"/>
              <a:gd name="T45" fmla="*/ 50928 h 545"/>
              <a:gd name="T46" fmla="*/ 132021 w 609"/>
              <a:gd name="T47" fmla="*/ 43343 h 545"/>
              <a:gd name="T48" fmla="*/ 132021 w 609"/>
              <a:gd name="T49" fmla="*/ 43343 h 545"/>
              <a:gd name="T50" fmla="*/ 126984 w 609"/>
              <a:gd name="T51" fmla="*/ 40815 h 545"/>
              <a:gd name="T52" fmla="*/ 119430 w 609"/>
              <a:gd name="T53" fmla="*/ 35758 h 545"/>
              <a:gd name="T54" fmla="*/ 119430 w 609"/>
              <a:gd name="T55" fmla="*/ 81630 h 545"/>
              <a:gd name="T56" fmla="*/ 109358 w 609"/>
              <a:gd name="T57" fmla="*/ 92104 h 545"/>
              <a:gd name="T58" fmla="*/ 99285 w 609"/>
              <a:gd name="T59" fmla="*/ 81630 h 545"/>
              <a:gd name="T60" fmla="*/ 99285 w 609"/>
              <a:gd name="T61" fmla="*/ 35758 h 545"/>
              <a:gd name="T62" fmla="*/ 91371 w 609"/>
              <a:gd name="T63" fmla="*/ 40815 h 545"/>
              <a:gd name="T64" fmla="*/ 86335 w 609"/>
              <a:gd name="T65" fmla="*/ 43343 h 545"/>
              <a:gd name="T66" fmla="*/ 76263 w 609"/>
              <a:gd name="T67" fmla="*/ 33230 h 545"/>
              <a:gd name="T68" fmla="*/ 78781 w 609"/>
              <a:gd name="T69" fmla="*/ 28173 h 545"/>
              <a:gd name="T70" fmla="*/ 101803 w 609"/>
              <a:gd name="T71" fmla="*/ 2528 h 545"/>
              <a:gd name="T72" fmla="*/ 109358 w 609"/>
              <a:gd name="T73" fmla="*/ 0 h 545"/>
              <a:gd name="T74" fmla="*/ 116912 w 609"/>
              <a:gd name="T75" fmla="*/ 2528 h 545"/>
              <a:gd name="T76" fmla="*/ 139935 w 609"/>
              <a:gd name="T77" fmla="*/ 28173 h 545"/>
              <a:gd name="T78" fmla="*/ 142453 w 609"/>
              <a:gd name="T79" fmla="*/ 33230 h 545"/>
              <a:gd name="T80" fmla="*/ 132021 w 609"/>
              <a:gd name="T81" fmla="*/ 43343 h 545"/>
              <a:gd name="T82" fmla="*/ 2518 w 609"/>
              <a:gd name="T83" fmla="*/ 193960 h 545"/>
              <a:gd name="T84" fmla="*/ 2518 w 609"/>
              <a:gd name="T85" fmla="*/ 193960 h 545"/>
              <a:gd name="T86" fmla="*/ 0 w 609"/>
              <a:gd name="T87" fmla="*/ 186375 h 545"/>
              <a:gd name="T88" fmla="*/ 0 w 609"/>
              <a:gd name="T89" fmla="*/ 58874 h 545"/>
              <a:gd name="T90" fmla="*/ 5036 w 609"/>
              <a:gd name="T91" fmla="*/ 50928 h 545"/>
              <a:gd name="T92" fmla="*/ 71226 w 609"/>
              <a:gd name="T93" fmla="*/ 114859 h 545"/>
              <a:gd name="T94" fmla="*/ 2518 w 609"/>
              <a:gd name="T95" fmla="*/ 193960 h 545"/>
              <a:gd name="T96" fmla="*/ 109358 w 609"/>
              <a:gd name="T97" fmla="*/ 153146 h 545"/>
              <a:gd name="T98" fmla="*/ 109358 w 609"/>
              <a:gd name="T99" fmla="*/ 153146 h 545"/>
              <a:gd name="T100" fmla="*/ 137417 w 609"/>
              <a:gd name="T101" fmla="*/ 124973 h 545"/>
              <a:gd name="T102" fmla="*/ 213679 w 609"/>
              <a:gd name="T103" fmla="*/ 193960 h 545"/>
              <a:gd name="T104" fmla="*/ 208283 w 609"/>
              <a:gd name="T105" fmla="*/ 196489 h 545"/>
              <a:gd name="T106" fmla="*/ 10072 w 609"/>
              <a:gd name="T107" fmla="*/ 196489 h 545"/>
              <a:gd name="T108" fmla="*/ 5036 w 609"/>
              <a:gd name="T109" fmla="*/ 193960 h 545"/>
              <a:gd name="T110" fmla="*/ 81299 w 609"/>
              <a:gd name="T111" fmla="*/ 124973 h 545"/>
              <a:gd name="T112" fmla="*/ 109358 w 609"/>
              <a:gd name="T113" fmla="*/ 153146 h 5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9" h="545">
                <a:moveTo>
                  <a:pt x="601" y="537"/>
                </a:moveTo>
                <a:lnTo>
                  <a:pt x="601" y="537"/>
                </a:lnTo>
                <a:cubicBezTo>
                  <a:pt x="410" y="318"/>
                  <a:pt x="410" y="318"/>
                  <a:pt x="410" y="318"/>
                </a:cubicBezTo>
                <a:cubicBezTo>
                  <a:pt x="594" y="141"/>
                  <a:pt x="594" y="141"/>
                  <a:pt x="594" y="141"/>
                </a:cubicBezTo>
                <a:cubicBezTo>
                  <a:pt x="601" y="148"/>
                  <a:pt x="608" y="156"/>
                  <a:pt x="608" y="163"/>
                </a:cubicBezTo>
                <a:cubicBezTo>
                  <a:pt x="608" y="516"/>
                  <a:pt x="608" y="516"/>
                  <a:pt x="608" y="516"/>
                </a:cubicBezTo>
                <a:cubicBezTo>
                  <a:pt x="608" y="523"/>
                  <a:pt x="601" y="530"/>
                  <a:pt x="601" y="537"/>
                </a:cubicBezTo>
                <a:close/>
                <a:moveTo>
                  <a:pt x="14" y="141"/>
                </a:moveTo>
                <a:lnTo>
                  <a:pt x="14" y="141"/>
                </a:lnTo>
                <a:cubicBezTo>
                  <a:pt x="14" y="134"/>
                  <a:pt x="21" y="134"/>
                  <a:pt x="28" y="134"/>
                </a:cubicBezTo>
                <a:cubicBezTo>
                  <a:pt x="198" y="134"/>
                  <a:pt x="198" y="134"/>
                  <a:pt x="198" y="134"/>
                </a:cubicBezTo>
                <a:cubicBezTo>
                  <a:pt x="205" y="141"/>
                  <a:pt x="219" y="148"/>
                  <a:pt x="240" y="148"/>
                </a:cubicBezTo>
                <a:lnTo>
                  <a:pt x="247" y="148"/>
                </a:lnTo>
                <a:cubicBezTo>
                  <a:pt x="247" y="226"/>
                  <a:pt x="247" y="226"/>
                  <a:pt x="247" y="226"/>
                </a:cubicBezTo>
                <a:cubicBezTo>
                  <a:pt x="247" y="255"/>
                  <a:pt x="276" y="283"/>
                  <a:pt x="304" y="283"/>
                </a:cubicBezTo>
                <a:cubicBezTo>
                  <a:pt x="332" y="283"/>
                  <a:pt x="360" y="255"/>
                  <a:pt x="360" y="226"/>
                </a:cubicBezTo>
                <a:cubicBezTo>
                  <a:pt x="360" y="148"/>
                  <a:pt x="360" y="148"/>
                  <a:pt x="360" y="148"/>
                </a:cubicBezTo>
                <a:lnTo>
                  <a:pt x="367" y="148"/>
                </a:lnTo>
                <a:cubicBezTo>
                  <a:pt x="389" y="148"/>
                  <a:pt x="403" y="141"/>
                  <a:pt x="410" y="134"/>
                </a:cubicBezTo>
                <a:cubicBezTo>
                  <a:pt x="579" y="134"/>
                  <a:pt x="579" y="134"/>
                  <a:pt x="579" y="134"/>
                </a:cubicBezTo>
                <a:cubicBezTo>
                  <a:pt x="587" y="134"/>
                  <a:pt x="594" y="134"/>
                  <a:pt x="594" y="141"/>
                </a:cubicBezTo>
                <a:cubicBezTo>
                  <a:pt x="304" y="368"/>
                  <a:pt x="304" y="368"/>
                  <a:pt x="304" y="368"/>
                </a:cubicBezTo>
                <a:lnTo>
                  <a:pt x="14" y="141"/>
                </a:lnTo>
                <a:close/>
                <a:moveTo>
                  <a:pt x="367" y="120"/>
                </a:moveTo>
                <a:lnTo>
                  <a:pt x="367" y="120"/>
                </a:lnTo>
                <a:cubicBezTo>
                  <a:pt x="360" y="120"/>
                  <a:pt x="353" y="120"/>
                  <a:pt x="353" y="113"/>
                </a:cubicBezTo>
                <a:cubicBezTo>
                  <a:pt x="332" y="99"/>
                  <a:pt x="332" y="99"/>
                  <a:pt x="332" y="99"/>
                </a:cubicBezTo>
                <a:cubicBezTo>
                  <a:pt x="332" y="226"/>
                  <a:pt x="332" y="226"/>
                  <a:pt x="332" y="226"/>
                </a:cubicBezTo>
                <a:cubicBezTo>
                  <a:pt x="332" y="241"/>
                  <a:pt x="318" y="255"/>
                  <a:pt x="304" y="255"/>
                </a:cubicBezTo>
                <a:cubicBezTo>
                  <a:pt x="290" y="255"/>
                  <a:pt x="276" y="241"/>
                  <a:pt x="276" y="226"/>
                </a:cubicBezTo>
                <a:cubicBezTo>
                  <a:pt x="276" y="99"/>
                  <a:pt x="276" y="99"/>
                  <a:pt x="276" y="99"/>
                </a:cubicBezTo>
                <a:cubicBezTo>
                  <a:pt x="254" y="113"/>
                  <a:pt x="254" y="113"/>
                  <a:pt x="254" y="113"/>
                </a:cubicBezTo>
                <a:cubicBezTo>
                  <a:pt x="254" y="120"/>
                  <a:pt x="247" y="120"/>
                  <a:pt x="240" y="120"/>
                </a:cubicBezTo>
                <a:cubicBezTo>
                  <a:pt x="219" y="120"/>
                  <a:pt x="212" y="113"/>
                  <a:pt x="212" y="92"/>
                </a:cubicBezTo>
                <a:cubicBezTo>
                  <a:pt x="212" y="85"/>
                  <a:pt x="212" y="78"/>
                  <a:pt x="219" y="78"/>
                </a:cubicBezTo>
                <a:cubicBezTo>
                  <a:pt x="283" y="7"/>
                  <a:pt x="283" y="7"/>
                  <a:pt x="283" y="7"/>
                </a:cubicBezTo>
                <a:cubicBezTo>
                  <a:pt x="290" y="0"/>
                  <a:pt x="297" y="0"/>
                  <a:pt x="304" y="0"/>
                </a:cubicBezTo>
                <a:cubicBezTo>
                  <a:pt x="311" y="0"/>
                  <a:pt x="318" y="0"/>
                  <a:pt x="325" y="7"/>
                </a:cubicBezTo>
                <a:cubicBezTo>
                  <a:pt x="389" y="78"/>
                  <a:pt x="389" y="78"/>
                  <a:pt x="389" y="78"/>
                </a:cubicBezTo>
                <a:cubicBezTo>
                  <a:pt x="396" y="78"/>
                  <a:pt x="396" y="85"/>
                  <a:pt x="396" y="92"/>
                </a:cubicBezTo>
                <a:cubicBezTo>
                  <a:pt x="396" y="113"/>
                  <a:pt x="389" y="120"/>
                  <a:pt x="367" y="120"/>
                </a:cubicBezTo>
                <a:close/>
                <a:moveTo>
                  <a:pt x="7" y="537"/>
                </a:moveTo>
                <a:lnTo>
                  <a:pt x="7" y="537"/>
                </a:lnTo>
                <a:cubicBezTo>
                  <a:pt x="7" y="530"/>
                  <a:pt x="0" y="523"/>
                  <a:pt x="0" y="516"/>
                </a:cubicBezTo>
                <a:cubicBezTo>
                  <a:pt x="0" y="163"/>
                  <a:pt x="0" y="163"/>
                  <a:pt x="0" y="163"/>
                </a:cubicBezTo>
                <a:cubicBezTo>
                  <a:pt x="0" y="156"/>
                  <a:pt x="7" y="148"/>
                  <a:pt x="14" y="141"/>
                </a:cubicBezTo>
                <a:cubicBezTo>
                  <a:pt x="198" y="318"/>
                  <a:pt x="198" y="318"/>
                  <a:pt x="198" y="318"/>
                </a:cubicBezTo>
                <a:lnTo>
                  <a:pt x="7" y="537"/>
                </a:lnTo>
                <a:close/>
                <a:moveTo>
                  <a:pt x="304" y="424"/>
                </a:moveTo>
                <a:lnTo>
                  <a:pt x="304" y="424"/>
                </a:lnTo>
                <a:cubicBezTo>
                  <a:pt x="382" y="346"/>
                  <a:pt x="382" y="346"/>
                  <a:pt x="382" y="346"/>
                </a:cubicBezTo>
                <a:cubicBezTo>
                  <a:pt x="594" y="537"/>
                  <a:pt x="594" y="537"/>
                  <a:pt x="594" y="537"/>
                </a:cubicBezTo>
                <a:cubicBezTo>
                  <a:pt x="594" y="544"/>
                  <a:pt x="587" y="544"/>
                  <a:pt x="579" y="544"/>
                </a:cubicBezTo>
                <a:cubicBezTo>
                  <a:pt x="28" y="544"/>
                  <a:pt x="28" y="544"/>
                  <a:pt x="28" y="544"/>
                </a:cubicBezTo>
                <a:cubicBezTo>
                  <a:pt x="21" y="544"/>
                  <a:pt x="14" y="544"/>
                  <a:pt x="14" y="537"/>
                </a:cubicBezTo>
                <a:cubicBezTo>
                  <a:pt x="226" y="346"/>
                  <a:pt x="226" y="346"/>
                  <a:pt x="226" y="346"/>
                </a:cubicBezTo>
                <a:lnTo>
                  <a:pt x="304" y="42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26" name="Freeform 159">
            <a:extLst>
              <a:ext uri="{FF2B5EF4-FFF2-40B4-BE49-F238E27FC236}">
                <a16:creationId xmlns:a16="http://schemas.microsoft.com/office/drawing/2014/main" id="{ED602FD2-54E5-49FD-96D5-EFB1B85F0342}"/>
              </a:ext>
            </a:extLst>
          </p:cNvPr>
          <p:cNvSpPr>
            <a:spLocks noChangeArrowheads="1"/>
          </p:cNvSpPr>
          <p:nvPr/>
        </p:nvSpPr>
        <p:spPr bwMode="auto">
          <a:xfrm>
            <a:off x="13873897" y="2713601"/>
            <a:ext cx="637266" cy="576797"/>
          </a:xfrm>
          <a:custGeom>
            <a:avLst/>
            <a:gdLst>
              <a:gd name="T0" fmla="*/ 214598 w 602"/>
              <a:gd name="T1" fmla="*/ 193960 h 545"/>
              <a:gd name="T2" fmla="*/ 214598 w 602"/>
              <a:gd name="T3" fmla="*/ 193960 h 545"/>
              <a:gd name="T4" fmla="*/ 148123 w 602"/>
              <a:gd name="T5" fmla="*/ 114859 h 545"/>
              <a:gd name="T6" fmla="*/ 214598 w 602"/>
              <a:gd name="T7" fmla="*/ 50928 h 545"/>
              <a:gd name="T8" fmla="*/ 217127 w 602"/>
              <a:gd name="T9" fmla="*/ 58874 h 545"/>
              <a:gd name="T10" fmla="*/ 217127 w 602"/>
              <a:gd name="T11" fmla="*/ 186375 h 545"/>
              <a:gd name="T12" fmla="*/ 214598 w 602"/>
              <a:gd name="T13" fmla="*/ 193960 h 545"/>
              <a:gd name="T14" fmla="*/ 2529 w 602"/>
              <a:gd name="T15" fmla="*/ 50928 h 545"/>
              <a:gd name="T16" fmla="*/ 2529 w 602"/>
              <a:gd name="T17" fmla="*/ 50928 h 545"/>
              <a:gd name="T18" fmla="*/ 10116 w 602"/>
              <a:gd name="T19" fmla="*/ 48400 h 545"/>
              <a:gd name="T20" fmla="*/ 66475 w 602"/>
              <a:gd name="T21" fmla="*/ 48400 h 545"/>
              <a:gd name="T22" fmla="*/ 63585 w 602"/>
              <a:gd name="T23" fmla="*/ 58874 h 545"/>
              <a:gd name="T24" fmla="*/ 71533 w 602"/>
              <a:gd name="T25" fmla="*/ 71516 h 545"/>
              <a:gd name="T26" fmla="*/ 71533 w 602"/>
              <a:gd name="T27" fmla="*/ 71516 h 545"/>
              <a:gd name="T28" fmla="*/ 94293 w 602"/>
              <a:gd name="T29" fmla="*/ 97161 h 545"/>
              <a:gd name="T30" fmla="*/ 94293 w 602"/>
              <a:gd name="T31" fmla="*/ 97161 h 545"/>
              <a:gd name="T32" fmla="*/ 109828 w 602"/>
              <a:gd name="T33" fmla="*/ 102218 h 545"/>
              <a:gd name="T34" fmla="*/ 122472 w 602"/>
              <a:gd name="T35" fmla="*/ 97161 h 545"/>
              <a:gd name="T36" fmla="*/ 122472 w 602"/>
              <a:gd name="T37" fmla="*/ 97161 h 545"/>
              <a:gd name="T38" fmla="*/ 148123 w 602"/>
              <a:gd name="T39" fmla="*/ 71516 h 545"/>
              <a:gd name="T40" fmla="*/ 148123 w 602"/>
              <a:gd name="T41" fmla="*/ 71516 h 545"/>
              <a:gd name="T42" fmla="*/ 153181 w 602"/>
              <a:gd name="T43" fmla="*/ 58874 h 545"/>
              <a:gd name="T44" fmla="*/ 150652 w 602"/>
              <a:gd name="T45" fmla="*/ 48400 h 545"/>
              <a:gd name="T46" fmla="*/ 206650 w 602"/>
              <a:gd name="T47" fmla="*/ 48400 h 545"/>
              <a:gd name="T48" fmla="*/ 214598 w 602"/>
              <a:gd name="T49" fmla="*/ 50928 h 545"/>
              <a:gd name="T50" fmla="*/ 109828 w 602"/>
              <a:gd name="T51" fmla="*/ 132919 h 545"/>
              <a:gd name="T52" fmla="*/ 2529 w 602"/>
              <a:gd name="T53" fmla="*/ 50928 h 545"/>
              <a:gd name="T54" fmla="*/ 114886 w 602"/>
              <a:gd name="T55" fmla="*/ 89576 h 545"/>
              <a:gd name="T56" fmla="*/ 114886 w 602"/>
              <a:gd name="T57" fmla="*/ 89576 h 545"/>
              <a:gd name="T58" fmla="*/ 109828 w 602"/>
              <a:gd name="T59" fmla="*/ 92104 h 545"/>
              <a:gd name="T60" fmla="*/ 102241 w 602"/>
              <a:gd name="T61" fmla="*/ 89576 h 545"/>
              <a:gd name="T62" fmla="*/ 79119 w 602"/>
              <a:gd name="T63" fmla="*/ 63931 h 545"/>
              <a:gd name="T64" fmla="*/ 74062 w 602"/>
              <a:gd name="T65" fmla="*/ 58874 h 545"/>
              <a:gd name="T66" fmla="*/ 84177 w 602"/>
              <a:gd name="T67" fmla="*/ 48400 h 545"/>
              <a:gd name="T68" fmla="*/ 91764 w 602"/>
              <a:gd name="T69" fmla="*/ 50928 h 545"/>
              <a:gd name="T70" fmla="*/ 99712 w 602"/>
              <a:gd name="T71" fmla="*/ 56346 h 545"/>
              <a:gd name="T72" fmla="*/ 99712 w 602"/>
              <a:gd name="T73" fmla="*/ 10113 h 545"/>
              <a:gd name="T74" fmla="*/ 109828 w 602"/>
              <a:gd name="T75" fmla="*/ 0 h 545"/>
              <a:gd name="T76" fmla="*/ 119944 w 602"/>
              <a:gd name="T77" fmla="*/ 10113 h 545"/>
              <a:gd name="T78" fmla="*/ 119944 w 602"/>
              <a:gd name="T79" fmla="*/ 56346 h 545"/>
              <a:gd name="T80" fmla="*/ 125001 w 602"/>
              <a:gd name="T81" fmla="*/ 50928 h 545"/>
              <a:gd name="T82" fmla="*/ 132588 w 602"/>
              <a:gd name="T83" fmla="*/ 48400 h 545"/>
              <a:gd name="T84" fmla="*/ 143065 w 602"/>
              <a:gd name="T85" fmla="*/ 58874 h 545"/>
              <a:gd name="T86" fmla="*/ 140536 w 602"/>
              <a:gd name="T87" fmla="*/ 63931 h 545"/>
              <a:gd name="T88" fmla="*/ 114886 w 602"/>
              <a:gd name="T89" fmla="*/ 89576 h 545"/>
              <a:gd name="T90" fmla="*/ 2529 w 602"/>
              <a:gd name="T91" fmla="*/ 193960 h 545"/>
              <a:gd name="T92" fmla="*/ 2529 w 602"/>
              <a:gd name="T93" fmla="*/ 193960 h 545"/>
              <a:gd name="T94" fmla="*/ 0 w 602"/>
              <a:gd name="T95" fmla="*/ 186375 h 545"/>
              <a:gd name="T96" fmla="*/ 0 w 602"/>
              <a:gd name="T97" fmla="*/ 58874 h 545"/>
              <a:gd name="T98" fmla="*/ 2529 w 602"/>
              <a:gd name="T99" fmla="*/ 50928 h 545"/>
              <a:gd name="T100" fmla="*/ 69004 w 602"/>
              <a:gd name="T101" fmla="*/ 114859 h 545"/>
              <a:gd name="T102" fmla="*/ 2529 w 602"/>
              <a:gd name="T103" fmla="*/ 193960 h 545"/>
              <a:gd name="T104" fmla="*/ 109828 w 602"/>
              <a:gd name="T105" fmla="*/ 153146 h 545"/>
              <a:gd name="T106" fmla="*/ 109828 w 602"/>
              <a:gd name="T107" fmla="*/ 153146 h 545"/>
              <a:gd name="T108" fmla="*/ 138007 w 602"/>
              <a:gd name="T109" fmla="*/ 124973 h 545"/>
              <a:gd name="T110" fmla="*/ 214598 w 602"/>
              <a:gd name="T111" fmla="*/ 193960 h 545"/>
              <a:gd name="T112" fmla="*/ 206650 w 602"/>
              <a:gd name="T113" fmla="*/ 196489 h 545"/>
              <a:gd name="T114" fmla="*/ 10116 w 602"/>
              <a:gd name="T115" fmla="*/ 196489 h 545"/>
              <a:gd name="T116" fmla="*/ 2529 w 602"/>
              <a:gd name="T117" fmla="*/ 193960 h 545"/>
              <a:gd name="T118" fmla="*/ 81648 w 602"/>
              <a:gd name="T119" fmla="*/ 124973 h 545"/>
              <a:gd name="T120" fmla="*/ 109828 w 602"/>
              <a:gd name="T121" fmla="*/ 153146 h 5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02" h="545">
                <a:moveTo>
                  <a:pt x="594" y="537"/>
                </a:moveTo>
                <a:lnTo>
                  <a:pt x="594" y="537"/>
                </a:lnTo>
                <a:cubicBezTo>
                  <a:pt x="410" y="318"/>
                  <a:pt x="410" y="318"/>
                  <a:pt x="410" y="318"/>
                </a:cubicBezTo>
                <a:cubicBezTo>
                  <a:pt x="594" y="141"/>
                  <a:pt x="594" y="141"/>
                  <a:pt x="594" y="141"/>
                </a:cubicBezTo>
                <a:cubicBezTo>
                  <a:pt x="601" y="148"/>
                  <a:pt x="601" y="156"/>
                  <a:pt x="601" y="163"/>
                </a:cubicBezTo>
                <a:cubicBezTo>
                  <a:pt x="601" y="516"/>
                  <a:pt x="601" y="516"/>
                  <a:pt x="601" y="516"/>
                </a:cubicBezTo>
                <a:cubicBezTo>
                  <a:pt x="601" y="523"/>
                  <a:pt x="601" y="530"/>
                  <a:pt x="594" y="537"/>
                </a:cubicBezTo>
                <a:close/>
                <a:moveTo>
                  <a:pt x="7" y="141"/>
                </a:moveTo>
                <a:lnTo>
                  <a:pt x="7" y="141"/>
                </a:lnTo>
                <a:cubicBezTo>
                  <a:pt x="14" y="134"/>
                  <a:pt x="21" y="134"/>
                  <a:pt x="28" y="134"/>
                </a:cubicBezTo>
                <a:cubicBezTo>
                  <a:pt x="184" y="134"/>
                  <a:pt x="184" y="134"/>
                  <a:pt x="184" y="134"/>
                </a:cubicBezTo>
                <a:cubicBezTo>
                  <a:pt x="184" y="141"/>
                  <a:pt x="176" y="148"/>
                  <a:pt x="176" y="163"/>
                </a:cubicBezTo>
                <a:cubicBezTo>
                  <a:pt x="176" y="177"/>
                  <a:pt x="184" y="191"/>
                  <a:pt x="198" y="198"/>
                </a:cubicBezTo>
                <a:cubicBezTo>
                  <a:pt x="261" y="269"/>
                  <a:pt x="261" y="269"/>
                  <a:pt x="261" y="269"/>
                </a:cubicBezTo>
                <a:cubicBezTo>
                  <a:pt x="269" y="276"/>
                  <a:pt x="283" y="283"/>
                  <a:pt x="304" y="283"/>
                </a:cubicBezTo>
                <a:cubicBezTo>
                  <a:pt x="318" y="283"/>
                  <a:pt x="332" y="276"/>
                  <a:pt x="339" y="269"/>
                </a:cubicBezTo>
                <a:cubicBezTo>
                  <a:pt x="410" y="198"/>
                  <a:pt x="410" y="198"/>
                  <a:pt x="410" y="198"/>
                </a:cubicBezTo>
                <a:cubicBezTo>
                  <a:pt x="417" y="191"/>
                  <a:pt x="424" y="177"/>
                  <a:pt x="424" y="163"/>
                </a:cubicBezTo>
                <a:cubicBezTo>
                  <a:pt x="424" y="148"/>
                  <a:pt x="424" y="141"/>
                  <a:pt x="417" y="134"/>
                </a:cubicBezTo>
                <a:cubicBezTo>
                  <a:pt x="572" y="134"/>
                  <a:pt x="572" y="134"/>
                  <a:pt x="572" y="134"/>
                </a:cubicBezTo>
                <a:cubicBezTo>
                  <a:pt x="579" y="134"/>
                  <a:pt x="586" y="134"/>
                  <a:pt x="594" y="141"/>
                </a:cubicBezTo>
                <a:cubicBezTo>
                  <a:pt x="304" y="368"/>
                  <a:pt x="304" y="368"/>
                  <a:pt x="304" y="368"/>
                </a:cubicBezTo>
                <a:lnTo>
                  <a:pt x="7" y="141"/>
                </a:lnTo>
                <a:close/>
                <a:moveTo>
                  <a:pt x="318" y="248"/>
                </a:moveTo>
                <a:lnTo>
                  <a:pt x="318" y="248"/>
                </a:lnTo>
                <a:cubicBezTo>
                  <a:pt x="318" y="255"/>
                  <a:pt x="311" y="255"/>
                  <a:pt x="304" y="255"/>
                </a:cubicBezTo>
                <a:cubicBezTo>
                  <a:pt x="297" y="255"/>
                  <a:pt x="290" y="255"/>
                  <a:pt x="283" y="248"/>
                </a:cubicBezTo>
                <a:cubicBezTo>
                  <a:pt x="219" y="177"/>
                  <a:pt x="219" y="177"/>
                  <a:pt x="219" y="177"/>
                </a:cubicBezTo>
                <a:cubicBezTo>
                  <a:pt x="212" y="177"/>
                  <a:pt x="205" y="170"/>
                  <a:pt x="205" y="163"/>
                </a:cubicBezTo>
                <a:cubicBezTo>
                  <a:pt x="205" y="141"/>
                  <a:pt x="219" y="134"/>
                  <a:pt x="233" y="134"/>
                </a:cubicBezTo>
                <a:cubicBezTo>
                  <a:pt x="240" y="134"/>
                  <a:pt x="247" y="134"/>
                  <a:pt x="254" y="141"/>
                </a:cubicBezTo>
                <a:cubicBezTo>
                  <a:pt x="276" y="156"/>
                  <a:pt x="276" y="156"/>
                  <a:pt x="276" y="156"/>
                </a:cubicBezTo>
                <a:cubicBezTo>
                  <a:pt x="276" y="28"/>
                  <a:pt x="276" y="28"/>
                  <a:pt x="276" y="28"/>
                </a:cubicBezTo>
                <a:cubicBezTo>
                  <a:pt x="276" y="14"/>
                  <a:pt x="283" y="0"/>
                  <a:pt x="304" y="0"/>
                </a:cubicBezTo>
                <a:cubicBezTo>
                  <a:pt x="318" y="0"/>
                  <a:pt x="332" y="14"/>
                  <a:pt x="332" y="28"/>
                </a:cubicBezTo>
                <a:cubicBezTo>
                  <a:pt x="332" y="156"/>
                  <a:pt x="332" y="156"/>
                  <a:pt x="332" y="156"/>
                </a:cubicBezTo>
                <a:cubicBezTo>
                  <a:pt x="346" y="141"/>
                  <a:pt x="346" y="141"/>
                  <a:pt x="346" y="141"/>
                </a:cubicBezTo>
                <a:cubicBezTo>
                  <a:pt x="353" y="134"/>
                  <a:pt x="360" y="134"/>
                  <a:pt x="367" y="134"/>
                </a:cubicBezTo>
                <a:cubicBezTo>
                  <a:pt x="382" y="134"/>
                  <a:pt x="396" y="141"/>
                  <a:pt x="396" y="163"/>
                </a:cubicBezTo>
                <a:cubicBezTo>
                  <a:pt x="396" y="170"/>
                  <a:pt x="396" y="177"/>
                  <a:pt x="389" y="177"/>
                </a:cubicBezTo>
                <a:lnTo>
                  <a:pt x="318" y="248"/>
                </a:lnTo>
                <a:close/>
                <a:moveTo>
                  <a:pt x="7" y="537"/>
                </a:moveTo>
                <a:lnTo>
                  <a:pt x="7" y="537"/>
                </a:lnTo>
                <a:cubicBezTo>
                  <a:pt x="0" y="530"/>
                  <a:pt x="0" y="523"/>
                  <a:pt x="0" y="516"/>
                </a:cubicBezTo>
                <a:cubicBezTo>
                  <a:pt x="0" y="163"/>
                  <a:pt x="0" y="163"/>
                  <a:pt x="0" y="163"/>
                </a:cubicBezTo>
                <a:cubicBezTo>
                  <a:pt x="0" y="156"/>
                  <a:pt x="0" y="148"/>
                  <a:pt x="7" y="141"/>
                </a:cubicBezTo>
                <a:cubicBezTo>
                  <a:pt x="191" y="318"/>
                  <a:pt x="191" y="318"/>
                  <a:pt x="191" y="318"/>
                </a:cubicBezTo>
                <a:lnTo>
                  <a:pt x="7" y="537"/>
                </a:lnTo>
                <a:close/>
                <a:moveTo>
                  <a:pt x="304" y="424"/>
                </a:moveTo>
                <a:lnTo>
                  <a:pt x="304" y="424"/>
                </a:lnTo>
                <a:cubicBezTo>
                  <a:pt x="382" y="346"/>
                  <a:pt x="382" y="346"/>
                  <a:pt x="382" y="346"/>
                </a:cubicBezTo>
                <a:cubicBezTo>
                  <a:pt x="594" y="537"/>
                  <a:pt x="594" y="537"/>
                  <a:pt x="594" y="537"/>
                </a:cubicBezTo>
                <a:cubicBezTo>
                  <a:pt x="586" y="544"/>
                  <a:pt x="579" y="544"/>
                  <a:pt x="572" y="544"/>
                </a:cubicBezTo>
                <a:cubicBezTo>
                  <a:pt x="28" y="544"/>
                  <a:pt x="28" y="544"/>
                  <a:pt x="28" y="544"/>
                </a:cubicBezTo>
                <a:cubicBezTo>
                  <a:pt x="21" y="544"/>
                  <a:pt x="14" y="544"/>
                  <a:pt x="7" y="537"/>
                </a:cubicBezTo>
                <a:cubicBezTo>
                  <a:pt x="226" y="346"/>
                  <a:pt x="226" y="346"/>
                  <a:pt x="226" y="346"/>
                </a:cubicBezTo>
                <a:lnTo>
                  <a:pt x="304" y="42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27" name="Freeform 160">
            <a:extLst>
              <a:ext uri="{FF2B5EF4-FFF2-40B4-BE49-F238E27FC236}">
                <a16:creationId xmlns:a16="http://schemas.microsoft.com/office/drawing/2014/main" id="{A3AD5544-DCEC-45A8-900E-C485321DC954}"/>
              </a:ext>
            </a:extLst>
          </p:cNvPr>
          <p:cNvSpPr>
            <a:spLocks noChangeArrowheads="1"/>
          </p:cNvSpPr>
          <p:nvPr/>
        </p:nvSpPr>
        <p:spPr bwMode="auto">
          <a:xfrm>
            <a:off x="12571347" y="2816661"/>
            <a:ext cx="632616" cy="441902"/>
          </a:xfrm>
          <a:custGeom>
            <a:avLst/>
            <a:gdLst>
              <a:gd name="T0" fmla="*/ 147286 w 601"/>
              <a:gd name="T1" fmla="*/ 68912 h 418"/>
              <a:gd name="T2" fmla="*/ 147286 w 601"/>
              <a:gd name="T3" fmla="*/ 68912 h 418"/>
              <a:gd name="T4" fmla="*/ 213026 w 601"/>
              <a:gd name="T5" fmla="*/ 2526 h 418"/>
              <a:gd name="T6" fmla="*/ 215541 w 601"/>
              <a:gd name="T7" fmla="*/ 10102 h 418"/>
              <a:gd name="T8" fmla="*/ 215541 w 601"/>
              <a:gd name="T9" fmla="*/ 139989 h 418"/>
              <a:gd name="T10" fmla="*/ 213026 w 601"/>
              <a:gd name="T11" fmla="*/ 147927 h 418"/>
              <a:gd name="T12" fmla="*/ 147286 w 601"/>
              <a:gd name="T13" fmla="*/ 68912 h 418"/>
              <a:gd name="T14" fmla="*/ 2515 w 601"/>
              <a:gd name="T15" fmla="*/ 2526 h 418"/>
              <a:gd name="T16" fmla="*/ 2515 w 601"/>
              <a:gd name="T17" fmla="*/ 2526 h 418"/>
              <a:gd name="T18" fmla="*/ 10059 w 601"/>
              <a:gd name="T19" fmla="*/ 0 h 418"/>
              <a:gd name="T20" fmla="*/ 205482 w 601"/>
              <a:gd name="T21" fmla="*/ 0 h 418"/>
              <a:gd name="T22" fmla="*/ 213026 w 601"/>
              <a:gd name="T23" fmla="*/ 2526 h 418"/>
              <a:gd name="T24" fmla="*/ 106693 w 601"/>
              <a:gd name="T25" fmla="*/ 86591 h 418"/>
              <a:gd name="T26" fmla="*/ 2515 w 601"/>
              <a:gd name="T27" fmla="*/ 2526 h 418"/>
              <a:gd name="T28" fmla="*/ 2515 w 601"/>
              <a:gd name="T29" fmla="*/ 147927 h 418"/>
              <a:gd name="T30" fmla="*/ 2515 w 601"/>
              <a:gd name="T31" fmla="*/ 147927 h 418"/>
              <a:gd name="T32" fmla="*/ 0 w 601"/>
              <a:gd name="T33" fmla="*/ 139989 h 418"/>
              <a:gd name="T34" fmla="*/ 0 w 601"/>
              <a:gd name="T35" fmla="*/ 10102 h 418"/>
              <a:gd name="T36" fmla="*/ 2515 w 601"/>
              <a:gd name="T37" fmla="*/ 2526 h 418"/>
              <a:gd name="T38" fmla="*/ 68614 w 601"/>
              <a:gd name="T39" fmla="*/ 68912 h 418"/>
              <a:gd name="T40" fmla="*/ 2515 w 601"/>
              <a:gd name="T41" fmla="*/ 147927 h 418"/>
              <a:gd name="T42" fmla="*/ 106693 w 601"/>
              <a:gd name="T43" fmla="*/ 107157 h 418"/>
              <a:gd name="T44" fmla="*/ 106693 w 601"/>
              <a:gd name="T45" fmla="*/ 107157 h 418"/>
              <a:gd name="T46" fmla="*/ 134354 w 601"/>
              <a:gd name="T47" fmla="*/ 79014 h 418"/>
              <a:gd name="T48" fmla="*/ 213026 w 601"/>
              <a:gd name="T49" fmla="*/ 147927 h 418"/>
              <a:gd name="T50" fmla="*/ 205482 w 601"/>
              <a:gd name="T51" fmla="*/ 150452 h 418"/>
              <a:gd name="T52" fmla="*/ 10059 w 601"/>
              <a:gd name="T53" fmla="*/ 150452 h 418"/>
              <a:gd name="T54" fmla="*/ 2515 w 601"/>
              <a:gd name="T55" fmla="*/ 147927 h 418"/>
              <a:gd name="T56" fmla="*/ 78672 w 601"/>
              <a:gd name="T57" fmla="*/ 79014 h 418"/>
              <a:gd name="T58" fmla="*/ 106693 w 601"/>
              <a:gd name="T59" fmla="*/ 107157 h 4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28" name="Freeform 161">
            <a:extLst>
              <a:ext uri="{FF2B5EF4-FFF2-40B4-BE49-F238E27FC236}">
                <a16:creationId xmlns:a16="http://schemas.microsoft.com/office/drawing/2014/main" id="{3ADB361E-4B82-45AF-B4F0-9209F83246FB}"/>
              </a:ext>
            </a:extLst>
          </p:cNvPr>
          <p:cNvSpPr>
            <a:spLocks noChangeArrowheads="1"/>
          </p:cNvSpPr>
          <p:nvPr/>
        </p:nvSpPr>
        <p:spPr bwMode="auto">
          <a:xfrm>
            <a:off x="11259494" y="2758517"/>
            <a:ext cx="641919" cy="558191"/>
          </a:xfrm>
          <a:custGeom>
            <a:avLst/>
            <a:gdLst>
              <a:gd name="T0" fmla="*/ 208626 w 608"/>
              <a:gd name="T1" fmla="*/ 190141 h 531"/>
              <a:gd name="T2" fmla="*/ 208626 w 608"/>
              <a:gd name="T3" fmla="*/ 190141 h 531"/>
              <a:gd name="T4" fmla="*/ 10089 w 608"/>
              <a:gd name="T5" fmla="*/ 190141 h 531"/>
              <a:gd name="T6" fmla="*/ 0 w 608"/>
              <a:gd name="T7" fmla="*/ 180096 h 531"/>
              <a:gd name="T8" fmla="*/ 0 w 608"/>
              <a:gd name="T9" fmla="*/ 10045 h 531"/>
              <a:gd name="T10" fmla="*/ 10089 w 608"/>
              <a:gd name="T11" fmla="*/ 0 h 531"/>
              <a:gd name="T12" fmla="*/ 208626 w 608"/>
              <a:gd name="T13" fmla="*/ 0 h 531"/>
              <a:gd name="T14" fmla="*/ 218715 w 608"/>
              <a:gd name="T15" fmla="*/ 10045 h 531"/>
              <a:gd name="T16" fmla="*/ 218715 w 608"/>
              <a:gd name="T17" fmla="*/ 180096 h 531"/>
              <a:gd name="T18" fmla="*/ 208626 w 608"/>
              <a:gd name="T19" fmla="*/ 190141 h 531"/>
              <a:gd name="T20" fmla="*/ 20178 w 608"/>
              <a:gd name="T21" fmla="*/ 10045 h 531"/>
              <a:gd name="T22" fmla="*/ 20178 w 608"/>
              <a:gd name="T23" fmla="*/ 10045 h 531"/>
              <a:gd name="T24" fmla="*/ 10089 w 608"/>
              <a:gd name="T25" fmla="*/ 20449 h 531"/>
              <a:gd name="T26" fmla="*/ 20178 w 608"/>
              <a:gd name="T27" fmla="*/ 30494 h 531"/>
              <a:gd name="T28" fmla="*/ 30267 w 608"/>
              <a:gd name="T29" fmla="*/ 20449 h 531"/>
              <a:gd name="T30" fmla="*/ 20178 w 608"/>
              <a:gd name="T31" fmla="*/ 10045 h 531"/>
              <a:gd name="T32" fmla="*/ 50805 w 608"/>
              <a:gd name="T33" fmla="*/ 10045 h 531"/>
              <a:gd name="T34" fmla="*/ 50805 w 608"/>
              <a:gd name="T35" fmla="*/ 10045 h 531"/>
              <a:gd name="T36" fmla="*/ 40716 w 608"/>
              <a:gd name="T37" fmla="*/ 20449 h 531"/>
              <a:gd name="T38" fmla="*/ 50805 w 608"/>
              <a:gd name="T39" fmla="*/ 30494 h 531"/>
              <a:gd name="T40" fmla="*/ 60894 w 608"/>
              <a:gd name="T41" fmla="*/ 20449 h 531"/>
              <a:gd name="T42" fmla="*/ 50805 w 608"/>
              <a:gd name="T43" fmla="*/ 10045 h 531"/>
              <a:gd name="T44" fmla="*/ 81432 w 608"/>
              <a:gd name="T45" fmla="*/ 10045 h 531"/>
              <a:gd name="T46" fmla="*/ 81432 w 608"/>
              <a:gd name="T47" fmla="*/ 10045 h 531"/>
              <a:gd name="T48" fmla="*/ 70983 w 608"/>
              <a:gd name="T49" fmla="*/ 20449 h 531"/>
              <a:gd name="T50" fmla="*/ 81432 w 608"/>
              <a:gd name="T51" fmla="*/ 30494 h 531"/>
              <a:gd name="T52" fmla="*/ 91521 w 608"/>
              <a:gd name="T53" fmla="*/ 20449 h 531"/>
              <a:gd name="T54" fmla="*/ 81432 w 608"/>
              <a:gd name="T55" fmla="*/ 10045 h 531"/>
              <a:gd name="T56" fmla="*/ 208626 w 608"/>
              <a:gd name="T57" fmla="*/ 40540 h 531"/>
              <a:gd name="T58" fmla="*/ 208626 w 608"/>
              <a:gd name="T59" fmla="*/ 40540 h 531"/>
              <a:gd name="T60" fmla="*/ 198537 w 608"/>
              <a:gd name="T61" fmla="*/ 40540 h 531"/>
              <a:gd name="T62" fmla="*/ 20178 w 608"/>
              <a:gd name="T63" fmla="*/ 40540 h 531"/>
              <a:gd name="T64" fmla="*/ 10089 w 608"/>
              <a:gd name="T65" fmla="*/ 40540 h 531"/>
              <a:gd name="T66" fmla="*/ 10089 w 608"/>
              <a:gd name="T67" fmla="*/ 180096 h 531"/>
              <a:gd name="T68" fmla="*/ 208626 w 608"/>
              <a:gd name="T69" fmla="*/ 180096 h 531"/>
              <a:gd name="T70" fmla="*/ 208626 w 608"/>
              <a:gd name="T71" fmla="*/ 40540 h 531"/>
              <a:gd name="T72" fmla="*/ 78910 w 608"/>
              <a:gd name="T73" fmla="*/ 81079 h 531"/>
              <a:gd name="T74" fmla="*/ 78910 w 608"/>
              <a:gd name="T75" fmla="*/ 81079 h 531"/>
              <a:gd name="T76" fmla="*/ 91521 w 608"/>
              <a:gd name="T77" fmla="*/ 81079 h 531"/>
              <a:gd name="T78" fmla="*/ 109538 w 608"/>
              <a:gd name="T79" fmla="*/ 99017 h 531"/>
              <a:gd name="T80" fmla="*/ 127193 w 608"/>
              <a:gd name="T81" fmla="*/ 81079 h 531"/>
              <a:gd name="T82" fmla="*/ 139804 w 608"/>
              <a:gd name="T83" fmla="*/ 81079 h 531"/>
              <a:gd name="T84" fmla="*/ 139804 w 608"/>
              <a:gd name="T85" fmla="*/ 96506 h 531"/>
              <a:gd name="T86" fmla="*/ 124671 w 608"/>
              <a:gd name="T87" fmla="*/ 111573 h 531"/>
              <a:gd name="T88" fmla="*/ 139804 w 608"/>
              <a:gd name="T89" fmla="*/ 129511 h 531"/>
              <a:gd name="T90" fmla="*/ 139804 w 608"/>
              <a:gd name="T91" fmla="*/ 144579 h 531"/>
              <a:gd name="T92" fmla="*/ 127193 w 608"/>
              <a:gd name="T93" fmla="*/ 144579 h 531"/>
              <a:gd name="T94" fmla="*/ 109538 w 608"/>
              <a:gd name="T95" fmla="*/ 127000 h 531"/>
              <a:gd name="T96" fmla="*/ 91521 w 608"/>
              <a:gd name="T97" fmla="*/ 144579 h 531"/>
              <a:gd name="T98" fmla="*/ 78910 w 608"/>
              <a:gd name="T99" fmla="*/ 144579 h 531"/>
              <a:gd name="T100" fmla="*/ 78910 w 608"/>
              <a:gd name="T101" fmla="*/ 129511 h 531"/>
              <a:gd name="T102" fmla="*/ 94044 w 608"/>
              <a:gd name="T103" fmla="*/ 111573 h 531"/>
              <a:gd name="T104" fmla="*/ 78910 w 608"/>
              <a:gd name="T105" fmla="*/ 96506 h 531"/>
              <a:gd name="T106" fmla="*/ 78910 w 608"/>
              <a:gd name="T107" fmla="*/ 81079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8" h="531">
                <a:moveTo>
                  <a:pt x="579" y="530"/>
                </a:moveTo>
                <a:lnTo>
                  <a:pt x="579" y="530"/>
                </a:lnTo>
                <a:cubicBezTo>
                  <a:pt x="28" y="530"/>
                  <a:pt x="28" y="530"/>
                  <a:pt x="28" y="530"/>
                </a:cubicBezTo>
                <a:cubicBezTo>
                  <a:pt x="14" y="530"/>
                  <a:pt x="0" y="516"/>
                  <a:pt x="0" y="502"/>
                </a:cubicBezTo>
                <a:cubicBezTo>
                  <a:pt x="0" y="28"/>
                  <a:pt x="0" y="28"/>
                  <a:pt x="0" y="28"/>
                </a:cubicBezTo>
                <a:cubicBezTo>
                  <a:pt x="0" y="14"/>
                  <a:pt x="14" y="0"/>
                  <a:pt x="28" y="0"/>
                </a:cubicBezTo>
                <a:cubicBezTo>
                  <a:pt x="579" y="0"/>
                  <a:pt x="579" y="0"/>
                  <a:pt x="579" y="0"/>
                </a:cubicBezTo>
                <a:cubicBezTo>
                  <a:pt x="593" y="0"/>
                  <a:pt x="607" y="14"/>
                  <a:pt x="607" y="28"/>
                </a:cubicBezTo>
                <a:cubicBezTo>
                  <a:pt x="607" y="502"/>
                  <a:pt x="607" y="502"/>
                  <a:pt x="607" y="502"/>
                </a:cubicBezTo>
                <a:cubicBezTo>
                  <a:pt x="607" y="516"/>
                  <a:pt x="593" y="530"/>
                  <a:pt x="579" y="530"/>
                </a:cubicBezTo>
                <a:close/>
                <a:moveTo>
                  <a:pt x="56" y="28"/>
                </a:moveTo>
                <a:lnTo>
                  <a:pt x="56" y="28"/>
                </a:lnTo>
                <a:cubicBezTo>
                  <a:pt x="42" y="28"/>
                  <a:pt x="28" y="43"/>
                  <a:pt x="28" y="57"/>
                </a:cubicBezTo>
                <a:cubicBezTo>
                  <a:pt x="28" y="78"/>
                  <a:pt x="42" y="85"/>
                  <a:pt x="56" y="85"/>
                </a:cubicBezTo>
                <a:cubicBezTo>
                  <a:pt x="77" y="85"/>
                  <a:pt x="84" y="78"/>
                  <a:pt x="84" y="57"/>
                </a:cubicBezTo>
                <a:cubicBezTo>
                  <a:pt x="84" y="43"/>
                  <a:pt x="77" y="28"/>
                  <a:pt x="56" y="28"/>
                </a:cubicBezTo>
                <a:close/>
                <a:moveTo>
                  <a:pt x="141" y="28"/>
                </a:moveTo>
                <a:lnTo>
                  <a:pt x="141" y="28"/>
                </a:lnTo>
                <a:cubicBezTo>
                  <a:pt x="127" y="28"/>
                  <a:pt x="113" y="43"/>
                  <a:pt x="113" y="57"/>
                </a:cubicBezTo>
                <a:cubicBezTo>
                  <a:pt x="113" y="78"/>
                  <a:pt x="127" y="85"/>
                  <a:pt x="141" y="85"/>
                </a:cubicBezTo>
                <a:cubicBezTo>
                  <a:pt x="162" y="85"/>
                  <a:pt x="169" y="78"/>
                  <a:pt x="169" y="57"/>
                </a:cubicBezTo>
                <a:cubicBezTo>
                  <a:pt x="169" y="43"/>
                  <a:pt x="162" y="28"/>
                  <a:pt x="141" y="28"/>
                </a:cubicBezTo>
                <a:close/>
                <a:moveTo>
                  <a:pt x="226" y="28"/>
                </a:moveTo>
                <a:lnTo>
                  <a:pt x="226" y="28"/>
                </a:lnTo>
                <a:cubicBezTo>
                  <a:pt x="212" y="28"/>
                  <a:pt x="197" y="43"/>
                  <a:pt x="197" y="57"/>
                </a:cubicBezTo>
                <a:cubicBezTo>
                  <a:pt x="197" y="78"/>
                  <a:pt x="212" y="85"/>
                  <a:pt x="226" y="85"/>
                </a:cubicBezTo>
                <a:cubicBezTo>
                  <a:pt x="247" y="85"/>
                  <a:pt x="254" y="78"/>
                  <a:pt x="254" y="57"/>
                </a:cubicBezTo>
                <a:cubicBezTo>
                  <a:pt x="254" y="43"/>
                  <a:pt x="247" y="28"/>
                  <a:pt x="226" y="28"/>
                </a:cubicBezTo>
                <a:close/>
                <a:moveTo>
                  <a:pt x="579" y="113"/>
                </a:moveTo>
                <a:lnTo>
                  <a:pt x="579" y="113"/>
                </a:lnTo>
                <a:cubicBezTo>
                  <a:pt x="551" y="113"/>
                  <a:pt x="551" y="113"/>
                  <a:pt x="551" y="113"/>
                </a:cubicBezTo>
                <a:cubicBezTo>
                  <a:pt x="56" y="113"/>
                  <a:pt x="56" y="113"/>
                  <a:pt x="56" y="113"/>
                </a:cubicBezTo>
                <a:cubicBezTo>
                  <a:pt x="28" y="113"/>
                  <a:pt x="28" y="113"/>
                  <a:pt x="28" y="113"/>
                </a:cubicBezTo>
                <a:cubicBezTo>
                  <a:pt x="28" y="502"/>
                  <a:pt x="28" y="502"/>
                  <a:pt x="28" y="502"/>
                </a:cubicBezTo>
                <a:cubicBezTo>
                  <a:pt x="579" y="502"/>
                  <a:pt x="579" y="502"/>
                  <a:pt x="579" y="502"/>
                </a:cubicBezTo>
                <a:lnTo>
                  <a:pt x="579" y="113"/>
                </a:lnTo>
                <a:close/>
                <a:moveTo>
                  <a:pt x="219" y="226"/>
                </a:moveTo>
                <a:lnTo>
                  <a:pt x="219" y="226"/>
                </a:lnTo>
                <a:cubicBezTo>
                  <a:pt x="226" y="219"/>
                  <a:pt x="247" y="219"/>
                  <a:pt x="254" y="226"/>
                </a:cubicBezTo>
                <a:cubicBezTo>
                  <a:pt x="304" y="276"/>
                  <a:pt x="304" y="276"/>
                  <a:pt x="304" y="276"/>
                </a:cubicBezTo>
                <a:cubicBezTo>
                  <a:pt x="353" y="226"/>
                  <a:pt x="353" y="226"/>
                  <a:pt x="353" y="226"/>
                </a:cubicBezTo>
                <a:cubicBezTo>
                  <a:pt x="360" y="219"/>
                  <a:pt x="381" y="219"/>
                  <a:pt x="388" y="226"/>
                </a:cubicBezTo>
                <a:cubicBezTo>
                  <a:pt x="403" y="241"/>
                  <a:pt x="403" y="255"/>
                  <a:pt x="388" y="269"/>
                </a:cubicBezTo>
                <a:cubicBezTo>
                  <a:pt x="346" y="311"/>
                  <a:pt x="346" y="311"/>
                  <a:pt x="346" y="311"/>
                </a:cubicBezTo>
                <a:cubicBezTo>
                  <a:pt x="388" y="361"/>
                  <a:pt x="388" y="361"/>
                  <a:pt x="388" y="361"/>
                </a:cubicBezTo>
                <a:cubicBezTo>
                  <a:pt x="403" y="368"/>
                  <a:pt x="403" y="389"/>
                  <a:pt x="388" y="403"/>
                </a:cubicBezTo>
                <a:cubicBezTo>
                  <a:pt x="381" y="410"/>
                  <a:pt x="360" y="410"/>
                  <a:pt x="353" y="403"/>
                </a:cubicBezTo>
                <a:cubicBezTo>
                  <a:pt x="304" y="354"/>
                  <a:pt x="304" y="354"/>
                  <a:pt x="304" y="354"/>
                </a:cubicBezTo>
                <a:cubicBezTo>
                  <a:pt x="254" y="403"/>
                  <a:pt x="254" y="403"/>
                  <a:pt x="254" y="403"/>
                </a:cubicBezTo>
                <a:cubicBezTo>
                  <a:pt x="247" y="410"/>
                  <a:pt x="226" y="410"/>
                  <a:pt x="219" y="403"/>
                </a:cubicBezTo>
                <a:cubicBezTo>
                  <a:pt x="205" y="389"/>
                  <a:pt x="205" y="368"/>
                  <a:pt x="219" y="361"/>
                </a:cubicBezTo>
                <a:cubicBezTo>
                  <a:pt x="261" y="311"/>
                  <a:pt x="261" y="311"/>
                  <a:pt x="261" y="311"/>
                </a:cubicBezTo>
                <a:cubicBezTo>
                  <a:pt x="219" y="269"/>
                  <a:pt x="219" y="269"/>
                  <a:pt x="219" y="269"/>
                </a:cubicBezTo>
                <a:cubicBezTo>
                  <a:pt x="205" y="255"/>
                  <a:pt x="205" y="241"/>
                  <a:pt x="219" y="22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29" name="Freeform 162">
            <a:extLst>
              <a:ext uri="{FF2B5EF4-FFF2-40B4-BE49-F238E27FC236}">
                <a16:creationId xmlns:a16="http://schemas.microsoft.com/office/drawing/2014/main" id="{F2DEF4B9-4455-4A30-8A5A-0608CCE325CF}"/>
              </a:ext>
            </a:extLst>
          </p:cNvPr>
          <p:cNvSpPr>
            <a:spLocks noChangeArrowheads="1"/>
          </p:cNvSpPr>
          <p:nvPr/>
        </p:nvSpPr>
        <p:spPr bwMode="auto">
          <a:xfrm>
            <a:off x="9956944" y="2758517"/>
            <a:ext cx="632616" cy="558191"/>
          </a:xfrm>
          <a:custGeom>
            <a:avLst/>
            <a:gdLst>
              <a:gd name="T0" fmla="*/ 205482 w 601"/>
              <a:gd name="T1" fmla="*/ 190141 h 531"/>
              <a:gd name="T2" fmla="*/ 205482 w 601"/>
              <a:gd name="T3" fmla="*/ 190141 h 531"/>
              <a:gd name="T4" fmla="*/ 10059 w 601"/>
              <a:gd name="T5" fmla="*/ 190141 h 531"/>
              <a:gd name="T6" fmla="*/ 0 w 601"/>
              <a:gd name="T7" fmla="*/ 180096 h 531"/>
              <a:gd name="T8" fmla="*/ 0 w 601"/>
              <a:gd name="T9" fmla="*/ 10045 h 531"/>
              <a:gd name="T10" fmla="*/ 10059 w 601"/>
              <a:gd name="T11" fmla="*/ 0 h 531"/>
              <a:gd name="T12" fmla="*/ 205482 w 601"/>
              <a:gd name="T13" fmla="*/ 0 h 531"/>
              <a:gd name="T14" fmla="*/ 215541 w 601"/>
              <a:gd name="T15" fmla="*/ 10045 h 531"/>
              <a:gd name="T16" fmla="*/ 215541 w 601"/>
              <a:gd name="T17" fmla="*/ 180096 h 531"/>
              <a:gd name="T18" fmla="*/ 205482 w 601"/>
              <a:gd name="T19" fmla="*/ 190141 h 531"/>
              <a:gd name="T20" fmla="*/ 20117 w 601"/>
              <a:gd name="T21" fmla="*/ 10045 h 531"/>
              <a:gd name="T22" fmla="*/ 20117 w 601"/>
              <a:gd name="T23" fmla="*/ 10045 h 531"/>
              <a:gd name="T24" fmla="*/ 10059 w 601"/>
              <a:gd name="T25" fmla="*/ 20449 h 531"/>
              <a:gd name="T26" fmla="*/ 20117 w 601"/>
              <a:gd name="T27" fmla="*/ 30494 h 531"/>
              <a:gd name="T28" fmla="*/ 30176 w 601"/>
              <a:gd name="T29" fmla="*/ 20449 h 531"/>
              <a:gd name="T30" fmla="*/ 20117 w 601"/>
              <a:gd name="T31" fmla="*/ 10045 h 531"/>
              <a:gd name="T32" fmla="*/ 50652 w 601"/>
              <a:gd name="T33" fmla="*/ 10045 h 531"/>
              <a:gd name="T34" fmla="*/ 50652 w 601"/>
              <a:gd name="T35" fmla="*/ 10045 h 531"/>
              <a:gd name="T36" fmla="*/ 40594 w 601"/>
              <a:gd name="T37" fmla="*/ 20449 h 531"/>
              <a:gd name="T38" fmla="*/ 50652 w 601"/>
              <a:gd name="T39" fmla="*/ 30494 h 531"/>
              <a:gd name="T40" fmla="*/ 60711 w 601"/>
              <a:gd name="T41" fmla="*/ 20449 h 531"/>
              <a:gd name="T42" fmla="*/ 50652 w 601"/>
              <a:gd name="T43" fmla="*/ 10045 h 531"/>
              <a:gd name="T44" fmla="*/ 81187 w 601"/>
              <a:gd name="T45" fmla="*/ 10045 h 531"/>
              <a:gd name="T46" fmla="*/ 81187 w 601"/>
              <a:gd name="T47" fmla="*/ 10045 h 531"/>
              <a:gd name="T48" fmla="*/ 70769 w 601"/>
              <a:gd name="T49" fmla="*/ 20449 h 531"/>
              <a:gd name="T50" fmla="*/ 81187 w 601"/>
              <a:gd name="T51" fmla="*/ 30494 h 531"/>
              <a:gd name="T52" fmla="*/ 91246 w 601"/>
              <a:gd name="T53" fmla="*/ 20449 h 531"/>
              <a:gd name="T54" fmla="*/ 81187 w 601"/>
              <a:gd name="T55" fmla="*/ 10045 h 531"/>
              <a:gd name="T56" fmla="*/ 205482 w 601"/>
              <a:gd name="T57" fmla="*/ 40540 h 531"/>
              <a:gd name="T58" fmla="*/ 205482 w 601"/>
              <a:gd name="T59" fmla="*/ 40540 h 531"/>
              <a:gd name="T60" fmla="*/ 195424 w 601"/>
              <a:gd name="T61" fmla="*/ 40540 h 531"/>
              <a:gd name="T62" fmla="*/ 20117 w 601"/>
              <a:gd name="T63" fmla="*/ 40540 h 531"/>
              <a:gd name="T64" fmla="*/ 10059 w 601"/>
              <a:gd name="T65" fmla="*/ 40540 h 531"/>
              <a:gd name="T66" fmla="*/ 10059 w 601"/>
              <a:gd name="T67" fmla="*/ 180096 h 531"/>
              <a:gd name="T68" fmla="*/ 205482 w 601"/>
              <a:gd name="T69" fmla="*/ 180096 h 531"/>
              <a:gd name="T70" fmla="*/ 205482 w 601"/>
              <a:gd name="T71" fmla="*/ 40540 h 531"/>
              <a:gd name="T72" fmla="*/ 78672 w 601"/>
              <a:gd name="T73" fmla="*/ 101528 h 531"/>
              <a:gd name="T74" fmla="*/ 78672 w 601"/>
              <a:gd name="T75" fmla="*/ 101528 h 531"/>
              <a:gd name="T76" fmla="*/ 83702 w 601"/>
              <a:gd name="T77" fmla="*/ 106551 h 531"/>
              <a:gd name="T78" fmla="*/ 83702 w 601"/>
              <a:gd name="T79" fmla="*/ 106551 h 531"/>
              <a:gd name="T80" fmla="*/ 98790 w 601"/>
              <a:gd name="T81" fmla="*/ 119107 h 531"/>
              <a:gd name="T82" fmla="*/ 131839 w 601"/>
              <a:gd name="T83" fmla="*/ 86460 h 531"/>
              <a:gd name="T84" fmla="*/ 131839 w 601"/>
              <a:gd name="T85" fmla="*/ 86460 h 531"/>
              <a:gd name="T86" fmla="*/ 139383 w 601"/>
              <a:gd name="T87" fmla="*/ 81079 h 531"/>
              <a:gd name="T88" fmla="*/ 149801 w 601"/>
              <a:gd name="T89" fmla="*/ 91483 h 531"/>
              <a:gd name="T90" fmla="*/ 144412 w 601"/>
              <a:gd name="T91" fmla="*/ 99017 h 531"/>
              <a:gd name="T92" fmla="*/ 144412 w 601"/>
              <a:gd name="T93" fmla="*/ 99017 h 531"/>
              <a:gd name="T94" fmla="*/ 103819 w 601"/>
              <a:gd name="T95" fmla="*/ 139556 h 531"/>
              <a:gd name="T96" fmla="*/ 103819 w 601"/>
              <a:gd name="T97" fmla="*/ 139556 h 531"/>
              <a:gd name="T98" fmla="*/ 98790 w 601"/>
              <a:gd name="T99" fmla="*/ 142068 h 531"/>
              <a:gd name="T100" fmla="*/ 91246 w 601"/>
              <a:gd name="T101" fmla="*/ 139556 h 531"/>
              <a:gd name="T102" fmla="*/ 91246 w 601"/>
              <a:gd name="T103" fmla="*/ 139556 h 531"/>
              <a:gd name="T104" fmla="*/ 70769 w 601"/>
              <a:gd name="T105" fmla="*/ 119107 h 531"/>
              <a:gd name="T106" fmla="*/ 70769 w 601"/>
              <a:gd name="T107" fmla="*/ 119107 h 531"/>
              <a:gd name="T108" fmla="*/ 68255 w 601"/>
              <a:gd name="T109" fmla="*/ 111573 h 531"/>
              <a:gd name="T110" fmla="*/ 78672 w 601"/>
              <a:gd name="T111" fmla="*/ 101528 h 5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1"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3" y="0"/>
                  <a:pt x="600" y="14"/>
                  <a:pt x="600" y="28"/>
                </a:cubicBezTo>
                <a:cubicBezTo>
                  <a:pt x="600" y="502"/>
                  <a:pt x="600" y="502"/>
                  <a:pt x="600" y="502"/>
                </a:cubicBezTo>
                <a:cubicBezTo>
                  <a:pt x="600" y="516"/>
                  <a:pt x="593" y="530"/>
                  <a:pt x="572" y="530"/>
                </a:cubicBezTo>
                <a:close/>
                <a:moveTo>
                  <a:pt x="56" y="28"/>
                </a:moveTo>
                <a:lnTo>
                  <a:pt x="56" y="28"/>
                </a:lnTo>
                <a:cubicBezTo>
                  <a:pt x="42" y="28"/>
                  <a:pt x="28" y="43"/>
                  <a:pt x="28" y="57"/>
                </a:cubicBezTo>
                <a:cubicBezTo>
                  <a:pt x="28" y="78"/>
                  <a:pt x="42" y="85"/>
                  <a:pt x="56" y="85"/>
                </a:cubicBezTo>
                <a:cubicBezTo>
                  <a:pt x="70" y="85"/>
                  <a:pt x="84" y="78"/>
                  <a:pt x="84" y="57"/>
                </a:cubicBezTo>
                <a:cubicBezTo>
                  <a:pt x="84" y="43"/>
                  <a:pt x="70" y="28"/>
                  <a:pt x="56" y="28"/>
                </a:cubicBezTo>
                <a:close/>
                <a:moveTo>
                  <a:pt x="141" y="28"/>
                </a:moveTo>
                <a:lnTo>
                  <a:pt x="141" y="28"/>
                </a:lnTo>
                <a:cubicBezTo>
                  <a:pt x="127" y="28"/>
                  <a:pt x="113" y="43"/>
                  <a:pt x="113" y="57"/>
                </a:cubicBezTo>
                <a:cubicBezTo>
                  <a:pt x="113" y="78"/>
                  <a:pt x="127" y="85"/>
                  <a:pt x="141" y="85"/>
                </a:cubicBezTo>
                <a:cubicBezTo>
                  <a:pt x="155" y="85"/>
                  <a:pt x="169" y="78"/>
                  <a:pt x="169" y="57"/>
                </a:cubicBezTo>
                <a:cubicBezTo>
                  <a:pt x="169" y="43"/>
                  <a:pt x="155" y="28"/>
                  <a:pt x="141" y="28"/>
                </a:cubicBezTo>
                <a:close/>
                <a:moveTo>
                  <a:pt x="226" y="28"/>
                </a:moveTo>
                <a:lnTo>
                  <a:pt x="226" y="28"/>
                </a:lnTo>
                <a:cubicBezTo>
                  <a:pt x="212" y="28"/>
                  <a:pt x="197" y="43"/>
                  <a:pt x="197" y="57"/>
                </a:cubicBezTo>
                <a:cubicBezTo>
                  <a:pt x="197"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19" y="283"/>
                </a:moveTo>
                <a:lnTo>
                  <a:pt x="219" y="283"/>
                </a:lnTo>
                <a:cubicBezTo>
                  <a:pt x="226" y="283"/>
                  <a:pt x="233" y="290"/>
                  <a:pt x="233" y="297"/>
                </a:cubicBezTo>
                <a:cubicBezTo>
                  <a:pt x="275" y="332"/>
                  <a:pt x="275" y="332"/>
                  <a:pt x="275" y="332"/>
                </a:cubicBezTo>
                <a:cubicBezTo>
                  <a:pt x="367" y="241"/>
                  <a:pt x="367" y="241"/>
                  <a:pt x="367" y="241"/>
                </a:cubicBezTo>
                <a:cubicBezTo>
                  <a:pt x="374" y="234"/>
                  <a:pt x="381" y="226"/>
                  <a:pt x="388" y="226"/>
                </a:cubicBezTo>
                <a:cubicBezTo>
                  <a:pt x="402" y="226"/>
                  <a:pt x="417" y="241"/>
                  <a:pt x="417" y="255"/>
                </a:cubicBezTo>
                <a:cubicBezTo>
                  <a:pt x="417" y="262"/>
                  <a:pt x="410" y="269"/>
                  <a:pt x="402" y="276"/>
                </a:cubicBezTo>
                <a:cubicBezTo>
                  <a:pt x="289" y="389"/>
                  <a:pt x="289" y="389"/>
                  <a:pt x="289" y="389"/>
                </a:cubicBezTo>
                <a:cubicBezTo>
                  <a:pt x="289" y="396"/>
                  <a:pt x="282" y="396"/>
                  <a:pt x="275" y="396"/>
                </a:cubicBezTo>
                <a:cubicBezTo>
                  <a:pt x="268" y="396"/>
                  <a:pt x="261" y="396"/>
                  <a:pt x="254" y="389"/>
                </a:cubicBezTo>
                <a:cubicBezTo>
                  <a:pt x="197" y="332"/>
                  <a:pt x="197" y="332"/>
                  <a:pt x="197" y="332"/>
                </a:cubicBezTo>
                <a:cubicBezTo>
                  <a:pt x="190" y="325"/>
                  <a:pt x="190" y="318"/>
                  <a:pt x="190" y="311"/>
                </a:cubicBezTo>
                <a:cubicBezTo>
                  <a:pt x="190" y="297"/>
                  <a:pt x="197" y="283"/>
                  <a:pt x="219" y="28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30" name="Freeform 163">
            <a:extLst>
              <a:ext uri="{FF2B5EF4-FFF2-40B4-BE49-F238E27FC236}">
                <a16:creationId xmlns:a16="http://schemas.microsoft.com/office/drawing/2014/main" id="{837A51C6-1AD1-456A-A8C1-DD6F63723A43}"/>
              </a:ext>
            </a:extLst>
          </p:cNvPr>
          <p:cNvSpPr>
            <a:spLocks noChangeArrowheads="1"/>
          </p:cNvSpPr>
          <p:nvPr/>
        </p:nvSpPr>
        <p:spPr bwMode="auto">
          <a:xfrm>
            <a:off x="8654394" y="2758517"/>
            <a:ext cx="632616" cy="558191"/>
          </a:xfrm>
          <a:custGeom>
            <a:avLst/>
            <a:gdLst>
              <a:gd name="T0" fmla="*/ 205482 w 601"/>
              <a:gd name="T1" fmla="*/ 190141 h 531"/>
              <a:gd name="T2" fmla="*/ 205482 w 601"/>
              <a:gd name="T3" fmla="*/ 190141 h 531"/>
              <a:gd name="T4" fmla="*/ 10059 w 601"/>
              <a:gd name="T5" fmla="*/ 190141 h 531"/>
              <a:gd name="T6" fmla="*/ 0 w 601"/>
              <a:gd name="T7" fmla="*/ 180096 h 531"/>
              <a:gd name="T8" fmla="*/ 0 w 601"/>
              <a:gd name="T9" fmla="*/ 10045 h 531"/>
              <a:gd name="T10" fmla="*/ 10059 w 601"/>
              <a:gd name="T11" fmla="*/ 0 h 531"/>
              <a:gd name="T12" fmla="*/ 205482 w 601"/>
              <a:gd name="T13" fmla="*/ 0 h 531"/>
              <a:gd name="T14" fmla="*/ 215541 w 601"/>
              <a:gd name="T15" fmla="*/ 10045 h 531"/>
              <a:gd name="T16" fmla="*/ 215541 w 601"/>
              <a:gd name="T17" fmla="*/ 180096 h 531"/>
              <a:gd name="T18" fmla="*/ 205482 w 601"/>
              <a:gd name="T19" fmla="*/ 190141 h 531"/>
              <a:gd name="T20" fmla="*/ 20117 w 601"/>
              <a:gd name="T21" fmla="*/ 10045 h 531"/>
              <a:gd name="T22" fmla="*/ 20117 w 601"/>
              <a:gd name="T23" fmla="*/ 10045 h 531"/>
              <a:gd name="T24" fmla="*/ 10059 w 601"/>
              <a:gd name="T25" fmla="*/ 20449 h 531"/>
              <a:gd name="T26" fmla="*/ 20117 w 601"/>
              <a:gd name="T27" fmla="*/ 30494 h 531"/>
              <a:gd name="T28" fmla="*/ 30176 w 601"/>
              <a:gd name="T29" fmla="*/ 20449 h 531"/>
              <a:gd name="T30" fmla="*/ 20117 w 601"/>
              <a:gd name="T31" fmla="*/ 10045 h 531"/>
              <a:gd name="T32" fmla="*/ 50652 w 601"/>
              <a:gd name="T33" fmla="*/ 10045 h 531"/>
              <a:gd name="T34" fmla="*/ 50652 w 601"/>
              <a:gd name="T35" fmla="*/ 10045 h 531"/>
              <a:gd name="T36" fmla="*/ 40594 w 601"/>
              <a:gd name="T37" fmla="*/ 20449 h 531"/>
              <a:gd name="T38" fmla="*/ 50652 w 601"/>
              <a:gd name="T39" fmla="*/ 30494 h 531"/>
              <a:gd name="T40" fmla="*/ 60711 w 601"/>
              <a:gd name="T41" fmla="*/ 20449 h 531"/>
              <a:gd name="T42" fmla="*/ 50652 w 601"/>
              <a:gd name="T43" fmla="*/ 10045 h 531"/>
              <a:gd name="T44" fmla="*/ 81187 w 601"/>
              <a:gd name="T45" fmla="*/ 10045 h 531"/>
              <a:gd name="T46" fmla="*/ 81187 w 601"/>
              <a:gd name="T47" fmla="*/ 10045 h 531"/>
              <a:gd name="T48" fmla="*/ 70769 w 601"/>
              <a:gd name="T49" fmla="*/ 20449 h 531"/>
              <a:gd name="T50" fmla="*/ 81187 w 601"/>
              <a:gd name="T51" fmla="*/ 30494 h 531"/>
              <a:gd name="T52" fmla="*/ 91246 w 601"/>
              <a:gd name="T53" fmla="*/ 20449 h 531"/>
              <a:gd name="T54" fmla="*/ 81187 w 601"/>
              <a:gd name="T55" fmla="*/ 10045 h 531"/>
              <a:gd name="T56" fmla="*/ 205482 w 601"/>
              <a:gd name="T57" fmla="*/ 40540 h 531"/>
              <a:gd name="T58" fmla="*/ 205482 w 601"/>
              <a:gd name="T59" fmla="*/ 40540 h 531"/>
              <a:gd name="T60" fmla="*/ 195424 w 601"/>
              <a:gd name="T61" fmla="*/ 40540 h 531"/>
              <a:gd name="T62" fmla="*/ 20117 w 601"/>
              <a:gd name="T63" fmla="*/ 40540 h 531"/>
              <a:gd name="T64" fmla="*/ 10059 w 601"/>
              <a:gd name="T65" fmla="*/ 40540 h 531"/>
              <a:gd name="T66" fmla="*/ 10059 w 601"/>
              <a:gd name="T67" fmla="*/ 180096 h 531"/>
              <a:gd name="T68" fmla="*/ 205482 w 601"/>
              <a:gd name="T69" fmla="*/ 180096 h 531"/>
              <a:gd name="T70" fmla="*/ 205482 w 601"/>
              <a:gd name="T71" fmla="*/ 40540 h 531"/>
              <a:gd name="T72" fmla="*/ 73284 w 601"/>
              <a:gd name="T73" fmla="*/ 101528 h 531"/>
              <a:gd name="T74" fmla="*/ 73284 w 601"/>
              <a:gd name="T75" fmla="*/ 101528 h 531"/>
              <a:gd name="T76" fmla="*/ 96275 w 601"/>
              <a:gd name="T77" fmla="*/ 101528 h 531"/>
              <a:gd name="T78" fmla="*/ 96275 w 601"/>
              <a:gd name="T79" fmla="*/ 101528 h 531"/>
              <a:gd name="T80" fmla="*/ 116751 w 601"/>
              <a:gd name="T81" fmla="*/ 101528 h 531"/>
              <a:gd name="T82" fmla="*/ 116751 w 601"/>
              <a:gd name="T83" fmla="*/ 101528 h 531"/>
              <a:gd name="T84" fmla="*/ 141898 w 601"/>
              <a:gd name="T85" fmla="*/ 101528 h 531"/>
              <a:gd name="T86" fmla="*/ 152315 w 601"/>
              <a:gd name="T87" fmla="*/ 111573 h 531"/>
              <a:gd name="T88" fmla="*/ 141898 w 601"/>
              <a:gd name="T89" fmla="*/ 121619 h 531"/>
              <a:gd name="T90" fmla="*/ 141898 w 601"/>
              <a:gd name="T91" fmla="*/ 121619 h 531"/>
              <a:gd name="T92" fmla="*/ 86216 w 601"/>
              <a:gd name="T93" fmla="*/ 121619 h 531"/>
              <a:gd name="T94" fmla="*/ 86216 w 601"/>
              <a:gd name="T95" fmla="*/ 121619 h 531"/>
              <a:gd name="T96" fmla="*/ 73284 w 601"/>
              <a:gd name="T97" fmla="*/ 121619 h 531"/>
              <a:gd name="T98" fmla="*/ 63225 w 601"/>
              <a:gd name="T99" fmla="*/ 111573 h 531"/>
              <a:gd name="T100" fmla="*/ 73284 w 601"/>
              <a:gd name="T101" fmla="*/ 101528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1" h="531">
                <a:moveTo>
                  <a:pt x="572" y="530"/>
                </a:moveTo>
                <a:lnTo>
                  <a:pt x="572" y="530"/>
                </a:lnTo>
                <a:cubicBezTo>
                  <a:pt x="28" y="530"/>
                  <a:pt x="28" y="530"/>
                  <a:pt x="28" y="530"/>
                </a:cubicBezTo>
                <a:cubicBezTo>
                  <a:pt x="7" y="530"/>
                  <a:pt x="0" y="516"/>
                  <a:pt x="0" y="502"/>
                </a:cubicBezTo>
                <a:cubicBezTo>
                  <a:pt x="0" y="28"/>
                  <a:pt x="0" y="28"/>
                  <a:pt x="0" y="28"/>
                </a:cubicBezTo>
                <a:cubicBezTo>
                  <a:pt x="0" y="14"/>
                  <a:pt x="7" y="0"/>
                  <a:pt x="28" y="0"/>
                </a:cubicBezTo>
                <a:cubicBezTo>
                  <a:pt x="572" y="0"/>
                  <a:pt x="572" y="0"/>
                  <a:pt x="572" y="0"/>
                </a:cubicBezTo>
                <a:cubicBezTo>
                  <a:pt x="586" y="0"/>
                  <a:pt x="600" y="14"/>
                  <a:pt x="600" y="28"/>
                </a:cubicBezTo>
                <a:cubicBezTo>
                  <a:pt x="600" y="502"/>
                  <a:pt x="600" y="502"/>
                  <a:pt x="600" y="502"/>
                </a:cubicBezTo>
                <a:cubicBezTo>
                  <a:pt x="600" y="516"/>
                  <a:pt x="586" y="530"/>
                  <a:pt x="572" y="530"/>
                </a:cubicBezTo>
                <a:close/>
                <a:moveTo>
                  <a:pt x="56" y="28"/>
                </a:moveTo>
                <a:lnTo>
                  <a:pt x="56" y="28"/>
                </a:lnTo>
                <a:cubicBezTo>
                  <a:pt x="35" y="28"/>
                  <a:pt x="28" y="43"/>
                  <a:pt x="28" y="57"/>
                </a:cubicBezTo>
                <a:cubicBezTo>
                  <a:pt x="28" y="78"/>
                  <a:pt x="35" y="85"/>
                  <a:pt x="56" y="85"/>
                </a:cubicBezTo>
                <a:cubicBezTo>
                  <a:pt x="70" y="85"/>
                  <a:pt x="84" y="78"/>
                  <a:pt x="84" y="57"/>
                </a:cubicBezTo>
                <a:cubicBezTo>
                  <a:pt x="84" y="43"/>
                  <a:pt x="70" y="28"/>
                  <a:pt x="56" y="28"/>
                </a:cubicBezTo>
                <a:close/>
                <a:moveTo>
                  <a:pt x="141" y="28"/>
                </a:moveTo>
                <a:lnTo>
                  <a:pt x="141" y="28"/>
                </a:lnTo>
                <a:cubicBezTo>
                  <a:pt x="120" y="28"/>
                  <a:pt x="113" y="43"/>
                  <a:pt x="113" y="57"/>
                </a:cubicBezTo>
                <a:cubicBezTo>
                  <a:pt x="113" y="78"/>
                  <a:pt x="120" y="85"/>
                  <a:pt x="141" y="85"/>
                </a:cubicBezTo>
                <a:cubicBezTo>
                  <a:pt x="155" y="85"/>
                  <a:pt x="169" y="78"/>
                  <a:pt x="169" y="57"/>
                </a:cubicBezTo>
                <a:cubicBezTo>
                  <a:pt x="169" y="43"/>
                  <a:pt x="155" y="28"/>
                  <a:pt x="141" y="28"/>
                </a:cubicBezTo>
                <a:close/>
                <a:moveTo>
                  <a:pt x="226" y="28"/>
                </a:moveTo>
                <a:lnTo>
                  <a:pt x="226" y="28"/>
                </a:lnTo>
                <a:cubicBezTo>
                  <a:pt x="204" y="28"/>
                  <a:pt x="197" y="43"/>
                  <a:pt x="197" y="57"/>
                </a:cubicBezTo>
                <a:cubicBezTo>
                  <a:pt x="197" y="78"/>
                  <a:pt x="204"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04" y="283"/>
                </a:moveTo>
                <a:lnTo>
                  <a:pt x="204" y="283"/>
                </a:lnTo>
                <a:cubicBezTo>
                  <a:pt x="268" y="283"/>
                  <a:pt x="268" y="283"/>
                  <a:pt x="268" y="283"/>
                </a:cubicBezTo>
                <a:cubicBezTo>
                  <a:pt x="325" y="283"/>
                  <a:pt x="325" y="283"/>
                  <a:pt x="325" y="283"/>
                </a:cubicBezTo>
                <a:cubicBezTo>
                  <a:pt x="395" y="283"/>
                  <a:pt x="395" y="283"/>
                  <a:pt x="395" y="283"/>
                </a:cubicBezTo>
                <a:cubicBezTo>
                  <a:pt x="409" y="283"/>
                  <a:pt x="424" y="297"/>
                  <a:pt x="424" y="311"/>
                </a:cubicBezTo>
                <a:cubicBezTo>
                  <a:pt x="424" y="332"/>
                  <a:pt x="409" y="339"/>
                  <a:pt x="395" y="339"/>
                </a:cubicBezTo>
                <a:cubicBezTo>
                  <a:pt x="240" y="339"/>
                  <a:pt x="240" y="339"/>
                  <a:pt x="240" y="339"/>
                </a:cubicBezTo>
                <a:cubicBezTo>
                  <a:pt x="204" y="339"/>
                  <a:pt x="204" y="339"/>
                  <a:pt x="204" y="339"/>
                </a:cubicBezTo>
                <a:cubicBezTo>
                  <a:pt x="190" y="339"/>
                  <a:pt x="176" y="332"/>
                  <a:pt x="176" y="311"/>
                </a:cubicBezTo>
                <a:cubicBezTo>
                  <a:pt x="176" y="297"/>
                  <a:pt x="190" y="283"/>
                  <a:pt x="204" y="28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31" name="Freeform 164">
            <a:extLst>
              <a:ext uri="{FF2B5EF4-FFF2-40B4-BE49-F238E27FC236}">
                <a16:creationId xmlns:a16="http://schemas.microsoft.com/office/drawing/2014/main" id="{85BF8804-9FE0-4CAF-AB52-D12136F80FAF}"/>
              </a:ext>
            </a:extLst>
          </p:cNvPr>
          <p:cNvSpPr>
            <a:spLocks noChangeArrowheads="1"/>
          </p:cNvSpPr>
          <p:nvPr/>
        </p:nvSpPr>
        <p:spPr bwMode="auto">
          <a:xfrm>
            <a:off x="7342541" y="2758517"/>
            <a:ext cx="641919" cy="558191"/>
          </a:xfrm>
          <a:custGeom>
            <a:avLst/>
            <a:gdLst>
              <a:gd name="T0" fmla="*/ 208643 w 609"/>
              <a:gd name="T1" fmla="*/ 190141 h 531"/>
              <a:gd name="T2" fmla="*/ 208643 w 609"/>
              <a:gd name="T3" fmla="*/ 190141 h 531"/>
              <a:gd name="T4" fmla="*/ 10432 w 609"/>
              <a:gd name="T5" fmla="*/ 190141 h 531"/>
              <a:gd name="T6" fmla="*/ 0 w 609"/>
              <a:gd name="T7" fmla="*/ 180096 h 531"/>
              <a:gd name="T8" fmla="*/ 0 w 609"/>
              <a:gd name="T9" fmla="*/ 10045 h 531"/>
              <a:gd name="T10" fmla="*/ 10432 w 609"/>
              <a:gd name="T11" fmla="*/ 0 h 531"/>
              <a:gd name="T12" fmla="*/ 208643 w 609"/>
              <a:gd name="T13" fmla="*/ 0 h 531"/>
              <a:gd name="T14" fmla="*/ 218715 w 609"/>
              <a:gd name="T15" fmla="*/ 10045 h 531"/>
              <a:gd name="T16" fmla="*/ 218715 w 609"/>
              <a:gd name="T17" fmla="*/ 180096 h 531"/>
              <a:gd name="T18" fmla="*/ 208643 w 609"/>
              <a:gd name="T19" fmla="*/ 190141 h 531"/>
              <a:gd name="T20" fmla="*/ 20505 w 609"/>
              <a:gd name="T21" fmla="*/ 10045 h 531"/>
              <a:gd name="T22" fmla="*/ 20505 w 609"/>
              <a:gd name="T23" fmla="*/ 10045 h 531"/>
              <a:gd name="T24" fmla="*/ 10432 w 609"/>
              <a:gd name="T25" fmla="*/ 20449 h 531"/>
              <a:gd name="T26" fmla="*/ 20505 w 609"/>
              <a:gd name="T27" fmla="*/ 30494 h 531"/>
              <a:gd name="T28" fmla="*/ 30577 w 609"/>
              <a:gd name="T29" fmla="*/ 20449 h 531"/>
              <a:gd name="T30" fmla="*/ 20505 w 609"/>
              <a:gd name="T31" fmla="*/ 10045 h 531"/>
              <a:gd name="T32" fmla="*/ 51082 w 609"/>
              <a:gd name="T33" fmla="*/ 10045 h 531"/>
              <a:gd name="T34" fmla="*/ 51082 w 609"/>
              <a:gd name="T35" fmla="*/ 10045 h 531"/>
              <a:gd name="T36" fmla="*/ 40649 w 609"/>
              <a:gd name="T37" fmla="*/ 20449 h 531"/>
              <a:gd name="T38" fmla="*/ 51082 w 609"/>
              <a:gd name="T39" fmla="*/ 30494 h 531"/>
              <a:gd name="T40" fmla="*/ 61154 w 609"/>
              <a:gd name="T41" fmla="*/ 20449 h 531"/>
              <a:gd name="T42" fmla="*/ 51082 w 609"/>
              <a:gd name="T43" fmla="*/ 10045 h 531"/>
              <a:gd name="T44" fmla="*/ 81299 w 609"/>
              <a:gd name="T45" fmla="*/ 10045 h 531"/>
              <a:gd name="T46" fmla="*/ 81299 w 609"/>
              <a:gd name="T47" fmla="*/ 10045 h 531"/>
              <a:gd name="T48" fmla="*/ 71226 w 609"/>
              <a:gd name="T49" fmla="*/ 20449 h 531"/>
              <a:gd name="T50" fmla="*/ 81299 w 609"/>
              <a:gd name="T51" fmla="*/ 30494 h 531"/>
              <a:gd name="T52" fmla="*/ 91731 w 609"/>
              <a:gd name="T53" fmla="*/ 20449 h 531"/>
              <a:gd name="T54" fmla="*/ 81299 w 609"/>
              <a:gd name="T55" fmla="*/ 10045 h 531"/>
              <a:gd name="T56" fmla="*/ 208643 w 609"/>
              <a:gd name="T57" fmla="*/ 40540 h 531"/>
              <a:gd name="T58" fmla="*/ 208643 w 609"/>
              <a:gd name="T59" fmla="*/ 40540 h 531"/>
              <a:gd name="T60" fmla="*/ 198570 w 609"/>
              <a:gd name="T61" fmla="*/ 40540 h 531"/>
              <a:gd name="T62" fmla="*/ 20505 w 609"/>
              <a:gd name="T63" fmla="*/ 40540 h 531"/>
              <a:gd name="T64" fmla="*/ 10432 w 609"/>
              <a:gd name="T65" fmla="*/ 40540 h 531"/>
              <a:gd name="T66" fmla="*/ 10432 w 609"/>
              <a:gd name="T67" fmla="*/ 180096 h 531"/>
              <a:gd name="T68" fmla="*/ 208643 w 609"/>
              <a:gd name="T69" fmla="*/ 180096 h 531"/>
              <a:gd name="T70" fmla="*/ 208643 w 609"/>
              <a:gd name="T71" fmla="*/ 40540 h 531"/>
              <a:gd name="T72" fmla="*/ 76263 w 609"/>
              <a:gd name="T73" fmla="*/ 101528 h 531"/>
              <a:gd name="T74" fmla="*/ 76263 w 609"/>
              <a:gd name="T75" fmla="*/ 101528 h 531"/>
              <a:gd name="T76" fmla="*/ 99285 w 609"/>
              <a:gd name="T77" fmla="*/ 101528 h 531"/>
              <a:gd name="T78" fmla="*/ 99285 w 609"/>
              <a:gd name="T79" fmla="*/ 78568 h 531"/>
              <a:gd name="T80" fmla="*/ 109358 w 609"/>
              <a:gd name="T81" fmla="*/ 68523 h 531"/>
              <a:gd name="T82" fmla="*/ 119790 w 609"/>
              <a:gd name="T83" fmla="*/ 78568 h 531"/>
              <a:gd name="T84" fmla="*/ 119790 w 609"/>
              <a:gd name="T85" fmla="*/ 101528 h 531"/>
              <a:gd name="T86" fmla="*/ 142453 w 609"/>
              <a:gd name="T87" fmla="*/ 101528 h 531"/>
              <a:gd name="T88" fmla="*/ 152525 w 609"/>
              <a:gd name="T89" fmla="*/ 111573 h 531"/>
              <a:gd name="T90" fmla="*/ 142453 w 609"/>
              <a:gd name="T91" fmla="*/ 121619 h 531"/>
              <a:gd name="T92" fmla="*/ 119790 w 609"/>
              <a:gd name="T93" fmla="*/ 121619 h 531"/>
              <a:gd name="T94" fmla="*/ 119790 w 609"/>
              <a:gd name="T95" fmla="*/ 147090 h 531"/>
              <a:gd name="T96" fmla="*/ 109358 w 609"/>
              <a:gd name="T97" fmla="*/ 157136 h 531"/>
              <a:gd name="T98" fmla="*/ 99285 w 609"/>
              <a:gd name="T99" fmla="*/ 147090 h 531"/>
              <a:gd name="T100" fmla="*/ 99285 w 609"/>
              <a:gd name="T101" fmla="*/ 121619 h 531"/>
              <a:gd name="T102" fmla="*/ 76263 w 609"/>
              <a:gd name="T103" fmla="*/ 121619 h 531"/>
              <a:gd name="T104" fmla="*/ 66190 w 609"/>
              <a:gd name="T105" fmla="*/ 111573 h 531"/>
              <a:gd name="T106" fmla="*/ 76263 w 609"/>
              <a:gd name="T107" fmla="*/ 101528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9" h="531">
                <a:moveTo>
                  <a:pt x="580" y="530"/>
                </a:moveTo>
                <a:lnTo>
                  <a:pt x="580" y="530"/>
                </a:lnTo>
                <a:cubicBezTo>
                  <a:pt x="29" y="530"/>
                  <a:pt x="29" y="530"/>
                  <a:pt x="29" y="530"/>
                </a:cubicBezTo>
                <a:cubicBezTo>
                  <a:pt x="15" y="530"/>
                  <a:pt x="0" y="516"/>
                  <a:pt x="0" y="502"/>
                </a:cubicBezTo>
                <a:cubicBezTo>
                  <a:pt x="0" y="28"/>
                  <a:pt x="0" y="28"/>
                  <a:pt x="0" y="28"/>
                </a:cubicBezTo>
                <a:cubicBezTo>
                  <a:pt x="0" y="14"/>
                  <a:pt x="15" y="0"/>
                  <a:pt x="29" y="0"/>
                </a:cubicBezTo>
                <a:cubicBezTo>
                  <a:pt x="580" y="0"/>
                  <a:pt x="580" y="0"/>
                  <a:pt x="580" y="0"/>
                </a:cubicBezTo>
                <a:cubicBezTo>
                  <a:pt x="594" y="0"/>
                  <a:pt x="608" y="14"/>
                  <a:pt x="608" y="28"/>
                </a:cubicBezTo>
                <a:cubicBezTo>
                  <a:pt x="608" y="502"/>
                  <a:pt x="608" y="502"/>
                  <a:pt x="608" y="502"/>
                </a:cubicBezTo>
                <a:cubicBezTo>
                  <a:pt x="608" y="516"/>
                  <a:pt x="594" y="530"/>
                  <a:pt x="580" y="530"/>
                </a:cubicBezTo>
                <a:close/>
                <a:moveTo>
                  <a:pt x="57" y="28"/>
                </a:moveTo>
                <a:lnTo>
                  <a:pt x="57" y="28"/>
                </a:lnTo>
                <a:cubicBezTo>
                  <a:pt x="43" y="28"/>
                  <a:pt x="29" y="43"/>
                  <a:pt x="29" y="57"/>
                </a:cubicBezTo>
                <a:cubicBezTo>
                  <a:pt x="29" y="78"/>
                  <a:pt x="43" y="85"/>
                  <a:pt x="57" y="85"/>
                </a:cubicBezTo>
                <a:cubicBezTo>
                  <a:pt x="78" y="85"/>
                  <a:pt x="85" y="78"/>
                  <a:pt x="85" y="57"/>
                </a:cubicBezTo>
                <a:cubicBezTo>
                  <a:pt x="85" y="43"/>
                  <a:pt x="78" y="28"/>
                  <a:pt x="57" y="28"/>
                </a:cubicBezTo>
                <a:close/>
                <a:moveTo>
                  <a:pt x="142" y="28"/>
                </a:moveTo>
                <a:lnTo>
                  <a:pt x="142" y="28"/>
                </a:lnTo>
                <a:cubicBezTo>
                  <a:pt x="128" y="28"/>
                  <a:pt x="113" y="43"/>
                  <a:pt x="113" y="57"/>
                </a:cubicBezTo>
                <a:cubicBezTo>
                  <a:pt x="113" y="78"/>
                  <a:pt x="128" y="85"/>
                  <a:pt x="142" y="85"/>
                </a:cubicBezTo>
                <a:cubicBezTo>
                  <a:pt x="163" y="85"/>
                  <a:pt x="170" y="78"/>
                  <a:pt x="170" y="57"/>
                </a:cubicBezTo>
                <a:cubicBezTo>
                  <a:pt x="170" y="43"/>
                  <a:pt x="163" y="28"/>
                  <a:pt x="142" y="28"/>
                </a:cubicBezTo>
                <a:close/>
                <a:moveTo>
                  <a:pt x="226" y="28"/>
                </a:moveTo>
                <a:lnTo>
                  <a:pt x="226" y="28"/>
                </a:lnTo>
                <a:cubicBezTo>
                  <a:pt x="212" y="28"/>
                  <a:pt x="198" y="43"/>
                  <a:pt x="198" y="57"/>
                </a:cubicBezTo>
                <a:cubicBezTo>
                  <a:pt x="198" y="78"/>
                  <a:pt x="212" y="85"/>
                  <a:pt x="226" y="85"/>
                </a:cubicBezTo>
                <a:cubicBezTo>
                  <a:pt x="248" y="85"/>
                  <a:pt x="255" y="78"/>
                  <a:pt x="255" y="57"/>
                </a:cubicBezTo>
                <a:cubicBezTo>
                  <a:pt x="255" y="43"/>
                  <a:pt x="248" y="28"/>
                  <a:pt x="226" y="28"/>
                </a:cubicBezTo>
                <a:close/>
                <a:moveTo>
                  <a:pt x="580" y="113"/>
                </a:moveTo>
                <a:lnTo>
                  <a:pt x="580" y="113"/>
                </a:lnTo>
                <a:cubicBezTo>
                  <a:pt x="552" y="113"/>
                  <a:pt x="552" y="113"/>
                  <a:pt x="552" y="113"/>
                </a:cubicBezTo>
                <a:cubicBezTo>
                  <a:pt x="57" y="113"/>
                  <a:pt x="57" y="113"/>
                  <a:pt x="57" y="113"/>
                </a:cubicBezTo>
                <a:cubicBezTo>
                  <a:pt x="29" y="113"/>
                  <a:pt x="29" y="113"/>
                  <a:pt x="29" y="113"/>
                </a:cubicBezTo>
                <a:cubicBezTo>
                  <a:pt x="29" y="502"/>
                  <a:pt x="29" y="502"/>
                  <a:pt x="29" y="502"/>
                </a:cubicBezTo>
                <a:cubicBezTo>
                  <a:pt x="580" y="502"/>
                  <a:pt x="580" y="502"/>
                  <a:pt x="580" y="502"/>
                </a:cubicBezTo>
                <a:lnTo>
                  <a:pt x="580" y="113"/>
                </a:lnTo>
                <a:close/>
                <a:moveTo>
                  <a:pt x="212" y="283"/>
                </a:moveTo>
                <a:lnTo>
                  <a:pt x="212" y="283"/>
                </a:lnTo>
                <a:cubicBezTo>
                  <a:pt x="276" y="283"/>
                  <a:pt x="276" y="283"/>
                  <a:pt x="276" y="283"/>
                </a:cubicBezTo>
                <a:cubicBezTo>
                  <a:pt x="276" y="219"/>
                  <a:pt x="276" y="219"/>
                  <a:pt x="276" y="219"/>
                </a:cubicBezTo>
                <a:cubicBezTo>
                  <a:pt x="276" y="205"/>
                  <a:pt x="290" y="191"/>
                  <a:pt x="304" y="191"/>
                </a:cubicBezTo>
                <a:cubicBezTo>
                  <a:pt x="318" y="191"/>
                  <a:pt x="333" y="205"/>
                  <a:pt x="333" y="219"/>
                </a:cubicBezTo>
                <a:cubicBezTo>
                  <a:pt x="333" y="283"/>
                  <a:pt x="333" y="283"/>
                  <a:pt x="333" y="283"/>
                </a:cubicBezTo>
                <a:cubicBezTo>
                  <a:pt x="396" y="283"/>
                  <a:pt x="396" y="283"/>
                  <a:pt x="396" y="283"/>
                </a:cubicBezTo>
                <a:cubicBezTo>
                  <a:pt x="417" y="283"/>
                  <a:pt x="424" y="297"/>
                  <a:pt x="424" y="311"/>
                </a:cubicBezTo>
                <a:cubicBezTo>
                  <a:pt x="424" y="332"/>
                  <a:pt x="417" y="339"/>
                  <a:pt x="396" y="339"/>
                </a:cubicBezTo>
                <a:cubicBezTo>
                  <a:pt x="333" y="339"/>
                  <a:pt x="333" y="339"/>
                  <a:pt x="333" y="339"/>
                </a:cubicBezTo>
                <a:cubicBezTo>
                  <a:pt x="333" y="410"/>
                  <a:pt x="333" y="410"/>
                  <a:pt x="333" y="410"/>
                </a:cubicBezTo>
                <a:cubicBezTo>
                  <a:pt x="333" y="424"/>
                  <a:pt x="318" y="438"/>
                  <a:pt x="304" y="438"/>
                </a:cubicBezTo>
                <a:cubicBezTo>
                  <a:pt x="290" y="438"/>
                  <a:pt x="276" y="424"/>
                  <a:pt x="276" y="410"/>
                </a:cubicBezTo>
                <a:cubicBezTo>
                  <a:pt x="276" y="339"/>
                  <a:pt x="276" y="339"/>
                  <a:pt x="276" y="339"/>
                </a:cubicBezTo>
                <a:cubicBezTo>
                  <a:pt x="212" y="339"/>
                  <a:pt x="212" y="339"/>
                  <a:pt x="212" y="339"/>
                </a:cubicBezTo>
                <a:cubicBezTo>
                  <a:pt x="191" y="339"/>
                  <a:pt x="184" y="332"/>
                  <a:pt x="184" y="311"/>
                </a:cubicBezTo>
                <a:cubicBezTo>
                  <a:pt x="184" y="297"/>
                  <a:pt x="191" y="283"/>
                  <a:pt x="212" y="28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32" name="Freeform 165">
            <a:extLst>
              <a:ext uri="{FF2B5EF4-FFF2-40B4-BE49-F238E27FC236}">
                <a16:creationId xmlns:a16="http://schemas.microsoft.com/office/drawing/2014/main" id="{843460A6-5CDC-4CC4-B580-D0F4EB4860CE}"/>
              </a:ext>
            </a:extLst>
          </p:cNvPr>
          <p:cNvSpPr>
            <a:spLocks noChangeArrowheads="1"/>
          </p:cNvSpPr>
          <p:nvPr/>
        </p:nvSpPr>
        <p:spPr bwMode="auto">
          <a:xfrm>
            <a:off x="6035341" y="2758517"/>
            <a:ext cx="637266" cy="558191"/>
          </a:xfrm>
          <a:custGeom>
            <a:avLst/>
            <a:gdLst>
              <a:gd name="T0" fmla="*/ 207011 w 602"/>
              <a:gd name="T1" fmla="*/ 190141 h 531"/>
              <a:gd name="T2" fmla="*/ 207011 w 602"/>
              <a:gd name="T3" fmla="*/ 190141 h 531"/>
              <a:gd name="T4" fmla="*/ 10477 w 602"/>
              <a:gd name="T5" fmla="*/ 190141 h 531"/>
              <a:gd name="T6" fmla="*/ 0 w 602"/>
              <a:gd name="T7" fmla="*/ 180096 h 531"/>
              <a:gd name="T8" fmla="*/ 0 w 602"/>
              <a:gd name="T9" fmla="*/ 10045 h 531"/>
              <a:gd name="T10" fmla="*/ 10477 w 602"/>
              <a:gd name="T11" fmla="*/ 0 h 531"/>
              <a:gd name="T12" fmla="*/ 207011 w 602"/>
              <a:gd name="T13" fmla="*/ 0 h 531"/>
              <a:gd name="T14" fmla="*/ 217127 w 602"/>
              <a:gd name="T15" fmla="*/ 10045 h 531"/>
              <a:gd name="T16" fmla="*/ 217127 w 602"/>
              <a:gd name="T17" fmla="*/ 180096 h 531"/>
              <a:gd name="T18" fmla="*/ 207011 w 602"/>
              <a:gd name="T19" fmla="*/ 190141 h 531"/>
              <a:gd name="T20" fmla="*/ 166187 w 602"/>
              <a:gd name="T21" fmla="*/ 180096 h 531"/>
              <a:gd name="T22" fmla="*/ 166187 w 602"/>
              <a:gd name="T23" fmla="*/ 180096 h 531"/>
              <a:gd name="T24" fmla="*/ 207011 w 602"/>
              <a:gd name="T25" fmla="*/ 180096 h 531"/>
              <a:gd name="T26" fmla="*/ 207011 w 602"/>
              <a:gd name="T27" fmla="*/ 91483 h 531"/>
              <a:gd name="T28" fmla="*/ 204482 w 602"/>
              <a:gd name="T29" fmla="*/ 91483 h 531"/>
              <a:gd name="T30" fmla="*/ 204482 w 602"/>
              <a:gd name="T31" fmla="*/ 91483 h 531"/>
              <a:gd name="T32" fmla="*/ 166187 w 602"/>
              <a:gd name="T33" fmla="*/ 91483 h 531"/>
              <a:gd name="T34" fmla="*/ 166187 w 602"/>
              <a:gd name="T35" fmla="*/ 180096 h 531"/>
              <a:gd name="T36" fmla="*/ 61417 w 602"/>
              <a:gd name="T37" fmla="*/ 180096 h 531"/>
              <a:gd name="T38" fmla="*/ 61417 w 602"/>
              <a:gd name="T39" fmla="*/ 180096 h 531"/>
              <a:gd name="T40" fmla="*/ 155710 w 602"/>
              <a:gd name="T41" fmla="*/ 180096 h 531"/>
              <a:gd name="T42" fmla="*/ 155710 w 602"/>
              <a:gd name="T43" fmla="*/ 91483 h 531"/>
              <a:gd name="T44" fmla="*/ 61417 w 602"/>
              <a:gd name="T45" fmla="*/ 91483 h 531"/>
              <a:gd name="T46" fmla="*/ 61417 w 602"/>
              <a:gd name="T47" fmla="*/ 180096 h 531"/>
              <a:gd name="T48" fmla="*/ 10477 w 602"/>
              <a:gd name="T49" fmla="*/ 180096 h 531"/>
              <a:gd name="T50" fmla="*/ 10477 w 602"/>
              <a:gd name="T51" fmla="*/ 180096 h 531"/>
              <a:gd name="T52" fmla="*/ 51301 w 602"/>
              <a:gd name="T53" fmla="*/ 180096 h 531"/>
              <a:gd name="T54" fmla="*/ 51301 w 602"/>
              <a:gd name="T55" fmla="*/ 91483 h 531"/>
              <a:gd name="T56" fmla="*/ 10477 w 602"/>
              <a:gd name="T57" fmla="*/ 91483 h 531"/>
              <a:gd name="T58" fmla="*/ 10477 w 602"/>
              <a:gd name="T59" fmla="*/ 180096 h 531"/>
              <a:gd name="T60" fmla="*/ 20593 w 602"/>
              <a:gd name="T61" fmla="*/ 10045 h 531"/>
              <a:gd name="T62" fmla="*/ 20593 w 602"/>
              <a:gd name="T63" fmla="*/ 10045 h 531"/>
              <a:gd name="T64" fmla="*/ 10477 w 602"/>
              <a:gd name="T65" fmla="*/ 20449 h 531"/>
              <a:gd name="T66" fmla="*/ 20593 w 602"/>
              <a:gd name="T67" fmla="*/ 30494 h 531"/>
              <a:gd name="T68" fmla="*/ 30708 w 602"/>
              <a:gd name="T69" fmla="*/ 20449 h 531"/>
              <a:gd name="T70" fmla="*/ 20593 w 602"/>
              <a:gd name="T71" fmla="*/ 10045 h 531"/>
              <a:gd name="T72" fmla="*/ 51301 w 602"/>
              <a:gd name="T73" fmla="*/ 10045 h 531"/>
              <a:gd name="T74" fmla="*/ 51301 w 602"/>
              <a:gd name="T75" fmla="*/ 10045 h 531"/>
              <a:gd name="T76" fmla="*/ 40824 w 602"/>
              <a:gd name="T77" fmla="*/ 20449 h 531"/>
              <a:gd name="T78" fmla="*/ 51301 w 602"/>
              <a:gd name="T79" fmla="*/ 30494 h 531"/>
              <a:gd name="T80" fmla="*/ 61417 w 602"/>
              <a:gd name="T81" fmla="*/ 20449 h 531"/>
              <a:gd name="T82" fmla="*/ 51301 w 602"/>
              <a:gd name="T83" fmla="*/ 10045 h 531"/>
              <a:gd name="T84" fmla="*/ 81648 w 602"/>
              <a:gd name="T85" fmla="*/ 10045 h 531"/>
              <a:gd name="T86" fmla="*/ 81648 w 602"/>
              <a:gd name="T87" fmla="*/ 10045 h 531"/>
              <a:gd name="T88" fmla="*/ 71533 w 602"/>
              <a:gd name="T89" fmla="*/ 20449 h 531"/>
              <a:gd name="T90" fmla="*/ 81648 w 602"/>
              <a:gd name="T91" fmla="*/ 30494 h 531"/>
              <a:gd name="T92" fmla="*/ 92125 w 602"/>
              <a:gd name="T93" fmla="*/ 20449 h 531"/>
              <a:gd name="T94" fmla="*/ 81648 w 602"/>
              <a:gd name="T95" fmla="*/ 10045 h 531"/>
              <a:gd name="T96" fmla="*/ 196534 w 602"/>
              <a:gd name="T97" fmla="*/ 40540 h 531"/>
              <a:gd name="T98" fmla="*/ 196534 w 602"/>
              <a:gd name="T99" fmla="*/ 40540 h 531"/>
              <a:gd name="T100" fmla="*/ 20593 w 602"/>
              <a:gd name="T101" fmla="*/ 40540 h 531"/>
              <a:gd name="T102" fmla="*/ 10477 w 602"/>
              <a:gd name="T103" fmla="*/ 40540 h 531"/>
              <a:gd name="T104" fmla="*/ 10477 w 602"/>
              <a:gd name="T105" fmla="*/ 81079 h 531"/>
              <a:gd name="T106" fmla="*/ 51301 w 602"/>
              <a:gd name="T107" fmla="*/ 81079 h 531"/>
              <a:gd name="T108" fmla="*/ 61417 w 602"/>
              <a:gd name="T109" fmla="*/ 81079 h 531"/>
              <a:gd name="T110" fmla="*/ 155710 w 602"/>
              <a:gd name="T111" fmla="*/ 81079 h 531"/>
              <a:gd name="T112" fmla="*/ 166187 w 602"/>
              <a:gd name="T113" fmla="*/ 81079 h 531"/>
              <a:gd name="T114" fmla="*/ 204482 w 602"/>
              <a:gd name="T115" fmla="*/ 81079 h 531"/>
              <a:gd name="T116" fmla="*/ 204482 w 602"/>
              <a:gd name="T117" fmla="*/ 81079 h 531"/>
              <a:gd name="T118" fmla="*/ 207011 w 602"/>
              <a:gd name="T119" fmla="*/ 81079 h 531"/>
              <a:gd name="T120" fmla="*/ 207011 w 602"/>
              <a:gd name="T121" fmla="*/ 40540 h 531"/>
              <a:gd name="T122" fmla="*/ 196534 w 602"/>
              <a:gd name="T123" fmla="*/ 40540 h 5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2" h="531">
                <a:moveTo>
                  <a:pt x="573" y="530"/>
                </a:moveTo>
                <a:lnTo>
                  <a:pt x="573" y="530"/>
                </a:lnTo>
                <a:cubicBezTo>
                  <a:pt x="29" y="530"/>
                  <a:pt x="29" y="530"/>
                  <a:pt x="29" y="530"/>
                </a:cubicBezTo>
                <a:cubicBezTo>
                  <a:pt x="15" y="530"/>
                  <a:pt x="0" y="516"/>
                  <a:pt x="0" y="502"/>
                </a:cubicBezTo>
                <a:cubicBezTo>
                  <a:pt x="0" y="28"/>
                  <a:pt x="0" y="28"/>
                  <a:pt x="0" y="28"/>
                </a:cubicBezTo>
                <a:cubicBezTo>
                  <a:pt x="0" y="14"/>
                  <a:pt x="15" y="0"/>
                  <a:pt x="29" y="0"/>
                </a:cubicBezTo>
                <a:cubicBezTo>
                  <a:pt x="573" y="0"/>
                  <a:pt x="573" y="0"/>
                  <a:pt x="573" y="0"/>
                </a:cubicBezTo>
                <a:cubicBezTo>
                  <a:pt x="594" y="0"/>
                  <a:pt x="601" y="14"/>
                  <a:pt x="601" y="28"/>
                </a:cubicBezTo>
                <a:cubicBezTo>
                  <a:pt x="601" y="502"/>
                  <a:pt x="601" y="502"/>
                  <a:pt x="601" y="502"/>
                </a:cubicBezTo>
                <a:cubicBezTo>
                  <a:pt x="601" y="516"/>
                  <a:pt x="594" y="530"/>
                  <a:pt x="573" y="530"/>
                </a:cubicBezTo>
                <a:close/>
                <a:moveTo>
                  <a:pt x="460" y="502"/>
                </a:moveTo>
                <a:lnTo>
                  <a:pt x="460" y="502"/>
                </a:lnTo>
                <a:cubicBezTo>
                  <a:pt x="573" y="502"/>
                  <a:pt x="573" y="502"/>
                  <a:pt x="573" y="502"/>
                </a:cubicBezTo>
                <a:cubicBezTo>
                  <a:pt x="573" y="255"/>
                  <a:pt x="573" y="255"/>
                  <a:pt x="573" y="255"/>
                </a:cubicBezTo>
                <a:cubicBezTo>
                  <a:pt x="566" y="255"/>
                  <a:pt x="566" y="255"/>
                  <a:pt x="566" y="255"/>
                </a:cubicBezTo>
                <a:cubicBezTo>
                  <a:pt x="460" y="255"/>
                  <a:pt x="460" y="255"/>
                  <a:pt x="460" y="255"/>
                </a:cubicBezTo>
                <a:lnTo>
                  <a:pt x="460" y="502"/>
                </a:lnTo>
                <a:close/>
                <a:moveTo>
                  <a:pt x="170" y="502"/>
                </a:moveTo>
                <a:lnTo>
                  <a:pt x="170" y="502"/>
                </a:lnTo>
                <a:cubicBezTo>
                  <a:pt x="431" y="502"/>
                  <a:pt x="431" y="502"/>
                  <a:pt x="431" y="502"/>
                </a:cubicBezTo>
                <a:cubicBezTo>
                  <a:pt x="431" y="255"/>
                  <a:pt x="431" y="255"/>
                  <a:pt x="431" y="255"/>
                </a:cubicBezTo>
                <a:cubicBezTo>
                  <a:pt x="170" y="255"/>
                  <a:pt x="170" y="255"/>
                  <a:pt x="170" y="255"/>
                </a:cubicBezTo>
                <a:lnTo>
                  <a:pt x="170" y="502"/>
                </a:lnTo>
                <a:close/>
                <a:moveTo>
                  <a:pt x="29" y="502"/>
                </a:moveTo>
                <a:lnTo>
                  <a:pt x="29" y="502"/>
                </a:lnTo>
                <a:cubicBezTo>
                  <a:pt x="142" y="502"/>
                  <a:pt x="142" y="502"/>
                  <a:pt x="142" y="502"/>
                </a:cubicBezTo>
                <a:cubicBezTo>
                  <a:pt x="142" y="255"/>
                  <a:pt x="142" y="255"/>
                  <a:pt x="142" y="255"/>
                </a:cubicBezTo>
                <a:cubicBezTo>
                  <a:pt x="29" y="255"/>
                  <a:pt x="29" y="255"/>
                  <a:pt x="29" y="255"/>
                </a:cubicBezTo>
                <a:lnTo>
                  <a:pt x="29" y="502"/>
                </a:lnTo>
                <a:close/>
                <a:moveTo>
                  <a:pt x="57" y="28"/>
                </a:moveTo>
                <a:lnTo>
                  <a:pt x="57" y="28"/>
                </a:lnTo>
                <a:cubicBezTo>
                  <a:pt x="43" y="28"/>
                  <a:pt x="29" y="43"/>
                  <a:pt x="29" y="57"/>
                </a:cubicBezTo>
                <a:cubicBezTo>
                  <a:pt x="29" y="78"/>
                  <a:pt x="43" y="85"/>
                  <a:pt x="57" y="85"/>
                </a:cubicBezTo>
                <a:cubicBezTo>
                  <a:pt x="71" y="85"/>
                  <a:pt x="85" y="78"/>
                  <a:pt x="85" y="57"/>
                </a:cubicBezTo>
                <a:cubicBezTo>
                  <a:pt x="85" y="43"/>
                  <a:pt x="71" y="28"/>
                  <a:pt x="57" y="28"/>
                </a:cubicBezTo>
                <a:close/>
                <a:moveTo>
                  <a:pt x="142" y="28"/>
                </a:moveTo>
                <a:lnTo>
                  <a:pt x="142" y="28"/>
                </a:lnTo>
                <a:cubicBezTo>
                  <a:pt x="128" y="28"/>
                  <a:pt x="113" y="43"/>
                  <a:pt x="113" y="57"/>
                </a:cubicBezTo>
                <a:cubicBezTo>
                  <a:pt x="113" y="78"/>
                  <a:pt x="128" y="85"/>
                  <a:pt x="142" y="85"/>
                </a:cubicBezTo>
                <a:cubicBezTo>
                  <a:pt x="156" y="85"/>
                  <a:pt x="170" y="78"/>
                  <a:pt x="170" y="57"/>
                </a:cubicBezTo>
                <a:cubicBezTo>
                  <a:pt x="170" y="43"/>
                  <a:pt x="156" y="28"/>
                  <a:pt x="142" y="28"/>
                </a:cubicBezTo>
                <a:close/>
                <a:moveTo>
                  <a:pt x="226" y="28"/>
                </a:moveTo>
                <a:lnTo>
                  <a:pt x="226" y="28"/>
                </a:lnTo>
                <a:cubicBezTo>
                  <a:pt x="212" y="28"/>
                  <a:pt x="198" y="43"/>
                  <a:pt x="198" y="57"/>
                </a:cubicBezTo>
                <a:cubicBezTo>
                  <a:pt x="198" y="78"/>
                  <a:pt x="212" y="85"/>
                  <a:pt x="226" y="85"/>
                </a:cubicBezTo>
                <a:cubicBezTo>
                  <a:pt x="241" y="85"/>
                  <a:pt x="255" y="78"/>
                  <a:pt x="255" y="57"/>
                </a:cubicBezTo>
                <a:cubicBezTo>
                  <a:pt x="255" y="43"/>
                  <a:pt x="241" y="28"/>
                  <a:pt x="226" y="28"/>
                </a:cubicBezTo>
                <a:close/>
                <a:moveTo>
                  <a:pt x="544" y="113"/>
                </a:moveTo>
                <a:lnTo>
                  <a:pt x="544" y="113"/>
                </a:lnTo>
                <a:cubicBezTo>
                  <a:pt x="57" y="113"/>
                  <a:pt x="57" y="113"/>
                  <a:pt x="57" y="113"/>
                </a:cubicBezTo>
                <a:cubicBezTo>
                  <a:pt x="29" y="113"/>
                  <a:pt x="29" y="113"/>
                  <a:pt x="29" y="113"/>
                </a:cubicBezTo>
                <a:cubicBezTo>
                  <a:pt x="29" y="226"/>
                  <a:pt x="29" y="226"/>
                  <a:pt x="29" y="226"/>
                </a:cubicBezTo>
                <a:cubicBezTo>
                  <a:pt x="142" y="226"/>
                  <a:pt x="142" y="226"/>
                  <a:pt x="142" y="226"/>
                </a:cubicBezTo>
                <a:cubicBezTo>
                  <a:pt x="170" y="226"/>
                  <a:pt x="170" y="226"/>
                  <a:pt x="170" y="226"/>
                </a:cubicBezTo>
                <a:cubicBezTo>
                  <a:pt x="431" y="226"/>
                  <a:pt x="431" y="226"/>
                  <a:pt x="431" y="226"/>
                </a:cubicBezTo>
                <a:cubicBezTo>
                  <a:pt x="460" y="226"/>
                  <a:pt x="460" y="226"/>
                  <a:pt x="460" y="226"/>
                </a:cubicBezTo>
                <a:cubicBezTo>
                  <a:pt x="566" y="226"/>
                  <a:pt x="566" y="226"/>
                  <a:pt x="566" y="226"/>
                </a:cubicBezTo>
                <a:cubicBezTo>
                  <a:pt x="573" y="226"/>
                  <a:pt x="573" y="226"/>
                  <a:pt x="573" y="226"/>
                </a:cubicBezTo>
                <a:cubicBezTo>
                  <a:pt x="573" y="113"/>
                  <a:pt x="573" y="113"/>
                  <a:pt x="573" y="113"/>
                </a:cubicBezTo>
                <a:lnTo>
                  <a:pt x="544" y="113"/>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33" name="Freeform 166">
            <a:extLst>
              <a:ext uri="{FF2B5EF4-FFF2-40B4-BE49-F238E27FC236}">
                <a16:creationId xmlns:a16="http://schemas.microsoft.com/office/drawing/2014/main" id="{DED44C7B-DC35-467D-83D2-3E59E9854D70}"/>
              </a:ext>
            </a:extLst>
          </p:cNvPr>
          <p:cNvSpPr>
            <a:spLocks noChangeArrowheads="1"/>
          </p:cNvSpPr>
          <p:nvPr/>
        </p:nvSpPr>
        <p:spPr bwMode="auto">
          <a:xfrm>
            <a:off x="4728138" y="2758517"/>
            <a:ext cx="637269" cy="558191"/>
          </a:xfrm>
          <a:custGeom>
            <a:avLst/>
            <a:gdLst>
              <a:gd name="T0" fmla="*/ 207010 w 602"/>
              <a:gd name="T1" fmla="*/ 190141 h 531"/>
              <a:gd name="T2" fmla="*/ 207010 w 602"/>
              <a:gd name="T3" fmla="*/ 190141 h 531"/>
              <a:gd name="T4" fmla="*/ 10477 w 602"/>
              <a:gd name="T5" fmla="*/ 190141 h 531"/>
              <a:gd name="T6" fmla="*/ 0 w 602"/>
              <a:gd name="T7" fmla="*/ 180096 h 531"/>
              <a:gd name="T8" fmla="*/ 0 w 602"/>
              <a:gd name="T9" fmla="*/ 10045 h 531"/>
              <a:gd name="T10" fmla="*/ 10477 w 602"/>
              <a:gd name="T11" fmla="*/ 0 h 531"/>
              <a:gd name="T12" fmla="*/ 207010 w 602"/>
              <a:gd name="T13" fmla="*/ 0 h 531"/>
              <a:gd name="T14" fmla="*/ 217126 w 602"/>
              <a:gd name="T15" fmla="*/ 10045 h 531"/>
              <a:gd name="T16" fmla="*/ 217126 w 602"/>
              <a:gd name="T17" fmla="*/ 180096 h 531"/>
              <a:gd name="T18" fmla="*/ 207010 w 602"/>
              <a:gd name="T19" fmla="*/ 190141 h 531"/>
              <a:gd name="T20" fmla="*/ 166186 w 602"/>
              <a:gd name="T21" fmla="*/ 180096 h 531"/>
              <a:gd name="T22" fmla="*/ 166186 w 602"/>
              <a:gd name="T23" fmla="*/ 180096 h 531"/>
              <a:gd name="T24" fmla="*/ 207010 w 602"/>
              <a:gd name="T25" fmla="*/ 180096 h 531"/>
              <a:gd name="T26" fmla="*/ 207010 w 602"/>
              <a:gd name="T27" fmla="*/ 91483 h 531"/>
              <a:gd name="T28" fmla="*/ 201952 w 602"/>
              <a:gd name="T29" fmla="*/ 91483 h 531"/>
              <a:gd name="T30" fmla="*/ 201952 w 602"/>
              <a:gd name="T31" fmla="*/ 91483 h 531"/>
              <a:gd name="T32" fmla="*/ 166186 w 602"/>
              <a:gd name="T33" fmla="*/ 91483 h 531"/>
              <a:gd name="T34" fmla="*/ 166186 w 602"/>
              <a:gd name="T35" fmla="*/ 180096 h 531"/>
              <a:gd name="T36" fmla="*/ 10477 w 602"/>
              <a:gd name="T37" fmla="*/ 180096 h 531"/>
              <a:gd name="T38" fmla="*/ 10477 w 602"/>
              <a:gd name="T39" fmla="*/ 180096 h 531"/>
              <a:gd name="T40" fmla="*/ 155709 w 602"/>
              <a:gd name="T41" fmla="*/ 180096 h 531"/>
              <a:gd name="T42" fmla="*/ 155709 w 602"/>
              <a:gd name="T43" fmla="*/ 91483 h 531"/>
              <a:gd name="T44" fmla="*/ 10477 w 602"/>
              <a:gd name="T45" fmla="*/ 91483 h 531"/>
              <a:gd name="T46" fmla="*/ 10477 w 602"/>
              <a:gd name="T47" fmla="*/ 180096 h 531"/>
              <a:gd name="T48" fmla="*/ 20593 w 602"/>
              <a:gd name="T49" fmla="*/ 10045 h 531"/>
              <a:gd name="T50" fmla="*/ 20593 w 602"/>
              <a:gd name="T51" fmla="*/ 10045 h 531"/>
              <a:gd name="T52" fmla="*/ 10477 w 602"/>
              <a:gd name="T53" fmla="*/ 20449 h 531"/>
              <a:gd name="T54" fmla="*/ 20593 w 602"/>
              <a:gd name="T55" fmla="*/ 30494 h 531"/>
              <a:gd name="T56" fmla="*/ 30708 w 602"/>
              <a:gd name="T57" fmla="*/ 20449 h 531"/>
              <a:gd name="T58" fmla="*/ 20593 w 602"/>
              <a:gd name="T59" fmla="*/ 10045 h 531"/>
              <a:gd name="T60" fmla="*/ 51301 w 602"/>
              <a:gd name="T61" fmla="*/ 10045 h 531"/>
              <a:gd name="T62" fmla="*/ 51301 w 602"/>
              <a:gd name="T63" fmla="*/ 10045 h 531"/>
              <a:gd name="T64" fmla="*/ 40824 w 602"/>
              <a:gd name="T65" fmla="*/ 20449 h 531"/>
              <a:gd name="T66" fmla="*/ 51301 w 602"/>
              <a:gd name="T67" fmla="*/ 30494 h 531"/>
              <a:gd name="T68" fmla="*/ 61417 w 602"/>
              <a:gd name="T69" fmla="*/ 20449 h 531"/>
              <a:gd name="T70" fmla="*/ 51301 w 602"/>
              <a:gd name="T71" fmla="*/ 10045 h 531"/>
              <a:gd name="T72" fmla="*/ 81648 w 602"/>
              <a:gd name="T73" fmla="*/ 10045 h 531"/>
              <a:gd name="T74" fmla="*/ 81648 w 602"/>
              <a:gd name="T75" fmla="*/ 10045 h 531"/>
              <a:gd name="T76" fmla="*/ 71532 w 602"/>
              <a:gd name="T77" fmla="*/ 20449 h 531"/>
              <a:gd name="T78" fmla="*/ 81648 w 602"/>
              <a:gd name="T79" fmla="*/ 30494 h 531"/>
              <a:gd name="T80" fmla="*/ 92125 w 602"/>
              <a:gd name="T81" fmla="*/ 20449 h 531"/>
              <a:gd name="T82" fmla="*/ 81648 w 602"/>
              <a:gd name="T83" fmla="*/ 10045 h 531"/>
              <a:gd name="T84" fmla="*/ 196533 w 602"/>
              <a:gd name="T85" fmla="*/ 40540 h 531"/>
              <a:gd name="T86" fmla="*/ 196533 w 602"/>
              <a:gd name="T87" fmla="*/ 40540 h 531"/>
              <a:gd name="T88" fmla="*/ 20593 w 602"/>
              <a:gd name="T89" fmla="*/ 40540 h 531"/>
              <a:gd name="T90" fmla="*/ 10477 w 602"/>
              <a:gd name="T91" fmla="*/ 40540 h 531"/>
              <a:gd name="T92" fmla="*/ 10477 w 602"/>
              <a:gd name="T93" fmla="*/ 81079 h 531"/>
              <a:gd name="T94" fmla="*/ 155709 w 602"/>
              <a:gd name="T95" fmla="*/ 81079 h 531"/>
              <a:gd name="T96" fmla="*/ 166186 w 602"/>
              <a:gd name="T97" fmla="*/ 81079 h 531"/>
              <a:gd name="T98" fmla="*/ 201952 w 602"/>
              <a:gd name="T99" fmla="*/ 81079 h 531"/>
              <a:gd name="T100" fmla="*/ 201952 w 602"/>
              <a:gd name="T101" fmla="*/ 81079 h 531"/>
              <a:gd name="T102" fmla="*/ 207010 w 602"/>
              <a:gd name="T103" fmla="*/ 81079 h 531"/>
              <a:gd name="T104" fmla="*/ 207010 w 602"/>
              <a:gd name="T105" fmla="*/ 40540 h 531"/>
              <a:gd name="T106" fmla="*/ 196533 w 602"/>
              <a:gd name="T107" fmla="*/ 40540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2" h="531">
                <a:moveTo>
                  <a:pt x="573" y="530"/>
                </a:moveTo>
                <a:lnTo>
                  <a:pt x="573" y="530"/>
                </a:lnTo>
                <a:cubicBezTo>
                  <a:pt x="29" y="530"/>
                  <a:pt x="29" y="530"/>
                  <a:pt x="29" y="530"/>
                </a:cubicBezTo>
                <a:cubicBezTo>
                  <a:pt x="7" y="530"/>
                  <a:pt x="0" y="516"/>
                  <a:pt x="0" y="502"/>
                </a:cubicBezTo>
                <a:cubicBezTo>
                  <a:pt x="0" y="28"/>
                  <a:pt x="0" y="28"/>
                  <a:pt x="0" y="28"/>
                </a:cubicBezTo>
                <a:cubicBezTo>
                  <a:pt x="0" y="14"/>
                  <a:pt x="7" y="0"/>
                  <a:pt x="29" y="0"/>
                </a:cubicBezTo>
                <a:cubicBezTo>
                  <a:pt x="573" y="0"/>
                  <a:pt x="573" y="0"/>
                  <a:pt x="573" y="0"/>
                </a:cubicBezTo>
                <a:cubicBezTo>
                  <a:pt x="587" y="0"/>
                  <a:pt x="601" y="14"/>
                  <a:pt x="601" y="28"/>
                </a:cubicBezTo>
                <a:cubicBezTo>
                  <a:pt x="601" y="502"/>
                  <a:pt x="601" y="502"/>
                  <a:pt x="601" y="502"/>
                </a:cubicBezTo>
                <a:cubicBezTo>
                  <a:pt x="601" y="516"/>
                  <a:pt x="587" y="530"/>
                  <a:pt x="573" y="530"/>
                </a:cubicBezTo>
                <a:close/>
                <a:moveTo>
                  <a:pt x="460" y="502"/>
                </a:moveTo>
                <a:lnTo>
                  <a:pt x="460" y="502"/>
                </a:lnTo>
                <a:cubicBezTo>
                  <a:pt x="573" y="502"/>
                  <a:pt x="573" y="502"/>
                  <a:pt x="573" y="502"/>
                </a:cubicBezTo>
                <a:cubicBezTo>
                  <a:pt x="573" y="255"/>
                  <a:pt x="573" y="255"/>
                  <a:pt x="573" y="255"/>
                </a:cubicBezTo>
                <a:cubicBezTo>
                  <a:pt x="559" y="255"/>
                  <a:pt x="559" y="255"/>
                  <a:pt x="559" y="255"/>
                </a:cubicBezTo>
                <a:cubicBezTo>
                  <a:pt x="460" y="255"/>
                  <a:pt x="460" y="255"/>
                  <a:pt x="460" y="255"/>
                </a:cubicBezTo>
                <a:lnTo>
                  <a:pt x="460" y="502"/>
                </a:lnTo>
                <a:close/>
                <a:moveTo>
                  <a:pt x="29" y="502"/>
                </a:moveTo>
                <a:lnTo>
                  <a:pt x="29" y="502"/>
                </a:lnTo>
                <a:cubicBezTo>
                  <a:pt x="431" y="502"/>
                  <a:pt x="431" y="502"/>
                  <a:pt x="431" y="502"/>
                </a:cubicBezTo>
                <a:cubicBezTo>
                  <a:pt x="431" y="255"/>
                  <a:pt x="431" y="255"/>
                  <a:pt x="431" y="255"/>
                </a:cubicBezTo>
                <a:cubicBezTo>
                  <a:pt x="29" y="255"/>
                  <a:pt x="29" y="255"/>
                  <a:pt x="29" y="255"/>
                </a:cubicBezTo>
                <a:lnTo>
                  <a:pt x="29" y="502"/>
                </a:lnTo>
                <a:close/>
                <a:moveTo>
                  <a:pt x="57" y="28"/>
                </a:moveTo>
                <a:lnTo>
                  <a:pt x="57" y="28"/>
                </a:lnTo>
                <a:cubicBezTo>
                  <a:pt x="36" y="28"/>
                  <a:pt x="29" y="43"/>
                  <a:pt x="29" y="57"/>
                </a:cubicBezTo>
                <a:cubicBezTo>
                  <a:pt x="29" y="78"/>
                  <a:pt x="36" y="85"/>
                  <a:pt x="57" y="85"/>
                </a:cubicBezTo>
                <a:cubicBezTo>
                  <a:pt x="71" y="85"/>
                  <a:pt x="85" y="78"/>
                  <a:pt x="85" y="57"/>
                </a:cubicBezTo>
                <a:cubicBezTo>
                  <a:pt x="85" y="43"/>
                  <a:pt x="71" y="28"/>
                  <a:pt x="57" y="28"/>
                </a:cubicBezTo>
                <a:close/>
                <a:moveTo>
                  <a:pt x="142" y="28"/>
                </a:moveTo>
                <a:lnTo>
                  <a:pt x="142" y="28"/>
                </a:lnTo>
                <a:cubicBezTo>
                  <a:pt x="120" y="28"/>
                  <a:pt x="113" y="43"/>
                  <a:pt x="113" y="57"/>
                </a:cubicBezTo>
                <a:cubicBezTo>
                  <a:pt x="113" y="78"/>
                  <a:pt x="120" y="85"/>
                  <a:pt x="142" y="85"/>
                </a:cubicBezTo>
                <a:cubicBezTo>
                  <a:pt x="156" y="85"/>
                  <a:pt x="170" y="78"/>
                  <a:pt x="170" y="57"/>
                </a:cubicBezTo>
                <a:cubicBezTo>
                  <a:pt x="170" y="43"/>
                  <a:pt x="156" y="28"/>
                  <a:pt x="142" y="28"/>
                </a:cubicBezTo>
                <a:close/>
                <a:moveTo>
                  <a:pt x="226" y="28"/>
                </a:moveTo>
                <a:lnTo>
                  <a:pt x="226" y="28"/>
                </a:lnTo>
                <a:cubicBezTo>
                  <a:pt x="205" y="28"/>
                  <a:pt x="198" y="43"/>
                  <a:pt x="198" y="57"/>
                </a:cubicBezTo>
                <a:cubicBezTo>
                  <a:pt x="198" y="78"/>
                  <a:pt x="205" y="85"/>
                  <a:pt x="226" y="85"/>
                </a:cubicBezTo>
                <a:cubicBezTo>
                  <a:pt x="240" y="85"/>
                  <a:pt x="255" y="78"/>
                  <a:pt x="255" y="57"/>
                </a:cubicBezTo>
                <a:cubicBezTo>
                  <a:pt x="255" y="43"/>
                  <a:pt x="240" y="28"/>
                  <a:pt x="226" y="28"/>
                </a:cubicBezTo>
                <a:close/>
                <a:moveTo>
                  <a:pt x="544" y="113"/>
                </a:moveTo>
                <a:lnTo>
                  <a:pt x="544" y="113"/>
                </a:lnTo>
                <a:cubicBezTo>
                  <a:pt x="57" y="113"/>
                  <a:pt x="57" y="113"/>
                  <a:pt x="57" y="113"/>
                </a:cubicBezTo>
                <a:cubicBezTo>
                  <a:pt x="29" y="113"/>
                  <a:pt x="29" y="113"/>
                  <a:pt x="29" y="113"/>
                </a:cubicBezTo>
                <a:cubicBezTo>
                  <a:pt x="29" y="226"/>
                  <a:pt x="29" y="226"/>
                  <a:pt x="29" y="226"/>
                </a:cubicBezTo>
                <a:cubicBezTo>
                  <a:pt x="431" y="226"/>
                  <a:pt x="431" y="226"/>
                  <a:pt x="431" y="226"/>
                </a:cubicBezTo>
                <a:cubicBezTo>
                  <a:pt x="460" y="226"/>
                  <a:pt x="460" y="226"/>
                  <a:pt x="460" y="226"/>
                </a:cubicBezTo>
                <a:cubicBezTo>
                  <a:pt x="559" y="226"/>
                  <a:pt x="559" y="226"/>
                  <a:pt x="559" y="226"/>
                </a:cubicBezTo>
                <a:cubicBezTo>
                  <a:pt x="573" y="226"/>
                  <a:pt x="573" y="226"/>
                  <a:pt x="573" y="226"/>
                </a:cubicBezTo>
                <a:cubicBezTo>
                  <a:pt x="573" y="113"/>
                  <a:pt x="573" y="113"/>
                  <a:pt x="573" y="113"/>
                </a:cubicBezTo>
                <a:lnTo>
                  <a:pt x="544" y="113"/>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34" name="Freeform 167">
            <a:extLst>
              <a:ext uri="{FF2B5EF4-FFF2-40B4-BE49-F238E27FC236}">
                <a16:creationId xmlns:a16="http://schemas.microsoft.com/office/drawing/2014/main" id="{4DA9E3C3-C19D-4627-9B4C-4C088D1ECEB0}"/>
              </a:ext>
            </a:extLst>
          </p:cNvPr>
          <p:cNvSpPr>
            <a:spLocks noChangeArrowheads="1"/>
          </p:cNvSpPr>
          <p:nvPr/>
        </p:nvSpPr>
        <p:spPr bwMode="auto">
          <a:xfrm>
            <a:off x="3416285" y="2758517"/>
            <a:ext cx="641919" cy="558191"/>
          </a:xfrm>
          <a:custGeom>
            <a:avLst/>
            <a:gdLst>
              <a:gd name="T0" fmla="*/ 208643 w 609"/>
              <a:gd name="T1" fmla="*/ 190141 h 531"/>
              <a:gd name="T2" fmla="*/ 208643 w 609"/>
              <a:gd name="T3" fmla="*/ 190141 h 531"/>
              <a:gd name="T4" fmla="*/ 10072 w 609"/>
              <a:gd name="T5" fmla="*/ 190141 h 531"/>
              <a:gd name="T6" fmla="*/ 0 w 609"/>
              <a:gd name="T7" fmla="*/ 180096 h 531"/>
              <a:gd name="T8" fmla="*/ 0 w 609"/>
              <a:gd name="T9" fmla="*/ 10045 h 531"/>
              <a:gd name="T10" fmla="*/ 10072 w 609"/>
              <a:gd name="T11" fmla="*/ 0 h 531"/>
              <a:gd name="T12" fmla="*/ 208643 w 609"/>
              <a:gd name="T13" fmla="*/ 0 h 531"/>
              <a:gd name="T14" fmla="*/ 218715 w 609"/>
              <a:gd name="T15" fmla="*/ 10045 h 531"/>
              <a:gd name="T16" fmla="*/ 218715 w 609"/>
              <a:gd name="T17" fmla="*/ 180096 h 531"/>
              <a:gd name="T18" fmla="*/ 208643 w 609"/>
              <a:gd name="T19" fmla="*/ 190141 h 531"/>
              <a:gd name="T20" fmla="*/ 61154 w 609"/>
              <a:gd name="T21" fmla="*/ 180096 h 531"/>
              <a:gd name="T22" fmla="*/ 61154 w 609"/>
              <a:gd name="T23" fmla="*/ 180096 h 531"/>
              <a:gd name="T24" fmla="*/ 208643 w 609"/>
              <a:gd name="T25" fmla="*/ 180096 h 531"/>
              <a:gd name="T26" fmla="*/ 208643 w 609"/>
              <a:gd name="T27" fmla="*/ 91483 h 531"/>
              <a:gd name="T28" fmla="*/ 206125 w 609"/>
              <a:gd name="T29" fmla="*/ 91483 h 531"/>
              <a:gd name="T30" fmla="*/ 206125 w 609"/>
              <a:gd name="T31" fmla="*/ 91483 h 531"/>
              <a:gd name="T32" fmla="*/ 61154 w 609"/>
              <a:gd name="T33" fmla="*/ 91483 h 531"/>
              <a:gd name="T34" fmla="*/ 61154 w 609"/>
              <a:gd name="T35" fmla="*/ 180096 h 531"/>
              <a:gd name="T36" fmla="*/ 10072 w 609"/>
              <a:gd name="T37" fmla="*/ 180096 h 531"/>
              <a:gd name="T38" fmla="*/ 10072 w 609"/>
              <a:gd name="T39" fmla="*/ 180096 h 531"/>
              <a:gd name="T40" fmla="*/ 50722 w 609"/>
              <a:gd name="T41" fmla="*/ 180096 h 531"/>
              <a:gd name="T42" fmla="*/ 50722 w 609"/>
              <a:gd name="T43" fmla="*/ 91483 h 531"/>
              <a:gd name="T44" fmla="*/ 10072 w 609"/>
              <a:gd name="T45" fmla="*/ 91483 h 531"/>
              <a:gd name="T46" fmla="*/ 10072 w 609"/>
              <a:gd name="T47" fmla="*/ 180096 h 531"/>
              <a:gd name="T48" fmla="*/ 20505 w 609"/>
              <a:gd name="T49" fmla="*/ 10045 h 531"/>
              <a:gd name="T50" fmla="*/ 20505 w 609"/>
              <a:gd name="T51" fmla="*/ 10045 h 531"/>
              <a:gd name="T52" fmla="*/ 10072 w 609"/>
              <a:gd name="T53" fmla="*/ 20449 h 531"/>
              <a:gd name="T54" fmla="*/ 20505 w 609"/>
              <a:gd name="T55" fmla="*/ 30494 h 531"/>
              <a:gd name="T56" fmla="*/ 30577 w 609"/>
              <a:gd name="T57" fmla="*/ 20449 h 531"/>
              <a:gd name="T58" fmla="*/ 20505 w 609"/>
              <a:gd name="T59" fmla="*/ 10045 h 531"/>
              <a:gd name="T60" fmla="*/ 50722 w 609"/>
              <a:gd name="T61" fmla="*/ 10045 h 531"/>
              <a:gd name="T62" fmla="*/ 50722 w 609"/>
              <a:gd name="T63" fmla="*/ 10045 h 531"/>
              <a:gd name="T64" fmla="*/ 40649 w 609"/>
              <a:gd name="T65" fmla="*/ 20449 h 531"/>
              <a:gd name="T66" fmla="*/ 50722 w 609"/>
              <a:gd name="T67" fmla="*/ 30494 h 531"/>
              <a:gd name="T68" fmla="*/ 61154 w 609"/>
              <a:gd name="T69" fmla="*/ 20449 h 531"/>
              <a:gd name="T70" fmla="*/ 50722 w 609"/>
              <a:gd name="T71" fmla="*/ 10045 h 531"/>
              <a:gd name="T72" fmla="*/ 81299 w 609"/>
              <a:gd name="T73" fmla="*/ 10045 h 531"/>
              <a:gd name="T74" fmla="*/ 81299 w 609"/>
              <a:gd name="T75" fmla="*/ 10045 h 531"/>
              <a:gd name="T76" fmla="*/ 71226 w 609"/>
              <a:gd name="T77" fmla="*/ 20449 h 531"/>
              <a:gd name="T78" fmla="*/ 81299 w 609"/>
              <a:gd name="T79" fmla="*/ 30494 h 531"/>
              <a:gd name="T80" fmla="*/ 91371 w 609"/>
              <a:gd name="T81" fmla="*/ 20449 h 531"/>
              <a:gd name="T82" fmla="*/ 81299 w 609"/>
              <a:gd name="T83" fmla="*/ 10045 h 531"/>
              <a:gd name="T84" fmla="*/ 198211 w 609"/>
              <a:gd name="T85" fmla="*/ 40540 h 531"/>
              <a:gd name="T86" fmla="*/ 198211 w 609"/>
              <a:gd name="T87" fmla="*/ 40540 h 531"/>
              <a:gd name="T88" fmla="*/ 20505 w 609"/>
              <a:gd name="T89" fmla="*/ 40540 h 531"/>
              <a:gd name="T90" fmla="*/ 10072 w 609"/>
              <a:gd name="T91" fmla="*/ 40540 h 531"/>
              <a:gd name="T92" fmla="*/ 10072 w 609"/>
              <a:gd name="T93" fmla="*/ 81079 h 531"/>
              <a:gd name="T94" fmla="*/ 50722 w 609"/>
              <a:gd name="T95" fmla="*/ 81079 h 531"/>
              <a:gd name="T96" fmla="*/ 61154 w 609"/>
              <a:gd name="T97" fmla="*/ 81079 h 531"/>
              <a:gd name="T98" fmla="*/ 206125 w 609"/>
              <a:gd name="T99" fmla="*/ 81079 h 531"/>
              <a:gd name="T100" fmla="*/ 206125 w 609"/>
              <a:gd name="T101" fmla="*/ 81079 h 531"/>
              <a:gd name="T102" fmla="*/ 208643 w 609"/>
              <a:gd name="T103" fmla="*/ 81079 h 531"/>
              <a:gd name="T104" fmla="*/ 208643 w 609"/>
              <a:gd name="T105" fmla="*/ 40540 h 531"/>
              <a:gd name="T106" fmla="*/ 198211 w 609"/>
              <a:gd name="T107" fmla="*/ 40540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9" h="531">
                <a:moveTo>
                  <a:pt x="580" y="530"/>
                </a:moveTo>
                <a:lnTo>
                  <a:pt x="580" y="530"/>
                </a:lnTo>
                <a:cubicBezTo>
                  <a:pt x="28" y="530"/>
                  <a:pt x="28" y="530"/>
                  <a:pt x="28" y="530"/>
                </a:cubicBezTo>
                <a:cubicBezTo>
                  <a:pt x="14" y="530"/>
                  <a:pt x="0" y="516"/>
                  <a:pt x="0" y="502"/>
                </a:cubicBezTo>
                <a:cubicBezTo>
                  <a:pt x="0" y="28"/>
                  <a:pt x="0" y="28"/>
                  <a:pt x="0" y="28"/>
                </a:cubicBezTo>
                <a:cubicBezTo>
                  <a:pt x="0" y="14"/>
                  <a:pt x="14" y="0"/>
                  <a:pt x="28" y="0"/>
                </a:cubicBezTo>
                <a:cubicBezTo>
                  <a:pt x="580" y="0"/>
                  <a:pt x="580" y="0"/>
                  <a:pt x="580" y="0"/>
                </a:cubicBezTo>
                <a:cubicBezTo>
                  <a:pt x="594" y="0"/>
                  <a:pt x="608" y="14"/>
                  <a:pt x="608" y="28"/>
                </a:cubicBezTo>
                <a:cubicBezTo>
                  <a:pt x="608" y="502"/>
                  <a:pt x="608" y="502"/>
                  <a:pt x="608" y="502"/>
                </a:cubicBezTo>
                <a:cubicBezTo>
                  <a:pt x="608" y="516"/>
                  <a:pt x="594" y="530"/>
                  <a:pt x="580" y="530"/>
                </a:cubicBezTo>
                <a:close/>
                <a:moveTo>
                  <a:pt x="170" y="502"/>
                </a:moveTo>
                <a:lnTo>
                  <a:pt x="170" y="502"/>
                </a:lnTo>
                <a:cubicBezTo>
                  <a:pt x="580" y="502"/>
                  <a:pt x="580" y="502"/>
                  <a:pt x="580" y="502"/>
                </a:cubicBezTo>
                <a:cubicBezTo>
                  <a:pt x="580" y="255"/>
                  <a:pt x="580" y="255"/>
                  <a:pt x="580" y="255"/>
                </a:cubicBezTo>
                <a:cubicBezTo>
                  <a:pt x="573" y="255"/>
                  <a:pt x="573" y="255"/>
                  <a:pt x="573" y="255"/>
                </a:cubicBezTo>
                <a:cubicBezTo>
                  <a:pt x="170" y="255"/>
                  <a:pt x="170" y="255"/>
                  <a:pt x="170" y="255"/>
                </a:cubicBezTo>
                <a:lnTo>
                  <a:pt x="170" y="502"/>
                </a:lnTo>
                <a:close/>
                <a:moveTo>
                  <a:pt x="28" y="502"/>
                </a:moveTo>
                <a:lnTo>
                  <a:pt x="28" y="502"/>
                </a:lnTo>
                <a:cubicBezTo>
                  <a:pt x="141" y="502"/>
                  <a:pt x="141" y="502"/>
                  <a:pt x="141" y="502"/>
                </a:cubicBezTo>
                <a:cubicBezTo>
                  <a:pt x="141" y="255"/>
                  <a:pt x="141" y="255"/>
                  <a:pt x="141" y="255"/>
                </a:cubicBezTo>
                <a:cubicBezTo>
                  <a:pt x="28" y="255"/>
                  <a:pt x="28" y="255"/>
                  <a:pt x="28" y="255"/>
                </a:cubicBezTo>
                <a:lnTo>
                  <a:pt x="28" y="502"/>
                </a:lnTo>
                <a:close/>
                <a:moveTo>
                  <a:pt x="57" y="28"/>
                </a:moveTo>
                <a:lnTo>
                  <a:pt x="57" y="28"/>
                </a:lnTo>
                <a:cubicBezTo>
                  <a:pt x="43" y="28"/>
                  <a:pt x="28" y="43"/>
                  <a:pt x="28" y="57"/>
                </a:cubicBezTo>
                <a:cubicBezTo>
                  <a:pt x="28" y="78"/>
                  <a:pt x="43" y="85"/>
                  <a:pt x="57" y="85"/>
                </a:cubicBezTo>
                <a:cubicBezTo>
                  <a:pt x="78" y="85"/>
                  <a:pt x="85" y="78"/>
                  <a:pt x="85" y="57"/>
                </a:cubicBezTo>
                <a:cubicBezTo>
                  <a:pt x="85" y="43"/>
                  <a:pt x="78" y="28"/>
                  <a:pt x="57" y="28"/>
                </a:cubicBezTo>
                <a:close/>
                <a:moveTo>
                  <a:pt x="141" y="28"/>
                </a:moveTo>
                <a:lnTo>
                  <a:pt x="141" y="28"/>
                </a:lnTo>
                <a:cubicBezTo>
                  <a:pt x="127" y="28"/>
                  <a:pt x="113" y="43"/>
                  <a:pt x="113" y="57"/>
                </a:cubicBezTo>
                <a:cubicBezTo>
                  <a:pt x="113" y="78"/>
                  <a:pt x="127" y="85"/>
                  <a:pt x="141" y="85"/>
                </a:cubicBezTo>
                <a:cubicBezTo>
                  <a:pt x="163" y="85"/>
                  <a:pt x="170" y="78"/>
                  <a:pt x="170" y="57"/>
                </a:cubicBezTo>
                <a:cubicBezTo>
                  <a:pt x="170" y="43"/>
                  <a:pt x="163" y="28"/>
                  <a:pt x="141" y="28"/>
                </a:cubicBezTo>
                <a:close/>
                <a:moveTo>
                  <a:pt x="226" y="28"/>
                </a:moveTo>
                <a:lnTo>
                  <a:pt x="226" y="28"/>
                </a:lnTo>
                <a:cubicBezTo>
                  <a:pt x="212" y="28"/>
                  <a:pt x="198" y="43"/>
                  <a:pt x="198" y="57"/>
                </a:cubicBezTo>
                <a:cubicBezTo>
                  <a:pt x="198" y="78"/>
                  <a:pt x="212" y="85"/>
                  <a:pt x="226" y="85"/>
                </a:cubicBezTo>
                <a:cubicBezTo>
                  <a:pt x="247" y="85"/>
                  <a:pt x="254" y="78"/>
                  <a:pt x="254" y="57"/>
                </a:cubicBezTo>
                <a:cubicBezTo>
                  <a:pt x="254" y="43"/>
                  <a:pt x="247" y="28"/>
                  <a:pt x="226" y="28"/>
                </a:cubicBezTo>
                <a:close/>
                <a:moveTo>
                  <a:pt x="551" y="113"/>
                </a:moveTo>
                <a:lnTo>
                  <a:pt x="551" y="113"/>
                </a:lnTo>
                <a:cubicBezTo>
                  <a:pt x="57" y="113"/>
                  <a:pt x="57" y="113"/>
                  <a:pt x="57" y="113"/>
                </a:cubicBezTo>
                <a:cubicBezTo>
                  <a:pt x="28" y="113"/>
                  <a:pt x="28" y="113"/>
                  <a:pt x="28" y="113"/>
                </a:cubicBezTo>
                <a:cubicBezTo>
                  <a:pt x="28" y="226"/>
                  <a:pt x="28" y="226"/>
                  <a:pt x="28" y="226"/>
                </a:cubicBezTo>
                <a:cubicBezTo>
                  <a:pt x="141" y="226"/>
                  <a:pt x="141" y="226"/>
                  <a:pt x="141" y="226"/>
                </a:cubicBezTo>
                <a:cubicBezTo>
                  <a:pt x="170" y="226"/>
                  <a:pt x="170" y="226"/>
                  <a:pt x="170" y="226"/>
                </a:cubicBezTo>
                <a:cubicBezTo>
                  <a:pt x="573" y="226"/>
                  <a:pt x="573" y="226"/>
                  <a:pt x="573" y="226"/>
                </a:cubicBezTo>
                <a:cubicBezTo>
                  <a:pt x="580" y="226"/>
                  <a:pt x="580" y="226"/>
                  <a:pt x="580" y="226"/>
                </a:cubicBezTo>
                <a:cubicBezTo>
                  <a:pt x="580" y="113"/>
                  <a:pt x="580" y="113"/>
                  <a:pt x="580" y="113"/>
                </a:cubicBezTo>
                <a:lnTo>
                  <a:pt x="551" y="113"/>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35" name="Freeform 168">
            <a:extLst>
              <a:ext uri="{FF2B5EF4-FFF2-40B4-BE49-F238E27FC236}">
                <a16:creationId xmlns:a16="http://schemas.microsoft.com/office/drawing/2014/main" id="{52F41C39-2115-4528-83D1-D13D29E4CED5}"/>
              </a:ext>
            </a:extLst>
          </p:cNvPr>
          <p:cNvSpPr>
            <a:spLocks noChangeArrowheads="1"/>
          </p:cNvSpPr>
          <p:nvPr/>
        </p:nvSpPr>
        <p:spPr bwMode="auto">
          <a:xfrm>
            <a:off x="2109085" y="2758517"/>
            <a:ext cx="637266" cy="558191"/>
          </a:xfrm>
          <a:custGeom>
            <a:avLst/>
            <a:gdLst>
              <a:gd name="T0" fmla="*/ 206650 w 602"/>
              <a:gd name="T1" fmla="*/ 190141 h 531"/>
              <a:gd name="T2" fmla="*/ 206650 w 602"/>
              <a:gd name="T3" fmla="*/ 190141 h 531"/>
              <a:gd name="T4" fmla="*/ 10116 w 602"/>
              <a:gd name="T5" fmla="*/ 190141 h 531"/>
              <a:gd name="T6" fmla="*/ 0 w 602"/>
              <a:gd name="T7" fmla="*/ 180096 h 531"/>
              <a:gd name="T8" fmla="*/ 0 w 602"/>
              <a:gd name="T9" fmla="*/ 10045 h 531"/>
              <a:gd name="T10" fmla="*/ 10116 w 602"/>
              <a:gd name="T11" fmla="*/ 0 h 531"/>
              <a:gd name="T12" fmla="*/ 206650 w 602"/>
              <a:gd name="T13" fmla="*/ 0 h 531"/>
              <a:gd name="T14" fmla="*/ 217127 w 602"/>
              <a:gd name="T15" fmla="*/ 10045 h 531"/>
              <a:gd name="T16" fmla="*/ 217127 w 602"/>
              <a:gd name="T17" fmla="*/ 180096 h 531"/>
              <a:gd name="T18" fmla="*/ 206650 w 602"/>
              <a:gd name="T19" fmla="*/ 190141 h 531"/>
              <a:gd name="T20" fmla="*/ 20593 w 602"/>
              <a:gd name="T21" fmla="*/ 10045 h 531"/>
              <a:gd name="T22" fmla="*/ 20593 w 602"/>
              <a:gd name="T23" fmla="*/ 10045 h 531"/>
              <a:gd name="T24" fmla="*/ 10116 w 602"/>
              <a:gd name="T25" fmla="*/ 20449 h 531"/>
              <a:gd name="T26" fmla="*/ 20593 w 602"/>
              <a:gd name="T27" fmla="*/ 30494 h 531"/>
              <a:gd name="T28" fmla="*/ 30708 w 602"/>
              <a:gd name="T29" fmla="*/ 20449 h 531"/>
              <a:gd name="T30" fmla="*/ 20593 w 602"/>
              <a:gd name="T31" fmla="*/ 10045 h 531"/>
              <a:gd name="T32" fmla="*/ 50940 w 602"/>
              <a:gd name="T33" fmla="*/ 10045 h 531"/>
              <a:gd name="T34" fmla="*/ 50940 w 602"/>
              <a:gd name="T35" fmla="*/ 10045 h 531"/>
              <a:gd name="T36" fmla="*/ 40824 w 602"/>
              <a:gd name="T37" fmla="*/ 20449 h 531"/>
              <a:gd name="T38" fmla="*/ 50940 w 602"/>
              <a:gd name="T39" fmla="*/ 30494 h 531"/>
              <a:gd name="T40" fmla="*/ 61417 w 602"/>
              <a:gd name="T41" fmla="*/ 20449 h 531"/>
              <a:gd name="T42" fmla="*/ 50940 w 602"/>
              <a:gd name="T43" fmla="*/ 10045 h 531"/>
              <a:gd name="T44" fmla="*/ 81648 w 602"/>
              <a:gd name="T45" fmla="*/ 10045 h 531"/>
              <a:gd name="T46" fmla="*/ 81648 w 602"/>
              <a:gd name="T47" fmla="*/ 10045 h 531"/>
              <a:gd name="T48" fmla="*/ 71533 w 602"/>
              <a:gd name="T49" fmla="*/ 20449 h 531"/>
              <a:gd name="T50" fmla="*/ 81648 w 602"/>
              <a:gd name="T51" fmla="*/ 30494 h 531"/>
              <a:gd name="T52" fmla="*/ 91764 w 602"/>
              <a:gd name="T53" fmla="*/ 20449 h 531"/>
              <a:gd name="T54" fmla="*/ 81648 w 602"/>
              <a:gd name="T55" fmla="*/ 10045 h 531"/>
              <a:gd name="T56" fmla="*/ 206650 w 602"/>
              <a:gd name="T57" fmla="*/ 40540 h 531"/>
              <a:gd name="T58" fmla="*/ 206650 w 602"/>
              <a:gd name="T59" fmla="*/ 40540 h 531"/>
              <a:gd name="T60" fmla="*/ 196534 w 602"/>
              <a:gd name="T61" fmla="*/ 40540 h 531"/>
              <a:gd name="T62" fmla="*/ 20593 w 602"/>
              <a:gd name="T63" fmla="*/ 40540 h 531"/>
              <a:gd name="T64" fmla="*/ 10116 w 602"/>
              <a:gd name="T65" fmla="*/ 40540 h 531"/>
              <a:gd name="T66" fmla="*/ 10116 w 602"/>
              <a:gd name="T67" fmla="*/ 180096 h 531"/>
              <a:gd name="T68" fmla="*/ 206650 w 602"/>
              <a:gd name="T69" fmla="*/ 180096 h 531"/>
              <a:gd name="T70" fmla="*/ 206650 w 602"/>
              <a:gd name="T71" fmla="*/ 40540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2"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72" name="Freeform 30">
            <a:extLst>
              <a:ext uri="{FF2B5EF4-FFF2-40B4-BE49-F238E27FC236}">
                <a16:creationId xmlns:a16="http://schemas.microsoft.com/office/drawing/2014/main" id="{4B4A0446-763B-4204-B273-02DF07FBD1C5}"/>
              </a:ext>
            </a:extLst>
          </p:cNvPr>
          <p:cNvSpPr>
            <a:spLocks noChangeArrowheads="1"/>
          </p:cNvSpPr>
          <p:nvPr/>
        </p:nvSpPr>
        <p:spPr bwMode="auto">
          <a:xfrm>
            <a:off x="19018710" y="8188402"/>
            <a:ext cx="601830" cy="601834"/>
          </a:xfrm>
          <a:custGeom>
            <a:avLst/>
            <a:gdLst>
              <a:gd name="T0" fmla="*/ 170133 w 587"/>
              <a:gd name="T1" fmla="*/ 81290 h 587"/>
              <a:gd name="T2" fmla="*/ 170133 w 587"/>
              <a:gd name="T3" fmla="*/ 81290 h 587"/>
              <a:gd name="T4" fmla="*/ 149990 w 587"/>
              <a:gd name="T5" fmla="*/ 81290 h 587"/>
              <a:gd name="T6" fmla="*/ 149990 w 587"/>
              <a:gd name="T7" fmla="*/ 129488 h 587"/>
              <a:gd name="T8" fmla="*/ 170133 w 587"/>
              <a:gd name="T9" fmla="*/ 129488 h 587"/>
              <a:gd name="T10" fmla="*/ 210777 w 587"/>
              <a:gd name="T11" fmla="*/ 170133 h 587"/>
              <a:gd name="T12" fmla="*/ 170133 w 587"/>
              <a:gd name="T13" fmla="*/ 210778 h 587"/>
              <a:gd name="T14" fmla="*/ 129488 w 587"/>
              <a:gd name="T15" fmla="*/ 170133 h 587"/>
              <a:gd name="T16" fmla="*/ 129488 w 587"/>
              <a:gd name="T17" fmla="*/ 149991 h 587"/>
              <a:gd name="T18" fmla="*/ 81290 w 587"/>
              <a:gd name="T19" fmla="*/ 149991 h 587"/>
              <a:gd name="T20" fmla="*/ 81290 w 587"/>
              <a:gd name="T21" fmla="*/ 170133 h 587"/>
              <a:gd name="T22" fmla="*/ 40645 w 587"/>
              <a:gd name="T23" fmla="*/ 210778 h 587"/>
              <a:gd name="T24" fmla="*/ 0 w 587"/>
              <a:gd name="T25" fmla="*/ 170133 h 587"/>
              <a:gd name="T26" fmla="*/ 40645 w 587"/>
              <a:gd name="T27" fmla="*/ 129488 h 587"/>
              <a:gd name="T28" fmla="*/ 60787 w 587"/>
              <a:gd name="T29" fmla="*/ 129488 h 587"/>
              <a:gd name="T30" fmla="*/ 60787 w 587"/>
              <a:gd name="T31" fmla="*/ 81290 h 587"/>
              <a:gd name="T32" fmla="*/ 40645 w 587"/>
              <a:gd name="T33" fmla="*/ 81290 h 587"/>
              <a:gd name="T34" fmla="*/ 0 w 587"/>
              <a:gd name="T35" fmla="*/ 40645 h 587"/>
              <a:gd name="T36" fmla="*/ 40645 w 587"/>
              <a:gd name="T37" fmla="*/ 0 h 587"/>
              <a:gd name="T38" fmla="*/ 81290 w 587"/>
              <a:gd name="T39" fmla="*/ 40645 h 587"/>
              <a:gd name="T40" fmla="*/ 81290 w 587"/>
              <a:gd name="T41" fmla="*/ 60788 h 587"/>
              <a:gd name="T42" fmla="*/ 129488 w 587"/>
              <a:gd name="T43" fmla="*/ 60788 h 587"/>
              <a:gd name="T44" fmla="*/ 129488 w 587"/>
              <a:gd name="T45" fmla="*/ 40645 h 587"/>
              <a:gd name="T46" fmla="*/ 170133 w 587"/>
              <a:gd name="T47" fmla="*/ 0 h 587"/>
              <a:gd name="T48" fmla="*/ 210777 w 587"/>
              <a:gd name="T49" fmla="*/ 40645 h 587"/>
              <a:gd name="T50" fmla="*/ 170133 w 587"/>
              <a:gd name="T51" fmla="*/ 81290 h 587"/>
              <a:gd name="T52" fmla="*/ 149990 w 587"/>
              <a:gd name="T53" fmla="*/ 170133 h 587"/>
              <a:gd name="T54" fmla="*/ 149990 w 587"/>
              <a:gd name="T55" fmla="*/ 170133 h 587"/>
              <a:gd name="T56" fmla="*/ 170133 w 587"/>
              <a:gd name="T57" fmla="*/ 190636 h 587"/>
              <a:gd name="T58" fmla="*/ 190635 w 587"/>
              <a:gd name="T59" fmla="*/ 170133 h 587"/>
              <a:gd name="T60" fmla="*/ 172650 w 587"/>
              <a:gd name="T61" fmla="*/ 149991 h 587"/>
              <a:gd name="T62" fmla="*/ 172650 w 587"/>
              <a:gd name="T63" fmla="*/ 149991 h 587"/>
              <a:gd name="T64" fmla="*/ 149990 w 587"/>
              <a:gd name="T65" fmla="*/ 149991 h 587"/>
              <a:gd name="T66" fmla="*/ 149990 w 587"/>
              <a:gd name="T67" fmla="*/ 170133 h 587"/>
              <a:gd name="T68" fmla="*/ 60787 w 587"/>
              <a:gd name="T69" fmla="*/ 40645 h 587"/>
              <a:gd name="T70" fmla="*/ 60787 w 587"/>
              <a:gd name="T71" fmla="*/ 40645 h 587"/>
              <a:gd name="T72" fmla="*/ 40645 w 587"/>
              <a:gd name="T73" fmla="*/ 20143 h 587"/>
              <a:gd name="T74" fmla="*/ 20143 w 587"/>
              <a:gd name="T75" fmla="*/ 40645 h 587"/>
              <a:gd name="T76" fmla="*/ 40645 w 587"/>
              <a:gd name="T77" fmla="*/ 60788 h 587"/>
              <a:gd name="T78" fmla="*/ 60787 w 587"/>
              <a:gd name="T79" fmla="*/ 60788 h 587"/>
              <a:gd name="T80" fmla="*/ 60787 w 587"/>
              <a:gd name="T81" fmla="*/ 40645 h 587"/>
              <a:gd name="T82" fmla="*/ 20143 w 587"/>
              <a:gd name="T83" fmla="*/ 170133 h 587"/>
              <a:gd name="T84" fmla="*/ 20143 w 587"/>
              <a:gd name="T85" fmla="*/ 170133 h 587"/>
              <a:gd name="T86" fmla="*/ 40645 w 587"/>
              <a:gd name="T87" fmla="*/ 190636 h 587"/>
              <a:gd name="T88" fmla="*/ 60787 w 587"/>
              <a:gd name="T89" fmla="*/ 170133 h 587"/>
              <a:gd name="T90" fmla="*/ 60787 w 587"/>
              <a:gd name="T91" fmla="*/ 149991 h 587"/>
              <a:gd name="T92" fmla="*/ 40645 w 587"/>
              <a:gd name="T93" fmla="*/ 149991 h 587"/>
              <a:gd name="T94" fmla="*/ 20143 w 587"/>
              <a:gd name="T95" fmla="*/ 170133 h 587"/>
              <a:gd name="T96" fmla="*/ 129488 w 587"/>
              <a:gd name="T97" fmla="*/ 81290 h 587"/>
              <a:gd name="T98" fmla="*/ 129488 w 587"/>
              <a:gd name="T99" fmla="*/ 81290 h 587"/>
              <a:gd name="T100" fmla="*/ 81290 w 587"/>
              <a:gd name="T101" fmla="*/ 81290 h 587"/>
              <a:gd name="T102" fmla="*/ 81290 w 587"/>
              <a:gd name="T103" fmla="*/ 129488 h 587"/>
              <a:gd name="T104" fmla="*/ 129488 w 587"/>
              <a:gd name="T105" fmla="*/ 129488 h 587"/>
              <a:gd name="T106" fmla="*/ 129488 w 587"/>
              <a:gd name="T107" fmla="*/ 81290 h 587"/>
              <a:gd name="T108" fmla="*/ 170133 w 587"/>
              <a:gd name="T109" fmla="*/ 20143 h 587"/>
              <a:gd name="T110" fmla="*/ 170133 w 587"/>
              <a:gd name="T111" fmla="*/ 20143 h 587"/>
              <a:gd name="T112" fmla="*/ 149990 w 587"/>
              <a:gd name="T113" fmla="*/ 40645 h 587"/>
              <a:gd name="T114" fmla="*/ 149990 w 587"/>
              <a:gd name="T115" fmla="*/ 60788 h 587"/>
              <a:gd name="T116" fmla="*/ 170133 w 587"/>
              <a:gd name="T117" fmla="*/ 60788 h 587"/>
              <a:gd name="T118" fmla="*/ 190635 w 587"/>
              <a:gd name="T119" fmla="*/ 40645 h 587"/>
              <a:gd name="T120" fmla="*/ 170133 w 587"/>
              <a:gd name="T121" fmla="*/ 20143 h 5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7" h="587">
                <a:moveTo>
                  <a:pt x="473" y="226"/>
                </a:moveTo>
                <a:lnTo>
                  <a:pt x="473" y="226"/>
                </a:lnTo>
                <a:cubicBezTo>
                  <a:pt x="417" y="226"/>
                  <a:pt x="417" y="226"/>
                  <a:pt x="417" y="226"/>
                </a:cubicBezTo>
                <a:cubicBezTo>
                  <a:pt x="417" y="360"/>
                  <a:pt x="417" y="360"/>
                  <a:pt x="417" y="360"/>
                </a:cubicBezTo>
                <a:cubicBezTo>
                  <a:pt x="473" y="360"/>
                  <a:pt x="473" y="360"/>
                  <a:pt x="473" y="360"/>
                </a:cubicBezTo>
                <a:cubicBezTo>
                  <a:pt x="537" y="360"/>
                  <a:pt x="586" y="410"/>
                  <a:pt x="586" y="473"/>
                </a:cubicBezTo>
                <a:cubicBezTo>
                  <a:pt x="586" y="537"/>
                  <a:pt x="537" y="586"/>
                  <a:pt x="473" y="586"/>
                </a:cubicBezTo>
                <a:cubicBezTo>
                  <a:pt x="410" y="586"/>
                  <a:pt x="360" y="537"/>
                  <a:pt x="360" y="473"/>
                </a:cubicBezTo>
                <a:cubicBezTo>
                  <a:pt x="360" y="417"/>
                  <a:pt x="360" y="417"/>
                  <a:pt x="360" y="417"/>
                </a:cubicBezTo>
                <a:cubicBezTo>
                  <a:pt x="226" y="417"/>
                  <a:pt x="226" y="417"/>
                  <a:pt x="226" y="417"/>
                </a:cubicBezTo>
                <a:cubicBezTo>
                  <a:pt x="226" y="473"/>
                  <a:pt x="226" y="473"/>
                  <a:pt x="226" y="473"/>
                </a:cubicBezTo>
                <a:cubicBezTo>
                  <a:pt x="226" y="537"/>
                  <a:pt x="176" y="586"/>
                  <a:pt x="113" y="586"/>
                </a:cubicBezTo>
                <a:cubicBezTo>
                  <a:pt x="49" y="586"/>
                  <a:pt x="0" y="537"/>
                  <a:pt x="0" y="473"/>
                </a:cubicBezTo>
                <a:cubicBezTo>
                  <a:pt x="0" y="410"/>
                  <a:pt x="49" y="360"/>
                  <a:pt x="113" y="360"/>
                </a:cubicBezTo>
                <a:cubicBezTo>
                  <a:pt x="169" y="360"/>
                  <a:pt x="169" y="360"/>
                  <a:pt x="169" y="360"/>
                </a:cubicBezTo>
                <a:cubicBezTo>
                  <a:pt x="169" y="226"/>
                  <a:pt x="169" y="226"/>
                  <a:pt x="169" y="226"/>
                </a:cubicBezTo>
                <a:cubicBezTo>
                  <a:pt x="113" y="226"/>
                  <a:pt x="113" y="226"/>
                  <a:pt x="113" y="226"/>
                </a:cubicBezTo>
                <a:cubicBezTo>
                  <a:pt x="49" y="226"/>
                  <a:pt x="0" y="176"/>
                  <a:pt x="0" y="113"/>
                </a:cubicBezTo>
                <a:cubicBezTo>
                  <a:pt x="0" y="49"/>
                  <a:pt x="49" y="0"/>
                  <a:pt x="113" y="0"/>
                </a:cubicBezTo>
                <a:cubicBezTo>
                  <a:pt x="176" y="0"/>
                  <a:pt x="226" y="49"/>
                  <a:pt x="226" y="113"/>
                </a:cubicBezTo>
                <a:cubicBezTo>
                  <a:pt x="226" y="169"/>
                  <a:pt x="226" y="169"/>
                  <a:pt x="226" y="169"/>
                </a:cubicBezTo>
                <a:cubicBezTo>
                  <a:pt x="360" y="169"/>
                  <a:pt x="360" y="169"/>
                  <a:pt x="360" y="169"/>
                </a:cubicBezTo>
                <a:cubicBezTo>
                  <a:pt x="360" y="113"/>
                  <a:pt x="360" y="113"/>
                  <a:pt x="360" y="113"/>
                </a:cubicBezTo>
                <a:cubicBezTo>
                  <a:pt x="360" y="49"/>
                  <a:pt x="410" y="0"/>
                  <a:pt x="473" y="0"/>
                </a:cubicBezTo>
                <a:cubicBezTo>
                  <a:pt x="537" y="0"/>
                  <a:pt x="586" y="49"/>
                  <a:pt x="586" y="113"/>
                </a:cubicBezTo>
                <a:cubicBezTo>
                  <a:pt x="586" y="176"/>
                  <a:pt x="537" y="226"/>
                  <a:pt x="473" y="226"/>
                </a:cubicBezTo>
                <a:close/>
                <a:moveTo>
                  <a:pt x="417" y="473"/>
                </a:moveTo>
                <a:lnTo>
                  <a:pt x="417" y="473"/>
                </a:lnTo>
                <a:cubicBezTo>
                  <a:pt x="417" y="502"/>
                  <a:pt x="445" y="530"/>
                  <a:pt x="473" y="530"/>
                </a:cubicBezTo>
                <a:cubicBezTo>
                  <a:pt x="501" y="530"/>
                  <a:pt x="530" y="502"/>
                  <a:pt x="530" y="473"/>
                </a:cubicBezTo>
                <a:cubicBezTo>
                  <a:pt x="530" y="445"/>
                  <a:pt x="508" y="417"/>
                  <a:pt x="480" y="417"/>
                </a:cubicBezTo>
                <a:cubicBezTo>
                  <a:pt x="417" y="417"/>
                  <a:pt x="417" y="417"/>
                  <a:pt x="417" y="417"/>
                </a:cubicBezTo>
                <a:lnTo>
                  <a:pt x="417" y="473"/>
                </a:lnTo>
                <a:close/>
                <a:moveTo>
                  <a:pt x="169" y="113"/>
                </a:moveTo>
                <a:lnTo>
                  <a:pt x="169" y="113"/>
                </a:lnTo>
                <a:cubicBezTo>
                  <a:pt x="169" y="84"/>
                  <a:pt x="148" y="56"/>
                  <a:pt x="113" y="56"/>
                </a:cubicBezTo>
                <a:cubicBezTo>
                  <a:pt x="84" y="56"/>
                  <a:pt x="56" y="84"/>
                  <a:pt x="56" y="113"/>
                </a:cubicBezTo>
                <a:cubicBezTo>
                  <a:pt x="56" y="141"/>
                  <a:pt x="84" y="169"/>
                  <a:pt x="113" y="169"/>
                </a:cubicBezTo>
                <a:cubicBezTo>
                  <a:pt x="169" y="169"/>
                  <a:pt x="169" y="169"/>
                  <a:pt x="169" y="169"/>
                </a:cubicBezTo>
                <a:lnTo>
                  <a:pt x="169" y="113"/>
                </a:lnTo>
                <a:close/>
                <a:moveTo>
                  <a:pt x="56" y="473"/>
                </a:moveTo>
                <a:lnTo>
                  <a:pt x="56" y="473"/>
                </a:lnTo>
                <a:cubicBezTo>
                  <a:pt x="56" y="502"/>
                  <a:pt x="84" y="530"/>
                  <a:pt x="113" y="530"/>
                </a:cubicBezTo>
                <a:cubicBezTo>
                  <a:pt x="148" y="530"/>
                  <a:pt x="169" y="502"/>
                  <a:pt x="169" y="473"/>
                </a:cubicBezTo>
                <a:cubicBezTo>
                  <a:pt x="169" y="417"/>
                  <a:pt x="169" y="417"/>
                  <a:pt x="169" y="417"/>
                </a:cubicBezTo>
                <a:cubicBezTo>
                  <a:pt x="113" y="417"/>
                  <a:pt x="113" y="417"/>
                  <a:pt x="113" y="417"/>
                </a:cubicBezTo>
                <a:cubicBezTo>
                  <a:pt x="84" y="417"/>
                  <a:pt x="56" y="438"/>
                  <a:pt x="56" y="473"/>
                </a:cubicBezTo>
                <a:close/>
                <a:moveTo>
                  <a:pt x="360" y="226"/>
                </a:moveTo>
                <a:lnTo>
                  <a:pt x="360" y="226"/>
                </a:lnTo>
                <a:cubicBezTo>
                  <a:pt x="226" y="226"/>
                  <a:pt x="226" y="226"/>
                  <a:pt x="226" y="226"/>
                </a:cubicBezTo>
                <a:cubicBezTo>
                  <a:pt x="226" y="360"/>
                  <a:pt x="226" y="360"/>
                  <a:pt x="226" y="360"/>
                </a:cubicBezTo>
                <a:cubicBezTo>
                  <a:pt x="360" y="360"/>
                  <a:pt x="360" y="360"/>
                  <a:pt x="360" y="360"/>
                </a:cubicBezTo>
                <a:lnTo>
                  <a:pt x="360" y="226"/>
                </a:lnTo>
                <a:close/>
                <a:moveTo>
                  <a:pt x="473" y="56"/>
                </a:moveTo>
                <a:lnTo>
                  <a:pt x="473" y="56"/>
                </a:lnTo>
                <a:cubicBezTo>
                  <a:pt x="445" y="56"/>
                  <a:pt x="417" y="84"/>
                  <a:pt x="417" y="113"/>
                </a:cubicBezTo>
                <a:cubicBezTo>
                  <a:pt x="417" y="169"/>
                  <a:pt x="417" y="169"/>
                  <a:pt x="417" y="169"/>
                </a:cubicBezTo>
                <a:cubicBezTo>
                  <a:pt x="473" y="169"/>
                  <a:pt x="473" y="169"/>
                  <a:pt x="473" y="169"/>
                </a:cubicBezTo>
                <a:cubicBezTo>
                  <a:pt x="501" y="169"/>
                  <a:pt x="530" y="141"/>
                  <a:pt x="530" y="113"/>
                </a:cubicBezTo>
                <a:cubicBezTo>
                  <a:pt x="530" y="84"/>
                  <a:pt x="501" y="56"/>
                  <a:pt x="473" y="5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52" name="Freeform 34">
            <a:extLst>
              <a:ext uri="{FF2B5EF4-FFF2-40B4-BE49-F238E27FC236}">
                <a16:creationId xmlns:a16="http://schemas.microsoft.com/office/drawing/2014/main" id="{B5E14EE7-59E6-4E08-8E61-3AC198924B77}"/>
              </a:ext>
            </a:extLst>
          </p:cNvPr>
          <p:cNvSpPr>
            <a:spLocks noChangeArrowheads="1"/>
          </p:cNvSpPr>
          <p:nvPr/>
        </p:nvSpPr>
        <p:spPr bwMode="auto">
          <a:xfrm>
            <a:off x="15340647" y="10119251"/>
            <a:ext cx="637266" cy="632616"/>
          </a:xfrm>
          <a:custGeom>
            <a:avLst/>
            <a:gdLst>
              <a:gd name="T0" fmla="*/ 207010 w 602"/>
              <a:gd name="T1" fmla="*/ 40594 h 601"/>
              <a:gd name="T2" fmla="*/ 207010 w 602"/>
              <a:gd name="T3" fmla="*/ 40594 h 601"/>
              <a:gd name="T4" fmla="*/ 196533 w 602"/>
              <a:gd name="T5" fmla="*/ 40594 h 601"/>
              <a:gd name="T6" fmla="*/ 196533 w 602"/>
              <a:gd name="T7" fmla="*/ 96275 h 601"/>
              <a:gd name="T8" fmla="*/ 196533 w 602"/>
              <a:gd name="T9" fmla="*/ 144412 h 601"/>
              <a:gd name="T10" fmla="*/ 196533 w 602"/>
              <a:gd name="T11" fmla="*/ 154830 h 601"/>
              <a:gd name="T12" fmla="*/ 186417 w 602"/>
              <a:gd name="T13" fmla="*/ 164889 h 601"/>
              <a:gd name="T14" fmla="*/ 132949 w 602"/>
              <a:gd name="T15" fmla="*/ 164889 h 601"/>
              <a:gd name="T16" fmla="*/ 166186 w 602"/>
              <a:gd name="T17" fmla="*/ 197938 h 601"/>
              <a:gd name="T18" fmla="*/ 166186 w 602"/>
              <a:gd name="T19" fmla="*/ 197938 h 601"/>
              <a:gd name="T20" fmla="*/ 168715 w 602"/>
              <a:gd name="T21" fmla="*/ 205482 h 601"/>
              <a:gd name="T22" fmla="*/ 158238 w 602"/>
              <a:gd name="T23" fmla="*/ 215541 h 601"/>
              <a:gd name="T24" fmla="*/ 153180 w 602"/>
              <a:gd name="T25" fmla="*/ 213026 h 601"/>
              <a:gd name="T26" fmla="*/ 153180 w 602"/>
              <a:gd name="T27" fmla="*/ 213026 h 601"/>
              <a:gd name="T28" fmla="*/ 117414 w 602"/>
              <a:gd name="T29" fmla="*/ 180336 h 601"/>
              <a:gd name="T30" fmla="*/ 117414 w 602"/>
              <a:gd name="T31" fmla="*/ 205482 h 601"/>
              <a:gd name="T32" fmla="*/ 107298 w 602"/>
              <a:gd name="T33" fmla="*/ 215541 h 601"/>
              <a:gd name="T34" fmla="*/ 97183 w 602"/>
              <a:gd name="T35" fmla="*/ 205482 h 601"/>
              <a:gd name="T36" fmla="*/ 97183 w 602"/>
              <a:gd name="T37" fmla="*/ 180336 h 601"/>
              <a:gd name="T38" fmla="*/ 63946 w 602"/>
              <a:gd name="T39" fmla="*/ 213026 h 601"/>
              <a:gd name="T40" fmla="*/ 63946 w 602"/>
              <a:gd name="T41" fmla="*/ 213026 h 601"/>
              <a:gd name="T42" fmla="*/ 56359 w 602"/>
              <a:gd name="T43" fmla="*/ 215541 h 601"/>
              <a:gd name="T44" fmla="*/ 45882 w 602"/>
              <a:gd name="T45" fmla="*/ 205482 h 601"/>
              <a:gd name="T46" fmla="*/ 51301 w 602"/>
              <a:gd name="T47" fmla="*/ 197938 h 601"/>
              <a:gd name="T48" fmla="*/ 51301 w 602"/>
              <a:gd name="T49" fmla="*/ 197938 h 601"/>
              <a:gd name="T50" fmla="*/ 84177 w 602"/>
              <a:gd name="T51" fmla="*/ 164889 h 601"/>
              <a:gd name="T52" fmla="*/ 30708 w 602"/>
              <a:gd name="T53" fmla="*/ 164889 h 601"/>
              <a:gd name="T54" fmla="*/ 20593 w 602"/>
              <a:gd name="T55" fmla="*/ 154830 h 601"/>
              <a:gd name="T56" fmla="*/ 20593 w 602"/>
              <a:gd name="T57" fmla="*/ 144412 h 601"/>
              <a:gd name="T58" fmla="*/ 20593 w 602"/>
              <a:gd name="T59" fmla="*/ 96275 h 601"/>
              <a:gd name="T60" fmla="*/ 20593 w 602"/>
              <a:gd name="T61" fmla="*/ 40594 h 601"/>
              <a:gd name="T62" fmla="*/ 10477 w 602"/>
              <a:gd name="T63" fmla="*/ 40594 h 601"/>
              <a:gd name="T64" fmla="*/ 0 w 602"/>
              <a:gd name="T65" fmla="*/ 30176 h 601"/>
              <a:gd name="T66" fmla="*/ 10477 w 602"/>
              <a:gd name="T67" fmla="*/ 20117 h 601"/>
              <a:gd name="T68" fmla="*/ 97183 w 602"/>
              <a:gd name="T69" fmla="*/ 20117 h 601"/>
              <a:gd name="T70" fmla="*/ 97183 w 602"/>
              <a:gd name="T71" fmla="*/ 10059 h 601"/>
              <a:gd name="T72" fmla="*/ 107298 w 602"/>
              <a:gd name="T73" fmla="*/ 0 h 601"/>
              <a:gd name="T74" fmla="*/ 117414 w 602"/>
              <a:gd name="T75" fmla="*/ 10059 h 601"/>
              <a:gd name="T76" fmla="*/ 117414 w 602"/>
              <a:gd name="T77" fmla="*/ 20117 h 601"/>
              <a:gd name="T78" fmla="*/ 207010 w 602"/>
              <a:gd name="T79" fmla="*/ 20117 h 601"/>
              <a:gd name="T80" fmla="*/ 217126 w 602"/>
              <a:gd name="T81" fmla="*/ 30176 h 601"/>
              <a:gd name="T82" fmla="*/ 207010 w 602"/>
              <a:gd name="T83" fmla="*/ 40594 h 601"/>
              <a:gd name="T84" fmla="*/ 176302 w 602"/>
              <a:gd name="T85" fmla="*/ 86216 h 601"/>
              <a:gd name="T86" fmla="*/ 176302 w 602"/>
              <a:gd name="T87" fmla="*/ 86216 h 601"/>
              <a:gd name="T88" fmla="*/ 176302 w 602"/>
              <a:gd name="T89" fmla="*/ 76158 h 601"/>
              <a:gd name="T90" fmla="*/ 176302 w 602"/>
              <a:gd name="T91" fmla="*/ 40594 h 601"/>
              <a:gd name="T92" fmla="*/ 40824 w 602"/>
              <a:gd name="T93" fmla="*/ 40594 h 601"/>
              <a:gd name="T94" fmla="*/ 40824 w 602"/>
              <a:gd name="T95" fmla="*/ 76158 h 601"/>
              <a:gd name="T96" fmla="*/ 40824 w 602"/>
              <a:gd name="T97" fmla="*/ 86216 h 601"/>
              <a:gd name="T98" fmla="*/ 40824 w 602"/>
              <a:gd name="T99" fmla="*/ 144412 h 601"/>
              <a:gd name="T100" fmla="*/ 176302 w 602"/>
              <a:gd name="T101" fmla="*/ 144412 h 601"/>
              <a:gd name="T102" fmla="*/ 176302 w 602"/>
              <a:gd name="T103" fmla="*/ 86216 h 6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2" h="601">
                <a:moveTo>
                  <a:pt x="573" y="113"/>
                </a:moveTo>
                <a:lnTo>
                  <a:pt x="573" y="113"/>
                </a:lnTo>
                <a:cubicBezTo>
                  <a:pt x="544" y="113"/>
                  <a:pt x="544" y="113"/>
                  <a:pt x="544" y="113"/>
                </a:cubicBezTo>
                <a:cubicBezTo>
                  <a:pt x="544" y="268"/>
                  <a:pt x="544" y="268"/>
                  <a:pt x="544" y="268"/>
                </a:cubicBezTo>
                <a:cubicBezTo>
                  <a:pt x="544" y="402"/>
                  <a:pt x="544" y="402"/>
                  <a:pt x="544" y="402"/>
                </a:cubicBezTo>
                <a:cubicBezTo>
                  <a:pt x="544" y="431"/>
                  <a:pt x="544" y="431"/>
                  <a:pt x="544" y="431"/>
                </a:cubicBezTo>
                <a:cubicBezTo>
                  <a:pt x="544" y="445"/>
                  <a:pt x="530" y="459"/>
                  <a:pt x="516" y="459"/>
                </a:cubicBezTo>
                <a:cubicBezTo>
                  <a:pt x="368" y="459"/>
                  <a:pt x="368" y="459"/>
                  <a:pt x="368" y="459"/>
                </a:cubicBezTo>
                <a:cubicBezTo>
                  <a:pt x="460" y="551"/>
                  <a:pt x="460" y="551"/>
                  <a:pt x="460" y="551"/>
                </a:cubicBezTo>
                <a:cubicBezTo>
                  <a:pt x="467" y="558"/>
                  <a:pt x="467" y="565"/>
                  <a:pt x="467" y="572"/>
                </a:cubicBezTo>
                <a:cubicBezTo>
                  <a:pt x="467" y="586"/>
                  <a:pt x="460" y="600"/>
                  <a:pt x="438" y="600"/>
                </a:cubicBezTo>
                <a:cubicBezTo>
                  <a:pt x="431" y="600"/>
                  <a:pt x="424" y="600"/>
                  <a:pt x="424" y="593"/>
                </a:cubicBezTo>
                <a:cubicBezTo>
                  <a:pt x="325" y="502"/>
                  <a:pt x="325" y="502"/>
                  <a:pt x="325" y="502"/>
                </a:cubicBezTo>
                <a:cubicBezTo>
                  <a:pt x="325" y="572"/>
                  <a:pt x="325" y="572"/>
                  <a:pt x="325" y="572"/>
                </a:cubicBezTo>
                <a:cubicBezTo>
                  <a:pt x="325" y="586"/>
                  <a:pt x="318" y="600"/>
                  <a:pt x="297" y="600"/>
                </a:cubicBezTo>
                <a:cubicBezTo>
                  <a:pt x="283" y="600"/>
                  <a:pt x="269" y="586"/>
                  <a:pt x="269" y="572"/>
                </a:cubicBezTo>
                <a:cubicBezTo>
                  <a:pt x="269" y="502"/>
                  <a:pt x="269" y="502"/>
                  <a:pt x="269" y="502"/>
                </a:cubicBezTo>
                <a:cubicBezTo>
                  <a:pt x="177" y="593"/>
                  <a:pt x="177" y="593"/>
                  <a:pt x="177" y="593"/>
                </a:cubicBezTo>
                <a:cubicBezTo>
                  <a:pt x="170" y="600"/>
                  <a:pt x="163" y="600"/>
                  <a:pt x="156" y="600"/>
                </a:cubicBezTo>
                <a:cubicBezTo>
                  <a:pt x="142" y="600"/>
                  <a:pt x="127" y="586"/>
                  <a:pt x="127" y="572"/>
                </a:cubicBezTo>
                <a:cubicBezTo>
                  <a:pt x="127" y="565"/>
                  <a:pt x="135" y="558"/>
                  <a:pt x="142" y="551"/>
                </a:cubicBezTo>
                <a:cubicBezTo>
                  <a:pt x="233" y="459"/>
                  <a:pt x="233" y="459"/>
                  <a:pt x="233" y="459"/>
                </a:cubicBezTo>
                <a:cubicBezTo>
                  <a:pt x="85" y="459"/>
                  <a:pt x="85" y="459"/>
                  <a:pt x="85" y="459"/>
                </a:cubicBezTo>
                <a:cubicBezTo>
                  <a:pt x="64" y="459"/>
                  <a:pt x="57" y="445"/>
                  <a:pt x="57" y="431"/>
                </a:cubicBezTo>
                <a:cubicBezTo>
                  <a:pt x="57" y="402"/>
                  <a:pt x="57" y="402"/>
                  <a:pt x="57" y="402"/>
                </a:cubicBezTo>
                <a:cubicBezTo>
                  <a:pt x="57" y="268"/>
                  <a:pt x="57" y="268"/>
                  <a:pt x="57" y="268"/>
                </a:cubicBezTo>
                <a:cubicBezTo>
                  <a:pt x="57" y="113"/>
                  <a:pt x="57" y="113"/>
                  <a:pt x="57" y="113"/>
                </a:cubicBezTo>
                <a:cubicBezTo>
                  <a:pt x="29" y="113"/>
                  <a:pt x="29" y="113"/>
                  <a:pt x="29" y="113"/>
                </a:cubicBezTo>
                <a:cubicBezTo>
                  <a:pt x="7" y="113"/>
                  <a:pt x="0" y="98"/>
                  <a:pt x="0" y="84"/>
                </a:cubicBezTo>
                <a:cubicBezTo>
                  <a:pt x="0" y="63"/>
                  <a:pt x="7" y="56"/>
                  <a:pt x="29" y="56"/>
                </a:cubicBezTo>
                <a:cubicBezTo>
                  <a:pt x="269" y="56"/>
                  <a:pt x="269" y="56"/>
                  <a:pt x="269" y="56"/>
                </a:cubicBezTo>
                <a:cubicBezTo>
                  <a:pt x="269" y="28"/>
                  <a:pt x="269" y="28"/>
                  <a:pt x="269" y="28"/>
                </a:cubicBezTo>
                <a:cubicBezTo>
                  <a:pt x="269" y="7"/>
                  <a:pt x="283" y="0"/>
                  <a:pt x="297" y="0"/>
                </a:cubicBezTo>
                <a:cubicBezTo>
                  <a:pt x="318" y="0"/>
                  <a:pt x="325" y="7"/>
                  <a:pt x="325" y="28"/>
                </a:cubicBezTo>
                <a:cubicBezTo>
                  <a:pt x="325" y="56"/>
                  <a:pt x="325" y="56"/>
                  <a:pt x="325" y="56"/>
                </a:cubicBezTo>
                <a:cubicBezTo>
                  <a:pt x="573" y="56"/>
                  <a:pt x="573" y="56"/>
                  <a:pt x="573" y="56"/>
                </a:cubicBezTo>
                <a:cubicBezTo>
                  <a:pt x="587" y="56"/>
                  <a:pt x="601" y="63"/>
                  <a:pt x="601" y="84"/>
                </a:cubicBezTo>
                <a:cubicBezTo>
                  <a:pt x="601" y="98"/>
                  <a:pt x="587" y="113"/>
                  <a:pt x="573" y="113"/>
                </a:cubicBezTo>
                <a:close/>
                <a:moveTo>
                  <a:pt x="488" y="240"/>
                </a:moveTo>
                <a:lnTo>
                  <a:pt x="488" y="240"/>
                </a:lnTo>
                <a:cubicBezTo>
                  <a:pt x="488" y="212"/>
                  <a:pt x="488" y="212"/>
                  <a:pt x="488" y="212"/>
                </a:cubicBezTo>
                <a:cubicBezTo>
                  <a:pt x="488" y="113"/>
                  <a:pt x="488" y="113"/>
                  <a:pt x="488" y="113"/>
                </a:cubicBezTo>
                <a:cubicBezTo>
                  <a:pt x="113" y="113"/>
                  <a:pt x="113" y="113"/>
                  <a:pt x="113" y="113"/>
                </a:cubicBezTo>
                <a:cubicBezTo>
                  <a:pt x="113" y="212"/>
                  <a:pt x="113" y="212"/>
                  <a:pt x="113" y="212"/>
                </a:cubicBezTo>
                <a:cubicBezTo>
                  <a:pt x="113" y="240"/>
                  <a:pt x="113" y="240"/>
                  <a:pt x="113" y="240"/>
                </a:cubicBezTo>
                <a:cubicBezTo>
                  <a:pt x="113" y="402"/>
                  <a:pt x="113" y="402"/>
                  <a:pt x="113" y="402"/>
                </a:cubicBezTo>
                <a:cubicBezTo>
                  <a:pt x="488" y="402"/>
                  <a:pt x="488" y="402"/>
                  <a:pt x="488" y="402"/>
                </a:cubicBezTo>
                <a:lnTo>
                  <a:pt x="488" y="24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75" name="TextBox 174">
            <a:extLst>
              <a:ext uri="{FF2B5EF4-FFF2-40B4-BE49-F238E27FC236}">
                <a16:creationId xmlns:a16="http://schemas.microsoft.com/office/drawing/2014/main" id="{E5F42C9B-DA7D-4725-A465-2C11987131C2}"/>
              </a:ext>
            </a:extLst>
          </p:cNvPr>
          <p:cNvSpPr txBox="1"/>
          <p:nvPr/>
        </p:nvSpPr>
        <p:spPr>
          <a:xfrm>
            <a:off x="2144714" y="1427704"/>
            <a:ext cx="4209925" cy="757130"/>
          </a:xfrm>
          <a:prstGeom prst="rect">
            <a:avLst/>
          </a:prstGeom>
          <a:noFill/>
        </p:spPr>
        <p:txBody>
          <a:bodyPr wrap="square" rtlCol="0">
            <a:spAutoFit/>
          </a:bodyPr>
          <a:lstStyle/>
          <a:p>
            <a:pPr>
              <a:lnSpc>
                <a:spcPct val="80000"/>
              </a:lnSpc>
            </a:pPr>
            <a:r>
              <a:rPr lang="en-US" sz="5400" dirty="0">
                <a:solidFill>
                  <a:schemeClr val="bg1"/>
                </a:solidFill>
                <a:latin typeface="Lato Black"/>
                <a:cs typeface="Lato Black"/>
              </a:rPr>
              <a:t>PC Interface</a:t>
            </a:r>
          </a:p>
        </p:txBody>
      </p:sp>
      <p:sp>
        <p:nvSpPr>
          <p:cNvPr id="176" name="Rectangle 175">
            <a:extLst>
              <a:ext uri="{FF2B5EF4-FFF2-40B4-BE49-F238E27FC236}">
                <a16:creationId xmlns:a16="http://schemas.microsoft.com/office/drawing/2014/main" id="{19F14C76-9238-4171-9A75-8D0094B6F184}"/>
              </a:ext>
            </a:extLst>
          </p:cNvPr>
          <p:cNvSpPr/>
          <p:nvPr/>
        </p:nvSpPr>
        <p:spPr>
          <a:xfrm>
            <a:off x="1871813" y="1192805"/>
            <a:ext cx="141940" cy="125610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81" name="Freeform 184">
            <a:extLst>
              <a:ext uri="{FF2B5EF4-FFF2-40B4-BE49-F238E27FC236}">
                <a16:creationId xmlns:a16="http://schemas.microsoft.com/office/drawing/2014/main" id="{61D306B0-A610-453E-813E-52CB3A0F2CFF}"/>
              </a:ext>
            </a:extLst>
          </p:cNvPr>
          <p:cNvSpPr>
            <a:spLocks noEditPoints="1"/>
          </p:cNvSpPr>
          <p:nvPr/>
        </p:nvSpPr>
        <p:spPr bwMode="auto">
          <a:xfrm>
            <a:off x="12572555" y="3782654"/>
            <a:ext cx="641918" cy="510917"/>
          </a:xfrm>
          <a:custGeom>
            <a:avLst/>
            <a:gdLst>
              <a:gd name="T0" fmla="*/ 233362 w 68"/>
              <a:gd name="T1" fmla="*/ 165100 h 54"/>
              <a:gd name="T2" fmla="*/ 212771 w 68"/>
              <a:gd name="T3" fmla="*/ 185738 h 54"/>
              <a:gd name="T4" fmla="*/ 24023 w 68"/>
              <a:gd name="T5" fmla="*/ 185738 h 54"/>
              <a:gd name="T6" fmla="*/ 0 w 68"/>
              <a:gd name="T7" fmla="*/ 165100 h 54"/>
              <a:gd name="T8" fmla="*/ 0 w 68"/>
              <a:gd name="T9" fmla="*/ 20638 h 54"/>
              <a:gd name="T10" fmla="*/ 24023 w 68"/>
              <a:gd name="T11" fmla="*/ 0 h 54"/>
              <a:gd name="T12" fmla="*/ 212771 w 68"/>
              <a:gd name="T13" fmla="*/ 0 h 54"/>
              <a:gd name="T14" fmla="*/ 233362 w 68"/>
              <a:gd name="T15" fmla="*/ 20638 h 54"/>
              <a:gd name="T16" fmla="*/ 233362 w 68"/>
              <a:gd name="T17" fmla="*/ 165100 h 54"/>
              <a:gd name="T18" fmla="*/ 212771 w 68"/>
              <a:gd name="T19" fmla="*/ 17198 h 54"/>
              <a:gd name="T20" fmla="*/ 24023 w 68"/>
              <a:gd name="T21" fmla="*/ 17198 h 54"/>
              <a:gd name="T22" fmla="*/ 17159 w 68"/>
              <a:gd name="T23" fmla="*/ 20638 h 54"/>
              <a:gd name="T24" fmla="*/ 37750 w 68"/>
              <a:gd name="T25" fmla="*/ 58473 h 54"/>
              <a:gd name="T26" fmla="*/ 89227 w 68"/>
              <a:gd name="T27" fmla="*/ 99748 h 54"/>
              <a:gd name="T28" fmla="*/ 116681 w 68"/>
              <a:gd name="T29" fmla="*/ 116946 h 54"/>
              <a:gd name="T30" fmla="*/ 116681 w 68"/>
              <a:gd name="T31" fmla="*/ 116946 h 54"/>
              <a:gd name="T32" fmla="*/ 116681 w 68"/>
              <a:gd name="T33" fmla="*/ 116946 h 54"/>
              <a:gd name="T34" fmla="*/ 147567 w 68"/>
              <a:gd name="T35" fmla="*/ 99748 h 54"/>
              <a:gd name="T36" fmla="*/ 199044 w 68"/>
              <a:gd name="T37" fmla="*/ 58473 h 54"/>
              <a:gd name="T38" fmla="*/ 219635 w 68"/>
              <a:gd name="T39" fmla="*/ 27517 h 54"/>
              <a:gd name="T40" fmla="*/ 212771 w 68"/>
              <a:gd name="T41" fmla="*/ 17198 h 54"/>
              <a:gd name="T42" fmla="*/ 219635 w 68"/>
              <a:gd name="T43" fmla="*/ 65352 h 54"/>
              <a:gd name="T44" fmla="*/ 209339 w 68"/>
              <a:gd name="T45" fmla="*/ 72231 h 54"/>
              <a:gd name="T46" fmla="*/ 154431 w 68"/>
              <a:gd name="T47" fmla="*/ 116946 h 54"/>
              <a:gd name="T48" fmla="*/ 116681 w 68"/>
              <a:gd name="T49" fmla="*/ 134144 h 54"/>
              <a:gd name="T50" fmla="*/ 116681 w 68"/>
              <a:gd name="T51" fmla="*/ 134144 h 54"/>
              <a:gd name="T52" fmla="*/ 116681 w 68"/>
              <a:gd name="T53" fmla="*/ 134144 h 54"/>
              <a:gd name="T54" fmla="*/ 82363 w 68"/>
              <a:gd name="T55" fmla="*/ 116946 h 54"/>
              <a:gd name="T56" fmla="*/ 27454 w 68"/>
              <a:gd name="T57" fmla="*/ 72231 h 54"/>
              <a:gd name="T58" fmla="*/ 17159 w 68"/>
              <a:gd name="T59" fmla="*/ 65352 h 54"/>
              <a:gd name="T60" fmla="*/ 17159 w 68"/>
              <a:gd name="T61" fmla="*/ 165100 h 54"/>
              <a:gd name="T62" fmla="*/ 24023 w 68"/>
              <a:gd name="T63" fmla="*/ 168540 h 54"/>
              <a:gd name="T64" fmla="*/ 212771 w 68"/>
              <a:gd name="T65" fmla="*/ 168540 h 54"/>
              <a:gd name="T66" fmla="*/ 219635 w 68"/>
              <a:gd name="T67" fmla="*/ 165100 h 54"/>
              <a:gd name="T68" fmla="*/ 219635 w 68"/>
              <a:gd name="T69" fmla="*/ 65352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 h="54">
                <a:moveTo>
                  <a:pt x="68" y="48"/>
                </a:moveTo>
                <a:cubicBezTo>
                  <a:pt x="68" y="51"/>
                  <a:pt x="66" y="54"/>
                  <a:pt x="62" y="54"/>
                </a:cubicBezTo>
                <a:cubicBezTo>
                  <a:pt x="7" y="54"/>
                  <a:pt x="7" y="54"/>
                  <a:pt x="7" y="54"/>
                </a:cubicBezTo>
                <a:cubicBezTo>
                  <a:pt x="3" y="54"/>
                  <a:pt x="0" y="51"/>
                  <a:pt x="0" y="48"/>
                </a:cubicBezTo>
                <a:cubicBezTo>
                  <a:pt x="0" y="6"/>
                  <a:pt x="0" y="6"/>
                  <a:pt x="0" y="6"/>
                </a:cubicBezTo>
                <a:cubicBezTo>
                  <a:pt x="0" y="3"/>
                  <a:pt x="3" y="0"/>
                  <a:pt x="7" y="0"/>
                </a:cubicBezTo>
                <a:cubicBezTo>
                  <a:pt x="62" y="0"/>
                  <a:pt x="62" y="0"/>
                  <a:pt x="62" y="0"/>
                </a:cubicBezTo>
                <a:cubicBezTo>
                  <a:pt x="66" y="0"/>
                  <a:pt x="68" y="3"/>
                  <a:pt x="68" y="6"/>
                </a:cubicBezTo>
                <a:lnTo>
                  <a:pt x="68" y="48"/>
                </a:lnTo>
                <a:close/>
                <a:moveTo>
                  <a:pt x="62" y="5"/>
                </a:moveTo>
                <a:cubicBezTo>
                  <a:pt x="7" y="5"/>
                  <a:pt x="7" y="5"/>
                  <a:pt x="7" y="5"/>
                </a:cubicBezTo>
                <a:cubicBezTo>
                  <a:pt x="6" y="5"/>
                  <a:pt x="5" y="6"/>
                  <a:pt x="5" y="6"/>
                </a:cubicBezTo>
                <a:cubicBezTo>
                  <a:pt x="5" y="11"/>
                  <a:pt x="7" y="15"/>
                  <a:pt x="11" y="17"/>
                </a:cubicBezTo>
                <a:cubicBezTo>
                  <a:pt x="16" y="21"/>
                  <a:pt x="21" y="25"/>
                  <a:pt x="26" y="29"/>
                </a:cubicBezTo>
                <a:cubicBezTo>
                  <a:pt x="28" y="31"/>
                  <a:pt x="32" y="34"/>
                  <a:pt x="34" y="34"/>
                </a:cubicBezTo>
                <a:cubicBezTo>
                  <a:pt x="34" y="34"/>
                  <a:pt x="34" y="34"/>
                  <a:pt x="34" y="34"/>
                </a:cubicBezTo>
                <a:cubicBezTo>
                  <a:pt x="34" y="34"/>
                  <a:pt x="34" y="34"/>
                  <a:pt x="34" y="34"/>
                </a:cubicBezTo>
                <a:cubicBezTo>
                  <a:pt x="37" y="34"/>
                  <a:pt x="41" y="31"/>
                  <a:pt x="43" y="29"/>
                </a:cubicBezTo>
                <a:cubicBezTo>
                  <a:pt x="48" y="25"/>
                  <a:pt x="53" y="21"/>
                  <a:pt x="58" y="17"/>
                </a:cubicBezTo>
                <a:cubicBezTo>
                  <a:pt x="60" y="15"/>
                  <a:pt x="64" y="11"/>
                  <a:pt x="64" y="8"/>
                </a:cubicBezTo>
                <a:cubicBezTo>
                  <a:pt x="64" y="7"/>
                  <a:pt x="64" y="5"/>
                  <a:pt x="62" y="5"/>
                </a:cubicBezTo>
                <a:close/>
                <a:moveTo>
                  <a:pt x="64" y="19"/>
                </a:moveTo>
                <a:cubicBezTo>
                  <a:pt x="63" y="20"/>
                  <a:pt x="62" y="20"/>
                  <a:pt x="61" y="21"/>
                </a:cubicBezTo>
                <a:cubicBezTo>
                  <a:pt x="56" y="25"/>
                  <a:pt x="50" y="30"/>
                  <a:pt x="45" y="34"/>
                </a:cubicBezTo>
                <a:cubicBezTo>
                  <a:pt x="42" y="36"/>
                  <a:pt x="38" y="39"/>
                  <a:pt x="34" y="39"/>
                </a:cubicBezTo>
                <a:cubicBezTo>
                  <a:pt x="34" y="39"/>
                  <a:pt x="34" y="39"/>
                  <a:pt x="34" y="39"/>
                </a:cubicBezTo>
                <a:cubicBezTo>
                  <a:pt x="34" y="39"/>
                  <a:pt x="34" y="39"/>
                  <a:pt x="34" y="39"/>
                </a:cubicBezTo>
                <a:cubicBezTo>
                  <a:pt x="30" y="39"/>
                  <a:pt x="27" y="36"/>
                  <a:pt x="24" y="34"/>
                </a:cubicBezTo>
                <a:cubicBezTo>
                  <a:pt x="19" y="30"/>
                  <a:pt x="13" y="25"/>
                  <a:pt x="8" y="21"/>
                </a:cubicBezTo>
                <a:cubicBezTo>
                  <a:pt x="7" y="20"/>
                  <a:pt x="6" y="20"/>
                  <a:pt x="5" y="19"/>
                </a:cubicBezTo>
                <a:cubicBezTo>
                  <a:pt x="5" y="48"/>
                  <a:pt x="5" y="48"/>
                  <a:pt x="5" y="48"/>
                </a:cubicBezTo>
                <a:cubicBezTo>
                  <a:pt x="5" y="48"/>
                  <a:pt x="6" y="49"/>
                  <a:pt x="7" y="49"/>
                </a:cubicBezTo>
                <a:cubicBezTo>
                  <a:pt x="62" y="49"/>
                  <a:pt x="62" y="49"/>
                  <a:pt x="62" y="49"/>
                </a:cubicBezTo>
                <a:cubicBezTo>
                  <a:pt x="63" y="49"/>
                  <a:pt x="64" y="48"/>
                  <a:pt x="64" y="48"/>
                </a:cubicBezTo>
                <a:lnTo>
                  <a:pt x="6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143">
            <a:extLst>
              <a:ext uri="{FF2B5EF4-FFF2-40B4-BE49-F238E27FC236}">
                <a16:creationId xmlns:a16="http://schemas.microsoft.com/office/drawing/2014/main" id="{30BAFA53-B4F3-4CF0-86EB-E75E25521959}"/>
              </a:ext>
            </a:extLst>
          </p:cNvPr>
          <p:cNvSpPr>
            <a:spLocks noChangeArrowheads="1"/>
          </p:cNvSpPr>
          <p:nvPr/>
        </p:nvSpPr>
        <p:spPr bwMode="auto">
          <a:xfrm>
            <a:off x="4710617" y="8097614"/>
            <a:ext cx="636341" cy="654352"/>
          </a:xfrm>
          <a:custGeom>
            <a:avLst/>
            <a:gdLst>
              <a:gd name="T0" fmla="*/ 141311 w 391"/>
              <a:gd name="T1" fmla="*/ 0 h 400"/>
              <a:gd name="T2" fmla="*/ 141311 w 391"/>
              <a:gd name="T3" fmla="*/ 0 h 400"/>
              <a:gd name="T4" fmla="*/ 18956 w 391"/>
              <a:gd name="T5" fmla="*/ 0 h 400"/>
              <a:gd name="T6" fmla="*/ 0 w 391"/>
              <a:gd name="T7" fmla="*/ 22816 h 400"/>
              <a:gd name="T8" fmla="*/ 0 w 391"/>
              <a:gd name="T9" fmla="*/ 148947 h 400"/>
              <a:gd name="T10" fmla="*/ 18956 w 391"/>
              <a:gd name="T11" fmla="*/ 171763 h 400"/>
              <a:gd name="T12" fmla="*/ 149066 w 391"/>
              <a:gd name="T13" fmla="*/ 171763 h 400"/>
              <a:gd name="T14" fmla="*/ 168022 w 391"/>
              <a:gd name="T15" fmla="*/ 148947 h 400"/>
              <a:gd name="T16" fmla="*/ 168022 w 391"/>
              <a:gd name="T17" fmla="*/ 34439 h 400"/>
              <a:gd name="T18" fmla="*/ 141311 w 391"/>
              <a:gd name="T19" fmla="*/ 0 h 400"/>
              <a:gd name="T20" fmla="*/ 125801 w 391"/>
              <a:gd name="T21" fmla="*/ 65003 h 400"/>
              <a:gd name="T22" fmla="*/ 125801 w 391"/>
              <a:gd name="T23" fmla="*/ 65003 h 400"/>
              <a:gd name="T24" fmla="*/ 114600 w 391"/>
              <a:gd name="T25" fmla="*/ 76195 h 400"/>
              <a:gd name="T26" fmla="*/ 53422 w 391"/>
              <a:gd name="T27" fmla="*/ 76195 h 400"/>
              <a:gd name="T28" fmla="*/ 42221 w 391"/>
              <a:gd name="T29" fmla="*/ 65003 h 400"/>
              <a:gd name="T30" fmla="*/ 42221 w 391"/>
              <a:gd name="T31" fmla="*/ 11623 h 400"/>
              <a:gd name="T32" fmla="*/ 125801 w 391"/>
              <a:gd name="T33" fmla="*/ 11623 h 400"/>
              <a:gd name="T34" fmla="*/ 125801 w 391"/>
              <a:gd name="T35" fmla="*/ 65003 h 400"/>
              <a:gd name="T36" fmla="*/ 114600 w 391"/>
              <a:gd name="T37" fmla="*/ 22816 h 400"/>
              <a:gd name="T38" fmla="*/ 114600 w 391"/>
              <a:gd name="T39" fmla="*/ 22816 h 400"/>
              <a:gd name="T40" fmla="*/ 95643 w 391"/>
              <a:gd name="T41" fmla="*/ 22816 h 400"/>
              <a:gd name="T42" fmla="*/ 95643 w 391"/>
              <a:gd name="T43" fmla="*/ 65003 h 400"/>
              <a:gd name="T44" fmla="*/ 114600 w 391"/>
              <a:gd name="T45" fmla="*/ 65003 h 400"/>
              <a:gd name="T46" fmla="*/ 114600 w 391"/>
              <a:gd name="T47" fmla="*/ 22816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94" name="Freeform 192">
            <a:extLst>
              <a:ext uri="{FF2B5EF4-FFF2-40B4-BE49-F238E27FC236}">
                <a16:creationId xmlns:a16="http://schemas.microsoft.com/office/drawing/2014/main" id="{B2D53C81-D363-4FC9-942D-048379BCCCD6}"/>
              </a:ext>
            </a:extLst>
          </p:cNvPr>
          <p:cNvSpPr>
            <a:spLocks noEditPoints="1"/>
          </p:cNvSpPr>
          <p:nvPr/>
        </p:nvSpPr>
        <p:spPr bwMode="auto">
          <a:xfrm>
            <a:off x="2156468" y="3754015"/>
            <a:ext cx="636341" cy="636339"/>
          </a:xfrm>
          <a:custGeom>
            <a:avLst/>
            <a:gdLst>
              <a:gd name="T0" fmla="*/ 0 w 187"/>
              <a:gd name="T1" fmla="*/ 0 h 187"/>
              <a:gd name="T2" fmla="*/ 0 w 187"/>
              <a:gd name="T3" fmla="*/ 296862 h 187"/>
              <a:gd name="T4" fmla="*/ 296863 w 187"/>
              <a:gd name="T5" fmla="*/ 296862 h 187"/>
              <a:gd name="T6" fmla="*/ 296863 w 187"/>
              <a:gd name="T7" fmla="*/ 0 h 187"/>
              <a:gd name="T8" fmla="*/ 0 w 187"/>
              <a:gd name="T9" fmla="*/ 0 h 187"/>
              <a:gd name="T10" fmla="*/ 112713 w 187"/>
              <a:gd name="T11" fmla="*/ 34925 h 187"/>
              <a:gd name="T12" fmla="*/ 130175 w 187"/>
              <a:gd name="T13" fmla="*/ 34925 h 187"/>
              <a:gd name="T14" fmla="*/ 130175 w 187"/>
              <a:gd name="T15" fmla="*/ 55562 h 187"/>
              <a:gd name="T16" fmla="*/ 112713 w 187"/>
              <a:gd name="T17" fmla="*/ 55562 h 187"/>
              <a:gd name="T18" fmla="*/ 112713 w 187"/>
              <a:gd name="T19" fmla="*/ 34925 h 187"/>
              <a:gd name="T20" fmla="*/ 74613 w 187"/>
              <a:gd name="T21" fmla="*/ 34925 h 187"/>
              <a:gd name="T22" fmla="*/ 92075 w 187"/>
              <a:gd name="T23" fmla="*/ 34925 h 187"/>
              <a:gd name="T24" fmla="*/ 92075 w 187"/>
              <a:gd name="T25" fmla="*/ 55562 h 187"/>
              <a:gd name="T26" fmla="*/ 74613 w 187"/>
              <a:gd name="T27" fmla="*/ 55562 h 187"/>
              <a:gd name="T28" fmla="*/ 74613 w 187"/>
              <a:gd name="T29" fmla="*/ 34925 h 187"/>
              <a:gd name="T30" fmla="*/ 38100 w 187"/>
              <a:gd name="T31" fmla="*/ 34925 h 187"/>
              <a:gd name="T32" fmla="*/ 57150 w 187"/>
              <a:gd name="T33" fmla="*/ 34925 h 187"/>
              <a:gd name="T34" fmla="*/ 57150 w 187"/>
              <a:gd name="T35" fmla="*/ 55562 h 187"/>
              <a:gd name="T36" fmla="*/ 38100 w 187"/>
              <a:gd name="T37" fmla="*/ 55562 h 187"/>
              <a:gd name="T38" fmla="*/ 38100 w 187"/>
              <a:gd name="T39" fmla="*/ 34925 h 187"/>
              <a:gd name="T40" fmla="*/ 261938 w 187"/>
              <a:gd name="T41" fmla="*/ 258762 h 187"/>
              <a:gd name="T42" fmla="*/ 38100 w 187"/>
              <a:gd name="T43" fmla="*/ 258762 h 187"/>
              <a:gd name="T44" fmla="*/ 38100 w 187"/>
              <a:gd name="T45" fmla="*/ 74612 h 187"/>
              <a:gd name="T46" fmla="*/ 261938 w 187"/>
              <a:gd name="T47" fmla="*/ 74612 h 187"/>
              <a:gd name="T48" fmla="*/ 261938 w 187"/>
              <a:gd name="T49" fmla="*/ 25876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187">
                <a:moveTo>
                  <a:pt x="0" y="0"/>
                </a:moveTo>
                <a:lnTo>
                  <a:pt x="0" y="187"/>
                </a:lnTo>
                <a:lnTo>
                  <a:pt x="187" y="187"/>
                </a:lnTo>
                <a:lnTo>
                  <a:pt x="187" y="0"/>
                </a:lnTo>
                <a:lnTo>
                  <a:pt x="0" y="0"/>
                </a:lnTo>
                <a:close/>
                <a:moveTo>
                  <a:pt x="71" y="22"/>
                </a:moveTo>
                <a:lnTo>
                  <a:pt x="82" y="22"/>
                </a:lnTo>
                <a:lnTo>
                  <a:pt x="82" y="35"/>
                </a:lnTo>
                <a:lnTo>
                  <a:pt x="71" y="35"/>
                </a:lnTo>
                <a:lnTo>
                  <a:pt x="71" y="22"/>
                </a:lnTo>
                <a:close/>
                <a:moveTo>
                  <a:pt x="47" y="22"/>
                </a:moveTo>
                <a:lnTo>
                  <a:pt x="58" y="22"/>
                </a:lnTo>
                <a:lnTo>
                  <a:pt x="58" y="35"/>
                </a:lnTo>
                <a:lnTo>
                  <a:pt x="47" y="35"/>
                </a:lnTo>
                <a:lnTo>
                  <a:pt x="47" y="22"/>
                </a:lnTo>
                <a:close/>
                <a:moveTo>
                  <a:pt x="24" y="22"/>
                </a:moveTo>
                <a:lnTo>
                  <a:pt x="36" y="22"/>
                </a:lnTo>
                <a:lnTo>
                  <a:pt x="36" y="35"/>
                </a:lnTo>
                <a:lnTo>
                  <a:pt x="24" y="35"/>
                </a:lnTo>
                <a:lnTo>
                  <a:pt x="24" y="22"/>
                </a:lnTo>
                <a:close/>
                <a:moveTo>
                  <a:pt x="165" y="163"/>
                </a:moveTo>
                <a:lnTo>
                  <a:pt x="24" y="163"/>
                </a:lnTo>
                <a:lnTo>
                  <a:pt x="24" y="47"/>
                </a:lnTo>
                <a:lnTo>
                  <a:pt x="165" y="47"/>
                </a:lnTo>
                <a:lnTo>
                  <a:pt x="165"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5" name="Group 194">
            <a:extLst>
              <a:ext uri="{FF2B5EF4-FFF2-40B4-BE49-F238E27FC236}">
                <a16:creationId xmlns:a16="http://schemas.microsoft.com/office/drawing/2014/main" id="{8E6A7BAC-5109-419E-88C4-646A2D5FE693}"/>
              </a:ext>
            </a:extLst>
          </p:cNvPr>
          <p:cNvGrpSpPr/>
          <p:nvPr/>
        </p:nvGrpSpPr>
        <p:grpSpPr>
          <a:xfrm>
            <a:off x="3410337" y="3765598"/>
            <a:ext cx="643147" cy="636341"/>
            <a:chOff x="1450975" y="4327525"/>
            <a:chExt cx="300038" cy="296863"/>
          </a:xfrm>
          <a:solidFill>
            <a:srgbClr val="FFFFFF"/>
          </a:solidFill>
        </p:grpSpPr>
        <p:sp>
          <p:nvSpPr>
            <p:cNvPr id="196" name="Freeform 193">
              <a:extLst>
                <a:ext uri="{FF2B5EF4-FFF2-40B4-BE49-F238E27FC236}">
                  <a16:creationId xmlns:a16="http://schemas.microsoft.com/office/drawing/2014/main" id="{18B91C40-8AC4-4701-8605-A14FCB3909D4}"/>
                </a:ext>
              </a:extLst>
            </p:cNvPr>
            <p:cNvSpPr>
              <a:spLocks noEditPoints="1"/>
            </p:cNvSpPr>
            <p:nvPr/>
          </p:nvSpPr>
          <p:spPr bwMode="auto">
            <a:xfrm>
              <a:off x="1450975" y="4327525"/>
              <a:ext cx="300038" cy="296863"/>
            </a:xfrm>
            <a:custGeom>
              <a:avLst/>
              <a:gdLst/>
              <a:ahLst/>
              <a:cxnLst>
                <a:cxn ang="0">
                  <a:pos x="0" y="0"/>
                </a:cxn>
                <a:cxn ang="0">
                  <a:pos x="0" y="187"/>
                </a:cxn>
                <a:cxn ang="0">
                  <a:pos x="189" y="187"/>
                </a:cxn>
                <a:cxn ang="0">
                  <a:pos x="189" y="0"/>
                </a:cxn>
                <a:cxn ang="0">
                  <a:pos x="0" y="0"/>
                </a:cxn>
                <a:cxn ang="0">
                  <a:pos x="71" y="22"/>
                </a:cxn>
                <a:cxn ang="0">
                  <a:pos x="82" y="22"/>
                </a:cxn>
                <a:cxn ang="0">
                  <a:pos x="82" y="35"/>
                </a:cxn>
                <a:cxn ang="0">
                  <a:pos x="71" y="35"/>
                </a:cxn>
                <a:cxn ang="0">
                  <a:pos x="71" y="22"/>
                </a:cxn>
                <a:cxn ang="0">
                  <a:pos x="47" y="22"/>
                </a:cxn>
                <a:cxn ang="0">
                  <a:pos x="60" y="22"/>
                </a:cxn>
                <a:cxn ang="0">
                  <a:pos x="60" y="35"/>
                </a:cxn>
                <a:cxn ang="0">
                  <a:pos x="47" y="35"/>
                </a:cxn>
                <a:cxn ang="0">
                  <a:pos x="47" y="22"/>
                </a:cxn>
                <a:cxn ang="0">
                  <a:pos x="24" y="22"/>
                </a:cxn>
                <a:cxn ang="0">
                  <a:pos x="35" y="22"/>
                </a:cxn>
                <a:cxn ang="0">
                  <a:pos x="35" y="35"/>
                </a:cxn>
                <a:cxn ang="0">
                  <a:pos x="24" y="35"/>
                </a:cxn>
                <a:cxn ang="0">
                  <a:pos x="24" y="22"/>
                </a:cxn>
                <a:cxn ang="0">
                  <a:pos x="164" y="163"/>
                </a:cxn>
                <a:cxn ang="0">
                  <a:pos x="24" y="163"/>
                </a:cxn>
                <a:cxn ang="0">
                  <a:pos x="24" y="47"/>
                </a:cxn>
                <a:cxn ang="0">
                  <a:pos x="164" y="47"/>
                </a:cxn>
                <a:cxn ang="0">
                  <a:pos x="164" y="163"/>
                </a:cxn>
              </a:cxnLst>
              <a:rect l="0" t="0" r="r" b="b"/>
              <a:pathLst>
                <a:path w="189" h="187">
                  <a:moveTo>
                    <a:pt x="0" y="0"/>
                  </a:moveTo>
                  <a:lnTo>
                    <a:pt x="0" y="187"/>
                  </a:lnTo>
                  <a:lnTo>
                    <a:pt x="189" y="187"/>
                  </a:lnTo>
                  <a:lnTo>
                    <a:pt x="189" y="0"/>
                  </a:lnTo>
                  <a:lnTo>
                    <a:pt x="0" y="0"/>
                  </a:lnTo>
                  <a:close/>
                  <a:moveTo>
                    <a:pt x="71" y="22"/>
                  </a:moveTo>
                  <a:lnTo>
                    <a:pt x="82" y="22"/>
                  </a:lnTo>
                  <a:lnTo>
                    <a:pt x="82" y="35"/>
                  </a:lnTo>
                  <a:lnTo>
                    <a:pt x="71" y="35"/>
                  </a:lnTo>
                  <a:lnTo>
                    <a:pt x="71" y="22"/>
                  </a:lnTo>
                  <a:close/>
                  <a:moveTo>
                    <a:pt x="47" y="22"/>
                  </a:moveTo>
                  <a:lnTo>
                    <a:pt x="60" y="22"/>
                  </a:lnTo>
                  <a:lnTo>
                    <a:pt x="60" y="35"/>
                  </a:lnTo>
                  <a:lnTo>
                    <a:pt x="47" y="35"/>
                  </a:lnTo>
                  <a:lnTo>
                    <a:pt x="47" y="22"/>
                  </a:lnTo>
                  <a:close/>
                  <a:moveTo>
                    <a:pt x="24" y="22"/>
                  </a:moveTo>
                  <a:lnTo>
                    <a:pt x="35" y="22"/>
                  </a:lnTo>
                  <a:lnTo>
                    <a:pt x="35" y="35"/>
                  </a:lnTo>
                  <a:lnTo>
                    <a:pt x="24" y="35"/>
                  </a:lnTo>
                  <a:lnTo>
                    <a:pt x="24" y="22"/>
                  </a:lnTo>
                  <a:close/>
                  <a:moveTo>
                    <a:pt x="164" y="163"/>
                  </a:moveTo>
                  <a:lnTo>
                    <a:pt x="24" y="163"/>
                  </a:lnTo>
                  <a:lnTo>
                    <a:pt x="24" y="47"/>
                  </a:lnTo>
                  <a:lnTo>
                    <a:pt x="164" y="47"/>
                  </a:lnTo>
                  <a:lnTo>
                    <a:pt x="164" y="163"/>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97" name="Freeform 194">
              <a:extLst>
                <a:ext uri="{FF2B5EF4-FFF2-40B4-BE49-F238E27FC236}">
                  <a16:creationId xmlns:a16="http://schemas.microsoft.com/office/drawing/2014/main" id="{F2914510-D84B-406B-B111-059E203198EA}"/>
                </a:ext>
              </a:extLst>
            </p:cNvPr>
            <p:cNvSpPr>
              <a:spLocks/>
            </p:cNvSpPr>
            <p:nvPr/>
          </p:nvSpPr>
          <p:spPr bwMode="auto">
            <a:xfrm>
              <a:off x="1525588" y="4437063"/>
              <a:ext cx="150813" cy="130175"/>
            </a:xfrm>
            <a:custGeom>
              <a:avLst/>
              <a:gdLst/>
              <a:ahLst/>
              <a:cxnLst>
                <a:cxn ang="0">
                  <a:pos x="95" y="36"/>
                </a:cxn>
                <a:cxn ang="0">
                  <a:pos x="71" y="36"/>
                </a:cxn>
                <a:cxn ang="0">
                  <a:pos x="71" y="0"/>
                </a:cxn>
                <a:cxn ang="0">
                  <a:pos x="24" y="0"/>
                </a:cxn>
                <a:cxn ang="0">
                  <a:pos x="24" y="36"/>
                </a:cxn>
                <a:cxn ang="0">
                  <a:pos x="0" y="36"/>
                </a:cxn>
                <a:cxn ang="0">
                  <a:pos x="48" y="82"/>
                </a:cxn>
                <a:cxn ang="0">
                  <a:pos x="95" y="36"/>
                </a:cxn>
              </a:cxnLst>
              <a:rect l="0" t="0" r="r" b="b"/>
              <a:pathLst>
                <a:path w="95" h="82">
                  <a:moveTo>
                    <a:pt x="95" y="36"/>
                  </a:moveTo>
                  <a:lnTo>
                    <a:pt x="71" y="36"/>
                  </a:lnTo>
                  <a:lnTo>
                    <a:pt x="71" y="0"/>
                  </a:lnTo>
                  <a:lnTo>
                    <a:pt x="24" y="0"/>
                  </a:lnTo>
                  <a:lnTo>
                    <a:pt x="24" y="36"/>
                  </a:lnTo>
                  <a:lnTo>
                    <a:pt x="0" y="36"/>
                  </a:lnTo>
                  <a:lnTo>
                    <a:pt x="48" y="82"/>
                  </a:lnTo>
                  <a:lnTo>
                    <a:pt x="95" y="36"/>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98" name="Group 197">
            <a:extLst>
              <a:ext uri="{FF2B5EF4-FFF2-40B4-BE49-F238E27FC236}">
                <a16:creationId xmlns:a16="http://schemas.microsoft.com/office/drawing/2014/main" id="{01789724-8BFF-4473-89BB-70FC09FA04D0}"/>
              </a:ext>
            </a:extLst>
          </p:cNvPr>
          <p:cNvGrpSpPr/>
          <p:nvPr/>
        </p:nvGrpSpPr>
        <p:grpSpPr>
          <a:xfrm>
            <a:off x="4735394" y="3765598"/>
            <a:ext cx="636341" cy="636341"/>
            <a:chOff x="2046288" y="4327525"/>
            <a:chExt cx="296863" cy="296863"/>
          </a:xfrm>
          <a:solidFill>
            <a:srgbClr val="FFFFFF"/>
          </a:solidFill>
        </p:grpSpPr>
        <p:sp>
          <p:nvSpPr>
            <p:cNvPr id="199" name="Freeform 195">
              <a:extLst>
                <a:ext uri="{FF2B5EF4-FFF2-40B4-BE49-F238E27FC236}">
                  <a16:creationId xmlns:a16="http://schemas.microsoft.com/office/drawing/2014/main" id="{3940CB92-D4D9-4F1B-A749-EAF5AE4EDE5A}"/>
                </a:ext>
              </a:extLst>
            </p:cNvPr>
            <p:cNvSpPr>
              <a:spLocks noEditPoints="1"/>
            </p:cNvSpPr>
            <p:nvPr/>
          </p:nvSpPr>
          <p:spPr bwMode="auto">
            <a:xfrm>
              <a:off x="2046288" y="4327525"/>
              <a:ext cx="296863" cy="296863"/>
            </a:xfrm>
            <a:custGeom>
              <a:avLst/>
              <a:gdLst/>
              <a:ahLst/>
              <a:cxnLst>
                <a:cxn ang="0">
                  <a:pos x="0" y="0"/>
                </a:cxn>
                <a:cxn ang="0">
                  <a:pos x="0" y="187"/>
                </a:cxn>
                <a:cxn ang="0">
                  <a:pos x="187" y="187"/>
                </a:cxn>
                <a:cxn ang="0">
                  <a:pos x="187" y="0"/>
                </a:cxn>
                <a:cxn ang="0">
                  <a:pos x="0" y="0"/>
                </a:cxn>
                <a:cxn ang="0">
                  <a:pos x="70" y="22"/>
                </a:cxn>
                <a:cxn ang="0">
                  <a:pos x="83" y="22"/>
                </a:cxn>
                <a:cxn ang="0">
                  <a:pos x="83" y="35"/>
                </a:cxn>
                <a:cxn ang="0">
                  <a:pos x="70" y="35"/>
                </a:cxn>
                <a:cxn ang="0">
                  <a:pos x="70" y="22"/>
                </a:cxn>
                <a:cxn ang="0">
                  <a:pos x="47" y="22"/>
                </a:cxn>
                <a:cxn ang="0">
                  <a:pos x="59" y="22"/>
                </a:cxn>
                <a:cxn ang="0">
                  <a:pos x="59" y="35"/>
                </a:cxn>
                <a:cxn ang="0">
                  <a:pos x="47" y="35"/>
                </a:cxn>
                <a:cxn ang="0">
                  <a:pos x="47" y="22"/>
                </a:cxn>
                <a:cxn ang="0">
                  <a:pos x="23" y="22"/>
                </a:cxn>
                <a:cxn ang="0">
                  <a:pos x="36" y="22"/>
                </a:cxn>
                <a:cxn ang="0">
                  <a:pos x="36" y="35"/>
                </a:cxn>
                <a:cxn ang="0">
                  <a:pos x="23" y="35"/>
                </a:cxn>
                <a:cxn ang="0">
                  <a:pos x="23" y="22"/>
                </a:cxn>
                <a:cxn ang="0">
                  <a:pos x="163" y="163"/>
                </a:cxn>
                <a:cxn ang="0">
                  <a:pos x="23" y="163"/>
                </a:cxn>
                <a:cxn ang="0">
                  <a:pos x="23" y="47"/>
                </a:cxn>
                <a:cxn ang="0">
                  <a:pos x="163" y="47"/>
                </a:cxn>
                <a:cxn ang="0">
                  <a:pos x="163" y="163"/>
                </a:cxn>
              </a:cxnLst>
              <a:rect l="0" t="0" r="r" b="b"/>
              <a:pathLst>
                <a:path w="187" h="187">
                  <a:moveTo>
                    <a:pt x="0" y="0"/>
                  </a:moveTo>
                  <a:lnTo>
                    <a:pt x="0" y="187"/>
                  </a:lnTo>
                  <a:lnTo>
                    <a:pt x="187" y="187"/>
                  </a:lnTo>
                  <a:lnTo>
                    <a:pt x="187" y="0"/>
                  </a:lnTo>
                  <a:lnTo>
                    <a:pt x="0" y="0"/>
                  </a:lnTo>
                  <a:close/>
                  <a:moveTo>
                    <a:pt x="70" y="22"/>
                  </a:moveTo>
                  <a:lnTo>
                    <a:pt x="83" y="22"/>
                  </a:lnTo>
                  <a:lnTo>
                    <a:pt x="83" y="35"/>
                  </a:lnTo>
                  <a:lnTo>
                    <a:pt x="70" y="35"/>
                  </a:lnTo>
                  <a:lnTo>
                    <a:pt x="70" y="22"/>
                  </a:lnTo>
                  <a:close/>
                  <a:moveTo>
                    <a:pt x="47" y="22"/>
                  </a:moveTo>
                  <a:lnTo>
                    <a:pt x="59" y="22"/>
                  </a:lnTo>
                  <a:lnTo>
                    <a:pt x="59" y="35"/>
                  </a:lnTo>
                  <a:lnTo>
                    <a:pt x="47" y="35"/>
                  </a:lnTo>
                  <a:lnTo>
                    <a:pt x="47" y="22"/>
                  </a:lnTo>
                  <a:close/>
                  <a:moveTo>
                    <a:pt x="23" y="22"/>
                  </a:moveTo>
                  <a:lnTo>
                    <a:pt x="36" y="22"/>
                  </a:lnTo>
                  <a:lnTo>
                    <a:pt x="36" y="35"/>
                  </a:lnTo>
                  <a:lnTo>
                    <a:pt x="23" y="35"/>
                  </a:lnTo>
                  <a:lnTo>
                    <a:pt x="23" y="22"/>
                  </a:lnTo>
                  <a:close/>
                  <a:moveTo>
                    <a:pt x="163" y="163"/>
                  </a:moveTo>
                  <a:lnTo>
                    <a:pt x="23" y="163"/>
                  </a:lnTo>
                  <a:lnTo>
                    <a:pt x="23" y="47"/>
                  </a:lnTo>
                  <a:lnTo>
                    <a:pt x="163" y="47"/>
                  </a:lnTo>
                  <a:lnTo>
                    <a:pt x="163" y="163"/>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00" name="Freeform 196">
              <a:extLst>
                <a:ext uri="{FF2B5EF4-FFF2-40B4-BE49-F238E27FC236}">
                  <a16:creationId xmlns:a16="http://schemas.microsoft.com/office/drawing/2014/main" id="{CDB25ADD-B07D-4CAF-8047-8EF063E8836C}"/>
                </a:ext>
              </a:extLst>
            </p:cNvPr>
            <p:cNvSpPr>
              <a:spLocks/>
            </p:cNvSpPr>
            <p:nvPr/>
          </p:nvSpPr>
          <p:spPr bwMode="auto">
            <a:xfrm>
              <a:off x="2120900" y="4437063"/>
              <a:ext cx="149225" cy="130175"/>
            </a:xfrm>
            <a:custGeom>
              <a:avLst/>
              <a:gdLst/>
              <a:ahLst/>
              <a:cxnLst>
                <a:cxn ang="0">
                  <a:pos x="23" y="82"/>
                </a:cxn>
                <a:cxn ang="0">
                  <a:pos x="70" y="82"/>
                </a:cxn>
                <a:cxn ang="0">
                  <a:pos x="70" y="47"/>
                </a:cxn>
                <a:cxn ang="0">
                  <a:pos x="94" y="47"/>
                </a:cxn>
                <a:cxn ang="0">
                  <a:pos x="47" y="0"/>
                </a:cxn>
                <a:cxn ang="0">
                  <a:pos x="0" y="47"/>
                </a:cxn>
                <a:cxn ang="0">
                  <a:pos x="23" y="47"/>
                </a:cxn>
                <a:cxn ang="0">
                  <a:pos x="23" y="82"/>
                </a:cxn>
              </a:cxnLst>
              <a:rect l="0" t="0" r="r" b="b"/>
              <a:pathLst>
                <a:path w="94" h="82">
                  <a:moveTo>
                    <a:pt x="23" y="82"/>
                  </a:moveTo>
                  <a:lnTo>
                    <a:pt x="70" y="82"/>
                  </a:lnTo>
                  <a:lnTo>
                    <a:pt x="70" y="47"/>
                  </a:lnTo>
                  <a:lnTo>
                    <a:pt x="94" y="47"/>
                  </a:lnTo>
                  <a:lnTo>
                    <a:pt x="47" y="0"/>
                  </a:lnTo>
                  <a:lnTo>
                    <a:pt x="0" y="47"/>
                  </a:lnTo>
                  <a:lnTo>
                    <a:pt x="23" y="47"/>
                  </a:lnTo>
                  <a:lnTo>
                    <a:pt x="23" y="82"/>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01" name="Freeform 88">
            <a:extLst>
              <a:ext uri="{FF2B5EF4-FFF2-40B4-BE49-F238E27FC236}">
                <a16:creationId xmlns:a16="http://schemas.microsoft.com/office/drawing/2014/main" id="{2BBD5685-8CCF-48C7-B947-4F2410099BA2}"/>
              </a:ext>
            </a:extLst>
          </p:cNvPr>
          <p:cNvSpPr>
            <a:spLocks noEditPoints="1"/>
          </p:cNvSpPr>
          <p:nvPr/>
        </p:nvSpPr>
        <p:spPr bwMode="auto">
          <a:xfrm>
            <a:off x="17788789" y="3900695"/>
            <a:ext cx="474910" cy="371527"/>
          </a:xfrm>
          <a:custGeom>
            <a:avLst/>
            <a:gdLst>
              <a:gd name="T0" fmla="*/ 233363 w 68"/>
              <a:gd name="T1" fmla="*/ 27557 h 53"/>
              <a:gd name="T2" fmla="*/ 229931 w 68"/>
              <a:gd name="T3" fmla="*/ 31001 h 53"/>
              <a:gd name="T4" fmla="*/ 6864 w 68"/>
              <a:gd name="T5" fmla="*/ 31001 h 53"/>
              <a:gd name="T6" fmla="*/ 0 w 68"/>
              <a:gd name="T7" fmla="*/ 27557 h 53"/>
              <a:gd name="T8" fmla="*/ 0 w 68"/>
              <a:gd name="T9" fmla="*/ 3445 h 53"/>
              <a:gd name="T10" fmla="*/ 6864 w 68"/>
              <a:gd name="T11" fmla="*/ 0 h 53"/>
              <a:gd name="T12" fmla="*/ 229931 w 68"/>
              <a:gd name="T13" fmla="*/ 0 h 53"/>
              <a:gd name="T14" fmla="*/ 233363 w 68"/>
              <a:gd name="T15" fmla="*/ 3445 h 53"/>
              <a:gd name="T16" fmla="*/ 233363 w 68"/>
              <a:gd name="T17" fmla="*/ 27557 h 53"/>
              <a:gd name="T18" fmla="*/ 233363 w 68"/>
              <a:gd name="T19" fmla="*/ 179117 h 53"/>
              <a:gd name="T20" fmla="*/ 229931 w 68"/>
              <a:gd name="T21" fmla="*/ 182562 h 53"/>
              <a:gd name="T22" fmla="*/ 6864 w 68"/>
              <a:gd name="T23" fmla="*/ 182562 h 53"/>
              <a:gd name="T24" fmla="*/ 0 w 68"/>
              <a:gd name="T25" fmla="*/ 179117 h 53"/>
              <a:gd name="T26" fmla="*/ 0 w 68"/>
              <a:gd name="T27" fmla="*/ 151561 h 53"/>
              <a:gd name="T28" fmla="*/ 6864 w 68"/>
              <a:gd name="T29" fmla="*/ 148116 h 53"/>
              <a:gd name="T30" fmla="*/ 229931 w 68"/>
              <a:gd name="T31" fmla="*/ 148116 h 53"/>
              <a:gd name="T32" fmla="*/ 233363 w 68"/>
              <a:gd name="T33" fmla="*/ 151561 h 53"/>
              <a:gd name="T34" fmla="*/ 233363 w 68"/>
              <a:gd name="T35" fmla="*/ 179117 h 53"/>
              <a:gd name="T36" fmla="*/ 51477 w 68"/>
              <a:gd name="T37" fmla="*/ 127449 h 53"/>
              <a:gd name="T38" fmla="*/ 48045 w 68"/>
              <a:gd name="T39" fmla="*/ 130894 h 53"/>
              <a:gd name="T40" fmla="*/ 44614 w 68"/>
              <a:gd name="T41" fmla="*/ 130894 h 53"/>
              <a:gd name="T42" fmla="*/ 6864 w 68"/>
              <a:gd name="T43" fmla="*/ 93003 h 53"/>
              <a:gd name="T44" fmla="*/ 6864 w 68"/>
              <a:gd name="T45" fmla="*/ 89559 h 53"/>
              <a:gd name="T46" fmla="*/ 6864 w 68"/>
              <a:gd name="T47" fmla="*/ 86114 h 53"/>
              <a:gd name="T48" fmla="*/ 44614 w 68"/>
              <a:gd name="T49" fmla="*/ 48224 h 53"/>
              <a:gd name="T50" fmla="*/ 48045 w 68"/>
              <a:gd name="T51" fmla="*/ 48224 h 53"/>
              <a:gd name="T52" fmla="*/ 51477 w 68"/>
              <a:gd name="T53" fmla="*/ 51668 h 53"/>
              <a:gd name="T54" fmla="*/ 51477 w 68"/>
              <a:gd name="T55" fmla="*/ 127449 h 53"/>
              <a:gd name="T56" fmla="*/ 233363 w 68"/>
              <a:gd name="T57" fmla="*/ 79225 h 53"/>
              <a:gd name="T58" fmla="*/ 229931 w 68"/>
              <a:gd name="T59" fmla="*/ 82670 h 53"/>
              <a:gd name="T60" fmla="*/ 89227 w 68"/>
              <a:gd name="T61" fmla="*/ 82670 h 53"/>
              <a:gd name="T62" fmla="*/ 85795 w 68"/>
              <a:gd name="T63" fmla="*/ 79225 h 53"/>
              <a:gd name="T64" fmla="*/ 85795 w 68"/>
              <a:gd name="T65" fmla="*/ 51668 h 53"/>
              <a:gd name="T66" fmla="*/ 89227 w 68"/>
              <a:gd name="T67" fmla="*/ 48224 h 53"/>
              <a:gd name="T68" fmla="*/ 229931 w 68"/>
              <a:gd name="T69" fmla="*/ 48224 h 53"/>
              <a:gd name="T70" fmla="*/ 233363 w 68"/>
              <a:gd name="T71" fmla="*/ 51668 h 53"/>
              <a:gd name="T72" fmla="*/ 233363 w 68"/>
              <a:gd name="T73" fmla="*/ 79225 h 53"/>
              <a:gd name="T74" fmla="*/ 233363 w 68"/>
              <a:gd name="T75" fmla="*/ 127449 h 53"/>
              <a:gd name="T76" fmla="*/ 229931 w 68"/>
              <a:gd name="T77" fmla="*/ 130894 h 53"/>
              <a:gd name="T78" fmla="*/ 89227 w 68"/>
              <a:gd name="T79" fmla="*/ 130894 h 53"/>
              <a:gd name="T80" fmla="*/ 85795 w 68"/>
              <a:gd name="T81" fmla="*/ 127449 h 53"/>
              <a:gd name="T82" fmla="*/ 85795 w 68"/>
              <a:gd name="T83" fmla="*/ 103337 h 53"/>
              <a:gd name="T84" fmla="*/ 89227 w 68"/>
              <a:gd name="T85" fmla="*/ 99892 h 53"/>
              <a:gd name="T86" fmla="*/ 229931 w 68"/>
              <a:gd name="T87" fmla="*/ 99892 h 53"/>
              <a:gd name="T88" fmla="*/ 233363 w 68"/>
              <a:gd name="T89" fmla="*/ 103337 h 53"/>
              <a:gd name="T90" fmla="*/ 233363 w 68"/>
              <a:gd name="T91" fmla="*/ 127449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15" y="37"/>
                </a:moveTo>
                <a:cubicBezTo>
                  <a:pt x="15" y="38"/>
                  <a:pt x="14" y="38"/>
                  <a:pt x="14" y="38"/>
                </a:cubicBezTo>
                <a:cubicBezTo>
                  <a:pt x="13" y="38"/>
                  <a:pt x="13" y="38"/>
                  <a:pt x="13" y="38"/>
                </a:cubicBezTo>
                <a:cubicBezTo>
                  <a:pt x="2" y="27"/>
                  <a:pt x="2" y="27"/>
                  <a:pt x="2" y="27"/>
                </a:cubicBezTo>
                <a:cubicBezTo>
                  <a:pt x="2" y="27"/>
                  <a:pt x="2" y="27"/>
                  <a:pt x="2" y="26"/>
                </a:cubicBezTo>
                <a:cubicBezTo>
                  <a:pt x="2" y="26"/>
                  <a:pt x="2" y="26"/>
                  <a:pt x="2" y="25"/>
                </a:cubicBezTo>
                <a:cubicBezTo>
                  <a:pt x="13" y="14"/>
                  <a:pt x="13" y="14"/>
                  <a:pt x="13" y="14"/>
                </a:cubicBezTo>
                <a:cubicBezTo>
                  <a:pt x="13" y="14"/>
                  <a:pt x="13" y="14"/>
                  <a:pt x="14" y="14"/>
                </a:cubicBezTo>
                <a:cubicBezTo>
                  <a:pt x="14" y="14"/>
                  <a:pt x="15" y="15"/>
                  <a:pt x="15" y="15"/>
                </a:cubicBezTo>
                <a:lnTo>
                  <a:pt x="15" y="37"/>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210">
            <a:extLst>
              <a:ext uri="{FF2B5EF4-FFF2-40B4-BE49-F238E27FC236}">
                <a16:creationId xmlns:a16="http://schemas.microsoft.com/office/drawing/2014/main" id="{47166376-746A-4141-BD12-364F7121F7FF}"/>
              </a:ext>
            </a:extLst>
          </p:cNvPr>
          <p:cNvSpPr>
            <a:spLocks noEditPoints="1"/>
          </p:cNvSpPr>
          <p:nvPr/>
        </p:nvSpPr>
        <p:spPr bwMode="auto">
          <a:xfrm>
            <a:off x="19046381" y="3914217"/>
            <a:ext cx="474908" cy="371529"/>
          </a:xfrm>
          <a:custGeom>
            <a:avLst/>
            <a:gdLst>
              <a:gd name="T0" fmla="*/ 233362 w 68"/>
              <a:gd name="T1" fmla="*/ 27557 h 53"/>
              <a:gd name="T2" fmla="*/ 229930 w 68"/>
              <a:gd name="T3" fmla="*/ 31001 h 53"/>
              <a:gd name="T4" fmla="*/ 6864 w 68"/>
              <a:gd name="T5" fmla="*/ 31001 h 53"/>
              <a:gd name="T6" fmla="*/ 0 w 68"/>
              <a:gd name="T7" fmla="*/ 27557 h 53"/>
              <a:gd name="T8" fmla="*/ 0 w 68"/>
              <a:gd name="T9" fmla="*/ 3445 h 53"/>
              <a:gd name="T10" fmla="*/ 6864 w 68"/>
              <a:gd name="T11" fmla="*/ 0 h 53"/>
              <a:gd name="T12" fmla="*/ 229930 w 68"/>
              <a:gd name="T13" fmla="*/ 0 h 53"/>
              <a:gd name="T14" fmla="*/ 233362 w 68"/>
              <a:gd name="T15" fmla="*/ 3445 h 53"/>
              <a:gd name="T16" fmla="*/ 233362 w 68"/>
              <a:gd name="T17" fmla="*/ 27557 h 53"/>
              <a:gd name="T18" fmla="*/ 44613 w 68"/>
              <a:gd name="T19" fmla="*/ 93004 h 53"/>
              <a:gd name="T20" fmla="*/ 10295 w 68"/>
              <a:gd name="T21" fmla="*/ 130894 h 53"/>
              <a:gd name="T22" fmla="*/ 6864 w 68"/>
              <a:gd name="T23" fmla="*/ 130894 h 53"/>
              <a:gd name="T24" fmla="*/ 0 w 68"/>
              <a:gd name="T25" fmla="*/ 127450 h 53"/>
              <a:gd name="T26" fmla="*/ 0 w 68"/>
              <a:gd name="T27" fmla="*/ 51669 h 53"/>
              <a:gd name="T28" fmla="*/ 6864 w 68"/>
              <a:gd name="T29" fmla="*/ 48224 h 53"/>
              <a:gd name="T30" fmla="*/ 10295 w 68"/>
              <a:gd name="T31" fmla="*/ 48224 h 53"/>
              <a:gd name="T32" fmla="*/ 44613 w 68"/>
              <a:gd name="T33" fmla="*/ 86115 h 53"/>
              <a:gd name="T34" fmla="*/ 48045 w 68"/>
              <a:gd name="T35" fmla="*/ 89559 h 53"/>
              <a:gd name="T36" fmla="*/ 44613 w 68"/>
              <a:gd name="T37" fmla="*/ 93004 h 53"/>
              <a:gd name="T38" fmla="*/ 233362 w 68"/>
              <a:gd name="T39" fmla="*/ 179118 h 53"/>
              <a:gd name="T40" fmla="*/ 229930 w 68"/>
              <a:gd name="T41" fmla="*/ 182563 h 53"/>
              <a:gd name="T42" fmla="*/ 6864 w 68"/>
              <a:gd name="T43" fmla="*/ 182563 h 53"/>
              <a:gd name="T44" fmla="*/ 0 w 68"/>
              <a:gd name="T45" fmla="*/ 179118 h 53"/>
              <a:gd name="T46" fmla="*/ 0 w 68"/>
              <a:gd name="T47" fmla="*/ 151562 h 53"/>
              <a:gd name="T48" fmla="*/ 6864 w 68"/>
              <a:gd name="T49" fmla="*/ 148117 h 53"/>
              <a:gd name="T50" fmla="*/ 229930 w 68"/>
              <a:gd name="T51" fmla="*/ 148117 h 53"/>
              <a:gd name="T52" fmla="*/ 233362 w 68"/>
              <a:gd name="T53" fmla="*/ 151562 h 53"/>
              <a:gd name="T54" fmla="*/ 233362 w 68"/>
              <a:gd name="T55" fmla="*/ 179118 h 53"/>
              <a:gd name="T56" fmla="*/ 233362 w 68"/>
              <a:gd name="T57" fmla="*/ 79225 h 53"/>
              <a:gd name="T58" fmla="*/ 229930 w 68"/>
              <a:gd name="T59" fmla="*/ 82670 h 53"/>
              <a:gd name="T60" fmla="*/ 89227 w 68"/>
              <a:gd name="T61" fmla="*/ 82670 h 53"/>
              <a:gd name="T62" fmla="*/ 85795 w 68"/>
              <a:gd name="T63" fmla="*/ 79225 h 53"/>
              <a:gd name="T64" fmla="*/ 85795 w 68"/>
              <a:gd name="T65" fmla="*/ 51669 h 53"/>
              <a:gd name="T66" fmla="*/ 89227 w 68"/>
              <a:gd name="T67" fmla="*/ 48224 h 53"/>
              <a:gd name="T68" fmla="*/ 229930 w 68"/>
              <a:gd name="T69" fmla="*/ 48224 h 53"/>
              <a:gd name="T70" fmla="*/ 233362 w 68"/>
              <a:gd name="T71" fmla="*/ 51669 h 53"/>
              <a:gd name="T72" fmla="*/ 233362 w 68"/>
              <a:gd name="T73" fmla="*/ 79225 h 53"/>
              <a:gd name="T74" fmla="*/ 233362 w 68"/>
              <a:gd name="T75" fmla="*/ 127450 h 53"/>
              <a:gd name="T76" fmla="*/ 229930 w 68"/>
              <a:gd name="T77" fmla="*/ 130894 h 53"/>
              <a:gd name="T78" fmla="*/ 89227 w 68"/>
              <a:gd name="T79" fmla="*/ 130894 h 53"/>
              <a:gd name="T80" fmla="*/ 85795 w 68"/>
              <a:gd name="T81" fmla="*/ 127450 h 53"/>
              <a:gd name="T82" fmla="*/ 85795 w 68"/>
              <a:gd name="T83" fmla="*/ 103338 h 53"/>
              <a:gd name="T84" fmla="*/ 89227 w 68"/>
              <a:gd name="T85" fmla="*/ 99893 h 53"/>
              <a:gd name="T86" fmla="*/ 229930 w 68"/>
              <a:gd name="T87" fmla="*/ 99893 h 53"/>
              <a:gd name="T88" fmla="*/ 233362 w 68"/>
              <a:gd name="T89" fmla="*/ 103338 h 53"/>
              <a:gd name="T90" fmla="*/ 233362 w 68"/>
              <a:gd name="T91" fmla="*/ 127450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13" y="27"/>
                </a:moveTo>
                <a:cubicBezTo>
                  <a:pt x="3" y="38"/>
                  <a:pt x="3" y="38"/>
                  <a:pt x="3" y="38"/>
                </a:cubicBezTo>
                <a:cubicBezTo>
                  <a:pt x="2" y="38"/>
                  <a:pt x="2" y="38"/>
                  <a:pt x="2" y="38"/>
                </a:cubicBezTo>
                <a:cubicBezTo>
                  <a:pt x="1" y="38"/>
                  <a:pt x="0" y="38"/>
                  <a:pt x="0" y="37"/>
                </a:cubicBezTo>
                <a:cubicBezTo>
                  <a:pt x="0" y="15"/>
                  <a:pt x="0" y="15"/>
                  <a:pt x="0" y="15"/>
                </a:cubicBezTo>
                <a:cubicBezTo>
                  <a:pt x="0" y="15"/>
                  <a:pt x="1" y="14"/>
                  <a:pt x="2" y="14"/>
                </a:cubicBezTo>
                <a:cubicBezTo>
                  <a:pt x="2" y="14"/>
                  <a:pt x="2" y="14"/>
                  <a:pt x="3" y="14"/>
                </a:cubicBezTo>
                <a:cubicBezTo>
                  <a:pt x="13" y="25"/>
                  <a:pt x="13" y="25"/>
                  <a:pt x="13" y="25"/>
                </a:cubicBezTo>
                <a:cubicBezTo>
                  <a:pt x="14" y="26"/>
                  <a:pt x="14" y="26"/>
                  <a:pt x="14" y="26"/>
                </a:cubicBezTo>
                <a:cubicBezTo>
                  <a:pt x="14" y="27"/>
                  <a:pt x="14" y="27"/>
                  <a:pt x="13" y="27"/>
                </a:cubicBez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89">
            <a:extLst>
              <a:ext uri="{FF2B5EF4-FFF2-40B4-BE49-F238E27FC236}">
                <a16:creationId xmlns:a16="http://schemas.microsoft.com/office/drawing/2014/main" id="{CD651320-CFF5-4B35-9685-D4F81FC1A427}"/>
              </a:ext>
            </a:extLst>
          </p:cNvPr>
          <p:cNvSpPr>
            <a:spLocks noEditPoints="1"/>
          </p:cNvSpPr>
          <p:nvPr/>
        </p:nvSpPr>
        <p:spPr bwMode="auto">
          <a:xfrm>
            <a:off x="11161041" y="9243769"/>
            <a:ext cx="474908" cy="474908"/>
          </a:xfrm>
          <a:custGeom>
            <a:avLst/>
            <a:gdLst>
              <a:gd name="T0" fmla="*/ 233362 w 68"/>
              <a:gd name="T1" fmla="*/ 10295 h 68"/>
              <a:gd name="T2" fmla="*/ 199044 w 68"/>
              <a:gd name="T3" fmla="*/ 209339 h 68"/>
              <a:gd name="T4" fmla="*/ 195612 w 68"/>
              <a:gd name="T5" fmla="*/ 216203 h 68"/>
              <a:gd name="T6" fmla="*/ 192180 w 68"/>
              <a:gd name="T7" fmla="*/ 216203 h 68"/>
              <a:gd name="T8" fmla="*/ 188749 w 68"/>
              <a:gd name="T9" fmla="*/ 216203 h 68"/>
              <a:gd name="T10" fmla="*/ 120113 w 68"/>
              <a:gd name="T11" fmla="*/ 188749 h 68"/>
              <a:gd name="T12" fmla="*/ 78931 w 68"/>
              <a:gd name="T13" fmla="*/ 229930 h 68"/>
              <a:gd name="T14" fmla="*/ 75499 w 68"/>
              <a:gd name="T15" fmla="*/ 233362 h 68"/>
              <a:gd name="T16" fmla="*/ 72068 w 68"/>
              <a:gd name="T17" fmla="*/ 233362 h 68"/>
              <a:gd name="T18" fmla="*/ 65204 w 68"/>
              <a:gd name="T19" fmla="*/ 223067 h 68"/>
              <a:gd name="T20" fmla="*/ 65204 w 68"/>
              <a:gd name="T21" fmla="*/ 164726 h 68"/>
              <a:gd name="T22" fmla="*/ 3432 w 68"/>
              <a:gd name="T23" fmla="*/ 140704 h 68"/>
              <a:gd name="T24" fmla="*/ 0 w 68"/>
              <a:gd name="T25" fmla="*/ 133840 h 68"/>
              <a:gd name="T26" fmla="*/ 3432 w 68"/>
              <a:gd name="T27" fmla="*/ 123545 h 68"/>
              <a:gd name="T28" fmla="*/ 219635 w 68"/>
              <a:gd name="T29" fmla="*/ 0 h 68"/>
              <a:gd name="T30" fmla="*/ 229930 w 68"/>
              <a:gd name="T31" fmla="*/ 0 h 68"/>
              <a:gd name="T32" fmla="*/ 233362 w 68"/>
              <a:gd name="T33" fmla="*/ 10295 h 68"/>
              <a:gd name="T34" fmla="*/ 212771 w 68"/>
              <a:gd name="T35" fmla="*/ 24023 h 68"/>
              <a:gd name="T36" fmla="*/ 27454 w 68"/>
              <a:gd name="T37" fmla="*/ 130408 h 68"/>
              <a:gd name="T38" fmla="*/ 68636 w 68"/>
              <a:gd name="T39" fmla="*/ 147567 h 68"/>
              <a:gd name="T40" fmla="*/ 181885 w 68"/>
              <a:gd name="T41" fmla="*/ 65204 h 68"/>
              <a:gd name="T42" fmla="*/ 120113 w 68"/>
              <a:gd name="T43" fmla="*/ 168158 h 68"/>
              <a:gd name="T44" fmla="*/ 185317 w 68"/>
              <a:gd name="T45" fmla="*/ 195612 h 68"/>
              <a:gd name="T46" fmla="*/ 212771 w 68"/>
              <a:gd name="T47" fmla="*/ 24023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92">
            <a:extLst>
              <a:ext uri="{FF2B5EF4-FFF2-40B4-BE49-F238E27FC236}">
                <a16:creationId xmlns:a16="http://schemas.microsoft.com/office/drawing/2014/main" id="{B42D6562-CBD7-409A-9002-125C66B975C6}"/>
              </a:ext>
            </a:extLst>
          </p:cNvPr>
          <p:cNvSpPr>
            <a:spLocks noEditPoints="1"/>
          </p:cNvSpPr>
          <p:nvPr/>
        </p:nvSpPr>
        <p:spPr bwMode="auto">
          <a:xfrm>
            <a:off x="11179355" y="10263552"/>
            <a:ext cx="510447" cy="407065"/>
          </a:xfrm>
          <a:custGeom>
            <a:avLst/>
            <a:gdLst>
              <a:gd name="T0" fmla="*/ 250825 w 73"/>
              <a:gd name="T1" fmla="*/ 179333 h 58"/>
              <a:gd name="T2" fmla="*/ 230209 w 73"/>
              <a:gd name="T3" fmla="*/ 200025 h 58"/>
              <a:gd name="T4" fmla="*/ 24052 w 73"/>
              <a:gd name="T5" fmla="*/ 200025 h 58"/>
              <a:gd name="T6" fmla="*/ 0 w 73"/>
              <a:gd name="T7" fmla="*/ 179333 h 58"/>
              <a:gd name="T8" fmla="*/ 0 w 73"/>
              <a:gd name="T9" fmla="*/ 20692 h 58"/>
              <a:gd name="T10" fmla="*/ 24052 w 73"/>
              <a:gd name="T11" fmla="*/ 0 h 58"/>
              <a:gd name="T12" fmla="*/ 230209 w 73"/>
              <a:gd name="T13" fmla="*/ 0 h 58"/>
              <a:gd name="T14" fmla="*/ 250825 w 73"/>
              <a:gd name="T15" fmla="*/ 20692 h 58"/>
              <a:gd name="T16" fmla="*/ 250825 w 73"/>
              <a:gd name="T17" fmla="*/ 179333 h 58"/>
              <a:gd name="T18" fmla="*/ 24052 w 73"/>
              <a:gd name="T19" fmla="*/ 13795 h 58"/>
              <a:gd name="T20" fmla="*/ 17180 w 73"/>
              <a:gd name="T21" fmla="*/ 20692 h 58"/>
              <a:gd name="T22" fmla="*/ 17180 w 73"/>
              <a:gd name="T23" fmla="*/ 179333 h 58"/>
              <a:gd name="T24" fmla="*/ 24052 w 73"/>
              <a:gd name="T25" fmla="*/ 182781 h 58"/>
              <a:gd name="T26" fmla="*/ 230209 w 73"/>
              <a:gd name="T27" fmla="*/ 182781 h 58"/>
              <a:gd name="T28" fmla="*/ 233645 w 73"/>
              <a:gd name="T29" fmla="*/ 179333 h 58"/>
              <a:gd name="T30" fmla="*/ 233645 w 73"/>
              <a:gd name="T31" fmla="*/ 20692 h 58"/>
              <a:gd name="T32" fmla="*/ 230209 w 73"/>
              <a:gd name="T33" fmla="*/ 13795 h 58"/>
              <a:gd name="T34" fmla="*/ 24052 w 73"/>
              <a:gd name="T35" fmla="*/ 13795 h 58"/>
              <a:gd name="T36" fmla="*/ 58411 w 73"/>
              <a:gd name="T37" fmla="*/ 82769 h 58"/>
              <a:gd name="T38" fmla="*/ 34360 w 73"/>
              <a:gd name="T39" fmla="*/ 58628 h 58"/>
              <a:gd name="T40" fmla="*/ 58411 w 73"/>
              <a:gd name="T41" fmla="*/ 31038 h 58"/>
              <a:gd name="T42" fmla="*/ 85899 w 73"/>
              <a:gd name="T43" fmla="*/ 58628 h 58"/>
              <a:gd name="T44" fmla="*/ 58411 w 73"/>
              <a:gd name="T45" fmla="*/ 82769 h 58"/>
              <a:gd name="T46" fmla="*/ 219901 w 73"/>
              <a:gd name="T47" fmla="*/ 165538 h 58"/>
              <a:gd name="T48" fmla="*/ 34360 w 73"/>
              <a:gd name="T49" fmla="*/ 165538 h 58"/>
              <a:gd name="T50" fmla="*/ 34360 w 73"/>
              <a:gd name="T51" fmla="*/ 141397 h 58"/>
              <a:gd name="T52" fmla="*/ 75591 w 73"/>
              <a:gd name="T53" fmla="*/ 100013 h 58"/>
              <a:gd name="T54" fmla="*/ 96207 w 73"/>
              <a:gd name="T55" fmla="*/ 120705 h 58"/>
              <a:gd name="T56" fmla="*/ 164926 w 73"/>
              <a:gd name="T57" fmla="*/ 51731 h 58"/>
              <a:gd name="T58" fmla="*/ 219901 w 73"/>
              <a:gd name="T59" fmla="*/ 106910 h 58"/>
              <a:gd name="T60" fmla="*/ 219901 w 73"/>
              <a:gd name="T61" fmla="*/ 165538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45">
            <a:extLst>
              <a:ext uri="{FF2B5EF4-FFF2-40B4-BE49-F238E27FC236}">
                <a16:creationId xmlns:a16="http://schemas.microsoft.com/office/drawing/2014/main" id="{415A3FBB-B2ED-48C7-9AA6-9DB18203ACA0}"/>
              </a:ext>
            </a:extLst>
          </p:cNvPr>
          <p:cNvSpPr>
            <a:spLocks/>
          </p:cNvSpPr>
          <p:nvPr/>
        </p:nvSpPr>
        <p:spPr bwMode="auto">
          <a:xfrm>
            <a:off x="10057557" y="9243768"/>
            <a:ext cx="474910" cy="474910"/>
          </a:xfrm>
          <a:custGeom>
            <a:avLst/>
            <a:gdLst>
              <a:gd name="T0" fmla="*/ 233363 w 68"/>
              <a:gd name="T1" fmla="*/ 10295 h 68"/>
              <a:gd name="T2" fmla="*/ 199045 w 68"/>
              <a:gd name="T3" fmla="*/ 209340 h 68"/>
              <a:gd name="T4" fmla="*/ 195613 w 68"/>
              <a:gd name="T5" fmla="*/ 216204 h 68"/>
              <a:gd name="T6" fmla="*/ 192181 w 68"/>
              <a:gd name="T7" fmla="*/ 216204 h 68"/>
              <a:gd name="T8" fmla="*/ 188749 w 68"/>
              <a:gd name="T9" fmla="*/ 216204 h 68"/>
              <a:gd name="T10" fmla="*/ 130409 w 68"/>
              <a:gd name="T11" fmla="*/ 192181 h 68"/>
              <a:gd name="T12" fmla="*/ 96091 w 68"/>
              <a:gd name="T13" fmla="*/ 229931 h 68"/>
              <a:gd name="T14" fmla="*/ 89227 w 68"/>
              <a:gd name="T15" fmla="*/ 233363 h 68"/>
              <a:gd name="T16" fmla="*/ 89227 w 68"/>
              <a:gd name="T17" fmla="*/ 233363 h 68"/>
              <a:gd name="T18" fmla="*/ 82363 w 68"/>
              <a:gd name="T19" fmla="*/ 223068 h 68"/>
              <a:gd name="T20" fmla="*/ 82363 w 68"/>
              <a:gd name="T21" fmla="*/ 178454 h 68"/>
              <a:gd name="T22" fmla="*/ 195613 w 68"/>
              <a:gd name="T23" fmla="*/ 41182 h 68"/>
              <a:gd name="T24" fmla="*/ 54909 w 68"/>
              <a:gd name="T25" fmla="*/ 161295 h 68"/>
              <a:gd name="T26" fmla="*/ 3432 w 68"/>
              <a:gd name="T27" fmla="*/ 140704 h 68"/>
              <a:gd name="T28" fmla="*/ 0 w 68"/>
              <a:gd name="T29" fmla="*/ 133841 h 68"/>
              <a:gd name="T30" fmla="*/ 3432 w 68"/>
              <a:gd name="T31" fmla="*/ 123545 h 68"/>
              <a:gd name="T32" fmla="*/ 219636 w 68"/>
              <a:gd name="T33" fmla="*/ 0 h 68"/>
              <a:gd name="T34" fmla="*/ 223068 w 68"/>
              <a:gd name="T35" fmla="*/ 0 h 68"/>
              <a:gd name="T36" fmla="*/ 229931 w 68"/>
              <a:gd name="T37" fmla="*/ 0 h 68"/>
              <a:gd name="T38" fmla="*/ 233363 w 68"/>
              <a:gd name="T39" fmla="*/ 10295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18">
            <a:extLst>
              <a:ext uri="{FF2B5EF4-FFF2-40B4-BE49-F238E27FC236}">
                <a16:creationId xmlns:a16="http://schemas.microsoft.com/office/drawing/2014/main" id="{8EA47193-7F85-47C1-B970-715492C5BED5}"/>
              </a:ext>
            </a:extLst>
          </p:cNvPr>
          <p:cNvSpPr>
            <a:spLocks noEditPoints="1"/>
          </p:cNvSpPr>
          <p:nvPr/>
        </p:nvSpPr>
        <p:spPr bwMode="auto">
          <a:xfrm>
            <a:off x="20336403" y="8137956"/>
            <a:ext cx="438974" cy="595507"/>
          </a:xfrm>
          <a:custGeom>
            <a:avLst/>
            <a:gdLst>
              <a:gd name="T0" fmla="*/ 186869 w 80"/>
              <a:gd name="T1" fmla="*/ 110611 h 108"/>
              <a:gd name="T2" fmla="*/ 186869 w 80"/>
              <a:gd name="T3" fmla="*/ 84887 h 108"/>
              <a:gd name="T4" fmla="*/ 102394 w 80"/>
              <a:gd name="T5" fmla="*/ 0 h 108"/>
              <a:gd name="T6" fmla="*/ 17919 w 80"/>
              <a:gd name="T7" fmla="*/ 84887 h 108"/>
              <a:gd name="T8" fmla="*/ 17919 w 80"/>
              <a:gd name="T9" fmla="*/ 110611 h 108"/>
              <a:gd name="T10" fmla="*/ 0 w 80"/>
              <a:gd name="T11" fmla="*/ 110611 h 108"/>
              <a:gd name="T12" fmla="*/ 0 w 80"/>
              <a:gd name="T13" fmla="*/ 277813 h 108"/>
              <a:gd name="T14" fmla="*/ 204788 w 80"/>
              <a:gd name="T15" fmla="*/ 277813 h 108"/>
              <a:gd name="T16" fmla="*/ 204788 w 80"/>
              <a:gd name="T17" fmla="*/ 110611 h 108"/>
              <a:gd name="T18" fmla="*/ 186869 w 80"/>
              <a:gd name="T19" fmla="*/ 110611 h 108"/>
              <a:gd name="T20" fmla="*/ 115193 w 80"/>
              <a:gd name="T21" fmla="*/ 241800 h 108"/>
              <a:gd name="T22" fmla="*/ 84475 w 80"/>
              <a:gd name="T23" fmla="*/ 241800 h 108"/>
              <a:gd name="T24" fmla="*/ 92155 w 80"/>
              <a:gd name="T25" fmla="*/ 198070 h 108"/>
              <a:gd name="T26" fmla="*/ 84475 w 80"/>
              <a:gd name="T27" fmla="*/ 185209 h 108"/>
              <a:gd name="T28" fmla="*/ 99834 w 80"/>
              <a:gd name="T29" fmla="*/ 169775 h 108"/>
              <a:gd name="T30" fmla="*/ 115193 w 80"/>
              <a:gd name="T31" fmla="*/ 185209 h 108"/>
              <a:gd name="T32" fmla="*/ 107514 w 80"/>
              <a:gd name="T33" fmla="*/ 198070 h 108"/>
              <a:gd name="T34" fmla="*/ 115193 w 80"/>
              <a:gd name="T35" fmla="*/ 241800 h 108"/>
              <a:gd name="T36" fmla="*/ 148471 w 80"/>
              <a:gd name="T37" fmla="*/ 110611 h 108"/>
              <a:gd name="T38" fmla="*/ 56317 w 80"/>
              <a:gd name="T39" fmla="*/ 110611 h 108"/>
              <a:gd name="T40" fmla="*/ 56317 w 80"/>
              <a:gd name="T41" fmla="*/ 84887 h 108"/>
              <a:gd name="T42" fmla="*/ 102394 w 80"/>
              <a:gd name="T43" fmla="*/ 38585 h 108"/>
              <a:gd name="T44" fmla="*/ 148471 w 80"/>
              <a:gd name="T45" fmla="*/ 84887 h 108"/>
              <a:gd name="T46" fmla="*/ 148471 w 80"/>
              <a:gd name="T47" fmla="*/ 110611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 h="108">
                <a:moveTo>
                  <a:pt x="73" y="43"/>
                </a:moveTo>
                <a:cubicBezTo>
                  <a:pt x="73" y="33"/>
                  <a:pt x="73" y="33"/>
                  <a:pt x="73" y="33"/>
                </a:cubicBezTo>
                <a:cubicBezTo>
                  <a:pt x="73" y="15"/>
                  <a:pt x="58" y="0"/>
                  <a:pt x="40" y="0"/>
                </a:cubicBezTo>
                <a:cubicBezTo>
                  <a:pt x="22" y="0"/>
                  <a:pt x="7" y="15"/>
                  <a:pt x="7" y="33"/>
                </a:cubicBezTo>
                <a:cubicBezTo>
                  <a:pt x="7" y="43"/>
                  <a:pt x="7" y="43"/>
                  <a:pt x="7" y="43"/>
                </a:cubicBezTo>
                <a:cubicBezTo>
                  <a:pt x="0" y="43"/>
                  <a:pt x="0" y="43"/>
                  <a:pt x="0" y="43"/>
                </a:cubicBezTo>
                <a:cubicBezTo>
                  <a:pt x="0" y="108"/>
                  <a:pt x="0" y="108"/>
                  <a:pt x="0" y="108"/>
                </a:cubicBezTo>
                <a:cubicBezTo>
                  <a:pt x="80" y="108"/>
                  <a:pt x="80" y="108"/>
                  <a:pt x="80" y="108"/>
                </a:cubicBezTo>
                <a:cubicBezTo>
                  <a:pt x="80" y="43"/>
                  <a:pt x="80" y="43"/>
                  <a:pt x="80" y="43"/>
                </a:cubicBezTo>
                <a:lnTo>
                  <a:pt x="73" y="43"/>
                </a:lnTo>
                <a:close/>
                <a:moveTo>
                  <a:pt x="45" y="94"/>
                </a:moveTo>
                <a:cubicBezTo>
                  <a:pt x="33" y="94"/>
                  <a:pt x="33" y="94"/>
                  <a:pt x="33" y="94"/>
                </a:cubicBezTo>
                <a:cubicBezTo>
                  <a:pt x="36" y="77"/>
                  <a:pt x="36" y="77"/>
                  <a:pt x="36" y="77"/>
                </a:cubicBezTo>
                <a:cubicBezTo>
                  <a:pt x="34" y="76"/>
                  <a:pt x="33" y="74"/>
                  <a:pt x="33" y="72"/>
                </a:cubicBezTo>
                <a:cubicBezTo>
                  <a:pt x="33" y="69"/>
                  <a:pt x="36" y="66"/>
                  <a:pt x="39" y="66"/>
                </a:cubicBezTo>
                <a:cubicBezTo>
                  <a:pt x="42" y="66"/>
                  <a:pt x="45" y="69"/>
                  <a:pt x="45" y="72"/>
                </a:cubicBezTo>
                <a:cubicBezTo>
                  <a:pt x="45" y="74"/>
                  <a:pt x="44" y="76"/>
                  <a:pt x="42" y="77"/>
                </a:cubicBezTo>
                <a:lnTo>
                  <a:pt x="45" y="94"/>
                </a:lnTo>
                <a:close/>
                <a:moveTo>
                  <a:pt x="58" y="43"/>
                </a:moveTo>
                <a:cubicBezTo>
                  <a:pt x="22" y="43"/>
                  <a:pt x="22" y="43"/>
                  <a:pt x="22" y="43"/>
                </a:cubicBezTo>
                <a:cubicBezTo>
                  <a:pt x="22" y="33"/>
                  <a:pt x="22" y="33"/>
                  <a:pt x="22" y="33"/>
                </a:cubicBezTo>
                <a:cubicBezTo>
                  <a:pt x="22" y="23"/>
                  <a:pt x="30" y="15"/>
                  <a:pt x="40" y="15"/>
                </a:cubicBezTo>
                <a:cubicBezTo>
                  <a:pt x="50" y="15"/>
                  <a:pt x="58" y="23"/>
                  <a:pt x="58" y="33"/>
                </a:cubicBezTo>
                <a:lnTo>
                  <a:pt x="5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19">
            <a:extLst>
              <a:ext uri="{FF2B5EF4-FFF2-40B4-BE49-F238E27FC236}">
                <a16:creationId xmlns:a16="http://schemas.microsoft.com/office/drawing/2014/main" id="{7A75EC73-24F0-43E0-8E02-FFF381C9AE31}"/>
              </a:ext>
            </a:extLst>
          </p:cNvPr>
          <p:cNvSpPr>
            <a:spLocks noEditPoints="1"/>
          </p:cNvSpPr>
          <p:nvPr/>
        </p:nvSpPr>
        <p:spPr bwMode="auto">
          <a:xfrm>
            <a:off x="21617838" y="8114700"/>
            <a:ext cx="643145" cy="598908"/>
          </a:xfrm>
          <a:custGeom>
            <a:avLst/>
            <a:gdLst>
              <a:gd name="T0" fmla="*/ 215411 w 117"/>
              <a:gd name="T1" fmla="*/ 0 h 109"/>
              <a:gd name="T2" fmla="*/ 130785 w 117"/>
              <a:gd name="T3" fmla="*/ 84589 h 109"/>
              <a:gd name="T4" fmla="*/ 130785 w 117"/>
              <a:gd name="T5" fmla="*/ 112785 h 109"/>
              <a:gd name="T6" fmla="*/ 0 w 117"/>
              <a:gd name="T7" fmla="*/ 112785 h 109"/>
              <a:gd name="T8" fmla="*/ 0 w 117"/>
              <a:gd name="T9" fmla="*/ 279400 h 109"/>
              <a:gd name="T10" fmla="*/ 205154 w 117"/>
              <a:gd name="T11" fmla="*/ 279400 h 109"/>
              <a:gd name="T12" fmla="*/ 205154 w 117"/>
              <a:gd name="T13" fmla="*/ 112785 h 109"/>
              <a:gd name="T14" fmla="*/ 169252 w 117"/>
              <a:gd name="T15" fmla="*/ 112785 h 109"/>
              <a:gd name="T16" fmla="*/ 169252 w 117"/>
              <a:gd name="T17" fmla="*/ 84589 h 109"/>
              <a:gd name="T18" fmla="*/ 215411 w 117"/>
              <a:gd name="T19" fmla="*/ 38450 h 109"/>
              <a:gd name="T20" fmla="*/ 261571 w 117"/>
              <a:gd name="T21" fmla="*/ 84589 h 109"/>
              <a:gd name="T22" fmla="*/ 261571 w 117"/>
              <a:gd name="T23" fmla="*/ 112785 h 109"/>
              <a:gd name="T24" fmla="*/ 300037 w 117"/>
              <a:gd name="T25" fmla="*/ 112785 h 109"/>
              <a:gd name="T26" fmla="*/ 300037 w 117"/>
              <a:gd name="T27" fmla="*/ 84589 h 109"/>
              <a:gd name="T28" fmla="*/ 215411 w 117"/>
              <a:gd name="T29" fmla="*/ 0 h 109"/>
              <a:gd name="T30" fmla="*/ 117963 w 117"/>
              <a:gd name="T31" fmla="*/ 243514 h 109"/>
              <a:gd name="T32" fmla="*/ 87190 w 117"/>
              <a:gd name="T33" fmla="*/ 243514 h 109"/>
              <a:gd name="T34" fmla="*/ 94883 w 117"/>
              <a:gd name="T35" fmla="*/ 199938 h 109"/>
              <a:gd name="T36" fmla="*/ 87190 w 117"/>
              <a:gd name="T37" fmla="*/ 184558 h 109"/>
              <a:gd name="T38" fmla="*/ 102577 w 117"/>
              <a:gd name="T39" fmla="*/ 169178 h 109"/>
              <a:gd name="T40" fmla="*/ 117963 w 117"/>
              <a:gd name="T41" fmla="*/ 184558 h 109"/>
              <a:gd name="T42" fmla="*/ 110270 w 117"/>
              <a:gd name="T43" fmla="*/ 199938 h 109"/>
              <a:gd name="T44" fmla="*/ 117963 w 117"/>
              <a:gd name="T45" fmla="*/ 243514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109">
                <a:moveTo>
                  <a:pt x="84" y="0"/>
                </a:moveTo>
                <a:cubicBezTo>
                  <a:pt x="66" y="0"/>
                  <a:pt x="51" y="15"/>
                  <a:pt x="51" y="33"/>
                </a:cubicBezTo>
                <a:cubicBezTo>
                  <a:pt x="51" y="44"/>
                  <a:pt x="51" y="44"/>
                  <a:pt x="51" y="44"/>
                </a:cubicBezTo>
                <a:cubicBezTo>
                  <a:pt x="0" y="44"/>
                  <a:pt x="0" y="44"/>
                  <a:pt x="0" y="44"/>
                </a:cubicBezTo>
                <a:cubicBezTo>
                  <a:pt x="0" y="109"/>
                  <a:pt x="0" y="109"/>
                  <a:pt x="0" y="109"/>
                </a:cubicBezTo>
                <a:cubicBezTo>
                  <a:pt x="80" y="109"/>
                  <a:pt x="80" y="109"/>
                  <a:pt x="80" y="109"/>
                </a:cubicBezTo>
                <a:cubicBezTo>
                  <a:pt x="80" y="44"/>
                  <a:pt x="80" y="44"/>
                  <a:pt x="80" y="44"/>
                </a:cubicBezTo>
                <a:cubicBezTo>
                  <a:pt x="66" y="44"/>
                  <a:pt x="66" y="44"/>
                  <a:pt x="66" y="44"/>
                </a:cubicBezTo>
                <a:cubicBezTo>
                  <a:pt x="66" y="33"/>
                  <a:pt x="66" y="33"/>
                  <a:pt x="66" y="33"/>
                </a:cubicBezTo>
                <a:cubicBezTo>
                  <a:pt x="66" y="23"/>
                  <a:pt x="74" y="15"/>
                  <a:pt x="84" y="15"/>
                </a:cubicBezTo>
                <a:cubicBezTo>
                  <a:pt x="94" y="15"/>
                  <a:pt x="102" y="23"/>
                  <a:pt x="102" y="33"/>
                </a:cubicBezTo>
                <a:cubicBezTo>
                  <a:pt x="102" y="44"/>
                  <a:pt x="102" y="44"/>
                  <a:pt x="102" y="44"/>
                </a:cubicBezTo>
                <a:cubicBezTo>
                  <a:pt x="117" y="44"/>
                  <a:pt x="117" y="44"/>
                  <a:pt x="117" y="44"/>
                </a:cubicBezTo>
                <a:cubicBezTo>
                  <a:pt x="117" y="33"/>
                  <a:pt x="117" y="33"/>
                  <a:pt x="117" y="33"/>
                </a:cubicBezTo>
                <a:cubicBezTo>
                  <a:pt x="117" y="15"/>
                  <a:pt x="102" y="0"/>
                  <a:pt x="84" y="0"/>
                </a:cubicBezTo>
                <a:close/>
                <a:moveTo>
                  <a:pt x="46" y="95"/>
                </a:moveTo>
                <a:cubicBezTo>
                  <a:pt x="34" y="95"/>
                  <a:pt x="34" y="95"/>
                  <a:pt x="34" y="95"/>
                </a:cubicBezTo>
                <a:cubicBezTo>
                  <a:pt x="37" y="78"/>
                  <a:pt x="37" y="78"/>
                  <a:pt x="37" y="78"/>
                </a:cubicBezTo>
                <a:cubicBezTo>
                  <a:pt x="35" y="76"/>
                  <a:pt x="34" y="75"/>
                  <a:pt x="34" y="72"/>
                </a:cubicBezTo>
                <a:cubicBezTo>
                  <a:pt x="34" y="69"/>
                  <a:pt x="37" y="66"/>
                  <a:pt x="40" y="66"/>
                </a:cubicBezTo>
                <a:cubicBezTo>
                  <a:pt x="43" y="66"/>
                  <a:pt x="46" y="69"/>
                  <a:pt x="46" y="72"/>
                </a:cubicBezTo>
                <a:cubicBezTo>
                  <a:pt x="46" y="75"/>
                  <a:pt x="45" y="76"/>
                  <a:pt x="43" y="78"/>
                </a:cubicBezTo>
                <a:lnTo>
                  <a:pt x="46"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45">
            <a:extLst>
              <a:ext uri="{FF2B5EF4-FFF2-40B4-BE49-F238E27FC236}">
                <a16:creationId xmlns:a16="http://schemas.microsoft.com/office/drawing/2014/main" id="{F56F4D82-D270-4F31-A126-51998B6F6C1F}"/>
              </a:ext>
            </a:extLst>
          </p:cNvPr>
          <p:cNvSpPr>
            <a:spLocks noEditPoints="1"/>
          </p:cNvSpPr>
          <p:nvPr/>
        </p:nvSpPr>
        <p:spPr bwMode="auto">
          <a:xfrm>
            <a:off x="19007211" y="9232895"/>
            <a:ext cx="636339" cy="561478"/>
          </a:xfrm>
          <a:custGeom>
            <a:avLst/>
            <a:gdLst>
              <a:gd name="T0" fmla="*/ 296862 w 187"/>
              <a:gd name="T1" fmla="*/ 57150 h 165"/>
              <a:gd name="T2" fmla="*/ 296862 w 187"/>
              <a:gd name="T3" fmla="*/ 0 h 165"/>
              <a:gd name="T4" fmla="*/ 239712 w 187"/>
              <a:gd name="T5" fmla="*/ 0 h 165"/>
              <a:gd name="T6" fmla="*/ 239712 w 187"/>
              <a:gd name="T7" fmla="*/ 19050 h 165"/>
              <a:gd name="T8" fmla="*/ 53975 w 187"/>
              <a:gd name="T9" fmla="*/ 19050 h 165"/>
              <a:gd name="T10" fmla="*/ 53975 w 187"/>
              <a:gd name="T11" fmla="*/ 0 h 165"/>
              <a:gd name="T12" fmla="*/ 0 w 187"/>
              <a:gd name="T13" fmla="*/ 0 h 165"/>
              <a:gd name="T14" fmla="*/ 0 w 187"/>
              <a:gd name="T15" fmla="*/ 57150 h 165"/>
              <a:gd name="T16" fmla="*/ 17462 w 187"/>
              <a:gd name="T17" fmla="*/ 57150 h 165"/>
              <a:gd name="T18" fmla="*/ 17462 w 187"/>
              <a:gd name="T19" fmla="*/ 204788 h 165"/>
              <a:gd name="T20" fmla="*/ 0 w 187"/>
              <a:gd name="T21" fmla="*/ 204788 h 165"/>
              <a:gd name="T22" fmla="*/ 0 w 187"/>
              <a:gd name="T23" fmla="*/ 261938 h 165"/>
              <a:gd name="T24" fmla="*/ 53975 w 187"/>
              <a:gd name="T25" fmla="*/ 261938 h 165"/>
              <a:gd name="T26" fmla="*/ 53975 w 187"/>
              <a:gd name="T27" fmla="*/ 241300 h 165"/>
              <a:gd name="T28" fmla="*/ 239712 w 187"/>
              <a:gd name="T29" fmla="*/ 241300 h 165"/>
              <a:gd name="T30" fmla="*/ 239712 w 187"/>
              <a:gd name="T31" fmla="*/ 261938 h 165"/>
              <a:gd name="T32" fmla="*/ 296862 w 187"/>
              <a:gd name="T33" fmla="*/ 261938 h 165"/>
              <a:gd name="T34" fmla="*/ 296862 w 187"/>
              <a:gd name="T35" fmla="*/ 204788 h 165"/>
              <a:gd name="T36" fmla="*/ 277812 w 187"/>
              <a:gd name="T37" fmla="*/ 204788 h 165"/>
              <a:gd name="T38" fmla="*/ 277812 w 187"/>
              <a:gd name="T39" fmla="*/ 57150 h 165"/>
              <a:gd name="T40" fmla="*/ 296862 w 187"/>
              <a:gd name="T41" fmla="*/ 57150 h 165"/>
              <a:gd name="T42" fmla="*/ 257175 w 187"/>
              <a:gd name="T43" fmla="*/ 19050 h 165"/>
              <a:gd name="T44" fmla="*/ 277812 w 187"/>
              <a:gd name="T45" fmla="*/ 19050 h 165"/>
              <a:gd name="T46" fmla="*/ 277812 w 187"/>
              <a:gd name="T47" fmla="*/ 38100 h 165"/>
              <a:gd name="T48" fmla="*/ 257175 w 187"/>
              <a:gd name="T49" fmla="*/ 38100 h 165"/>
              <a:gd name="T50" fmla="*/ 257175 w 187"/>
              <a:gd name="T51" fmla="*/ 19050 h 165"/>
              <a:gd name="T52" fmla="*/ 17462 w 187"/>
              <a:gd name="T53" fmla="*/ 19050 h 165"/>
              <a:gd name="T54" fmla="*/ 34925 w 187"/>
              <a:gd name="T55" fmla="*/ 19050 h 165"/>
              <a:gd name="T56" fmla="*/ 34925 w 187"/>
              <a:gd name="T57" fmla="*/ 38100 h 165"/>
              <a:gd name="T58" fmla="*/ 17462 w 187"/>
              <a:gd name="T59" fmla="*/ 38100 h 165"/>
              <a:gd name="T60" fmla="*/ 17462 w 187"/>
              <a:gd name="T61" fmla="*/ 19050 h 165"/>
              <a:gd name="T62" fmla="*/ 17462 w 187"/>
              <a:gd name="T63" fmla="*/ 241300 h 165"/>
              <a:gd name="T64" fmla="*/ 17462 w 187"/>
              <a:gd name="T65" fmla="*/ 223838 h 165"/>
              <a:gd name="T66" fmla="*/ 34925 w 187"/>
              <a:gd name="T67" fmla="*/ 223838 h 165"/>
              <a:gd name="T68" fmla="*/ 34925 w 187"/>
              <a:gd name="T69" fmla="*/ 241300 h 165"/>
              <a:gd name="T70" fmla="*/ 17462 w 187"/>
              <a:gd name="T71" fmla="*/ 241300 h 165"/>
              <a:gd name="T72" fmla="*/ 277812 w 187"/>
              <a:gd name="T73" fmla="*/ 241300 h 165"/>
              <a:gd name="T74" fmla="*/ 257175 w 187"/>
              <a:gd name="T75" fmla="*/ 241300 h 165"/>
              <a:gd name="T76" fmla="*/ 257175 w 187"/>
              <a:gd name="T77" fmla="*/ 223838 h 165"/>
              <a:gd name="T78" fmla="*/ 277812 w 187"/>
              <a:gd name="T79" fmla="*/ 223838 h 165"/>
              <a:gd name="T80" fmla="*/ 277812 w 187"/>
              <a:gd name="T81" fmla="*/ 241300 h 165"/>
              <a:gd name="T82" fmla="*/ 257175 w 187"/>
              <a:gd name="T83" fmla="*/ 204788 h 165"/>
              <a:gd name="T84" fmla="*/ 239712 w 187"/>
              <a:gd name="T85" fmla="*/ 204788 h 165"/>
              <a:gd name="T86" fmla="*/ 239712 w 187"/>
              <a:gd name="T87" fmla="*/ 223838 h 165"/>
              <a:gd name="T88" fmla="*/ 53975 w 187"/>
              <a:gd name="T89" fmla="*/ 223838 h 165"/>
              <a:gd name="T90" fmla="*/ 53975 w 187"/>
              <a:gd name="T91" fmla="*/ 204788 h 165"/>
              <a:gd name="T92" fmla="*/ 34925 w 187"/>
              <a:gd name="T93" fmla="*/ 204788 h 165"/>
              <a:gd name="T94" fmla="*/ 34925 w 187"/>
              <a:gd name="T95" fmla="*/ 57150 h 165"/>
              <a:gd name="T96" fmla="*/ 53975 w 187"/>
              <a:gd name="T97" fmla="*/ 57150 h 165"/>
              <a:gd name="T98" fmla="*/ 53975 w 187"/>
              <a:gd name="T99" fmla="*/ 38100 h 165"/>
              <a:gd name="T100" fmla="*/ 239712 w 187"/>
              <a:gd name="T101" fmla="*/ 38100 h 165"/>
              <a:gd name="T102" fmla="*/ 239712 w 187"/>
              <a:gd name="T103" fmla="*/ 57150 h 165"/>
              <a:gd name="T104" fmla="*/ 257175 w 187"/>
              <a:gd name="T105" fmla="*/ 57150 h 165"/>
              <a:gd name="T106" fmla="*/ 257175 w 187"/>
              <a:gd name="T107" fmla="*/ 204788 h 1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7" h="165">
                <a:moveTo>
                  <a:pt x="187" y="36"/>
                </a:moveTo>
                <a:lnTo>
                  <a:pt x="187" y="0"/>
                </a:lnTo>
                <a:lnTo>
                  <a:pt x="151" y="0"/>
                </a:lnTo>
                <a:lnTo>
                  <a:pt x="151" y="12"/>
                </a:lnTo>
                <a:lnTo>
                  <a:pt x="34" y="12"/>
                </a:lnTo>
                <a:lnTo>
                  <a:pt x="34" y="0"/>
                </a:lnTo>
                <a:lnTo>
                  <a:pt x="0" y="0"/>
                </a:lnTo>
                <a:lnTo>
                  <a:pt x="0" y="36"/>
                </a:lnTo>
                <a:lnTo>
                  <a:pt x="11" y="36"/>
                </a:lnTo>
                <a:lnTo>
                  <a:pt x="11" y="129"/>
                </a:lnTo>
                <a:lnTo>
                  <a:pt x="0" y="129"/>
                </a:lnTo>
                <a:lnTo>
                  <a:pt x="0" y="165"/>
                </a:lnTo>
                <a:lnTo>
                  <a:pt x="34" y="165"/>
                </a:lnTo>
                <a:lnTo>
                  <a:pt x="34" y="152"/>
                </a:lnTo>
                <a:lnTo>
                  <a:pt x="151" y="152"/>
                </a:lnTo>
                <a:lnTo>
                  <a:pt x="151" y="165"/>
                </a:lnTo>
                <a:lnTo>
                  <a:pt x="187" y="165"/>
                </a:lnTo>
                <a:lnTo>
                  <a:pt x="187" y="129"/>
                </a:lnTo>
                <a:lnTo>
                  <a:pt x="175" y="129"/>
                </a:lnTo>
                <a:lnTo>
                  <a:pt x="175" y="36"/>
                </a:lnTo>
                <a:lnTo>
                  <a:pt x="187" y="36"/>
                </a:lnTo>
                <a:close/>
                <a:moveTo>
                  <a:pt x="162" y="12"/>
                </a:moveTo>
                <a:lnTo>
                  <a:pt x="175" y="12"/>
                </a:lnTo>
                <a:lnTo>
                  <a:pt x="175" y="24"/>
                </a:lnTo>
                <a:lnTo>
                  <a:pt x="162" y="24"/>
                </a:lnTo>
                <a:lnTo>
                  <a:pt x="162" y="12"/>
                </a:lnTo>
                <a:close/>
                <a:moveTo>
                  <a:pt x="11" y="12"/>
                </a:moveTo>
                <a:lnTo>
                  <a:pt x="22" y="12"/>
                </a:lnTo>
                <a:lnTo>
                  <a:pt x="22" y="24"/>
                </a:lnTo>
                <a:lnTo>
                  <a:pt x="11" y="24"/>
                </a:lnTo>
                <a:lnTo>
                  <a:pt x="11" y="12"/>
                </a:lnTo>
                <a:close/>
                <a:moveTo>
                  <a:pt x="11" y="152"/>
                </a:moveTo>
                <a:lnTo>
                  <a:pt x="11" y="141"/>
                </a:lnTo>
                <a:lnTo>
                  <a:pt x="22" y="141"/>
                </a:lnTo>
                <a:lnTo>
                  <a:pt x="22" y="152"/>
                </a:lnTo>
                <a:lnTo>
                  <a:pt x="11" y="152"/>
                </a:lnTo>
                <a:close/>
                <a:moveTo>
                  <a:pt x="175" y="152"/>
                </a:moveTo>
                <a:lnTo>
                  <a:pt x="162" y="152"/>
                </a:lnTo>
                <a:lnTo>
                  <a:pt x="162" y="141"/>
                </a:lnTo>
                <a:lnTo>
                  <a:pt x="175" y="141"/>
                </a:lnTo>
                <a:lnTo>
                  <a:pt x="175" y="152"/>
                </a:lnTo>
                <a:close/>
                <a:moveTo>
                  <a:pt x="162" y="129"/>
                </a:moveTo>
                <a:lnTo>
                  <a:pt x="151" y="129"/>
                </a:lnTo>
                <a:lnTo>
                  <a:pt x="151" y="141"/>
                </a:lnTo>
                <a:lnTo>
                  <a:pt x="34" y="141"/>
                </a:lnTo>
                <a:lnTo>
                  <a:pt x="34" y="129"/>
                </a:lnTo>
                <a:lnTo>
                  <a:pt x="22" y="129"/>
                </a:lnTo>
                <a:lnTo>
                  <a:pt x="22" y="36"/>
                </a:lnTo>
                <a:lnTo>
                  <a:pt x="34" y="36"/>
                </a:lnTo>
                <a:lnTo>
                  <a:pt x="34" y="24"/>
                </a:lnTo>
                <a:lnTo>
                  <a:pt x="151" y="24"/>
                </a:lnTo>
                <a:lnTo>
                  <a:pt x="151" y="36"/>
                </a:lnTo>
                <a:lnTo>
                  <a:pt x="162" y="36"/>
                </a:lnTo>
                <a:lnTo>
                  <a:pt x="162"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8" name="Group 217">
            <a:extLst>
              <a:ext uri="{FF2B5EF4-FFF2-40B4-BE49-F238E27FC236}">
                <a16:creationId xmlns:a16="http://schemas.microsoft.com/office/drawing/2014/main" id="{B5085963-604E-43B4-AD96-EC6BC7BA0EA9}"/>
              </a:ext>
            </a:extLst>
          </p:cNvPr>
          <p:cNvGrpSpPr/>
          <p:nvPr/>
        </p:nvGrpSpPr>
        <p:grpSpPr>
          <a:xfrm>
            <a:off x="20268482" y="9232897"/>
            <a:ext cx="632937" cy="561476"/>
            <a:chOff x="4424363" y="1982788"/>
            <a:chExt cx="295275" cy="261937"/>
          </a:xfrm>
          <a:solidFill>
            <a:srgbClr val="FFFFFF"/>
          </a:solidFill>
        </p:grpSpPr>
        <p:sp>
          <p:nvSpPr>
            <p:cNvPr id="219" name="Rectangle 46">
              <a:extLst>
                <a:ext uri="{FF2B5EF4-FFF2-40B4-BE49-F238E27FC236}">
                  <a16:creationId xmlns:a16="http://schemas.microsoft.com/office/drawing/2014/main" id="{C01B72F0-BCAA-4EDB-AADE-21C70508C33B}"/>
                </a:ext>
              </a:extLst>
            </p:cNvPr>
            <p:cNvSpPr>
              <a:spLocks noChangeArrowheads="1"/>
            </p:cNvSpPr>
            <p:nvPr/>
          </p:nvSpPr>
          <p:spPr bwMode="auto">
            <a:xfrm>
              <a:off x="4497388" y="2001838"/>
              <a:ext cx="149225" cy="19050"/>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20" name="Rectangle 47">
              <a:extLst>
                <a:ext uri="{FF2B5EF4-FFF2-40B4-BE49-F238E27FC236}">
                  <a16:creationId xmlns:a16="http://schemas.microsoft.com/office/drawing/2014/main" id="{CA5ACDB2-8412-4017-BB16-00720B0BD5B4}"/>
                </a:ext>
              </a:extLst>
            </p:cNvPr>
            <p:cNvSpPr>
              <a:spLocks noChangeArrowheads="1"/>
            </p:cNvSpPr>
            <p:nvPr/>
          </p:nvSpPr>
          <p:spPr bwMode="auto">
            <a:xfrm>
              <a:off x="4497388" y="2206625"/>
              <a:ext cx="149225"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21" name="Rectangle 48">
              <a:extLst>
                <a:ext uri="{FF2B5EF4-FFF2-40B4-BE49-F238E27FC236}">
                  <a16:creationId xmlns:a16="http://schemas.microsoft.com/office/drawing/2014/main" id="{06F177DE-6B0D-4D72-969A-B5C6B92BEB4B}"/>
                </a:ext>
              </a:extLst>
            </p:cNvPr>
            <p:cNvSpPr>
              <a:spLocks noChangeArrowheads="1"/>
            </p:cNvSpPr>
            <p:nvPr/>
          </p:nvSpPr>
          <p:spPr bwMode="auto">
            <a:xfrm>
              <a:off x="4441825" y="2057400"/>
              <a:ext cx="17463" cy="11271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22" name="Rectangle 49">
              <a:extLst>
                <a:ext uri="{FF2B5EF4-FFF2-40B4-BE49-F238E27FC236}">
                  <a16:creationId xmlns:a16="http://schemas.microsoft.com/office/drawing/2014/main" id="{180E65F1-03FA-4040-A02D-5947F96C1864}"/>
                </a:ext>
              </a:extLst>
            </p:cNvPr>
            <p:cNvSpPr>
              <a:spLocks noChangeArrowheads="1"/>
            </p:cNvSpPr>
            <p:nvPr/>
          </p:nvSpPr>
          <p:spPr bwMode="auto">
            <a:xfrm>
              <a:off x="4684713" y="2057400"/>
              <a:ext cx="17463" cy="11271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23" name="Oval 50">
              <a:extLst>
                <a:ext uri="{FF2B5EF4-FFF2-40B4-BE49-F238E27FC236}">
                  <a16:creationId xmlns:a16="http://schemas.microsoft.com/office/drawing/2014/main" id="{01340697-9FD3-4BDD-A8DC-940FDB82381D}"/>
                </a:ext>
              </a:extLst>
            </p:cNvPr>
            <p:cNvSpPr>
              <a:spLocks noChangeArrowheads="1"/>
            </p:cNvSpPr>
            <p:nvPr/>
          </p:nvSpPr>
          <p:spPr bwMode="auto">
            <a:xfrm>
              <a:off x="4424363" y="1982788"/>
              <a:ext cx="55563" cy="57150"/>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24" name="Oval 51">
              <a:extLst>
                <a:ext uri="{FF2B5EF4-FFF2-40B4-BE49-F238E27FC236}">
                  <a16:creationId xmlns:a16="http://schemas.microsoft.com/office/drawing/2014/main" id="{F95E06FF-DBD6-4225-87AE-9C75802C2194}"/>
                </a:ext>
              </a:extLst>
            </p:cNvPr>
            <p:cNvSpPr>
              <a:spLocks noChangeArrowheads="1"/>
            </p:cNvSpPr>
            <p:nvPr/>
          </p:nvSpPr>
          <p:spPr bwMode="auto">
            <a:xfrm>
              <a:off x="4664075" y="1982788"/>
              <a:ext cx="55563" cy="57150"/>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25" name="Oval 52">
              <a:extLst>
                <a:ext uri="{FF2B5EF4-FFF2-40B4-BE49-F238E27FC236}">
                  <a16:creationId xmlns:a16="http://schemas.microsoft.com/office/drawing/2014/main" id="{41771457-4238-4117-9010-169B9B14054E}"/>
                </a:ext>
              </a:extLst>
            </p:cNvPr>
            <p:cNvSpPr>
              <a:spLocks noChangeArrowheads="1"/>
            </p:cNvSpPr>
            <p:nvPr/>
          </p:nvSpPr>
          <p:spPr bwMode="auto">
            <a:xfrm>
              <a:off x="4664075" y="2187575"/>
              <a:ext cx="55563" cy="57150"/>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26" name="Oval 53">
              <a:extLst>
                <a:ext uri="{FF2B5EF4-FFF2-40B4-BE49-F238E27FC236}">
                  <a16:creationId xmlns:a16="http://schemas.microsoft.com/office/drawing/2014/main" id="{200DB8D1-E992-4BF9-BCBB-F1D9C309F2A9}"/>
                </a:ext>
              </a:extLst>
            </p:cNvPr>
            <p:cNvSpPr>
              <a:spLocks noChangeArrowheads="1"/>
            </p:cNvSpPr>
            <p:nvPr/>
          </p:nvSpPr>
          <p:spPr bwMode="auto">
            <a:xfrm>
              <a:off x="4424363" y="2187575"/>
              <a:ext cx="55563" cy="57150"/>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27" name="Freeform 54">
            <a:extLst>
              <a:ext uri="{FF2B5EF4-FFF2-40B4-BE49-F238E27FC236}">
                <a16:creationId xmlns:a16="http://schemas.microsoft.com/office/drawing/2014/main" id="{F8221797-F268-430A-B8B1-BAA9FB889387}"/>
              </a:ext>
            </a:extLst>
          </p:cNvPr>
          <p:cNvSpPr>
            <a:spLocks noEditPoints="1"/>
          </p:cNvSpPr>
          <p:nvPr/>
        </p:nvSpPr>
        <p:spPr bwMode="auto">
          <a:xfrm>
            <a:off x="22878286" y="9217829"/>
            <a:ext cx="554672" cy="592103"/>
          </a:xfrm>
          <a:custGeom>
            <a:avLst/>
            <a:gdLst>
              <a:gd name="T0" fmla="*/ 184150 w 163"/>
              <a:gd name="T1" fmla="*/ 92075 h 174"/>
              <a:gd name="T2" fmla="*/ 184150 w 163"/>
              <a:gd name="T3" fmla="*/ 0 h 174"/>
              <a:gd name="T4" fmla="*/ 0 w 163"/>
              <a:gd name="T5" fmla="*/ 0 h 174"/>
              <a:gd name="T6" fmla="*/ 0 w 163"/>
              <a:gd name="T7" fmla="*/ 184150 h 174"/>
              <a:gd name="T8" fmla="*/ 74613 w 163"/>
              <a:gd name="T9" fmla="*/ 184150 h 174"/>
              <a:gd name="T10" fmla="*/ 74613 w 163"/>
              <a:gd name="T11" fmla="*/ 276225 h 174"/>
              <a:gd name="T12" fmla="*/ 258763 w 163"/>
              <a:gd name="T13" fmla="*/ 276225 h 174"/>
              <a:gd name="T14" fmla="*/ 258763 w 163"/>
              <a:gd name="T15" fmla="*/ 92075 h 174"/>
              <a:gd name="T16" fmla="*/ 184150 w 163"/>
              <a:gd name="T17" fmla="*/ 92075 h 174"/>
              <a:gd name="T18" fmla="*/ 239713 w 163"/>
              <a:gd name="T19" fmla="*/ 258763 h 174"/>
              <a:gd name="T20" fmla="*/ 92075 w 163"/>
              <a:gd name="T21" fmla="*/ 258763 h 174"/>
              <a:gd name="T22" fmla="*/ 92075 w 163"/>
              <a:gd name="T23" fmla="*/ 184150 h 174"/>
              <a:gd name="T24" fmla="*/ 184150 w 163"/>
              <a:gd name="T25" fmla="*/ 184150 h 174"/>
              <a:gd name="T26" fmla="*/ 184150 w 163"/>
              <a:gd name="T27" fmla="*/ 109538 h 174"/>
              <a:gd name="T28" fmla="*/ 239713 w 163"/>
              <a:gd name="T29" fmla="*/ 109538 h 174"/>
              <a:gd name="T30" fmla="*/ 239713 w 163"/>
              <a:gd name="T31" fmla="*/ 258763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 h="174">
                <a:moveTo>
                  <a:pt x="116" y="58"/>
                </a:moveTo>
                <a:lnTo>
                  <a:pt x="116" y="0"/>
                </a:lnTo>
                <a:lnTo>
                  <a:pt x="0" y="0"/>
                </a:lnTo>
                <a:lnTo>
                  <a:pt x="0" y="116"/>
                </a:lnTo>
                <a:lnTo>
                  <a:pt x="47" y="116"/>
                </a:lnTo>
                <a:lnTo>
                  <a:pt x="47" y="174"/>
                </a:lnTo>
                <a:lnTo>
                  <a:pt x="163" y="174"/>
                </a:lnTo>
                <a:lnTo>
                  <a:pt x="163" y="58"/>
                </a:lnTo>
                <a:lnTo>
                  <a:pt x="116" y="58"/>
                </a:lnTo>
                <a:close/>
                <a:moveTo>
                  <a:pt x="151" y="163"/>
                </a:moveTo>
                <a:lnTo>
                  <a:pt x="58" y="163"/>
                </a:lnTo>
                <a:lnTo>
                  <a:pt x="58" y="116"/>
                </a:lnTo>
                <a:lnTo>
                  <a:pt x="116" y="116"/>
                </a:lnTo>
                <a:lnTo>
                  <a:pt x="116" y="69"/>
                </a:lnTo>
                <a:lnTo>
                  <a:pt x="151" y="69"/>
                </a:lnTo>
                <a:lnTo>
                  <a:pt x="151"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55">
            <a:extLst>
              <a:ext uri="{FF2B5EF4-FFF2-40B4-BE49-F238E27FC236}">
                <a16:creationId xmlns:a16="http://schemas.microsoft.com/office/drawing/2014/main" id="{E862B392-CA12-420B-861D-8D6A8E1322D2}"/>
              </a:ext>
            </a:extLst>
          </p:cNvPr>
          <p:cNvSpPr>
            <a:spLocks noEditPoints="1"/>
          </p:cNvSpPr>
          <p:nvPr/>
        </p:nvSpPr>
        <p:spPr bwMode="auto">
          <a:xfrm>
            <a:off x="21682484" y="9217829"/>
            <a:ext cx="561478" cy="554672"/>
          </a:xfrm>
          <a:custGeom>
            <a:avLst/>
            <a:gdLst>
              <a:gd name="T0" fmla="*/ 187325 w 165"/>
              <a:gd name="T1" fmla="*/ 73025 h 163"/>
              <a:gd name="T2" fmla="*/ 187325 w 165"/>
              <a:gd name="T3" fmla="*/ 0 h 163"/>
              <a:gd name="T4" fmla="*/ 0 w 165"/>
              <a:gd name="T5" fmla="*/ 0 h 163"/>
              <a:gd name="T6" fmla="*/ 0 w 165"/>
              <a:gd name="T7" fmla="*/ 184150 h 163"/>
              <a:gd name="T8" fmla="*/ 74613 w 165"/>
              <a:gd name="T9" fmla="*/ 184150 h 163"/>
              <a:gd name="T10" fmla="*/ 74613 w 165"/>
              <a:gd name="T11" fmla="*/ 258763 h 163"/>
              <a:gd name="T12" fmla="*/ 261938 w 165"/>
              <a:gd name="T13" fmla="*/ 258763 h 163"/>
              <a:gd name="T14" fmla="*/ 261938 w 165"/>
              <a:gd name="T15" fmla="*/ 73025 h 163"/>
              <a:gd name="T16" fmla="*/ 187325 w 165"/>
              <a:gd name="T17" fmla="*/ 73025 h 163"/>
              <a:gd name="T18" fmla="*/ 242888 w 165"/>
              <a:gd name="T19" fmla="*/ 239713 h 163"/>
              <a:gd name="T20" fmla="*/ 95250 w 165"/>
              <a:gd name="T21" fmla="*/ 239713 h 163"/>
              <a:gd name="T22" fmla="*/ 95250 w 165"/>
              <a:gd name="T23" fmla="*/ 92075 h 163"/>
              <a:gd name="T24" fmla="*/ 242888 w 165"/>
              <a:gd name="T25" fmla="*/ 92075 h 163"/>
              <a:gd name="T26" fmla="*/ 242888 w 165"/>
              <a:gd name="T27" fmla="*/ 239713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5" h="163">
                <a:moveTo>
                  <a:pt x="118" y="46"/>
                </a:moveTo>
                <a:lnTo>
                  <a:pt x="118" y="0"/>
                </a:lnTo>
                <a:lnTo>
                  <a:pt x="0" y="0"/>
                </a:lnTo>
                <a:lnTo>
                  <a:pt x="0" y="116"/>
                </a:lnTo>
                <a:lnTo>
                  <a:pt x="47" y="116"/>
                </a:lnTo>
                <a:lnTo>
                  <a:pt x="47" y="163"/>
                </a:lnTo>
                <a:lnTo>
                  <a:pt x="165" y="163"/>
                </a:lnTo>
                <a:lnTo>
                  <a:pt x="165" y="46"/>
                </a:lnTo>
                <a:lnTo>
                  <a:pt x="118" y="46"/>
                </a:lnTo>
                <a:close/>
                <a:moveTo>
                  <a:pt x="153" y="151"/>
                </a:moveTo>
                <a:lnTo>
                  <a:pt x="60" y="151"/>
                </a:lnTo>
                <a:lnTo>
                  <a:pt x="60" y="58"/>
                </a:lnTo>
                <a:lnTo>
                  <a:pt x="153" y="58"/>
                </a:lnTo>
                <a:lnTo>
                  <a:pt x="153"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62">
            <a:extLst>
              <a:ext uri="{FF2B5EF4-FFF2-40B4-BE49-F238E27FC236}">
                <a16:creationId xmlns:a16="http://schemas.microsoft.com/office/drawing/2014/main" id="{CAA2EEAB-4C01-4A08-8C12-8BA8B10071EC}"/>
              </a:ext>
            </a:extLst>
          </p:cNvPr>
          <p:cNvSpPr>
            <a:spLocks noChangeArrowheads="1"/>
          </p:cNvSpPr>
          <p:nvPr/>
        </p:nvSpPr>
        <p:spPr bwMode="auto">
          <a:xfrm>
            <a:off x="3520457" y="9252611"/>
            <a:ext cx="433574" cy="457224"/>
          </a:xfrm>
          <a:custGeom>
            <a:avLst/>
            <a:gdLst>
              <a:gd name="T0" fmla="*/ 62946 w 390"/>
              <a:gd name="T1" fmla="*/ 143474 h 409"/>
              <a:gd name="T2" fmla="*/ 62946 w 390"/>
              <a:gd name="T3" fmla="*/ 143474 h 409"/>
              <a:gd name="T4" fmla="*/ 55357 w 390"/>
              <a:gd name="T5" fmla="*/ 155167 h 409"/>
              <a:gd name="T6" fmla="*/ 27232 w 390"/>
              <a:gd name="T7" fmla="*/ 155167 h 409"/>
              <a:gd name="T8" fmla="*/ 19643 w 390"/>
              <a:gd name="T9" fmla="*/ 139875 h 409"/>
              <a:gd name="T10" fmla="*/ 27232 w 390"/>
              <a:gd name="T11" fmla="*/ 127282 h 409"/>
              <a:gd name="T12" fmla="*/ 59375 w 390"/>
              <a:gd name="T13" fmla="*/ 91751 h 409"/>
              <a:gd name="T14" fmla="*/ 87054 w 390"/>
              <a:gd name="T15" fmla="*/ 83655 h 409"/>
              <a:gd name="T16" fmla="*/ 102678 w 390"/>
              <a:gd name="T17" fmla="*/ 83655 h 409"/>
              <a:gd name="T18" fmla="*/ 102678 w 390"/>
              <a:gd name="T19" fmla="*/ 71962 h 409"/>
              <a:gd name="T20" fmla="*/ 43304 w 390"/>
              <a:gd name="T21" fmla="*/ 75560 h 409"/>
              <a:gd name="T22" fmla="*/ 11607 w 390"/>
              <a:gd name="T23" fmla="*/ 111541 h 409"/>
              <a:gd name="T24" fmla="*/ 0 w 390"/>
              <a:gd name="T25" fmla="*/ 139875 h 409"/>
              <a:gd name="T26" fmla="*/ 11607 w 390"/>
              <a:gd name="T27" fmla="*/ 171359 h 409"/>
              <a:gd name="T28" fmla="*/ 39286 w 390"/>
              <a:gd name="T29" fmla="*/ 183502 h 409"/>
              <a:gd name="T30" fmla="*/ 70982 w 390"/>
              <a:gd name="T31" fmla="*/ 171359 h 409"/>
              <a:gd name="T32" fmla="*/ 79018 w 390"/>
              <a:gd name="T33" fmla="*/ 159665 h 409"/>
              <a:gd name="T34" fmla="*/ 79018 w 390"/>
              <a:gd name="T35" fmla="*/ 143474 h 409"/>
              <a:gd name="T36" fmla="*/ 62946 w 390"/>
              <a:gd name="T37" fmla="*/ 143474 h 409"/>
              <a:gd name="T38" fmla="*/ 162053 w 390"/>
              <a:gd name="T39" fmla="*/ 16191 h 409"/>
              <a:gd name="T40" fmla="*/ 162053 w 390"/>
              <a:gd name="T41" fmla="*/ 16191 h 409"/>
              <a:gd name="T42" fmla="*/ 106696 w 390"/>
              <a:gd name="T43" fmla="*/ 16191 h 409"/>
              <a:gd name="T44" fmla="*/ 94643 w 390"/>
              <a:gd name="T45" fmla="*/ 23837 h 409"/>
              <a:gd name="T46" fmla="*/ 94643 w 390"/>
              <a:gd name="T47" fmla="*/ 40029 h 409"/>
              <a:gd name="T48" fmla="*/ 110714 w 390"/>
              <a:gd name="T49" fmla="*/ 40029 h 409"/>
              <a:gd name="T50" fmla="*/ 122321 w 390"/>
              <a:gd name="T51" fmla="*/ 31933 h 409"/>
              <a:gd name="T52" fmla="*/ 145982 w 390"/>
              <a:gd name="T53" fmla="*/ 31933 h 409"/>
              <a:gd name="T54" fmla="*/ 154018 w 390"/>
              <a:gd name="T55" fmla="*/ 48124 h 409"/>
              <a:gd name="T56" fmla="*/ 145982 w 390"/>
              <a:gd name="T57" fmla="*/ 59818 h 409"/>
              <a:gd name="T58" fmla="*/ 114732 w 390"/>
              <a:gd name="T59" fmla="*/ 95799 h 409"/>
              <a:gd name="T60" fmla="*/ 87054 w 390"/>
              <a:gd name="T61" fmla="*/ 99397 h 409"/>
              <a:gd name="T62" fmla="*/ 70982 w 390"/>
              <a:gd name="T63" fmla="*/ 99397 h 409"/>
              <a:gd name="T64" fmla="*/ 70982 w 390"/>
              <a:gd name="T65" fmla="*/ 115588 h 409"/>
              <a:gd name="T66" fmla="*/ 94643 w 390"/>
              <a:gd name="T67" fmla="*/ 127282 h 409"/>
              <a:gd name="T68" fmla="*/ 126339 w 390"/>
              <a:gd name="T69" fmla="*/ 111541 h 409"/>
              <a:gd name="T70" fmla="*/ 162053 w 390"/>
              <a:gd name="T71" fmla="*/ 75560 h 409"/>
              <a:gd name="T72" fmla="*/ 173661 w 390"/>
              <a:gd name="T73" fmla="*/ 48124 h 409"/>
              <a:gd name="T74" fmla="*/ 162053 w 390"/>
              <a:gd name="T75" fmla="*/ 16191 h 4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37" name="Freeform 81">
            <a:extLst>
              <a:ext uri="{FF2B5EF4-FFF2-40B4-BE49-F238E27FC236}">
                <a16:creationId xmlns:a16="http://schemas.microsoft.com/office/drawing/2014/main" id="{4D481013-49FD-4EF0-B01D-33052E27918F}"/>
              </a:ext>
            </a:extLst>
          </p:cNvPr>
          <p:cNvSpPr>
            <a:spLocks noChangeArrowheads="1"/>
          </p:cNvSpPr>
          <p:nvPr/>
        </p:nvSpPr>
        <p:spPr bwMode="auto">
          <a:xfrm>
            <a:off x="9943510" y="3799154"/>
            <a:ext cx="660156" cy="529061"/>
          </a:xfrm>
          <a:custGeom>
            <a:avLst/>
            <a:gdLst>
              <a:gd name="T0" fmla="*/ 198829 w 497"/>
              <a:gd name="T1" fmla="*/ 0 h 401"/>
              <a:gd name="T2" fmla="*/ 198829 w 497"/>
              <a:gd name="T3" fmla="*/ 0 h 401"/>
              <a:gd name="T4" fmla="*/ 23841 w 497"/>
              <a:gd name="T5" fmla="*/ 0 h 401"/>
              <a:gd name="T6" fmla="*/ 0 w 497"/>
              <a:gd name="T7" fmla="*/ 20199 h 401"/>
              <a:gd name="T8" fmla="*/ 0 w 497"/>
              <a:gd name="T9" fmla="*/ 155757 h 401"/>
              <a:gd name="T10" fmla="*/ 23841 w 497"/>
              <a:gd name="T11" fmla="*/ 179547 h 401"/>
              <a:gd name="T12" fmla="*/ 198829 w 497"/>
              <a:gd name="T13" fmla="*/ 179547 h 401"/>
              <a:gd name="T14" fmla="*/ 223120 w 497"/>
              <a:gd name="T15" fmla="*/ 155757 h 401"/>
              <a:gd name="T16" fmla="*/ 223120 w 497"/>
              <a:gd name="T17" fmla="*/ 20199 h 401"/>
              <a:gd name="T18" fmla="*/ 198829 w 497"/>
              <a:gd name="T19" fmla="*/ 0 h 401"/>
              <a:gd name="T20" fmla="*/ 51282 w 497"/>
              <a:gd name="T21" fmla="*/ 20199 h 401"/>
              <a:gd name="T22" fmla="*/ 51282 w 497"/>
              <a:gd name="T23" fmla="*/ 20199 h 401"/>
              <a:gd name="T24" fmla="*/ 59379 w 497"/>
              <a:gd name="T25" fmla="*/ 28279 h 401"/>
              <a:gd name="T26" fmla="*/ 51282 w 497"/>
              <a:gd name="T27" fmla="*/ 35909 h 401"/>
              <a:gd name="T28" fmla="*/ 43634 w 497"/>
              <a:gd name="T29" fmla="*/ 28279 h 401"/>
              <a:gd name="T30" fmla="*/ 51282 w 497"/>
              <a:gd name="T31" fmla="*/ 20199 h 401"/>
              <a:gd name="T32" fmla="*/ 19793 w 497"/>
              <a:gd name="T33" fmla="*/ 28279 h 401"/>
              <a:gd name="T34" fmla="*/ 19793 w 497"/>
              <a:gd name="T35" fmla="*/ 28279 h 401"/>
              <a:gd name="T36" fmla="*/ 27440 w 497"/>
              <a:gd name="T37" fmla="*/ 20199 h 401"/>
              <a:gd name="T38" fmla="*/ 35537 w 497"/>
              <a:gd name="T39" fmla="*/ 28279 h 401"/>
              <a:gd name="T40" fmla="*/ 27440 w 497"/>
              <a:gd name="T41" fmla="*/ 35909 h 401"/>
              <a:gd name="T42" fmla="*/ 19793 w 497"/>
              <a:gd name="T43" fmla="*/ 28279 h 401"/>
              <a:gd name="T44" fmla="*/ 198829 w 497"/>
              <a:gd name="T45" fmla="*/ 155757 h 401"/>
              <a:gd name="T46" fmla="*/ 198829 w 497"/>
              <a:gd name="T47" fmla="*/ 155757 h 401"/>
              <a:gd name="T48" fmla="*/ 19793 w 497"/>
              <a:gd name="T49" fmla="*/ 155757 h 401"/>
              <a:gd name="T50" fmla="*/ 19793 w 497"/>
              <a:gd name="T51" fmla="*/ 52069 h 401"/>
              <a:gd name="T52" fmla="*/ 198829 w 497"/>
              <a:gd name="T53" fmla="*/ 52069 h 401"/>
              <a:gd name="T54" fmla="*/ 198829 w 497"/>
              <a:gd name="T55" fmla="*/ 155757 h 401"/>
              <a:gd name="T56" fmla="*/ 198829 w 497"/>
              <a:gd name="T57" fmla="*/ 35909 h 401"/>
              <a:gd name="T58" fmla="*/ 198829 w 497"/>
              <a:gd name="T59" fmla="*/ 35909 h 401"/>
              <a:gd name="T60" fmla="*/ 67476 w 497"/>
              <a:gd name="T61" fmla="*/ 35909 h 401"/>
              <a:gd name="T62" fmla="*/ 67476 w 497"/>
              <a:gd name="T63" fmla="*/ 20199 h 401"/>
              <a:gd name="T64" fmla="*/ 198829 w 497"/>
              <a:gd name="T65" fmla="*/ 20199 h 401"/>
              <a:gd name="T66" fmla="*/ 198829 w 497"/>
              <a:gd name="T67" fmla="*/ 35909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38" name="Freeform 82">
            <a:extLst>
              <a:ext uri="{FF2B5EF4-FFF2-40B4-BE49-F238E27FC236}">
                <a16:creationId xmlns:a16="http://schemas.microsoft.com/office/drawing/2014/main" id="{BC47A101-4F11-4872-B9D3-8A6CA5814EC9}"/>
              </a:ext>
            </a:extLst>
          </p:cNvPr>
          <p:cNvSpPr>
            <a:spLocks noChangeArrowheads="1"/>
          </p:cNvSpPr>
          <p:nvPr/>
        </p:nvSpPr>
        <p:spPr bwMode="auto">
          <a:xfrm>
            <a:off x="11254272" y="3768687"/>
            <a:ext cx="688641" cy="615380"/>
          </a:xfrm>
          <a:custGeom>
            <a:avLst/>
            <a:gdLst>
              <a:gd name="T0" fmla="*/ 199277 w 497"/>
              <a:gd name="T1" fmla="*/ 0 h 444"/>
              <a:gd name="T2" fmla="*/ 199277 w 497"/>
              <a:gd name="T3" fmla="*/ 0 h 444"/>
              <a:gd name="T4" fmla="*/ 23841 w 497"/>
              <a:gd name="T5" fmla="*/ 0 h 444"/>
              <a:gd name="T6" fmla="*/ 0 w 497"/>
              <a:gd name="T7" fmla="*/ 23847 h 444"/>
              <a:gd name="T8" fmla="*/ 0 w 497"/>
              <a:gd name="T9" fmla="*/ 155231 h 444"/>
              <a:gd name="T10" fmla="*/ 23841 w 497"/>
              <a:gd name="T11" fmla="*/ 179528 h 444"/>
              <a:gd name="T12" fmla="*/ 67925 w 497"/>
              <a:gd name="T13" fmla="*/ 179528 h 444"/>
              <a:gd name="T14" fmla="*/ 67925 w 497"/>
              <a:gd name="T15" fmla="*/ 155231 h 444"/>
              <a:gd name="T16" fmla="*/ 19793 w 497"/>
              <a:gd name="T17" fmla="*/ 155231 h 444"/>
              <a:gd name="T18" fmla="*/ 19793 w 497"/>
              <a:gd name="T19" fmla="*/ 55793 h 444"/>
              <a:gd name="T20" fmla="*/ 199277 w 497"/>
              <a:gd name="T21" fmla="*/ 55793 h 444"/>
              <a:gd name="T22" fmla="*/ 199277 w 497"/>
              <a:gd name="T23" fmla="*/ 155231 h 444"/>
              <a:gd name="T24" fmla="*/ 155193 w 497"/>
              <a:gd name="T25" fmla="*/ 155231 h 444"/>
              <a:gd name="T26" fmla="*/ 155193 w 497"/>
              <a:gd name="T27" fmla="*/ 179528 h 444"/>
              <a:gd name="T28" fmla="*/ 199277 w 497"/>
              <a:gd name="T29" fmla="*/ 179528 h 444"/>
              <a:gd name="T30" fmla="*/ 223118 w 497"/>
              <a:gd name="T31" fmla="*/ 155231 h 444"/>
              <a:gd name="T32" fmla="*/ 223118 w 497"/>
              <a:gd name="T33" fmla="*/ 23847 h 444"/>
              <a:gd name="T34" fmla="*/ 199277 w 497"/>
              <a:gd name="T35" fmla="*/ 0 h 444"/>
              <a:gd name="T36" fmla="*/ 27890 w 497"/>
              <a:gd name="T37" fmla="*/ 35996 h 444"/>
              <a:gd name="T38" fmla="*/ 27890 w 497"/>
              <a:gd name="T39" fmla="*/ 35996 h 444"/>
              <a:gd name="T40" fmla="*/ 19793 w 497"/>
              <a:gd name="T41" fmla="*/ 27897 h 444"/>
              <a:gd name="T42" fmla="*/ 27890 w 497"/>
              <a:gd name="T43" fmla="*/ 20248 h 444"/>
              <a:gd name="T44" fmla="*/ 35537 w 497"/>
              <a:gd name="T45" fmla="*/ 27897 h 444"/>
              <a:gd name="T46" fmla="*/ 27890 w 497"/>
              <a:gd name="T47" fmla="*/ 35996 h 444"/>
              <a:gd name="T48" fmla="*/ 52181 w 497"/>
              <a:gd name="T49" fmla="*/ 35996 h 444"/>
              <a:gd name="T50" fmla="*/ 52181 w 497"/>
              <a:gd name="T51" fmla="*/ 35996 h 444"/>
              <a:gd name="T52" fmla="*/ 43634 w 497"/>
              <a:gd name="T53" fmla="*/ 27897 h 444"/>
              <a:gd name="T54" fmla="*/ 52181 w 497"/>
              <a:gd name="T55" fmla="*/ 20248 h 444"/>
              <a:gd name="T56" fmla="*/ 59378 w 497"/>
              <a:gd name="T57" fmla="*/ 27897 h 444"/>
              <a:gd name="T58" fmla="*/ 52181 w 497"/>
              <a:gd name="T59" fmla="*/ 35996 h 444"/>
              <a:gd name="T60" fmla="*/ 199277 w 497"/>
              <a:gd name="T61" fmla="*/ 35996 h 444"/>
              <a:gd name="T62" fmla="*/ 199277 w 497"/>
              <a:gd name="T63" fmla="*/ 35996 h 444"/>
              <a:gd name="T64" fmla="*/ 67925 w 497"/>
              <a:gd name="T65" fmla="*/ 35996 h 444"/>
              <a:gd name="T66" fmla="*/ 67925 w 497"/>
              <a:gd name="T67" fmla="*/ 23847 h 444"/>
              <a:gd name="T68" fmla="*/ 199277 w 497"/>
              <a:gd name="T69" fmla="*/ 23847 h 444"/>
              <a:gd name="T70" fmla="*/ 199277 w 497"/>
              <a:gd name="T71" fmla="*/ 35996 h 444"/>
              <a:gd name="T72" fmla="*/ 111559 w 497"/>
              <a:gd name="T73" fmla="*/ 79640 h 444"/>
              <a:gd name="T74" fmla="*/ 111559 w 497"/>
              <a:gd name="T75" fmla="*/ 79640 h 444"/>
              <a:gd name="T76" fmla="*/ 55780 w 497"/>
              <a:gd name="T77" fmla="*/ 135434 h 444"/>
              <a:gd name="T78" fmla="*/ 91766 w 497"/>
              <a:gd name="T79" fmla="*/ 135434 h 444"/>
              <a:gd name="T80" fmla="*/ 91766 w 497"/>
              <a:gd name="T81" fmla="*/ 199326 h 444"/>
              <a:gd name="T82" fmla="*/ 131352 w 497"/>
              <a:gd name="T83" fmla="*/ 199326 h 444"/>
              <a:gd name="T84" fmla="*/ 131352 w 497"/>
              <a:gd name="T85" fmla="*/ 135434 h 444"/>
              <a:gd name="T86" fmla="*/ 163290 w 497"/>
              <a:gd name="T87" fmla="*/ 135434 h 444"/>
              <a:gd name="T88" fmla="*/ 111559 w 497"/>
              <a:gd name="T89" fmla="*/ 79640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40" name="Freeform 84">
            <a:extLst>
              <a:ext uri="{FF2B5EF4-FFF2-40B4-BE49-F238E27FC236}">
                <a16:creationId xmlns:a16="http://schemas.microsoft.com/office/drawing/2014/main" id="{C48E01A4-6095-42C5-849E-9927DD73784E}"/>
              </a:ext>
            </a:extLst>
          </p:cNvPr>
          <p:cNvSpPr>
            <a:spLocks noChangeArrowheads="1"/>
          </p:cNvSpPr>
          <p:nvPr/>
        </p:nvSpPr>
        <p:spPr bwMode="auto">
          <a:xfrm>
            <a:off x="3459096" y="7064419"/>
            <a:ext cx="551822" cy="551822"/>
          </a:xfrm>
          <a:custGeom>
            <a:avLst/>
            <a:gdLst>
              <a:gd name="T0" fmla="*/ 210973 w 497"/>
              <a:gd name="T1" fmla="*/ 103677 h 498"/>
              <a:gd name="T2" fmla="*/ 191180 w 497"/>
              <a:gd name="T3" fmla="*/ 111756 h 498"/>
              <a:gd name="T4" fmla="*/ 210973 w 497"/>
              <a:gd name="T5" fmla="*/ 123425 h 498"/>
              <a:gd name="T6" fmla="*/ 210973 w 497"/>
              <a:gd name="T7" fmla="*/ 103677 h 498"/>
              <a:gd name="T8" fmla="*/ 111109 w 497"/>
              <a:gd name="T9" fmla="*/ 52063 h 498"/>
              <a:gd name="T10" fmla="*/ 111109 w 497"/>
              <a:gd name="T11" fmla="*/ 175488 h 498"/>
              <a:gd name="T12" fmla="*/ 111109 w 497"/>
              <a:gd name="T13" fmla="*/ 52063 h 498"/>
              <a:gd name="T14" fmla="*/ 111109 w 497"/>
              <a:gd name="T15" fmla="*/ 155291 h 498"/>
              <a:gd name="T16" fmla="*/ 111109 w 497"/>
              <a:gd name="T17" fmla="*/ 67772 h 498"/>
              <a:gd name="T18" fmla="*/ 111109 w 497"/>
              <a:gd name="T19" fmla="*/ 155291 h 498"/>
              <a:gd name="T20" fmla="*/ 31938 w 497"/>
              <a:gd name="T21" fmla="*/ 111756 h 498"/>
              <a:gd name="T22" fmla="*/ 11696 w 497"/>
              <a:gd name="T23" fmla="*/ 103677 h 498"/>
              <a:gd name="T24" fmla="*/ 11696 w 497"/>
              <a:gd name="T25" fmla="*/ 123425 h 498"/>
              <a:gd name="T26" fmla="*/ 31938 w 497"/>
              <a:gd name="T27" fmla="*/ 111756 h 498"/>
              <a:gd name="T28" fmla="*/ 111109 w 497"/>
              <a:gd name="T29" fmla="*/ 35906 h 498"/>
              <a:gd name="T30" fmla="*/ 119206 w 497"/>
              <a:gd name="T31" fmla="*/ 12118 h 498"/>
              <a:gd name="T32" fmla="*/ 103462 w 497"/>
              <a:gd name="T33" fmla="*/ 12118 h 498"/>
              <a:gd name="T34" fmla="*/ 111109 w 497"/>
              <a:gd name="T35" fmla="*/ 35906 h 498"/>
              <a:gd name="T36" fmla="*/ 111109 w 497"/>
              <a:gd name="T37" fmla="*/ 191197 h 498"/>
              <a:gd name="T38" fmla="*/ 103462 w 497"/>
              <a:gd name="T39" fmla="*/ 210945 h 498"/>
              <a:gd name="T40" fmla="*/ 119206 w 497"/>
              <a:gd name="T41" fmla="*/ 210945 h 498"/>
              <a:gd name="T42" fmla="*/ 111109 w 497"/>
              <a:gd name="T43" fmla="*/ 191197 h 498"/>
              <a:gd name="T44" fmla="*/ 195228 w 497"/>
              <a:gd name="T45" fmla="*/ 43984 h 498"/>
              <a:gd name="T46" fmla="*/ 179034 w 497"/>
              <a:gd name="T47" fmla="*/ 32315 h 498"/>
              <a:gd name="T48" fmla="*/ 170937 w 497"/>
              <a:gd name="T49" fmla="*/ 52063 h 498"/>
              <a:gd name="T50" fmla="*/ 195228 w 497"/>
              <a:gd name="T51" fmla="*/ 43984 h 498"/>
              <a:gd name="T52" fmla="*/ 35537 w 497"/>
              <a:gd name="T53" fmla="*/ 175488 h 498"/>
              <a:gd name="T54" fmla="*/ 27440 w 497"/>
              <a:gd name="T55" fmla="*/ 195236 h 498"/>
              <a:gd name="T56" fmla="*/ 47683 w 497"/>
              <a:gd name="T57" fmla="*/ 187158 h 498"/>
              <a:gd name="T58" fmla="*/ 35537 w 497"/>
              <a:gd name="T59" fmla="*/ 175488 h 498"/>
              <a:gd name="T60" fmla="*/ 43634 w 497"/>
              <a:gd name="T61" fmla="*/ 32315 h 498"/>
              <a:gd name="T62" fmla="*/ 27440 w 497"/>
              <a:gd name="T63" fmla="*/ 43984 h 498"/>
              <a:gd name="T64" fmla="*/ 51731 w 497"/>
              <a:gd name="T65" fmla="*/ 52063 h 498"/>
              <a:gd name="T66" fmla="*/ 43634 w 497"/>
              <a:gd name="T67" fmla="*/ 32315 h 498"/>
              <a:gd name="T68" fmla="*/ 170937 w 497"/>
              <a:gd name="T69" fmla="*/ 187158 h 498"/>
              <a:gd name="T70" fmla="*/ 195228 w 497"/>
              <a:gd name="T71" fmla="*/ 195236 h 498"/>
              <a:gd name="T72" fmla="*/ 187131 w 497"/>
              <a:gd name="T73" fmla="*/ 175488 h 498"/>
              <a:gd name="T74" fmla="*/ 170937 w 497"/>
              <a:gd name="T75" fmla="*/ 187158 h 4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41" name="Freeform 90">
            <a:extLst>
              <a:ext uri="{FF2B5EF4-FFF2-40B4-BE49-F238E27FC236}">
                <a16:creationId xmlns:a16="http://schemas.microsoft.com/office/drawing/2014/main" id="{A9BE1ED3-F84E-47A7-94BA-F3247702A4FC}"/>
              </a:ext>
            </a:extLst>
          </p:cNvPr>
          <p:cNvSpPr>
            <a:spLocks noChangeArrowheads="1"/>
          </p:cNvSpPr>
          <p:nvPr/>
        </p:nvSpPr>
        <p:spPr bwMode="auto">
          <a:xfrm>
            <a:off x="7388835" y="5205399"/>
            <a:ext cx="551822" cy="271971"/>
          </a:xfrm>
          <a:custGeom>
            <a:avLst/>
            <a:gdLst>
              <a:gd name="T0" fmla="*/ 199327 w 498"/>
              <a:gd name="T1" fmla="*/ 0 h 248"/>
              <a:gd name="T2" fmla="*/ 199327 w 498"/>
              <a:gd name="T3" fmla="*/ 0 h 248"/>
              <a:gd name="T4" fmla="*/ 23794 w 498"/>
              <a:gd name="T5" fmla="*/ 0 h 248"/>
              <a:gd name="T6" fmla="*/ 0 w 498"/>
              <a:gd name="T7" fmla="*/ 23672 h 248"/>
              <a:gd name="T8" fmla="*/ 0 w 498"/>
              <a:gd name="T9" fmla="*/ 90668 h 248"/>
              <a:gd name="T10" fmla="*/ 23794 w 498"/>
              <a:gd name="T11" fmla="*/ 110320 h 248"/>
              <a:gd name="T12" fmla="*/ 199327 w 498"/>
              <a:gd name="T13" fmla="*/ 110320 h 248"/>
              <a:gd name="T14" fmla="*/ 223121 w 498"/>
              <a:gd name="T15" fmla="*/ 90668 h 248"/>
              <a:gd name="T16" fmla="*/ 223121 w 498"/>
              <a:gd name="T17" fmla="*/ 23672 h 248"/>
              <a:gd name="T18" fmla="*/ 199327 w 498"/>
              <a:gd name="T19" fmla="*/ 0 h 248"/>
              <a:gd name="T20" fmla="*/ 199327 w 498"/>
              <a:gd name="T21" fmla="*/ 90668 h 248"/>
              <a:gd name="T22" fmla="*/ 199327 w 498"/>
              <a:gd name="T23" fmla="*/ 90668 h 248"/>
              <a:gd name="T24" fmla="*/ 23794 w 498"/>
              <a:gd name="T25" fmla="*/ 90668 h 248"/>
              <a:gd name="T26" fmla="*/ 23794 w 498"/>
              <a:gd name="T27" fmla="*/ 23672 h 248"/>
              <a:gd name="T28" fmla="*/ 199327 w 498"/>
              <a:gd name="T29" fmla="*/ 23672 h 248"/>
              <a:gd name="T30" fmla="*/ 199327 w 498"/>
              <a:gd name="T31" fmla="*/ 90668 h 248"/>
              <a:gd name="T32" fmla="*/ 191247 w 498"/>
              <a:gd name="T33" fmla="*/ 35285 h 248"/>
              <a:gd name="T34" fmla="*/ 191247 w 498"/>
              <a:gd name="T35" fmla="*/ 35285 h 248"/>
              <a:gd name="T36" fmla="*/ 143211 w 498"/>
              <a:gd name="T37" fmla="*/ 35285 h 248"/>
              <a:gd name="T38" fmla="*/ 143211 w 498"/>
              <a:gd name="T39" fmla="*/ 79055 h 248"/>
              <a:gd name="T40" fmla="*/ 191247 w 498"/>
              <a:gd name="T41" fmla="*/ 79055 h 248"/>
              <a:gd name="T42" fmla="*/ 191247 w 498"/>
              <a:gd name="T43" fmla="*/ 35285 h 248"/>
              <a:gd name="T44" fmla="*/ 79911 w 498"/>
              <a:gd name="T45" fmla="*/ 35285 h 248"/>
              <a:gd name="T46" fmla="*/ 79911 w 498"/>
              <a:gd name="T47" fmla="*/ 35285 h 248"/>
              <a:gd name="T48" fmla="*/ 32323 w 498"/>
              <a:gd name="T49" fmla="*/ 35285 h 248"/>
              <a:gd name="T50" fmla="*/ 32323 w 498"/>
              <a:gd name="T51" fmla="*/ 79055 h 248"/>
              <a:gd name="T52" fmla="*/ 79911 w 498"/>
              <a:gd name="T53" fmla="*/ 79055 h 248"/>
              <a:gd name="T54" fmla="*/ 79911 w 498"/>
              <a:gd name="T55" fmla="*/ 35285 h 248"/>
              <a:gd name="T56" fmla="*/ 135130 w 498"/>
              <a:gd name="T57" fmla="*/ 35285 h 248"/>
              <a:gd name="T58" fmla="*/ 135130 w 498"/>
              <a:gd name="T59" fmla="*/ 35285 h 248"/>
              <a:gd name="T60" fmla="*/ 87542 w 498"/>
              <a:gd name="T61" fmla="*/ 35285 h 248"/>
              <a:gd name="T62" fmla="*/ 87542 w 498"/>
              <a:gd name="T63" fmla="*/ 79055 h 248"/>
              <a:gd name="T64" fmla="*/ 135130 w 498"/>
              <a:gd name="T65" fmla="*/ 79055 h 248"/>
              <a:gd name="T66" fmla="*/ 135130 w 498"/>
              <a:gd name="T67" fmla="*/ 35285 h 2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42" name="Freeform 91">
            <a:extLst>
              <a:ext uri="{FF2B5EF4-FFF2-40B4-BE49-F238E27FC236}">
                <a16:creationId xmlns:a16="http://schemas.microsoft.com/office/drawing/2014/main" id="{9A8D08C4-B997-4B84-AB20-F174A1B90704}"/>
              </a:ext>
            </a:extLst>
          </p:cNvPr>
          <p:cNvSpPr>
            <a:spLocks noChangeArrowheads="1"/>
          </p:cNvSpPr>
          <p:nvPr/>
        </p:nvSpPr>
        <p:spPr bwMode="auto">
          <a:xfrm>
            <a:off x="8677723" y="5205399"/>
            <a:ext cx="555762" cy="271971"/>
          </a:xfrm>
          <a:custGeom>
            <a:avLst/>
            <a:gdLst>
              <a:gd name="T0" fmla="*/ 199277 w 497"/>
              <a:gd name="T1" fmla="*/ 0 h 248"/>
              <a:gd name="T2" fmla="*/ 199277 w 497"/>
              <a:gd name="T3" fmla="*/ 0 h 248"/>
              <a:gd name="T4" fmla="*/ 23841 w 497"/>
              <a:gd name="T5" fmla="*/ 0 h 248"/>
              <a:gd name="T6" fmla="*/ 0 w 497"/>
              <a:gd name="T7" fmla="*/ 23672 h 248"/>
              <a:gd name="T8" fmla="*/ 0 w 497"/>
              <a:gd name="T9" fmla="*/ 90668 h 248"/>
              <a:gd name="T10" fmla="*/ 23841 w 497"/>
              <a:gd name="T11" fmla="*/ 110320 h 248"/>
              <a:gd name="T12" fmla="*/ 199277 w 497"/>
              <a:gd name="T13" fmla="*/ 110320 h 248"/>
              <a:gd name="T14" fmla="*/ 223118 w 497"/>
              <a:gd name="T15" fmla="*/ 90668 h 248"/>
              <a:gd name="T16" fmla="*/ 223118 w 497"/>
              <a:gd name="T17" fmla="*/ 23672 h 248"/>
              <a:gd name="T18" fmla="*/ 199277 w 497"/>
              <a:gd name="T19" fmla="*/ 0 h 248"/>
              <a:gd name="T20" fmla="*/ 199277 w 497"/>
              <a:gd name="T21" fmla="*/ 90668 h 248"/>
              <a:gd name="T22" fmla="*/ 199277 w 497"/>
              <a:gd name="T23" fmla="*/ 90668 h 248"/>
              <a:gd name="T24" fmla="*/ 23841 w 497"/>
              <a:gd name="T25" fmla="*/ 90668 h 248"/>
              <a:gd name="T26" fmla="*/ 23841 w 497"/>
              <a:gd name="T27" fmla="*/ 23672 h 248"/>
              <a:gd name="T28" fmla="*/ 199277 w 497"/>
              <a:gd name="T29" fmla="*/ 23672 h 248"/>
              <a:gd name="T30" fmla="*/ 199277 w 497"/>
              <a:gd name="T31" fmla="*/ 90668 h 248"/>
              <a:gd name="T32" fmla="*/ 79621 w 497"/>
              <a:gd name="T33" fmla="*/ 35285 h 248"/>
              <a:gd name="T34" fmla="*/ 79621 w 497"/>
              <a:gd name="T35" fmla="*/ 35285 h 248"/>
              <a:gd name="T36" fmla="*/ 31938 w 497"/>
              <a:gd name="T37" fmla="*/ 35285 h 248"/>
              <a:gd name="T38" fmla="*/ 31938 w 497"/>
              <a:gd name="T39" fmla="*/ 79055 h 248"/>
              <a:gd name="T40" fmla="*/ 79621 w 497"/>
              <a:gd name="T41" fmla="*/ 79055 h 248"/>
              <a:gd name="T42" fmla="*/ 79621 w 497"/>
              <a:gd name="T43" fmla="*/ 35285 h 248"/>
              <a:gd name="T44" fmla="*/ 135400 w 497"/>
              <a:gd name="T45" fmla="*/ 35285 h 248"/>
              <a:gd name="T46" fmla="*/ 135400 w 497"/>
              <a:gd name="T47" fmla="*/ 35285 h 248"/>
              <a:gd name="T48" fmla="*/ 87718 w 497"/>
              <a:gd name="T49" fmla="*/ 35285 h 248"/>
              <a:gd name="T50" fmla="*/ 87718 w 497"/>
              <a:gd name="T51" fmla="*/ 79055 h 248"/>
              <a:gd name="T52" fmla="*/ 135400 w 497"/>
              <a:gd name="T53" fmla="*/ 79055 h 248"/>
              <a:gd name="T54" fmla="*/ 135400 w 497"/>
              <a:gd name="T55" fmla="*/ 35285 h 2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43" name="Freeform 92">
            <a:extLst>
              <a:ext uri="{FF2B5EF4-FFF2-40B4-BE49-F238E27FC236}">
                <a16:creationId xmlns:a16="http://schemas.microsoft.com/office/drawing/2014/main" id="{B785428F-3F4E-40B3-A00D-320B70CC4D3A}"/>
              </a:ext>
            </a:extLst>
          </p:cNvPr>
          <p:cNvSpPr>
            <a:spLocks noChangeArrowheads="1"/>
          </p:cNvSpPr>
          <p:nvPr/>
        </p:nvSpPr>
        <p:spPr bwMode="auto">
          <a:xfrm>
            <a:off x="10020250" y="5205399"/>
            <a:ext cx="555762" cy="271971"/>
          </a:xfrm>
          <a:custGeom>
            <a:avLst/>
            <a:gdLst>
              <a:gd name="T0" fmla="*/ 199279 w 497"/>
              <a:gd name="T1" fmla="*/ 0 h 248"/>
              <a:gd name="T2" fmla="*/ 199279 w 497"/>
              <a:gd name="T3" fmla="*/ 0 h 248"/>
              <a:gd name="T4" fmla="*/ 23841 w 497"/>
              <a:gd name="T5" fmla="*/ 0 h 248"/>
              <a:gd name="T6" fmla="*/ 0 w 497"/>
              <a:gd name="T7" fmla="*/ 23672 h 248"/>
              <a:gd name="T8" fmla="*/ 0 w 497"/>
              <a:gd name="T9" fmla="*/ 90668 h 248"/>
              <a:gd name="T10" fmla="*/ 23841 w 497"/>
              <a:gd name="T11" fmla="*/ 110320 h 248"/>
              <a:gd name="T12" fmla="*/ 199279 w 497"/>
              <a:gd name="T13" fmla="*/ 110320 h 248"/>
              <a:gd name="T14" fmla="*/ 223120 w 497"/>
              <a:gd name="T15" fmla="*/ 90668 h 248"/>
              <a:gd name="T16" fmla="*/ 223120 w 497"/>
              <a:gd name="T17" fmla="*/ 23672 h 248"/>
              <a:gd name="T18" fmla="*/ 199279 w 497"/>
              <a:gd name="T19" fmla="*/ 0 h 248"/>
              <a:gd name="T20" fmla="*/ 199279 w 497"/>
              <a:gd name="T21" fmla="*/ 90668 h 248"/>
              <a:gd name="T22" fmla="*/ 199279 w 497"/>
              <a:gd name="T23" fmla="*/ 90668 h 248"/>
              <a:gd name="T24" fmla="*/ 23841 w 497"/>
              <a:gd name="T25" fmla="*/ 90668 h 248"/>
              <a:gd name="T26" fmla="*/ 23841 w 497"/>
              <a:gd name="T27" fmla="*/ 23672 h 248"/>
              <a:gd name="T28" fmla="*/ 199279 w 497"/>
              <a:gd name="T29" fmla="*/ 23672 h 248"/>
              <a:gd name="T30" fmla="*/ 199279 w 497"/>
              <a:gd name="T31" fmla="*/ 90668 h 248"/>
              <a:gd name="T32" fmla="*/ 79622 w 497"/>
              <a:gd name="T33" fmla="*/ 35285 h 248"/>
              <a:gd name="T34" fmla="*/ 79622 w 497"/>
              <a:gd name="T35" fmla="*/ 35285 h 248"/>
              <a:gd name="T36" fmla="*/ 31939 w 497"/>
              <a:gd name="T37" fmla="*/ 35285 h 248"/>
              <a:gd name="T38" fmla="*/ 31939 w 497"/>
              <a:gd name="T39" fmla="*/ 79055 h 248"/>
              <a:gd name="T40" fmla="*/ 79622 w 497"/>
              <a:gd name="T41" fmla="*/ 79055 h 248"/>
              <a:gd name="T42" fmla="*/ 79622 w 497"/>
              <a:gd name="T43" fmla="*/ 35285 h 2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44" name="Freeform 93">
            <a:extLst>
              <a:ext uri="{FF2B5EF4-FFF2-40B4-BE49-F238E27FC236}">
                <a16:creationId xmlns:a16="http://schemas.microsoft.com/office/drawing/2014/main" id="{2FD9B242-F089-4D50-ADB4-8C63541DF3E6}"/>
              </a:ext>
            </a:extLst>
          </p:cNvPr>
          <p:cNvSpPr>
            <a:spLocks noChangeArrowheads="1"/>
          </p:cNvSpPr>
          <p:nvPr/>
        </p:nvSpPr>
        <p:spPr bwMode="auto">
          <a:xfrm>
            <a:off x="11324862" y="5205399"/>
            <a:ext cx="555765" cy="271971"/>
          </a:xfrm>
          <a:custGeom>
            <a:avLst/>
            <a:gdLst>
              <a:gd name="T0" fmla="*/ 198827 w 497"/>
              <a:gd name="T1" fmla="*/ 0 h 248"/>
              <a:gd name="T2" fmla="*/ 198827 w 497"/>
              <a:gd name="T3" fmla="*/ 0 h 248"/>
              <a:gd name="T4" fmla="*/ 23841 w 497"/>
              <a:gd name="T5" fmla="*/ 0 h 248"/>
              <a:gd name="T6" fmla="*/ 0 w 497"/>
              <a:gd name="T7" fmla="*/ 23672 h 248"/>
              <a:gd name="T8" fmla="*/ 0 w 497"/>
              <a:gd name="T9" fmla="*/ 90668 h 248"/>
              <a:gd name="T10" fmla="*/ 23841 w 497"/>
              <a:gd name="T11" fmla="*/ 110320 h 248"/>
              <a:gd name="T12" fmla="*/ 198827 w 497"/>
              <a:gd name="T13" fmla="*/ 110320 h 248"/>
              <a:gd name="T14" fmla="*/ 223118 w 497"/>
              <a:gd name="T15" fmla="*/ 90668 h 248"/>
              <a:gd name="T16" fmla="*/ 223118 w 497"/>
              <a:gd name="T17" fmla="*/ 23672 h 248"/>
              <a:gd name="T18" fmla="*/ 198827 w 497"/>
              <a:gd name="T19" fmla="*/ 0 h 248"/>
              <a:gd name="T20" fmla="*/ 198827 w 497"/>
              <a:gd name="T21" fmla="*/ 90668 h 248"/>
              <a:gd name="T22" fmla="*/ 198827 w 497"/>
              <a:gd name="T23" fmla="*/ 90668 h 248"/>
              <a:gd name="T24" fmla="*/ 23841 w 497"/>
              <a:gd name="T25" fmla="*/ 90668 h 248"/>
              <a:gd name="T26" fmla="*/ 23841 w 497"/>
              <a:gd name="T27" fmla="*/ 23672 h 248"/>
              <a:gd name="T28" fmla="*/ 198827 w 497"/>
              <a:gd name="T29" fmla="*/ 23672 h 248"/>
              <a:gd name="T30" fmla="*/ 198827 w 497"/>
              <a:gd name="T31" fmla="*/ 90668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45" name="Freeform 108">
            <a:extLst>
              <a:ext uri="{FF2B5EF4-FFF2-40B4-BE49-F238E27FC236}">
                <a16:creationId xmlns:a16="http://schemas.microsoft.com/office/drawing/2014/main" id="{27E8BB66-DFB6-406B-AB33-2D54887AA685}"/>
              </a:ext>
            </a:extLst>
          </p:cNvPr>
          <p:cNvSpPr>
            <a:spLocks noChangeArrowheads="1"/>
          </p:cNvSpPr>
          <p:nvPr/>
        </p:nvSpPr>
        <p:spPr bwMode="auto">
          <a:xfrm>
            <a:off x="4756372" y="7064419"/>
            <a:ext cx="555762" cy="551822"/>
          </a:xfrm>
          <a:custGeom>
            <a:avLst/>
            <a:gdLst>
              <a:gd name="T0" fmla="*/ 210975 w 497"/>
              <a:gd name="T1" fmla="*/ 103677 h 498"/>
              <a:gd name="T2" fmla="*/ 191182 w 497"/>
              <a:gd name="T3" fmla="*/ 111756 h 498"/>
              <a:gd name="T4" fmla="*/ 210975 w 497"/>
              <a:gd name="T5" fmla="*/ 123425 h 498"/>
              <a:gd name="T6" fmla="*/ 210975 w 497"/>
              <a:gd name="T7" fmla="*/ 103677 h 498"/>
              <a:gd name="T8" fmla="*/ 111560 w 497"/>
              <a:gd name="T9" fmla="*/ 52063 h 498"/>
              <a:gd name="T10" fmla="*/ 111560 w 497"/>
              <a:gd name="T11" fmla="*/ 175488 h 498"/>
              <a:gd name="T12" fmla="*/ 111560 w 497"/>
              <a:gd name="T13" fmla="*/ 52063 h 498"/>
              <a:gd name="T14" fmla="*/ 111560 w 497"/>
              <a:gd name="T15" fmla="*/ 155291 h 498"/>
              <a:gd name="T16" fmla="*/ 111560 w 497"/>
              <a:gd name="T17" fmla="*/ 67772 h 498"/>
              <a:gd name="T18" fmla="*/ 31939 w 497"/>
              <a:gd name="T19" fmla="*/ 111756 h 498"/>
              <a:gd name="T20" fmla="*/ 23841 w 497"/>
              <a:gd name="T21" fmla="*/ 103677 h 498"/>
              <a:gd name="T22" fmla="*/ 0 w 497"/>
              <a:gd name="T23" fmla="*/ 111756 h 498"/>
              <a:gd name="T24" fmla="*/ 23841 w 497"/>
              <a:gd name="T25" fmla="*/ 123425 h 498"/>
              <a:gd name="T26" fmla="*/ 111560 w 497"/>
              <a:gd name="T27" fmla="*/ 35906 h 498"/>
              <a:gd name="T28" fmla="*/ 119207 w 497"/>
              <a:gd name="T29" fmla="*/ 23787 h 498"/>
              <a:gd name="T30" fmla="*/ 111560 w 497"/>
              <a:gd name="T31" fmla="*/ 0 h 498"/>
              <a:gd name="T32" fmla="*/ 103463 w 497"/>
              <a:gd name="T33" fmla="*/ 23787 h 498"/>
              <a:gd name="T34" fmla="*/ 111560 w 497"/>
              <a:gd name="T35" fmla="*/ 191197 h 498"/>
              <a:gd name="T36" fmla="*/ 103463 w 497"/>
              <a:gd name="T37" fmla="*/ 203315 h 498"/>
              <a:gd name="T38" fmla="*/ 111560 w 497"/>
              <a:gd name="T39" fmla="*/ 223063 h 498"/>
              <a:gd name="T40" fmla="*/ 119207 w 497"/>
              <a:gd name="T41" fmla="*/ 203315 h 498"/>
              <a:gd name="T42" fmla="*/ 195230 w 497"/>
              <a:gd name="T43" fmla="*/ 43984 h 498"/>
              <a:gd name="T44" fmla="*/ 195230 w 497"/>
              <a:gd name="T45" fmla="*/ 27827 h 498"/>
              <a:gd name="T46" fmla="*/ 171389 w 497"/>
              <a:gd name="T47" fmla="*/ 39945 h 498"/>
              <a:gd name="T48" fmla="*/ 187133 w 497"/>
              <a:gd name="T49" fmla="*/ 52063 h 498"/>
              <a:gd name="T50" fmla="*/ 35987 w 497"/>
              <a:gd name="T51" fmla="*/ 175488 h 498"/>
              <a:gd name="T52" fmla="*/ 27890 w 497"/>
              <a:gd name="T53" fmla="*/ 183118 h 498"/>
              <a:gd name="T54" fmla="*/ 43634 w 497"/>
              <a:gd name="T55" fmla="*/ 195236 h 498"/>
              <a:gd name="T56" fmla="*/ 51731 w 497"/>
              <a:gd name="T57" fmla="*/ 171000 h 498"/>
              <a:gd name="T58" fmla="*/ 43634 w 497"/>
              <a:gd name="T59" fmla="*/ 32315 h 498"/>
              <a:gd name="T60" fmla="*/ 27890 w 497"/>
              <a:gd name="T61" fmla="*/ 27827 h 498"/>
              <a:gd name="T62" fmla="*/ 35987 w 497"/>
              <a:gd name="T63" fmla="*/ 52063 h 498"/>
              <a:gd name="T64" fmla="*/ 47683 w 497"/>
              <a:gd name="T65" fmla="*/ 39945 h 498"/>
              <a:gd name="T66" fmla="*/ 171389 w 497"/>
              <a:gd name="T67" fmla="*/ 187158 h 498"/>
              <a:gd name="T68" fmla="*/ 179486 w 497"/>
              <a:gd name="T69" fmla="*/ 195236 h 498"/>
              <a:gd name="T70" fmla="*/ 195230 w 497"/>
              <a:gd name="T71" fmla="*/ 183118 h 498"/>
              <a:gd name="T72" fmla="*/ 171389 w 497"/>
              <a:gd name="T73" fmla="*/ 171000 h 4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47" name="Freeform 96">
            <a:extLst>
              <a:ext uri="{FF2B5EF4-FFF2-40B4-BE49-F238E27FC236}">
                <a16:creationId xmlns:a16="http://schemas.microsoft.com/office/drawing/2014/main" id="{8471E173-46B3-4528-9C07-36AB19A66100}"/>
              </a:ext>
            </a:extLst>
          </p:cNvPr>
          <p:cNvSpPr>
            <a:spLocks noEditPoints="1"/>
          </p:cNvSpPr>
          <p:nvPr/>
        </p:nvSpPr>
        <p:spPr bwMode="auto">
          <a:xfrm>
            <a:off x="16586342" y="10242557"/>
            <a:ext cx="413527" cy="439372"/>
          </a:xfrm>
          <a:custGeom>
            <a:avLst/>
            <a:gdLst>
              <a:gd name="T0" fmla="*/ 103322 w 59"/>
              <a:gd name="T1" fmla="*/ 215900 h 63"/>
              <a:gd name="T2" fmla="*/ 0 w 59"/>
              <a:gd name="T3" fmla="*/ 116517 h 63"/>
              <a:gd name="T4" fmla="*/ 41329 w 59"/>
              <a:gd name="T5" fmla="*/ 34270 h 63"/>
              <a:gd name="T6" fmla="*/ 65437 w 59"/>
              <a:gd name="T7" fmla="*/ 37697 h 63"/>
              <a:gd name="T8" fmla="*/ 61993 w 59"/>
              <a:gd name="T9" fmla="*/ 61686 h 63"/>
              <a:gd name="T10" fmla="*/ 34441 w 59"/>
              <a:gd name="T11" fmla="*/ 116517 h 63"/>
              <a:gd name="T12" fmla="*/ 103322 w 59"/>
              <a:gd name="T13" fmla="*/ 181630 h 63"/>
              <a:gd name="T14" fmla="*/ 168759 w 59"/>
              <a:gd name="T15" fmla="*/ 116517 h 63"/>
              <a:gd name="T16" fmla="*/ 141207 w 59"/>
              <a:gd name="T17" fmla="*/ 61686 h 63"/>
              <a:gd name="T18" fmla="*/ 137763 w 59"/>
              <a:gd name="T19" fmla="*/ 37697 h 63"/>
              <a:gd name="T20" fmla="*/ 161871 w 59"/>
              <a:gd name="T21" fmla="*/ 34270 h 63"/>
              <a:gd name="T22" fmla="*/ 203200 w 59"/>
              <a:gd name="T23" fmla="*/ 116517 h 63"/>
              <a:gd name="T24" fmla="*/ 103322 w 59"/>
              <a:gd name="T25" fmla="*/ 215900 h 63"/>
              <a:gd name="T26" fmla="*/ 117098 w 59"/>
              <a:gd name="T27" fmla="*/ 99383 h 63"/>
              <a:gd name="T28" fmla="*/ 103322 w 59"/>
              <a:gd name="T29" fmla="*/ 116517 h 63"/>
              <a:gd name="T30" fmla="*/ 86102 w 59"/>
              <a:gd name="T31" fmla="*/ 99383 h 63"/>
              <a:gd name="T32" fmla="*/ 86102 w 59"/>
              <a:gd name="T33" fmla="*/ 17135 h 63"/>
              <a:gd name="T34" fmla="*/ 103322 w 59"/>
              <a:gd name="T35" fmla="*/ 0 h 63"/>
              <a:gd name="T36" fmla="*/ 117098 w 59"/>
              <a:gd name="T37" fmla="*/ 17135 h 63"/>
              <a:gd name="T38" fmla="*/ 117098 w 59"/>
              <a:gd name="T39" fmla="*/ 99383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3">
                <a:moveTo>
                  <a:pt x="30" y="63"/>
                </a:moveTo>
                <a:cubicBezTo>
                  <a:pt x="14" y="63"/>
                  <a:pt x="0" y="50"/>
                  <a:pt x="0" y="34"/>
                </a:cubicBezTo>
                <a:cubicBezTo>
                  <a:pt x="0" y="24"/>
                  <a:pt x="5" y="16"/>
                  <a:pt x="12" y="10"/>
                </a:cubicBezTo>
                <a:cubicBezTo>
                  <a:pt x="14" y="9"/>
                  <a:pt x="17" y="9"/>
                  <a:pt x="19" y="11"/>
                </a:cubicBezTo>
                <a:cubicBezTo>
                  <a:pt x="21" y="14"/>
                  <a:pt x="20" y="17"/>
                  <a:pt x="18" y="18"/>
                </a:cubicBezTo>
                <a:cubicBezTo>
                  <a:pt x="13" y="22"/>
                  <a:pt x="10" y="28"/>
                  <a:pt x="10" y="34"/>
                </a:cubicBezTo>
                <a:cubicBezTo>
                  <a:pt x="10" y="44"/>
                  <a:pt x="19" y="53"/>
                  <a:pt x="30" y="53"/>
                </a:cubicBezTo>
                <a:cubicBezTo>
                  <a:pt x="40" y="53"/>
                  <a:pt x="49" y="44"/>
                  <a:pt x="49" y="34"/>
                </a:cubicBezTo>
                <a:cubicBezTo>
                  <a:pt x="49" y="28"/>
                  <a:pt x="46" y="22"/>
                  <a:pt x="41" y="18"/>
                </a:cubicBezTo>
                <a:cubicBezTo>
                  <a:pt x="39" y="17"/>
                  <a:pt x="39" y="14"/>
                  <a:pt x="40" y="11"/>
                </a:cubicBezTo>
                <a:cubicBezTo>
                  <a:pt x="42" y="9"/>
                  <a:pt x="45" y="9"/>
                  <a:pt x="47" y="10"/>
                </a:cubicBezTo>
                <a:cubicBezTo>
                  <a:pt x="55" y="16"/>
                  <a:pt x="59" y="24"/>
                  <a:pt x="59" y="34"/>
                </a:cubicBezTo>
                <a:cubicBezTo>
                  <a:pt x="59" y="50"/>
                  <a:pt x="46" y="63"/>
                  <a:pt x="30" y="63"/>
                </a:cubicBezTo>
                <a:close/>
                <a:moveTo>
                  <a:pt x="34" y="29"/>
                </a:moveTo>
                <a:cubicBezTo>
                  <a:pt x="34" y="32"/>
                  <a:pt x="32" y="34"/>
                  <a:pt x="30" y="34"/>
                </a:cubicBezTo>
                <a:cubicBezTo>
                  <a:pt x="27" y="34"/>
                  <a:pt x="25" y="32"/>
                  <a:pt x="25" y="29"/>
                </a:cubicBezTo>
                <a:cubicBezTo>
                  <a:pt x="25" y="5"/>
                  <a:pt x="25" y="5"/>
                  <a:pt x="25" y="5"/>
                </a:cubicBezTo>
                <a:cubicBezTo>
                  <a:pt x="25" y="2"/>
                  <a:pt x="27" y="0"/>
                  <a:pt x="30" y="0"/>
                </a:cubicBezTo>
                <a:cubicBezTo>
                  <a:pt x="32" y="0"/>
                  <a:pt x="34" y="2"/>
                  <a:pt x="34" y="5"/>
                </a:cubicBezTo>
                <a:lnTo>
                  <a:pt x="3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133">
            <a:extLst>
              <a:ext uri="{FF2B5EF4-FFF2-40B4-BE49-F238E27FC236}">
                <a16:creationId xmlns:a16="http://schemas.microsoft.com/office/drawing/2014/main" id="{18863179-0964-49D9-B517-34202AE3E887}"/>
              </a:ext>
            </a:extLst>
          </p:cNvPr>
          <p:cNvSpPr>
            <a:spLocks noEditPoints="1"/>
          </p:cNvSpPr>
          <p:nvPr/>
        </p:nvSpPr>
        <p:spPr bwMode="auto">
          <a:xfrm>
            <a:off x="4842038" y="9259922"/>
            <a:ext cx="439372" cy="442602"/>
          </a:xfrm>
          <a:custGeom>
            <a:avLst/>
            <a:gdLst>
              <a:gd name="T0" fmla="*/ 3427 w 63"/>
              <a:gd name="T1" fmla="*/ 144991 h 63"/>
              <a:gd name="T2" fmla="*/ 3427 w 63"/>
              <a:gd name="T3" fmla="*/ 138087 h 63"/>
              <a:gd name="T4" fmla="*/ 47978 w 63"/>
              <a:gd name="T5" fmla="*/ 141539 h 63"/>
              <a:gd name="T6" fmla="*/ 102810 w 63"/>
              <a:gd name="T7" fmla="*/ 65591 h 63"/>
              <a:gd name="T8" fmla="*/ 58259 w 63"/>
              <a:gd name="T9" fmla="*/ 27617 h 63"/>
              <a:gd name="T10" fmla="*/ 30843 w 63"/>
              <a:gd name="T11" fmla="*/ 48330 h 63"/>
              <a:gd name="T12" fmla="*/ 30843 w 63"/>
              <a:gd name="T13" fmla="*/ 65591 h 63"/>
              <a:gd name="T14" fmla="*/ 61686 w 63"/>
              <a:gd name="T15" fmla="*/ 134635 h 63"/>
              <a:gd name="T16" fmla="*/ 13708 w 63"/>
              <a:gd name="T17" fmla="*/ 82852 h 63"/>
              <a:gd name="T18" fmla="*/ 13708 w 63"/>
              <a:gd name="T19" fmla="*/ 31070 h 63"/>
              <a:gd name="T20" fmla="*/ 58259 w 63"/>
              <a:gd name="T21" fmla="*/ 0 h 63"/>
              <a:gd name="T22" fmla="*/ 126798 w 63"/>
              <a:gd name="T23" fmla="*/ 55235 h 63"/>
              <a:gd name="T24" fmla="*/ 102810 w 63"/>
              <a:gd name="T25" fmla="*/ 65591 h 63"/>
              <a:gd name="T26" fmla="*/ 20562 w 63"/>
              <a:gd name="T27" fmla="*/ 200226 h 63"/>
              <a:gd name="T28" fmla="*/ 17135 w 63"/>
              <a:gd name="T29" fmla="*/ 193322 h 63"/>
              <a:gd name="T30" fmla="*/ 54832 w 63"/>
              <a:gd name="T31" fmla="*/ 158800 h 63"/>
              <a:gd name="T32" fmla="*/ 23989 w 63"/>
              <a:gd name="T33" fmla="*/ 200226 h 63"/>
              <a:gd name="T34" fmla="*/ 75394 w 63"/>
              <a:gd name="T35" fmla="*/ 217487 h 63"/>
              <a:gd name="T36" fmla="*/ 68540 w 63"/>
              <a:gd name="T37" fmla="*/ 169157 h 63"/>
              <a:gd name="T38" fmla="*/ 78821 w 63"/>
              <a:gd name="T39" fmla="*/ 169157 h 63"/>
              <a:gd name="T40" fmla="*/ 202192 w 63"/>
              <a:gd name="T41" fmla="*/ 186417 h 63"/>
              <a:gd name="T42" fmla="*/ 157641 w 63"/>
              <a:gd name="T43" fmla="*/ 214035 h 63"/>
              <a:gd name="T44" fmla="*/ 85675 w 63"/>
              <a:gd name="T45" fmla="*/ 158800 h 63"/>
              <a:gd name="T46" fmla="*/ 113090 w 63"/>
              <a:gd name="T47" fmla="*/ 148444 h 63"/>
              <a:gd name="T48" fmla="*/ 164495 w 63"/>
              <a:gd name="T49" fmla="*/ 186417 h 63"/>
              <a:gd name="T50" fmla="*/ 188484 w 63"/>
              <a:gd name="T51" fmla="*/ 158800 h 63"/>
              <a:gd name="T52" fmla="*/ 150787 w 63"/>
              <a:gd name="T53" fmla="*/ 113922 h 63"/>
              <a:gd name="T54" fmla="*/ 157641 w 63"/>
              <a:gd name="T55" fmla="*/ 86304 h 63"/>
              <a:gd name="T56" fmla="*/ 212473 w 63"/>
              <a:gd name="T57" fmla="*/ 158800 h 63"/>
              <a:gd name="T58" fmla="*/ 143933 w 63"/>
              <a:gd name="T59" fmla="*/ 44878 h 63"/>
              <a:gd name="T60" fmla="*/ 137079 w 63"/>
              <a:gd name="T61" fmla="*/ 44878 h 63"/>
              <a:gd name="T62" fmla="*/ 140506 w 63"/>
              <a:gd name="T63" fmla="*/ 0 h 63"/>
              <a:gd name="T64" fmla="*/ 143933 w 63"/>
              <a:gd name="T65" fmla="*/ 44878 h 63"/>
              <a:gd name="T66" fmla="*/ 161068 w 63"/>
              <a:gd name="T67" fmla="*/ 58687 h 63"/>
              <a:gd name="T68" fmla="*/ 157641 w 63"/>
              <a:gd name="T69" fmla="*/ 51783 h 63"/>
              <a:gd name="T70" fmla="*/ 198765 w 63"/>
              <a:gd name="T71" fmla="*/ 17261 h 63"/>
              <a:gd name="T72" fmla="*/ 164495 w 63"/>
              <a:gd name="T73" fmla="*/ 55235 h 63"/>
              <a:gd name="T74" fmla="*/ 171349 w 63"/>
              <a:gd name="T75" fmla="*/ 79400 h 63"/>
              <a:gd name="T76" fmla="*/ 171349 w 63"/>
              <a:gd name="T77" fmla="*/ 69043 h 63"/>
              <a:gd name="T78" fmla="*/ 215900 w 63"/>
              <a:gd name="T79" fmla="*/ 75948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134">
            <a:extLst>
              <a:ext uri="{FF2B5EF4-FFF2-40B4-BE49-F238E27FC236}">
                <a16:creationId xmlns:a16="http://schemas.microsoft.com/office/drawing/2014/main" id="{B9FEBBE9-C7C3-46D4-8AB3-AF635BA3889B}"/>
              </a:ext>
            </a:extLst>
          </p:cNvPr>
          <p:cNvSpPr>
            <a:spLocks noEditPoints="1"/>
          </p:cNvSpPr>
          <p:nvPr/>
        </p:nvSpPr>
        <p:spPr bwMode="auto">
          <a:xfrm>
            <a:off x="15340647" y="8188401"/>
            <a:ext cx="581448" cy="552165"/>
          </a:xfrm>
          <a:custGeom>
            <a:avLst/>
            <a:gdLst>
              <a:gd name="T0" fmla="*/ 220663 w 64"/>
              <a:gd name="T1" fmla="*/ 195809 h 61"/>
              <a:gd name="T2" fmla="*/ 206872 w 64"/>
              <a:gd name="T3" fmla="*/ 209550 h 61"/>
              <a:gd name="T4" fmla="*/ 13791 w 64"/>
              <a:gd name="T5" fmla="*/ 209550 h 61"/>
              <a:gd name="T6" fmla="*/ 0 w 64"/>
              <a:gd name="T7" fmla="*/ 195809 h 61"/>
              <a:gd name="T8" fmla="*/ 0 w 64"/>
              <a:gd name="T9" fmla="*/ 154586 h 61"/>
              <a:gd name="T10" fmla="*/ 13791 w 64"/>
              <a:gd name="T11" fmla="*/ 140845 h 61"/>
              <a:gd name="T12" fmla="*/ 68957 w 64"/>
              <a:gd name="T13" fmla="*/ 140845 h 61"/>
              <a:gd name="T14" fmla="*/ 93092 w 64"/>
              <a:gd name="T15" fmla="*/ 158021 h 61"/>
              <a:gd name="T16" fmla="*/ 127571 w 64"/>
              <a:gd name="T17" fmla="*/ 158021 h 61"/>
              <a:gd name="T18" fmla="*/ 151706 w 64"/>
              <a:gd name="T19" fmla="*/ 140845 h 61"/>
              <a:gd name="T20" fmla="*/ 206872 w 64"/>
              <a:gd name="T21" fmla="*/ 140845 h 61"/>
              <a:gd name="T22" fmla="*/ 220663 w 64"/>
              <a:gd name="T23" fmla="*/ 154586 h 61"/>
              <a:gd name="T24" fmla="*/ 220663 w 64"/>
              <a:gd name="T25" fmla="*/ 195809 h 61"/>
              <a:gd name="T26" fmla="*/ 168945 w 64"/>
              <a:gd name="T27" fmla="*/ 75575 h 61"/>
              <a:gd name="T28" fmla="*/ 134467 w 64"/>
              <a:gd name="T29" fmla="*/ 75575 h 61"/>
              <a:gd name="T30" fmla="*/ 134467 w 64"/>
              <a:gd name="T31" fmla="*/ 133975 h 61"/>
              <a:gd name="T32" fmla="*/ 127571 w 64"/>
              <a:gd name="T33" fmla="*/ 140845 h 61"/>
              <a:gd name="T34" fmla="*/ 93092 w 64"/>
              <a:gd name="T35" fmla="*/ 140845 h 61"/>
              <a:gd name="T36" fmla="*/ 86196 w 64"/>
              <a:gd name="T37" fmla="*/ 133975 h 61"/>
              <a:gd name="T38" fmla="*/ 86196 w 64"/>
              <a:gd name="T39" fmla="*/ 75575 h 61"/>
              <a:gd name="T40" fmla="*/ 51718 w 64"/>
              <a:gd name="T41" fmla="*/ 75575 h 61"/>
              <a:gd name="T42" fmla="*/ 44822 w 64"/>
              <a:gd name="T43" fmla="*/ 68705 h 61"/>
              <a:gd name="T44" fmla="*/ 44822 w 64"/>
              <a:gd name="T45" fmla="*/ 61834 h 61"/>
              <a:gd name="T46" fmla="*/ 103436 w 64"/>
              <a:gd name="T47" fmla="*/ 3435 h 61"/>
              <a:gd name="T48" fmla="*/ 110332 w 64"/>
              <a:gd name="T49" fmla="*/ 0 h 61"/>
              <a:gd name="T50" fmla="*/ 117227 w 64"/>
              <a:gd name="T51" fmla="*/ 3435 h 61"/>
              <a:gd name="T52" fmla="*/ 175841 w 64"/>
              <a:gd name="T53" fmla="*/ 61834 h 61"/>
              <a:gd name="T54" fmla="*/ 175841 w 64"/>
              <a:gd name="T55" fmla="*/ 68705 h 61"/>
              <a:gd name="T56" fmla="*/ 168945 w 64"/>
              <a:gd name="T57" fmla="*/ 75575 h 61"/>
              <a:gd name="T58" fmla="*/ 162049 w 64"/>
              <a:gd name="T59" fmla="*/ 175198 h 61"/>
              <a:gd name="T60" fmla="*/ 151706 w 64"/>
              <a:gd name="T61" fmla="*/ 185503 h 61"/>
              <a:gd name="T62" fmla="*/ 162049 w 64"/>
              <a:gd name="T63" fmla="*/ 192374 h 61"/>
              <a:gd name="T64" fmla="*/ 168945 w 64"/>
              <a:gd name="T65" fmla="*/ 185503 h 61"/>
              <a:gd name="T66" fmla="*/ 162049 w 64"/>
              <a:gd name="T67" fmla="*/ 175198 h 61"/>
              <a:gd name="T68" fmla="*/ 193080 w 64"/>
              <a:gd name="T69" fmla="*/ 175198 h 61"/>
              <a:gd name="T70" fmla="*/ 186184 w 64"/>
              <a:gd name="T71" fmla="*/ 185503 h 61"/>
              <a:gd name="T72" fmla="*/ 193080 w 64"/>
              <a:gd name="T73" fmla="*/ 192374 h 61"/>
              <a:gd name="T74" fmla="*/ 203424 w 64"/>
              <a:gd name="T75" fmla="*/ 185503 h 61"/>
              <a:gd name="T76" fmla="*/ 193080 w 64"/>
              <a:gd name="T77" fmla="*/ 175198 h 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61">
                <a:moveTo>
                  <a:pt x="64" y="57"/>
                </a:moveTo>
                <a:cubicBezTo>
                  <a:pt x="64" y="59"/>
                  <a:pt x="62" y="61"/>
                  <a:pt x="60" y="61"/>
                </a:cubicBezTo>
                <a:cubicBezTo>
                  <a:pt x="4" y="61"/>
                  <a:pt x="4" y="61"/>
                  <a:pt x="4" y="61"/>
                </a:cubicBezTo>
                <a:cubicBezTo>
                  <a:pt x="2" y="61"/>
                  <a:pt x="0" y="59"/>
                  <a:pt x="0" y="57"/>
                </a:cubicBezTo>
                <a:cubicBezTo>
                  <a:pt x="0" y="45"/>
                  <a:pt x="0" y="45"/>
                  <a:pt x="0" y="45"/>
                </a:cubicBezTo>
                <a:cubicBezTo>
                  <a:pt x="0" y="43"/>
                  <a:pt x="2" y="41"/>
                  <a:pt x="4" y="41"/>
                </a:cubicBezTo>
                <a:cubicBezTo>
                  <a:pt x="20" y="41"/>
                  <a:pt x="20" y="41"/>
                  <a:pt x="20" y="41"/>
                </a:cubicBezTo>
                <a:cubicBezTo>
                  <a:pt x="21" y="44"/>
                  <a:pt x="24" y="46"/>
                  <a:pt x="27" y="46"/>
                </a:cubicBezTo>
                <a:cubicBezTo>
                  <a:pt x="37" y="46"/>
                  <a:pt x="37" y="46"/>
                  <a:pt x="37" y="46"/>
                </a:cubicBezTo>
                <a:cubicBezTo>
                  <a:pt x="40" y="46"/>
                  <a:pt x="43" y="44"/>
                  <a:pt x="44" y="41"/>
                </a:cubicBezTo>
                <a:cubicBezTo>
                  <a:pt x="60" y="41"/>
                  <a:pt x="60" y="41"/>
                  <a:pt x="60" y="41"/>
                </a:cubicBezTo>
                <a:cubicBezTo>
                  <a:pt x="62" y="41"/>
                  <a:pt x="64" y="43"/>
                  <a:pt x="64" y="45"/>
                </a:cubicBezTo>
                <a:lnTo>
                  <a:pt x="64" y="57"/>
                </a:lnTo>
                <a:close/>
                <a:moveTo>
                  <a:pt x="49" y="22"/>
                </a:moveTo>
                <a:cubicBezTo>
                  <a:pt x="39" y="22"/>
                  <a:pt x="39" y="22"/>
                  <a:pt x="39" y="22"/>
                </a:cubicBezTo>
                <a:cubicBezTo>
                  <a:pt x="39" y="39"/>
                  <a:pt x="39" y="39"/>
                  <a:pt x="39" y="39"/>
                </a:cubicBezTo>
                <a:cubicBezTo>
                  <a:pt x="39" y="40"/>
                  <a:pt x="38" y="41"/>
                  <a:pt x="37" y="41"/>
                </a:cubicBezTo>
                <a:cubicBezTo>
                  <a:pt x="27" y="41"/>
                  <a:pt x="27" y="41"/>
                  <a:pt x="27" y="41"/>
                </a:cubicBezTo>
                <a:cubicBezTo>
                  <a:pt x="26" y="41"/>
                  <a:pt x="25" y="40"/>
                  <a:pt x="25" y="39"/>
                </a:cubicBezTo>
                <a:cubicBezTo>
                  <a:pt x="25" y="22"/>
                  <a:pt x="25" y="22"/>
                  <a:pt x="25" y="22"/>
                </a:cubicBezTo>
                <a:cubicBezTo>
                  <a:pt x="15" y="22"/>
                  <a:pt x="15" y="22"/>
                  <a:pt x="15" y="22"/>
                </a:cubicBezTo>
                <a:cubicBezTo>
                  <a:pt x="14" y="22"/>
                  <a:pt x="13" y="21"/>
                  <a:pt x="13" y="20"/>
                </a:cubicBezTo>
                <a:cubicBezTo>
                  <a:pt x="12" y="20"/>
                  <a:pt x="13" y="19"/>
                  <a:pt x="13" y="18"/>
                </a:cubicBezTo>
                <a:cubicBezTo>
                  <a:pt x="30" y="1"/>
                  <a:pt x="30" y="1"/>
                  <a:pt x="30" y="1"/>
                </a:cubicBezTo>
                <a:cubicBezTo>
                  <a:pt x="31" y="0"/>
                  <a:pt x="31" y="0"/>
                  <a:pt x="32" y="0"/>
                </a:cubicBezTo>
                <a:cubicBezTo>
                  <a:pt x="33" y="0"/>
                  <a:pt x="33" y="0"/>
                  <a:pt x="34" y="1"/>
                </a:cubicBezTo>
                <a:cubicBezTo>
                  <a:pt x="51" y="18"/>
                  <a:pt x="51" y="18"/>
                  <a:pt x="51" y="18"/>
                </a:cubicBezTo>
                <a:cubicBezTo>
                  <a:pt x="51" y="19"/>
                  <a:pt x="52" y="20"/>
                  <a:pt x="51" y="20"/>
                </a:cubicBezTo>
                <a:cubicBezTo>
                  <a:pt x="51" y="21"/>
                  <a:pt x="50" y="22"/>
                  <a:pt x="49" y="22"/>
                </a:cubicBezTo>
                <a:close/>
                <a:moveTo>
                  <a:pt x="47" y="51"/>
                </a:moveTo>
                <a:cubicBezTo>
                  <a:pt x="45" y="51"/>
                  <a:pt x="44" y="52"/>
                  <a:pt x="44" y="54"/>
                </a:cubicBezTo>
                <a:cubicBezTo>
                  <a:pt x="44" y="55"/>
                  <a:pt x="45" y="56"/>
                  <a:pt x="47" y="56"/>
                </a:cubicBezTo>
                <a:cubicBezTo>
                  <a:pt x="48" y="56"/>
                  <a:pt x="49" y="55"/>
                  <a:pt x="49" y="54"/>
                </a:cubicBezTo>
                <a:cubicBezTo>
                  <a:pt x="49" y="52"/>
                  <a:pt x="48" y="51"/>
                  <a:pt x="47" y="51"/>
                </a:cubicBezTo>
                <a:close/>
                <a:moveTo>
                  <a:pt x="56" y="51"/>
                </a:moveTo>
                <a:cubicBezTo>
                  <a:pt x="55" y="51"/>
                  <a:pt x="54" y="52"/>
                  <a:pt x="54" y="54"/>
                </a:cubicBezTo>
                <a:cubicBezTo>
                  <a:pt x="54" y="55"/>
                  <a:pt x="55" y="56"/>
                  <a:pt x="56" y="56"/>
                </a:cubicBezTo>
                <a:cubicBezTo>
                  <a:pt x="58" y="56"/>
                  <a:pt x="59" y="55"/>
                  <a:pt x="59" y="54"/>
                </a:cubicBezTo>
                <a:cubicBezTo>
                  <a:pt x="59" y="52"/>
                  <a:pt x="58" y="51"/>
                  <a:pt x="5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17">
            <a:extLst>
              <a:ext uri="{FF2B5EF4-FFF2-40B4-BE49-F238E27FC236}">
                <a16:creationId xmlns:a16="http://schemas.microsoft.com/office/drawing/2014/main" id="{ABA62BFE-19B5-4A3F-8C85-B118432EDBC0}"/>
              </a:ext>
            </a:extLst>
          </p:cNvPr>
          <p:cNvSpPr>
            <a:spLocks noEditPoints="1"/>
          </p:cNvSpPr>
          <p:nvPr/>
        </p:nvSpPr>
        <p:spPr bwMode="auto">
          <a:xfrm>
            <a:off x="8690028" y="7079928"/>
            <a:ext cx="439372" cy="474908"/>
          </a:xfrm>
          <a:custGeom>
            <a:avLst/>
            <a:gdLst>
              <a:gd name="T0" fmla="*/ 198765 w 63"/>
              <a:gd name="T1" fmla="*/ 199044 h 68"/>
              <a:gd name="T2" fmla="*/ 140506 w 63"/>
              <a:gd name="T3" fmla="*/ 199044 h 68"/>
              <a:gd name="T4" fmla="*/ 106237 w 63"/>
              <a:gd name="T5" fmla="*/ 233362 h 68"/>
              <a:gd name="T6" fmla="*/ 75394 w 63"/>
              <a:gd name="T7" fmla="*/ 199044 h 68"/>
              <a:gd name="T8" fmla="*/ 17135 w 63"/>
              <a:gd name="T9" fmla="*/ 199044 h 68"/>
              <a:gd name="T10" fmla="*/ 0 w 63"/>
              <a:gd name="T11" fmla="*/ 181885 h 68"/>
              <a:gd name="T12" fmla="*/ 41124 w 63"/>
              <a:gd name="T13" fmla="*/ 75499 h 68"/>
              <a:gd name="T14" fmla="*/ 95956 w 63"/>
              <a:gd name="T15" fmla="*/ 17159 h 68"/>
              <a:gd name="T16" fmla="*/ 95956 w 63"/>
              <a:gd name="T17" fmla="*/ 10295 h 68"/>
              <a:gd name="T18" fmla="*/ 106237 w 63"/>
              <a:gd name="T19" fmla="*/ 0 h 68"/>
              <a:gd name="T20" fmla="*/ 119944 w 63"/>
              <a:gd name="T21" fmla="*/ 10295 h 68"/>
              <a:gd name="T22" fmla="*/ 119944 w 63"/>
              <a:gd name="T23" fmla="*/ 17159 h 68"/>
              <a:gd name="T24" fmla="*/ 174776 w 63"/>
              <a:gd name="T25" fmla="*/ 75499 h 68"/>
              <a:gd name="T26" fmla="*/ 215900 w 63"/>
              <a:gd name="T27" fmla="*/ 181885 h 68"/>
              <a:gd name="T28" fmla="*/ 198765 w 63"/>
              <a:gd name="T29" fmla="*/ 199044 h 68"/>
              <a:gd name="T30" fmla="*/ 191911 w 63"/>
              <a:gd name="T31" fmla="*/ 181885 h 68"/>
              <a:gd name="T32" fmla="*/ 157641 w 63"/>
              <a:gd name="T33" fmla="*/ 75499 h 68"/>
              <a:gd name="T34" fmla="*/ 106237 w 63"/>
              <a:gd name="T35" fmla="*/ 30886 h 68"/>
              <a:gd name="T36" fmla="*/ 58259 w 63"/>
              <a:gd name="T37" fmla="*/ 75499 h 68"/>
              <a:gd name="T38" fmla="*/ 23989 w 63"/>
              <a:gd name="T39" fmla="*/ 181885 h 68"/>
              <a:gd name="T40" fmla="*/ 191911 w 63"/>
              <a:gd name="T41" fmla="*/ 181885 h 68"/>
              <a:gd name="T42" fmla="*/ 106237 w 63"/>
              <a:gd name="T43" fmla="*/ 216203 h 68"/>
              <a:gd name="T44" fmla="*/ 89102 w 63"/>
              <a:gd name="T45" fmla="*/ 199044 h 68"/>
              <a:gd name="T46" fmla="*/ 85675 w 63"/>
              <a:gd name="T47" fmla="*/ 195612 h 68"/>
              <a:gd name="T48" fmla="*/ 85675 w 63"/>
              <a:gd name="T49" fmla="*/ 199044 h 68"/>
              <a:gd name="T50" fmla="*/ 106237 w 63"/>
              <a:gd name="T51" fmla="*/ 223067 h 68"/>
              <a:gd name="T52" fmla="*/ 109663 w 63"/>
              <a:gd name="T53" fmla="*/ 219635 h 68"/>
              <a:gd name="T54" fmla="*/ 106237 w 63"/>
              <a:gd name="T55" fmla="*/ 216203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56" y="53"/>
                </a:moveTo>
                <a:cubicBezTo>
                  <a:pt x="49" y="45"/>
                  <a:pt x="46" y="35"/>
                  <a:pt x="46" y="22"/>
                </a:cubicBezTo>
                <a:cubicBezTo>
                  <a:pt x="46" y="17"/>
                  <a:pt x="41" y="9"/>
                  <a:pt x="31" y="9"/>
                </a:cubicBezTo>
                <a:cubicBezTo>
                  <a:pt x="22" y="9"/>
                  <a:pt x="17" y="17"/>
                  <a:pt x="17" y="22"/>
                </a:cubicBezTo>
                <a:cubicBezTo>
                  <a:pt x="17" y="35"/>
                  <a:pt x="14" y="45"/>
                  <a:pt x="7" y="53"/>
                </a:cubicBezTo>
                <a:lnTo>
                  <a:pt x="56" y="53"/>
                </a:ln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49">
            <a:extLst>
              <a:ext uri="{FF2B5EF4-FFF2-40B4-BE49-F238E27FC236}">
                <a16:creationId xmlns:a16="http://schemas.microsoft.com/office/drawing/2014/main" id="{65AF3765-8194-4B38-9984-8612B9589449}"/>
              </a:ext>
            </a:extLst>
          </p:cNvPr>
          <p:cNvSpPr>
            <a:spLocks noEditPoints="1"/>
          </p:cNvSpPr>
          <p:nvPr/>
        </p:nvSpPr>
        <p:spPr bwMode="auto">
          <a:xfrm>
            <a:off x="16625303" y="7102120"/>
            <a:ext cx="474910" cy="355374"/>
          </a:xfrm>
          <a:custGeom>
            <a:avLst/>
            <a:gdLst>
              <a:gd name="T0" fmla="*/ 171590 w 68"/>
              <a:gd name="T1" fmla="*/ 13696 h 51"/>
              <a:gd name="T2" fmla="*/ 89227 w 68"/>
              <a:gd name="T3" fmla="*/ 160929 h 51"/>
              <a:gd name="T4" fmla="*/ 82363 w 68"/>
              <a:gd name="T5" fmla="*/ 171201 h 51"/>
              <a:gd name="T6" fmla="*/ 78932 w 68"/>
              <a:gd name="T7" fmla="*/ 174625 h 51"/>
              <a:gd name="T8" fmla="*/ 61773 w 68"/>
              <a:gd name="T9" fmla="*/ 164353 h 51"/>
              <a:gd name="T10" fmla="*/ 58341 w 68"/>
              <a:gd name="T11" fmla="*/ 160929 h 51"/>
              <a:gd name="T12" fmla="*/ 65204 w 68"/>
              <a:gd name="T13" fmla="*/ 150657 h 51"/>
              <a:gd name="T14" fmla="*/ 3432 w 68"/>
              <a:gd name="T15" fmla="*/ 95873 h 51"/>
              <a:gd name="T16" fmla="*/ 0 w 68"/>
              <a:gd name="T17" fmla="*/ 85600 h 51"/>
              <a:gd name="T18" fmla="*/ 3432 w 68"/>
              <a:gd name="T19" fmla="*/ 78752 h 51"/>
              <a:gd name="T20" fmla="*/ 116682 w 68"/>
              <a:gd name="T21" fmla="*/ 10272 h 51"/>
              <a:gd name="T22" fmla="*/ 140704 w 68"/>
              <a:gd name="T23" fmla="*/ 13696 h 51"/>
              <a:gd name="T24" fmla="*/ 147568 w 68"/>
              <a:gd name="T25" fmla="*/ 0 h 51"/>
              <a:gd name="T26" fmla="*/ 151000 w 68"/>
              <a:gd name="T27" fmla="*/ 0 h 51"/>
              <a:gd name="T28" fmla="*/ 168159 w 68"/>
              <a:gd name="T29" fmla="*/ 6848 h 51"/>
              <a:gd name="T30" fmla="*/ 171590 w 68"/>
              <a:gd name="T31" fmla="*/ 10272 h 51"/>
              <a:gd name="T32" fmla="*/ 171590 w 68"/>
              <a:gd name="T33" fmla="*/ 13696 h 51"/>
              <a:gd name="T34" fmla="*/ 82363 w 68"/>
              <a:gd name="T35" fmla="*/ 116417 h 51"/>
              <a:gd name="T36" fmla="*/ 58341 w 68"/>
              <a:gd name="T37" fmla="*/ 68480 h 51"/>
              <a:gd name="T38" fmla="*/ 68636 w 68"/>
              <a:gd name="T39" fmla="*/ 41088 h 51"/>
              <a:gd name="T40" fmla="*/ 17159 w 68"/>
              <a:gd name="T41" fmla="*/ 85600 h 51"/>
              <a:gd name="T42" fmla="*/ 75500 w 68"/>
              <a:gd name="T43" fmla="*/ 133537 h 51"/>
              <a:gd name="T44" fmla="*/ 82363 w 68"/>
              <a:gd name="T45" fmla="*/ 116417 h 51"/>
              <a:gd name="T46" fmla="*/ 116682 w 68"/>
              <a:gd name="T47" fmla="*/ 30816 h 51"/>
              <a:gd name="T48" fmla="*/ 78932 w 68"/>
              <a:gd name="T49" fmla="*/ 68480 h 51"/>
              <a:gd name="T50" fmla="*/ 85795 w 68"/>
              <a:gd name="T51" fmla="*/ 75328 h 51"/>
              <a:gd name="T52" fmla="*/ 92659 w 68"/>
              <a:gd name="T53" fmla="*/ 68480 h 51"/>
              <a:gd name="T54" fmla="*/ 116682 w 68"/>
              <a:gd name="T55" fmla="*/ 41088 h 51"/>
              <a:gd name="T56" fmla="*/ 123545 w 68"/>
              <a:gd name="T57" fmla="*/ 37664 h 51"/>
              <a:gd name="T58" fmla="*/ 116682 w 68"/>
              <a:gd name="T59" fmla="*/ 30816 h 51"/>
              <a:gd name="T60" fmla="*/ 233363 w 68"/>
              <a:gd name="T61" fmla="*/ 95873 h 51"/>
              <a:gd name="T62" fmla="*/ 219636 w 68"/>
              <a:gd name="T63" fmla="*/ 112993 h 51"/>
              <a:gd name="T64" fmla="*/ 116682 w 68"/>
              <a:gd name="T65" fmla="*/ 160929 h 51"/>
              <a:gd name="T66" fmla="*/ 126977 w 68"/>
              <a:gd name="T67" fmla="*/ 143809 h 51"/>
              <a:gd name="T68" fmla="*/ 219636 w 68"/>
              <a:gd name="T69" fmla="*/ 85600 h 51"/>
              <a:gd name="T70" fmla="*/ 181886 w 68"/>
              <a:gd name="T71" fmla="*/ 47936 h 51"/>
              <a:gd name="T72" fmla="*/ 188749 w 68"/>
              <a:gd name="T73" fmla="*/ 34240 h 51"/>
              <a:gd name="T74" fmla="*/ 233363 w 68"/>
              <a:gd name="T75" fmla="*/ 78752 h 51"/>
              <a:gd name="T76" fmla="*/ 233363 w 68"/>
              <a:gd name="T77" fmla="*/ 85600 h 51"/>
              <a:gd name="T78" fmla="*/ 233363 w 68"/>
              <a:gd name="T79" fmla="*/ 95873 h 51"/>
              <a:gd name="T80" fmla="*/ 140704 w 68"/>
              <a:gd name="T81" fmla="*/ 123265 h 51"/>
              <a:gd name="T82" fmla="*/ 175022 w 68"/>
              <a:gd name="T83" fmla="*/ 58208 h 51"/>
              <a:gd name="T84" fmla="*/ 175022 w 68"/>
              <a:gd name="T85" fmla="*/ 68480 h 51"/>
              <a:gd name="T86" fmla="*/ 140704 w 68"/>
              <a:gd name="T87" fmla="*/ 123265 h 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51">
                <a:moveTo>
                  <a:pt x="50" y="4"/>
                </a:moveTo>
                <a:cubicBezTo>
                  <a:pt x="42" y="18"/>
                  <a:pt x="34" y="32"/>
                  <a:pt x="26" y="47"/>
                </a:cubicBezTo>
                <a:cubicBezTo>
                  <a:pt x="24" y="50"/>
                  <a:pt x="24" y="50"/>
                  <a:pt x="24" y="50"/>
                </a:cubicBezTo>
                <a:cubicBezTo>
                  <a:pt x="24" y="50"/>
                  <a:pt x="24" y="51"/>
                  <a:pt x="23" y="51"/>
                </a:cubicBezTo>
                <a:cubicBezTo>
                  <a:pt x="22" y="51"/>
                  <a:pt x="19" y="48"/>
                  <a:pt x="18" y="48"/>
                </a:cubicBezTo>
                <a:cubicBezTo>
                  <a:pt x="18" y="48"/>
                  <a:pt x="17" y="47"/>
                  <a:pt x="17" y="47"/>
                </a:cubicBezTo>
                <a:cubicBezTo>
                  <a:pt x="17" y="46"/>
                  <a:pt x="19" y="44"/>
                  <a:pt x="19" y="44"/>
                </a:cubicBezTo>
                <a:cubicBezTo>
                  <a:pt x="12" y="40"/>
                  <a:pt x="6" y="35"/>
                  <a:pt x="1" y="28"/>
                </a:cubicBezTo>
                <a:cubicBezTo>
                  <a:pt x="1" y="27"/>
                  <a:pt x="0" y="26"/>
                  <a:pt x="0" y="25"/>
                </a:cubicBezTo>
                <a:cubicBezTo>
                  <a:pt x="0" y="24"/>
                  <a:pt x="1" y="23"/>
                  <a:pt x="1" y="23"/>
                </a:cubicBezTo>
                <a:cubicBezTo>
                  <a:pt x="9" y="11"/>
                  <a:pt x="20" y="3"/>
                  <a:pt x="34" y="3"/>
                </a:cubicBezTo>
                <a:cubicBezTo>
                  <a:pt x="37" y="3"/>
                  <a:pt x="39" y="3"/>
                  <a:pt x="41" y="4"/>
                </a:cubicBezTo>
                <a:cubicBezTo>
                  <a:pt x="43" y="0"/>
                  <a:pt x="43" y="0"/>
                  <a:pt x="43" y="0"/>
                </a:cubicBezTo>
                <a:cubicBezTo>
                  <a:pt x="44" y="0"/>
                  <a:pt x="44" y="0"/>
                  <a:pt x="44" y="0"/>
                </a:cubicBezTo>
                <a:cubicBezTo>
                  <a:pt x="45" y="0"/>
                  <a:pt x="49" y="2"/>
                  <a:pt x="49" y="2"/>
                </a:cubicBezTo>
                <a:cubicBezTo>
                  <a:pt x="50" y="3"/>
                  <a:pt x="50" y="3"/>
                  <a:pt x="50" y="3"/>
                </a:cubicBezTo>
                <a:cubicBezTo>
                  <a:pt x="50" y="3"/>
                  <a:pt x="50" y="4"/>
                  <a:pt x="50" y="4"/>
                </a:cubicBezTo>
                <a:close/>
                <a:moveTo>
                  <a:pt x="24" y="34"/>
                </a:moveTo>
                <a:cubicBezTo>
                  <a:pt x="20" y="31"/>
                  <a:pt x="17" y="26"/>
                  <a:pt x="17" y="20"/>
                </a:cubicBezTo>
                <a:cubicBezTo>
                  <a:pt x="17" y="17"/>
                  <a:pt x="18" y="14"/>
                  <a:pt x="20" y="12"/>
                </a:cubicBezTo>
                <a:cubicBezTo>
                  <a:pt x="14" y="15"/>
                  <a:pt x="9" y="20"/>
                  <a:pt x="5" y="25"/>
                </a:cubicBezTo>
                <a:cubicBezTo>
                  <a:pt x="9" y="31"/>
                  <a:pt x="15" y="36"/>
                  <a:pt x="22" y="39"/>
                </a:cubicBezTo>
                <a:lnTo>
                  <a:pt x="24" y="34"/>
                </a:lnTo>
                <a:close/>
                <a:moveTo>
                  <a:pt x="34" y="9"/>
                </a:moveTo>
                <a:cubicBezTo>
                  <a:pt x="28" y="9"/>
                  <a:pt x="23" y="14"/>
                  <a:pt x="23" y="20"/>
                </a:cubicBezTo>
                <a:cubicBezTo>
                  <a:pt x="23" y="21"/>
                  <a:pt x="24" y="22"/>
                  <a:pt x="25" y="22"/>
                </a:cubicBezTo>
                <a:cubicBezTo>
                  <a:pt x="26" y="22"/>
                  <a:pt x="27" y="21"/>
                  <a:pt x="27" y="20"/>
                </a:cubicBezTo>
                <a:cubicBezTo>
                  <a:pt x="27" y="16"/>
                  <a:pt x="30" y="12"/>
                  <a:pt x="34" y="12"/>
                </a:cubicBezTo>
                <a:cubicBezTo>
                  <a:pt x="35" y="12"/>
                  <a:pt x="36" y="12"/>
                  <a:pt x="36" y="11"/>
                </a:cubicBezTo>
                <a:cubicBezTo>
                  <a:pt x="36" y="10"/>
                  <a:pt x="35" y="9"/>
                  <a:pt x="34" y="9"/>
                </a:cubicBezTo>
                <a:close/>
                <a:moveTo>
                  <a:pt x="68" y="28"/>
                </a:moveTo>
                <a:cubicBezTo>
                  <a:pt x="67" y="30"/>
                  <a:pt x="65" y="32"/>
                  <a:pt x="64" y="33"/>
                </a:cubicBezTo>
                <a:cubicBezTo>
                  <a:pt x="56" y="42"/>
                  <a:pt x="46" y="47"/>
                  <a:pt x="34" y="47"/>
                </a:cubicBezTo>
                <a:cubicBezTo>
                  <a:pt x="37" y="42"/>
                  <a:pt x="37" y="42"/>
                  <a:pt x="37" y="42"/>
                </a:cubicBezTo>
                <a:cubicBezTo>
                  <a:pt x="48" y="41"/>
                  <a:pt x="58" y="34"/>
                  <a:pt x="64" y="25"/>
                </a:cubicBezTo>
                <a:cubicBezTo>
                  <a:pt x="61" y="21"/>
                  <a:pt x="57" y="17"/>
                  <a:pt x="53" y="14"/>
                </a:cubicBezTo>
                <a:cubicBezTo>
                  <a:pt x="55" y="10"/>
                  <a:pt x="55" y="10"/>
                  <a:pt x="55" y="10"/>
                </a:cubicBezTo>
                <a:cubicBezTo>
                  <a:pt x="60" y="13"/>
                  <a:pt x="65" y="18"/>
                  <a:pt x="68" y="23"/>
                </a:cubicBezTo>
                <a:cubicBezTo>
                  <a:pt x="68" y="23"/>
                  <a:pt x="68" y="24"/>
                  <a:pt x="68" y="25"/>
                </a:cubicBezTo>
                <a:cubicBezTo>
                  <a:pt x="68" y="26"/>
                  <a:pt x="68" y="27"/>
                  <a:pt x="68" y="28"/>
                </a:cubicBezTo>
                <a:close/>
                <a:moveTo>
                  <a:pt x="41" y="36"/>
                </a:moveTo>
                <a:cubicBezTo>
                  <a:pt x="51" y="17"/>
                  <a:pt x="51" y="17"/>
                  <a:pt x="51" y="17"/>
                </a:cubicBezTo>
                <a:cubicBezTo>
                  <a:pt x="51" y="18"/>
                  <a:pt x="51" y="19"/>
                  <a:pt x="51" y="20"/>
                </a:cubicBezTo>
                <a:cubicBezTo>
                  <a:pt x="51" y="27"/>
                  <a:pt x="47" y="34"/>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57">
            <a:extLst>
              <a:ext uri="{FF2B5EF4-FFF2-40B4-BE49-F238E27FC236}">
                <a16:creationId xmlns:a16="http://schemas.microsoft.com/office/drawing/2014/main" id="{36A22D5A-0D56-4D7B-A386-30701D88590C}"/>
              </a:ext>
            </a:extLst>
          </p:cNvPr>
          <p:cNvSpPr>
            <a:spLocks noEditPoints="1"/>
          </p:cNvSpPr>
          <p:nvPr/>
        </p:nvSpPr>
        <p:spPr bwMode="auto">
          <a:xfrm>
            <a:off x="22791891" y="2854729"/>
            <a:ext cx="455524" cy="403834"/>
          </a:xfrm>
          <a:custGeom>
            <a:avLst/>
            <a:gdLst>
              <a:gd name="T0" fmla="*/ 24106 w 65"/>
              <a:gd name="T1" fmla="*/ 30792 h 58"/>
              <a:gd name="T2" fmla="*/ 24106 w 65"/>
              <a:gd name="T3" fmla="*/ 195016 h 58"/>
              <a:gd name="T4" fmla="*/ 20662 w 65"/>
              <a:gd name="T5" fmla="*/ 198437 h 58"/>
              <a:gd name="T6" fmla="*/ 13775 w 65"/>
              <a:gd name="T7" fmla="*/ 198437 h 58"/>
              <a:gd name="T8" fmla="*/ 6887 w 65"/>
              <a:gd name="T9" fmla="*/ 195016 h 58"/>
              <a:gd name="T10" fmla="*/ 6887 w 65"/>
              <a:gd name="T11" fmla="*/ 30792 h 58"/>
              <a:gd name="T12" fmla="*/ 0 w 65"/>
              <a:gd name="T13" fmla="*/ 13685 h 58"/>
              <a:gd name="T14" fmla="*/ 17218 w 65"/>
              <a:gd name="T15" fmla="*/ 0 h 58"/>
              <a:gd name="T16" fmla="*/ 34436 w 65"/>
              <a:gd name="T17" fmla="*/ 13685 h 58"/>
              <a:gd name="T18" fmla="*/ 24106 w 65"/>
              <a:gd name="T19" fmla="*/ 30792 h 58"/>
              <a:gd name="T20" fmla="*/ 223837 w 65"/>
              <a:gd name="T21" fmla="*/ 123168 h 58"/>
              <a:gd name="T22" fmla="*/ 216950 w 65"/>
              <a:gd name="T23" fmla="*/ 130010 h 58"/>
              <a:gd name="T24" fmla="*/ 168739 w 65"/>
              <a:gd name="T25" fmla="*/ 147117 h 58"/>
              <a:gd name="T26" fmla="*/ 106753 w 65"/>
              <a:gd name="T27" fmla="*/ 126589 h 58"/>
              <a:gd name="T28" fmla="*/ 44767 w 65"/>
              <a:gd name="T29" fmla="*/ 147117 h 58"/>
              <a:gd name="T30" fmla="*/ 41324 w 65"/>
              <a:gd name="T31" fmla="*/ 147117 h 58"/>
              <a:gd name="T32" fmla="*/ 34436 w 65"/>
              <a:gd name="T33" fmla="*/ 140274 h 58"/>
              <a:gd name="T34" fmla="*/ 34436 w 65"/>
              <a:gd name="T35" fmla="*/ 44477 h 58"/>
              <a:gd name="T36" fmla="*/ 37880 w 65"/>
              <a:gd name="T37" fmla="*/ 37635 h 58"/>
              <a:gd name="T38" fmla="*/ 48211 w 65"/>
              <a:gd name="T39" fmla="*/ 30792 h 58"/>
              <a:gd name="T40" fmla="*/ 103309 w 65"/>
              <a:gd name="T41" fmla="*/ 13685 h 58"/>
              <a:gd name="T42" fmla="*/ 158408 w 65"/>
              <a:gd name="T43" fmla="*/ 30792 h 58"/>
              <a:gd name="T44" fmla="*/ 168739 w 65"/>
              <a:gd name="T45" fmla="*/ 34213 h 58"/>
              <a:gd name="T46" fmla="*/ 216950 w 65"/>
              <a:gd name="T47" fmla="*/ 13685 h 58"/>
              <a:gd name="T48" fmla="*/ 223837 w 65"/>
              <a:gd name="T49" fmla="*/ 23949 h 58"/>
              <a:gd name="T50" fmla="*/ 223837 w 65"/>
              <a:gd name="T51" fmla="*/ 123168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59">
            <a:extLst>
              <a:ext uri="{FF2B5EF4-FFF2-40B4-BE49-F238E27FC236}">
                <a16:creationId xmlns:a16="http://schemas.microsoft.com/office/drawing/2014/main" id="{44C13D92-CB78-4A19-8DA9-53A11F733B4D}"/>
              </a:ext>
            </a:extLst>
          </p:cNvPr>
          <p:cNvSpPr>
            <a:spLocks noEditPoints="1"/>
          </p:cNvSpPr>
          <p:nvPr/>
        </p:nvSpPr>
        <p:spPr bwMode="auto">
          <a:xfrm>
            <a:off x="16492952" y="2798056"/>
            <a:ext cx="571572" cy="479112"/>
          </a:xfrm>
          <a:custGeom>
            <a:avLst/>
            <a:gdLst>
              <a:gd name="T0" fmla="*/ 215900 w 63"/>
              <a:gd name="T1" fmla="*/ 150243 h 53"/>
              <a:gd name="T2" fmla="*/ 185057 w 63"/>
              <a:gd name="T3" fmla="*/ 180975 h 53"/>
              <a:gd name="T4" fmla="*/ 27416 w 63"/>
              <a:gd name="T5" fmla="*/ 180975 h 53"/>
              <a:gd name="T6" fmla="*/ 0 w 63"/>
              <a:gd name="T7" fmla="*/ 150243 h 53"/>
              <a:gd name="T8" fmla="*/ 0 w 63"/>
              <a:gd name="T9" fmla="*/ 27317 h 53"/>
              <a:gd name="T10" fmla="*/ 27416 w 63"/>
              <a:gd name="T11" fmla="*/ 0 h 53"/>
              <a:gd name="T12" fmla="*/ 68540 w 63"/>
              <a:gd name="T13" fmla="*/ 0 h 53"/>
              <a:gd name="T14" fmla="*/ 99383 w 63"/>
              <a:gd name="T15" fmla="*/ 27317 h 53"/>
              <a:gd name="T16" fmla="*/ 99383 w 63"/>
              <a:gd name="T17" fmla="*/ 30732 h 53"/>
              <a:gd name="T18" fmla="*/ 185057 w 63"/>
              <a:gd name="T19" fmla="*/ 30732 h 53"/>
              <a:gd name="T20" fmla="*/ 215900 w 63"/>
              <a:gd name="T21" fmla="*/ 61463 h 53"/>
              <a:gd name="T22" fmla="*/ 215900 w 63"/>
              <a:gd name="T23" fmla="*/ 150243 h 53"/>
              <a:gd name="T24" fmla="*/ 198765 w 63"/>
              <a:gd name="T25" fmla="*/ 61463 h 53"/>
              <a:gd name="T26" fmla="*/ 185057 w 63"/>
              <a:gd name="T27" fmla="*/ 47805 h 53"/>
              <a:gd name="T28" fmla="*/ 95956 w 63"/>
              <a:gd name="T29" fmla="*/ 47805 h 53"/>
              <a:gd name="T30" fmla="*/ 82248 w 63"/>
              <a:gd name="T31" fmla="*/ 34146 h 53"/>
              <a:gd name="T32" fmla="*/ 82248 w 63"/>
              <a:gd name="T33" fmla="*/ 27317 h 53"/>
              <a:gd name="T34" fmla="*/ 68540 w 63"/>
              <a:gd name="T35" fmla="*/ 13658 h 53"/>
              <a:gd name="T36" fmla="*/ 27416 w 63"/>
              <a:gd name="T37" fmla="*/ 13658 h 53"/>
              <a:gd name="T38" fmla="*/ 17135 w 63"/>
              <a:gd name="T39" fmla="*/ 27317 h 53"/>
              <a:gd name="T40" fmla="*/ 17135 w 63"/>
              <a:gd name="T41" fmla="*/ 150243 h 53"/>
              <a:gd name="T42" fmla="*/ 27416 w 63"/>
              <a:gd name="T43" fmla="*/ 163902 h 53"/>
              <a:gd name="T44" fmla="*/ 185057 w 63"/>
              <a:gd name="T45" fmla="*/ 163902 h 53"/>
              <a:gd name="T46" fmla="*/ 198765 w 63"/>
              <a:gd name="T47" fmla="*/ 150243 h 53"/>
              <a:gd name="T48" fmla="*/ 198765 w 63"/>
              <a:gd name="T49" fmla="*/ 61463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53">
                <a:moveTo>
                  <a:pt x="63" y="44"/>
                </a:moveTo>
                <a:cubicBezTo>
                  <a:pt x="63" y="49"/>
                  <a:pt x="59" y="53"/>
                  <a:pt x="54" y="53"/>
                </a:cubicBezTo>
                <a:cubicBezTo>
                  <a:pt x="8" y="53"/>
                  <a:pt x="8" y="53"/>
                  <a:pt x="8" y="53"/>
                </a:cubicBezTo>
                <a:cubicBezTo>
                  <a:pt x="4" y="53"/>
                  <a:pt x="0" y="49"/>
                  <a:pt x="0" y="44"/>
                </a:cubicBezTo>
                <a:cubicBezTo>
                  <a:pt x="0" y="8"/>
                  <a:pt x="0" y="8"/>
                  <a:pt x="0" y="8"/>
                </a:cubicBezTo>
                <a:cubicBezTo>
                  <a:pt x="0" y="3"/>
                  <a:pt x="4" y="0"/>
                  <a:pt x="8" y="0"/>
                </a:cubicBezTo>
                <a:cubicBezTo>
                  <a:pt x="20" y="0"/>
                  <a:pt x="20" y="0"/>
                  <a:pt x="20" y="0"/>
                </a:cubicBezTo>
                <a:cubicBezTo>
                  <a:pt x="25" y="0"/>
                  <a:pt x="29" y="3"/>
                  <a:pt x="29" y="8"/>
                </a:cubicBezTo>
                <a:cubicBezTo>
                  <a:pt x="29" y="9"/>
                  <a:pt x="29" y="9"/>
                  <a:pt x="29" y="9"/>
                </a:cubicBezTo>
                <a:cubicBezTo>
                  <a:pt x="54" y="9"/>
                  <a:pt x="54" y="9"/>
                  <a:pt x="54" y="9"/>
                </a:cubicBezTo>
                <a:cubicBezTo>
                  <a:pt x="59" y="9"/>
                  <a:pt x="63" y="13"/>
                  <a:pt x="63" y="18"/>
                </a:cubicBezTo>
                <a:lnTo>
                  <a:pt x="63" y="44"/>
                </a:lnTo>
                <a:close/>
                <a:moveTo>
                  <a:pt x="58" y="18"/>
                </a:moveTo>
                <a:cubicBezTo>
                  <a:pt x="58" y="16"/>
                  <a:pt x="56" y="14"/>
                  <a:pt x="54" y="14"/>
                </a:cubicBezTo>
                <a:cubicBezTo>
                  <a:pt x="28" y="14"/>
                  <a:pt x="28" y="14"/>
                  <a:pt x="28" y="14"/>
                </a:cubicBezTo>
                <a:cubicBezTo>
                  <a:pt x="26" y="14"/>
                  <a:pt x="24" y="12"/>
                  <a:pt x="24" y="10"/>
                </a:cubicBezTo>
                <a:cubicBezTo>
                  <a:pt x="24" y="8"/>
                  <a:pt x="24" y="8"/>
                  <a:pt x="24" y="8"/>
                </a:cubicBezTo>
                <a:cubicBezTo>
                  <a:pt x="24" y="6"/>
                  <a:pt x="22" y="4"/>
                  <a:pt x="20" y="4"/>
                </a:cubicBezTo>
                <a:cubicBezTo>
                  <a:pt x="8" y="4"/>
                  <a:pt x="8" y="4"/>
                  <a:pt x="8" y="4"/>
                </a:cubicBezTo>
                <a:cubicBezTo>
                  <a:pt x="6" y="4"/>
                  <a:pt x="5" y="6"/>
                  <a:pt x="5" y="8"/>
                </a:cubicBezTo>
                <a:cubicBezTo>
                  <a:pt x="5" y="44"/>
                  <a:pt x="5" y="44"/>
                  <a:pt x="5" y="44"/>
                </a:cubicBezTo>
                <a:cubicBezTo>
                  <a:pt x="5" y="47"/>
                  <a:pt x="6" y="48"/>
                  <a:pt x="8" y="48"/>
                </a:cubicBezTo>
                <a:cubicBezTo>
                  <a:pt x="54" y="48"/>
                  <a:pt x="54" y="48"/>
                  <a:pt x="54" y="48"/>
                </a:cubicBezTo>
                <a:cubicBezTo>
                  <a:pt x="56" y="48"/>
                  <a:pt x="58" y="47"/>
                  <a:pt x="58" y="44"/>
                </a:cubicBezTo>
                <a:lnTo>
                  <a:pt x="5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Freeform 80">
            <a:extLst>
              <a:ext uri="{FF2B5EF4-FFF2-40B4-BE49-F238E27FC236}">
                <a16:creationId xmlns:a16="http://schemas.microsoft.com/office/drawing/2014/main" id="{FE8DAB38-171F-40F9-83C5-7E53ABCE5F06}"/>
              </a:ext>
            </a:extLst>
          </p:cNvPr>
          <p:cNvSpPr>
            <a:spLocks/>
          </p:cNvSpPr>
          <p:nvPr/>
        </p:nvSpPr>
        <p:spPr bwMode="auto">
          <a:xfrm>
            <a:off x="13740482" y="9233326"/>
            <a:ext cx="487318" cy="495795"/>
          </a:xfrm>
          <a:custGeom>
            <a:avLst/>
            <a:gdLst>
              <a:gd name="T0" fmla="*/ 99892 w 53"/>
              <a:gd name="T1" fmla="*/ 182298 h 54"/>
              <a:gd name="T2" fmla="*/ 89559 w 53"/>
              <a:gd name="T3" fmla="*/ 185738 h 54"/>
              <a:gd name="T4" fmla="*/ 89559 w 53"/>
              <a:gd name="T5" fmla="*/ 185738 h 54"/>
              <a:gd name="T6" fmla="*/ 82670 w 53"/>
              <a:gd name="T7" fmla="*/ 175419 h 54"/>
              <a:gd name="T8" fmla="*/ 82670 w 53"/>
              <a:gd name="T9" fmla="*/ 103188 h 54"/>
              <a:gd name="T10" fmla="*/ 6889 w 53"/>
              <a:gd name="T11" fmla="*/ 103188 h 54"/>
              <a:gd name="T12" fmla="*/ 0 w 53"/>
              <a:gd name="T13" fmla="*/ 96309 h 54"/>
              <a:gd name="T14" fmla="*/ 3445 w 53"/>
              <a:gd name="T15" fmla="*/ 85990 h 54"/>
              <a:gd name="T16" fmla="*/ 172228 w 53"/>
              <a:gd name="T17" fmla="*/ 3440 h 54"/>
              <a:gd name="T18" fmla="*/ 175673 w 53"/>
              <a:gd name="T19" fmla="*/ 0 h 54"/>
              <a:gd name="T20" fmla="*/ 179117 w 53"/>
              <a:gd name="T21" fmla="*/ 3440 h 54"/>
              <a:gd name="T22" fmla="*/ 182562 w 53"/>
              <a:gd name="T23" fmla="*/ 13758 h 54"/>
              <a:gd name="T24" fmla="*/ 99892 w 53"/>
              <a:gd name="T25" fmla="*/ 182298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4">
                <a:moveTo>
                  <a:pt x="29" y="53"/>
                </a:moveTo>
                <a:cubicBezTo>
                  <a:pt x="28" y="53"/>
                  <a:pt x="27" y="54"/>
                  <a:pt x="26" y="54"/>
                </a:cubicBezTo>
                <a:cubicBezTo>
                  <a:pt x="26" y="54"/>
                  <a:pt x="26" y="54"/>
                  <a:pt x="26" y="54"/>
                </a:cubicBezTo>
                <a:cubicBezTo>
                  <a:pt x="25" y="54"/>
                  <a:pt x="24" y="53"/>
                  <a:pt x="24" y="51"/>
                </a:cubicBezTo>
                <a:cubicBezTo>
                  <a:pt x="24" y="30"/>
                  <a:pt x="24" y="30"/>
                  <a:pt x="24" y="30"/>
                </a:cubicBezTo>
                <a:cubicBezTo>
                  <a:pt x="2" y="30"/>
                  <a:pt x="2" y="30"/>
                  <a:pt x="2" y="30"/>
                </a:cubicBezTo>
                <a:cubicBezTo>
                  <a:pt x="1" y="30"/>
                  <a:pt x="0" y="29"/>
                  <a:pt x="0" y="28"/>
                </a:cubicBezTo>
                <a:cubicBezTo>
                  <a:pt x="0" y="27"/>
                  <a:pt x="0" y="25"/>
                  <a:pt x="1" y="25"/>
                </a:cubicBezTo>
                <a:cubicBezTo>
                  <a:pt x="50" y="1"/>
                  <a:pt x="50" y="1"/>
                  <a:pt x="50" y="1"/>
                </a:cubicBezTo>
                <a:cubicBezTo>
                  <a:pt x="50" y="0"/>
                  <a:pt x="50" y="0"/>
                  <a:pt x="51" y="0"/>
                </a:cubicBezTo>
                <a:cubicBezTo>
                  <a:pt x="51" y="0"/>
                  <a:pt x="52" y="1"/>
                  <a:pt x="52" y="1"/>
                </a:cubicBezTo>
                <a:cubicBezTo>
                  <a:pt x="53" y="2"/>
                  <a:pt x="53" y="3"/>
                  <a:pt x="53" y="4"/>
                </a:cubicBezTo>
                <a:lnTo>
                  <a:pt x="29"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110">
            <a:extLst>
              <a:ext uri="{FF2B5EF4-FFF2-40B4-BE49-F238E27FC236}">
                <a16:creationId xmlns:a16="http://schemas.microsoft.com/office/drawing/2014/main" id="{56A2D957-DC85-4008-9AF8-96405A6D5C9D}"/>
              </a:ext>
            </a:extLst>
          </p:cNvPr>
          <p:cNvSpPr>
            <a:spLocks noEditPoints="1"/>
          </p:cNvSpPr>
          <p:nvPr/>
        </p:nvSpPr>
        <p:spPr bwMode="auto">
          <a:xfrm>
            <a:off x="21640685" y="3860441"/>
            <a:ext cx="475480" cy="441243"/>
          </a:xfrm>
          <a:custGeom>
            <a:avLst/>
            <a:gdLst>
              <a:gd name="T0" fmla="*/ 27371 w 58"/>
              <a:gd name="T1" fmla="*/ 34102 h 54"/>
              <a:gd name="T2" fmla="*/ 0 w 58"/>
              <a:gd name="T3" fmla="*/ 34102 h 54"/>
              <a:gd name="T4" fmla="*/ 0 w 58"/>
              <a:gd name="T5" fmla="*/ 17051 h 54"/>
              <a:gd name="T6" fmla="*/ 27371 w 58"/>
              <a:gd name="T7" fmla="*/ 17051 h 54"/>
              <a:gd name="T8" fmla="*/ 27371 w 58"/>
              <a:gd name="T9" fmla="*/ 34102 h 54"/>
              <a:gd name="T10" fmla="*/ 112904 w 58"/>
              <a:gd name="T11" fmla="*/ 102306 h 54"/>
              <a:gd name="T12" fmla="*/ 0 w 58"/>
              <a:gd name="T13" fmla="*/ 102306 h 54"/>
              <a:gd name="T14" fmla="*/ 0 w 58"/>
              <a:gd name="T15" fmla="*/ 85255 h 54"/>
              <a:gd name="T16" fmla="*/ 112904 w 58"/>
              <a:gd name="T17" fmla="*/ 85255 h 54"/>
              <a:gd name="T18" fmla="*/ 112904 w 58"/>
              <a:gd name="T19" fmla="*/ 102306 h 54"/>
              <a:gd name="T20" fmla="*/ 44477 w 58"/>
              <a:gd name="T21" fmla="*/ 167099 h 54"/>
              <a:gd name="T22" fmla="*/ 0 w 58"/>
              <a:gd name="T23" fmla="*/ 167099 h 54"/>
              <a:gd name="T24" fmla="*/ 0 w 58"/>
              <a:gd name="T25" fmla="*/ 150048 h 54"/>
              <a:gd name="T26" fmla="*/ 44477 w 58"/>
              <a:gd name="T27" fmla="*/ 150048 h 54"/>
              <a:gd name="T28" fmla="*/ 44477 w 58"/>
              <a:gd name="T29" fmla="*/ 167099 h 54"/>
              <a:gd name="T30" fmla="*/ 82112 w 58"/>
              <a:gd name="T31" fmla="*/ 10231 h 54"/>
              <a:gd name="T32" fmla="*/ 82112 w 58"/>
              <a:gd name="T33" fmla="*/ 44332 h 54"/>
              <a:gd name="T34" fmla="*/ 75270 w 58"/>
              <a:gd name="T35" fmla="*/ 51153 h 54"/>
              <a:gd name="T36" fmla="*/ 41056 w 58"/>
              <a:gd name="T37" fmla="*/ 51153 h 54"/>
              <a:gd name="T38" fmla="*/ 30792 w 58"/>
              <a:gd name="T39" fmla="*/ 44332 h 54"/>
              <a:gd name="T40" fmla="*/ 30792 w 58"/>
              <a:gd name="T41" fmla="*/ 10231 h 54"/>
              <a:gd name="T42" fmla="*/ 41056 w 58"/>
              <a:gd name="T43" fmla="*/ 0 h 54"/>
              <a:gd name="T44" fmla="*/ 75270 w 58"/>
              <a:gd name="T45" fmla="*/ 0 h 54"/>
              <a:gd name="T46" fmla="*/ 82112 w 58"/>
              <a:gd name="T47" fmla="*/ 10231 h 54"/>
              <a:gd name="T48" fmla="*/ 99219 w 58"/>
              <a:gd name="T49" fmla="*/ 143228 h 54"/>
              <a:gd name="T50" fmla="*/ 99219 w 58"/>
              <a:gd name="T51" fmla="*/ 173919 h 54"/>
              <a:gd name="T52" fmla="*/ 88955 w 58"/>
              <a:gd name="T53" fmla="*/ 184150 h 54"/>
              <a:gd name="T54" fmla="*/ 58163 w 58"/>
              <a:gd name="T55" fmla="*/ 184150 h 54"/>
              <a:gd name="T56" fmla="*/ 47899 w 58"/>
              <a:gd name="T57" fmla="*/ 173919 h 54"/>
              <a:gd name="T58" fmla="*/ 47899 w 58"/>
              <a:gd name="T59" fmla="*/ 143228 h 54"/>
              <a:gd name="T60" fmla="*/ 58163 w 58"/>
              <a:gd name="T61" fmla="*/ 132997 h 54"/>
              <a:gd name="T62" fmla="*/ 88955 w 58"/>
              <a:gd name="T63" fmla="*/ 132997 h 54"/>
              <a:gd name="T64" fmla="*/ 99219 w 58"/>
              <a:gd name="T65" fmla="*/ 143228 h 54"/>
              <a:gd name="T66" fmla="*/ 198438 w 58"/>
              <a:gd name="T67" fmla="*/ 34102 h 54"/>
              <a:gd name="T68" fmla="*/ 85534 w 58"/>
              <a:gd name="T69" fmla="*/ 34102 h 54"/>
              <a:gd name="T70" fmla="*/ 85534 w 58"/>
              <a:gd name="T71" fmla="*/ 17051 h 54"/>
              <a:gd name="T72" fmla="*/ 198438 w 58"/>
              <a:gd name="T73" fmla="*/ 17051 h 54"/>
              <a:gd name="T74" fmla="*/ 198438 w 58"/>
              <a:gd name="T75" fmla="*/ 34102 h 54"/>
              <a:gd name="T76" fmla="*/ 198438 w 58"/>
              <a:gd name="T77" fmla="*/ 167099 h 54"/>
              <a:gd name="T78" fmla="*/ 102640 w 58"/>
              <a:gd name="T79" fmla="*/ 167099 h 54"/>
              <a:gd name="T80" fmla="*/ 102640 w 58"/>
              <a:gd name="T81" fmla="*/ 150048 h 54"/>
              <a:gd name="T82" fmla="*/ 198438 w 58"/>
              <a:gd name="T83" fmla="*/ 150048 h 54"/>
              <a:gd name="T84" fmla="*/ 198438 w 58"/>
              <a:gd name="T85" fmla="*/ 167099 h 54"/>
              <a:gd name="T86" fmla="*/ 164225 w 58"/>
              <a:gd name="T87" fmla="*/ 75024 h 54"/>
              <a:gd name="T88" fmla="*/ 164225 w 58"/>
              <a:gd name="T89" fmla="*/ 109126 h 54"/>
              <a:gd name="T90" fmla="*/ 157382 w 58"/>
              <a:gd name="T91" fmla="*/ 115946 h 54"/>
              <a:gd name="T92" fmla="*/ 123168 w 58"/>
              <a:gd name="T93" fmla="*/ 115946 h 54"/>
              <a:gd name="T94" fmla="*/ 116326 w 58"/>
              <a:gd name="T95" fmla="*/ 109126 h 54"/>
              <a:gd name="T96" fmla="*/ 116326 w 58"/>
              <a:gd name="T97" fmla="*/ 75024 h 54"/>
              <a:gd name="T98" fmla="*/ 123168 w 58"/>
              <a:gd name="T99" fmla="*/ 68204 h 54"/>
              <a:gd name="T100" fmla="*/ 157382 w 58"/>
              <a:gd name="T101" fmla="*/ 68204 h 54"/>
              <a:gd name="T102" fmla="*/ 164225 w 58"/>
              <a:gd name="T103" fmla="*/ 75024 h 54"/>
              <a:gd name="T104" fmla="*/ 198438 w 58"/>
              <a:gd name="T105" fmla="*/ 102306 h 54"/>
              <a:gd name="T106" fmla="*/ 171067 w 58"/>
              <a:gd name="T107" fmla="*/ 102306 h 54"/>
              <a:gd name="T108" fmla="*/ 171067 w 58"/>
              <a:gd name="T109" fmla="*/ 85255 h 54"/>
              <a:gd name="T110" fmla="*/ 198438 w 58"/>
              <a:gd name="T111" fmla="*/ 85255 h 54"/>
              <a:gd name="T112" fmla="*/ 198438 w 58"/>
              <a:gd name="T113" fmla="*/ 102306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 h="54">
                <a:moveTo>
                  <a:pt x="8" y="10"/>
                </a:moveTo>
                <a:cubicBezTo>
                  <a:pt x="0" y="10"/>
                  <a:pt x="0" y="10"/>
                  <a:pt x="0" y="10"/>
                </a:cubicBezTo>
                <a:cubicBezTo>
                  <a:pt x="0" y="5"/>
                  <a:pt x="0" y="5"/>
                  <a:pt x="0" y="5"/>
                </a:cubicBezTo>
                <a:cubicBezTo>
                  <a:pt x="8" y="5"/>
                  <a:pt x="8" y="5"/>
                  <a:pt x="8" y="5"/>
                </a:cubicBezTo>
                <a:lnTo>
                  <a:pt x="8" y="10"/>
                </a:lnTo>
                <a:close/>
                <a:moveTo>
                  <a:pt x="33" y="30"/>
                </a:moveTo>
                <a:cubicBezTo>
                  <a:pt x="0" y="30"/>
                  <a:pt x="0" y="30"/>
                  <a:pt x="0" y="30"/>
                </a:cubicBezTo>
                <a:cubicBezTo>
                  <a:pt x="0" y="25"/>
                  <a:pt x="0" y="25"/>
                  <a:pt x="0" y="25"/>
                </a:cubicBezTo>
                <a:cubicBezTo>
                  <a:pt x="33" y="25"/>
                  <a:pt x="33" y="25"/>
                  <a:pt x="33" y="25"/>
                </a:cubicBezTo>
                <a:lnTo>
                  <a:pt x="33" y="30"/>
                </a:lnTo>
                <a:close/>
                <a:moveTo>
                  <a:pt x="13" y="49"/>
                </a:moveTo>
                <a:cubicBezTo>
                  <a:pt x="0" y="49"/>
                  <a:pt x="0" y="49"/>
                  <a:pt x="0" y="49"/>
                </a:cubicBezTo>
                <a:cubicBezTo>
                  <a:pt x="0" y="44"/>
                  <a:pt x="0" y="44"/>
                  <a:pt x="0" y="44"/>
                </a:cubicBezTo>
                <a:cubicBezTo>
                  <a:pt x="13" y="44"/>
                  <a:pt x="13" y="44"/>
                  <a:pt x="13" y="44"/>
                </a:cubicBezTo>
                <a:lnTo>
                  <a:pt x="13" y="49"/>
                </a:lnTo>
                <a:close/>
                <a:moveTo>
                  <a:pt x="24" y="3"/>
                </a:moveTo>
                <a:cubicBezTo>
                  <a:pt x="24" y="13"/>
                  <a:pt x="24" y="13"/>
                  <a:pt x="24" y="13"/>
                </a:cubicBezTo>
                <a:cubicBezTo>
                  <a:pt x="24" y="14"/>
                  <a:pt x="23" y="15"/>
                  <a:pt x="22" y="15"/>
                </a:cubicBezTo>
                <a:cubicBezTo>
                  <a:pt x="12" y="15"/>
                  <a:pt x="12" y="15"/>
                  <a:pt x="12" y="15"/>
                </a:cubicBezTo>
                <a:cubicBezTo>
                  <a:pt x="11" y="15"/>
                  <a:pt x="9" y="14"/>
                  <a:pt x="9" y="13"/>
                </a:cubicBezTo>
                <a:cubicBezTo>
                  <a:pt x="9" y="3"/>
                  <a:pt x="9" y="3"/>
                  <a:pt x="9" y="3"/>
                </a:cubicBezTo>
                <a:cubicBezTo>
                  <a:pt x="9" y="2"/>
                  <a:pt x="11" y="0"/>
                  <a:pt x="12" y="0"/>
                </a:cubicBezTo>
                <a:cubicBezTo>
                  <a:pt x="22" y="0"/>
                  <a:pt x="22" y="0"/>
                  <a:pt x="22" y="0"/>
                </a:cubicBezTo>
                <a:cubicBezTo>
                  <a:pt x="23" y="0"/>
                  <a:pt x="24" y="2"/>
                  <a:pt x="24" y="3"/>
                </a:cubicBezTo>
                <a:close/>
                <a:moveTo>
                  <a:pt x="29" y="42"/>
                </a:moveTo>
                <a:cubicBezTo>
                  <a:pt x="29" y="51"/>
                  <a:pt x="29" y="51"/>
                  <a:pt x="29" y="51"/>
                </a:cubicBezTo>
                <a:cubicBezTo>
                  <a:pt x="29" y="53"/>
                  <a:pt x="28" y="54"/>
                  <a:pt x="26" y="54"/>
                </a:cubicBezTo>
                <a:cubicBezTo>
                  <a:pt x="17" y="54"/>
                  <a:pt x="17" y="54"/>
                  <a:pt x="17" y="54"/>
                </a:cubicBezTo>
                <a:cubicBezTo>
                  <a:pt x="15" y="54"/>
                  <a:pt x="14" y="53"/>
                  <a:pt x="14" y="51"/>
                </a:cubicBezTo>
                <a:cubicBezTo>
                  <a:pt x="14" y="42"/>
                  <a:pt x="14" y="42"/>
                  <a:pt x="14" y="42"/>
                </a:cubicBezTo>
                <a:cubicBezTo>
                  <a:pt x="14" y="40"/>
                  <a:pt x="15" y="39"/>
                  <a:pt x="17" y="39"/>
                </a:cubicBezTo>
                <a:cubicBezTo>
                  <a:pt x="26" y="39"/>
                  <a:pt x="26" y="39"/>
                  <a:pt x="26" y="39"/>
                </a:cubicBezTo>
                <a:cubicBezTo>
                  <a:pt x="28" y="39"/>
                  <a:pt x="29" y="40"/>
                  <a:pt x="29" y="42"/>
                </a:cubicBezTo>
                <a:close/>
                <a:moveTo>
                  <a:pt x="58" y="10"/>
                </a:moveTo>
                <a:cubicBezTo>
                  <a:pt x="25" y="10"/>
                  <a:pt x="25" y="10"/>
                  <a:pt x="25" y="10"/>
                </a:cubicBezTo>
                <a:cubicBezTo>
                  <a:pt x="25" y="5"/>
                  <a:pt x="25" y="5"/>
                  <a:pt x="25" y="5"/>
                </a:cubicBezTo>
                <a:cubicBezTo>
                  <a:pt x="58" y="5"/>
                  <a:pt x="58" y="5"/>
                  <a:pt x="58" y="5"/>
                </a:cubicBezTo>
                <a:lnTo>
                  <a:pt x="58" y="10"/>
                </a:lnTo>
                <a:close/>
                <a:moveTo>
                  <a:pt x="58" y="49"/>
                </a:moveTo>
                <a:cubicBezTo>
                  <a:pt x="30" y="49"/>
                  <a:pt x="30" y="49"/>
                  <a:pt x="30" y="49"/>
                </a:cubicBezTo>
                <a:cubicBezTo>
                  <a:pt x="30" y="44"/>
                  <a:pt x="30" y="44"/>
                  <a:pt x="30" y="44"/>
                </a:cubicBezTo>
                <a:cubicBezTo>
                  <a:pt x="58" y="44"/>
                  <a:pt x="58" y="44"/>
                  <a:pt x="58" y="44"/>
                </a:cubicBezTo>
                <a:lnTo>
                  <a:pt x="58" y="49"/>
                </a:lnTo>
                <a:close/>
                <a:moveTo>
                  <a:pt x="48" y="22"/>
                </a:moveTo>
                <a:cubicBezTo>
                  <a:pt x="48" y="32"/>
                  <a:pt x="48" y="32"/>
                  <a:pt x="48" y="32"/>
                </a:cubicBezTo>
                <a:cubicBezTo>
                  <a:pt x="48" y="33"/>
                  <a:pt x="47" y="34"/>
                  <a:pt x="46" y="34"/>
                </a:cubicBezTo>
                <a:cubicBezTo>
                  <a:pt x="36" y="34"/>
                  <a:pt x="36" y="34"/>
                  <a:pt x="36" y="34"/>
                </a:cubicBezTo>
                <a:cubicBezTo>
                  <a:pt x="35" y="34"/>
                  <a:pt x="34" y="33"/>
                  <a:pt x="34" y="32"/>
                </a:cubicBezTo>
                <a:cubicBezTo>
                  <a:pt x="34" y="22"/>
                  <a:pt x="34" y="22"/>
                  <a:pt x="34" y="22"/>
                </a:cubicBezTo>
                <a:cubicBezTo>
                  <a:pt x="34" y="21"/>
                  <a:pt x="35" y="20"/>
                  <a:pt x="36" y="20"/>
                </a:cubicBezTo>
                <a:cubicBezTo>
                  <a:pt x="46" y="20"/>
                  <a:pt x="46" y="20"/>
                  <a:pt x="46" y="20"/>
                </a:cubicBezTo>
                <a:cubicBezTo>
                  <a:pt x="47" y="20"/>
                  <a:pt x="48" y="21"/>
                  <a:pt x="48" y="22"/>
                </a:cubicBezTo>
                <a:close/>
                <a:moveTo>
                  <a:pt x="58" y="30"/>
                </a:moveTo>
                <a:cubicBezTo>
                  <a:pt x="50" y="30"/>
                  <a:pt x="50" y="30"/>
                  <a:pt x="50" y="30"/>
                </a:cubicBezTo>
                <a:cubicBezTo>
                  <a:pt x="50" y="25"/>
                  <a:pt x="50" y="25"/>
                  <a:pt x="50" y="25"/>
                </a:cubicBezTo>
                <a:cubicBezTo>
                  <a:pt x="58" y="25"/>
                  <a:pt x="58" y="25"/>
                  <a:pt x="58" y="25"/>
                </a:cubicBezTo>
                <a:lnTo>
                  <a:pt x="5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154">
            <a:extLst>
              <a:ext uri="{FF2B5EF4-FFF2-40B4-BE49-F238E27FC236}">
                <a16:creationId xmlns:a16="http://schemas.microsoft.com/office/drawing/2014/main" id="{9C12F987-2105-40F2-9767-36FCB4192F21}"/>
              </a:ext>
            </a:extLst>
          </p:cNvPr>
          <p:cNvSpPr>
            <a:spLocks noEditPoints="1"/>
          </p:cNvSpPr>
          <p:nvPr/>
        </p:nvSpPr>
        <p:spPr bwMode="auto">
          <a:xfrm>
            <a:off x="7367939" y="7114578"/>
            <a:ext cx="439372" cy="474910"/>
          </a:xfrm>
          <a:custGeom>
            <a:avLst/>
            <a:gdLst>
              <a:gd name="T0" fmla="*/ 198765 w 63"/>
              <a:gd name="T1" fmla="*/ 199045 h 68"/>
              <a:gd name="T2" fmla="*/ 140506 w 63"/>
              <a:gd name="T3" fmla="*/ 199045 h 68"/>
              <a:gd name="T4" fmla="*/ 106237 w 63"/>
              <a:gd name="T5" fmla="*/ 233363 h 68"/>
              <a:gd name="T6" fmla="*/ 75394 w 63"/>
              <a:gd name="T7" fmla="*/ 199045 h 68"/>
              <a:gd name="T8" fmla="*/ 17135 w 63"/>
              <a:gd name="T9" fmla="*/ 199045 h 68"/>
              <a:gd name="T10" fmla="*/ 0 w 63"/>
              <a:gd name="T11" fmla="*/ 181886 h 68"/>
              <a:gd name="T12" fmla="*/ 41124 w 63"/>
              <a:gd name="T13" fmla="*/ 75500 h 68"/>
              <a:gd name="T14" fmla="*/ 95956 w 63"/>
              <a:gd name="T15" fmla="*/ 17159 h 68"/>
              <a:gd name="T16" fmla="*/ 95956 w 63"/>
              <a:gd name="T17" fmla="*/ 10295 h 68"/>
              <a:gd name="T18" fmla="*/ 106237 w 63"/>
              <a:gd name="T19" fmla="*/ 0 h 68"/>
              <a:gd name="T20" fmla="*/ 119944 w 63"/>
              <a:gd name="T21" fmla="*/ 10295 h 68"/>
              <a:gd name="T22" fmla="*/ 119944 w 63"/>
              <a:gd name="T23" fmla="*/ 17159 h 68"/>
              <a:gd name="T24" fmla="*/ 174776 w 63"/>
              <a:gd name="T25" fmla="*/ 75500 h 68"/>
              <a:gd name="T26" fmla="*/ 215900 w 63"/>
              <a:gd name="T27" fmla="*/ 181886 h 68"/>
              <a:gd name="T28" fmla="*/ 198765 w 63"/>
              <a:gd name="T29" fmla="*/ 199045 h 68"/>
              <a:gd name="T30" fmla="*/ 106237 w 63"/>
              <a:gd name="T31" fmla="*/ 216204 h 68"/>
              <a:gd name="T32" fmla="*/ 89102 w 63"/>
              <a:gd name="T33" fmla="*/ 199045 h 68"/>
              <a:gd name="T34" fmla="*/ 85675 w 63"/>
              <a:gd name="T35" fmla="*/ 195613 h 68"/>
              <a:gd name="T36" fmla="*/ 85675 w 63"/>
              <a:gd name="T37" fmla="*/ 199045 h 68"/>
              <a:gd name="T38" fmla="*/ 106237 w 63"/>
              <a:gd name="T39" fmla="*/ 223068 h 68"/>
              <a:gd name="T40" fmla="*/ 109663 w 63"/>
              <a:gd name="T41" fmla="*/ 219636 h 68"/>
              <a:gd name="T42" fmla="*/ 106237 w 63"/>
              <a:gd name="T43" fmla="*/ 216204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207">
            <a:extLst>
              <a:ext uri="{FF2B5EF4-FFF2-40B4-BE49-F238E27FC236}">
                <a16:creationId xmlns:a16="http://schemas.microsoft.com/office/drawing/2014/main" id="{238315BC-ECE3-44C8-BFB4-5666D48BE59A}"/>
              </a:ext>
            </a:extLst>
          </p:cNvPr>
          <p:cNvSpPr>
            <a:spLocks noEditPoints="1"/>
          </p:cNvSpPr>
          <p:nvPr/>
        </p:nvSpPr>
        <p:spPr bwMode="auto">
          <a:xfrm>
            <a:off x="13828928" y="8263348"/>
            <a:ext cx="555762" cy="468242"/>
          </a:xfrm>
          <a:custGeom>
            <a:avLst/>
            <a:gdLst>
              <a:gd name="T0" fmla="*/ 201612 w 59"/>
              <a:gd name="T1" fmla="*/ 149063 h 49"/>
              <a:gd name="T2" fmla="*/ 181109 w 59"/>
              <a:gd name="T3" fmla="*/ 169863 h 49"/>
              <a:gd name="T4" fmla="*/ 23920 w 59"/>
              <a:gd name="T5" fmla="*/ 169863 h 49"/>
              <a:gd name="T6" fmla="*/ 0 w 59"/>
              <a:gd name="T7" fmla="*/ 149063 h 49"/>
              <a:gd name="T8" fmla="*/ 0 w 59"/>
              <a:gd name="T9" fmla="*/ 107464 h 49"/>
              <a:gd name="T10" fmla="*/ 3417 w 59"/>
              <a:gd name="T11" fmla="*/ 97065 h 49"/>
              <a:gd name="T12" fmla="*/ 30754 w 59"/>
              <a:gd name="T13" fmla="*/ 17333 h 49"/>
              <a:gd name="T14" fmla="*/ 51257 w 59"/>
              <a:gd name="T15" fmla="*/ 0 h 49"/>
              <a:gd name="T16" fmla="*/ 150355 w 59"/>
              <a:gd name="T17" fmla="*/ 0 h 49"/>
              <a:gd name="T18" fmla="*/ 174275 w 59"/>
              <a:gd name="T19" fmla="*/ 17333 h 49"/>
              <a:gd name="T20" fmla="*/ 198195 w 59"/>
              <a:gd name="T21" fmla="*/ 97065 h 49"/>
              <a:gd name="T22" fmla="*/ 201612 w 59"/>
              <a:gd name="T23" fmla="*/ 107464 h 49"/>
              <a:gd name="T24" fmla="*/ 201612 w 59"/>
              <a:gd name="T25" fmla="*/ 149063 h 49"/>
              <a:gd name="T26" fmla="*/ 184526 w 59"/>
              <a:gd name="T27" fmla="*/ 107464 h 49"/>
              <a:gd name="T28" fmla="*/ 181109 w 59"/>
              <a:gd name="T29" fmla="*/ 103998 h 49"/>
              <a:gd name="T30" fmla="*/ 23920 w 59"/>
              <a:gd name="T31" fmla="*/ 103998 h 49"/>
              <a:gd name="T32" fmla="*/ 17086 w 59"/>
              <a:gd name="T33" fmla="*/ 107464 h 49"/>
              <a:gd name="T34" fmla="*/ 17086 w 59"/>
              <a:gd name="T35" fmla="*/ 149063 h 49"/>
              <a:gd name="T36" fmla="*/ 23920 w 59"/>
              <a:gd name="T37" fmla="*/ 152530 h 49"/>
              <a:gd name="T38" fmla="*/ 181109 w 59"/>
              <a:gd name="T39" fmla="*/ 152530 h 49"/>
              <a:gd name="T40" fmla="*/ 184526 w 59"/>
              <a:gd name="T41" fmla="*/ 149063 h 49"/>
              <a:gd name="T42" fmla="*/ 184526 w 59"/>
              <a:gd name="T43" fmla="*/ 107464 h 49"/>
              <a:gd name="T44" fmla="*/ 177692 w 59"/>
              <a:gd name="T45" fmla="*/ 86665 h 49"/>
              <a:gd name="T46" fmla="*/ 157189 w 59"/>
              <a:gd name="T47" fmla="*/ 20800 h 49"/>
              <a:gd name="T48" fmla="*/ 150355 w 59"/>
              <a:gd name="T49" fmla="*/ 17333 h 49"/>
              <a:gd name="T50" fmla="*/ 51257 w 59"/>
              <a:gd name="T51" fmla="*/ 17333 h 49"/>
              <a:gd name="T52" fmla="*/ 44423 w 59"/>
              <a:gd name="T53" fmla="*/ 20800 h 49"/>
              <a:gd name="T54" fmla="*/ 23920 w 59"/>
              <a:gd name="T55" fmla="*/ 86665 h 49"/>
              <a:gd name="T56" fmla="*/ 177692 w 59"/>
              <a:gd name="T57" fmla="*/ 86665 h 49"/>
              <a:gd name="T58" fmla="*/ 126435 w 59"/>
              <a:gd name="T59" fmla="*/ 138664 h 49"/>
              <a:gd name="T60" fmla="*/ 116183 w 59"/>
              <a:gd name="T61" fmla="*/ 128264 h 49"/>
              <a:gd name="T62" fmla="*/ 126435 w 59"/>
              <a:gd name="T63" fmla="*/ 117864 h 49"/>
              <a:gd name="T64" fmla="*/ 136686 w 59"/>
              <a:gd name="T65" fmla="*/ 128264 h 49"/>
              <a:gd name="T66" fmla="*/ 126435 w 59"/>
              <a:gd name="T67" fmla="*/ 138664 h 49"/>
              <a:gd name="T68" fmla="*/ 160606 w 59"/>
              <a:gd name="T69" fmla="*/ 138664 h 49"/>
              <a:gd name="T70" fmla="*/ 150355 w 59"/>
              <a:gd name="T71" fmla="*/ 128264 h 49"/>
              <a:gd name="T72" fmla="*/ 160606 w 59"/>
              <a:gd name="T73" fmla="*/ 117864 h 49"/>
              <a:gd name="T74" fmla="*/ 170858 w 59"/>
              <a:gd name="T75" fmla="*/ 128264 h 49"/>
              <a:gd name="T76" fmla="*/ 160606 w 59"/>
              <a:gd name="T77" fmla="*/ 138664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 h="49">
                <a:moveTo>
                  <a:pt x="59" y="43"/>
                </a:moveTo>
                <a:cubicBezTo>
                  <a:pt x="59" y="46"/>
                  <a:pt x="56" y="49"/>
                  <a:pt x="53" y="49"/>
                </a:cubicBezTo>
                <a:cubicBezTo>
                  <a:pt x="7" y="49"/>
                  <a:pt x="7" y="49"/>
                  <a:pt x="7" y="49"/>
                </a:cubicBezTo>
                <a:cubicBezTo>
                  <a:pt x="3" y="49"/>
                  <a:pt x="0" y="46"/>
                  <a:pt x="0" y="43"/>
                </a:cubicBezTo>
                <a:cubicBezTo>
                  <a:pt x="0" y="31"/>
                  <a:pt x="0" y="31"/>
                  <a:pt x="0" y="31"/>
                </a:cubicBezTo>
                <a:cubicBezTo>
                  <a:pt x="0" y="30"/>
                  <a:pt x="1" y="29"/>
                  <a:pt x="1" y="28"/>
                </a:cubicBezTo>
                <a:cubicBezTo>
                  <a:pt x="9" y="5"/>
                  <a:pt x="9" y="5"/>
                  <a:pt x="9" y="5"/>
                </a:cubicBezTo>
                <a:cubicBezTo>
                  <a:pt x="9" y="2"/>
                  <a:pt x="12" y="0"/>
                  <a:pt x="15" y="0"/>
                </a:cubicBezTo>
                <a:cubicBezTo>
                  <a:pt x="44" y="0"/>
                  <a:pt x="44" y="0"/>
                  <a:pt x="44" y="0"/>
                </a:cubicBezTo>
                <a:cubicBezTo>
                  <a:pt x="47" y="0"/>
                  <a:pt x="50" y="2"/>
                  <a:pt x="51" y="5"/>
                </a:cubicBezTo>
                <a:cubicBezTo>
                  <a:pt x="58" y="28"/>
                  <a:pt x="58" y="28"/>
                  <a:pt x="58" y="28"/>
                </a:cubicBezTo>
                <a:cubicBezTo>
                  <a:pt x="58" y="29"/>
                  <a:pt x="59" y="30"/>
                  <a:pt x="59" y="31"/>
                </a:cubicBezTo>
                <a:lnTo>
                  <a:pt x="59" y="43"/>
                </a:lnTo>
                <a:close/>
                <a:moveTo>
                  <a:pt x="54" y="31"/>
                </a:moveTo>
                <a:cubicBezTo>
                  <a:pt x="54" y="30"/>
                  <a:pt x="53" y="30"/>
                  <a:pt x="53" y="30"/>
                </a:cubicBezTo>
                <a:cubicBezTo>
                  <a:pt x="7" y="30"/>
                  <a:pt x="7" y="30"/>
                  <a:pt x="7" y="30"/>
                </a:cubicBezTo>
                <a:cubicBezTo>
                  <a:pt x="6" y="30"/>
                  <a:pt x="5" y="30"/>
                  <a:pt x="5" y="31"/>
                </a:cubicBezTo>
                <a:cubicBezTo>
                  <a:pt x="5" y="43"/>
                  <a:pt x="5" y="43"/>
                  <a:pt x="5" y="43"/>
                </a:cubicBezTo>
                <a:cubicBezTo>
                  <a:pt x="5" y="44"/>
                  <a:pt x="6" y="44"/>
                  <a:pt x="7" y="44"/>
                </a:cubicBezTo>
                <a:cubicBezTo>
                  <a:pt x="53" y="44"/>
                  <a:pt x="53" y="44"/>
                  <a:pt x="53" y="44"/>
                </a:cubicBezTo>
                <a:cubicBezTo>
                  <a:pt x="53" y="44"/>
                  <a:pt x="54" y="44"/>
                  <a:pt x="54" y="43"/>
                </a:cubicBezTo>
                <a:lnTo>
                  <a:pt x="54" y="31"/>
                </a:lnTo>
                <a:close/>
                <a:moveTo>
                  <a:pt x="52" y="25"/>
                </a:moveTo>
                <a:cubicBezTo>
                  <a:pt x="46" y="6"/>
                  <a:pt x="46" y="6"/>
                  <a:pt x="46" y="6"/>
                </a:cubicBezTo>
                <a:cubicBezTo>
                  <a:pt x="46" y="6"/>
                  <a:pt x="45" y="5"/>
                  <a:pt x="44" y="5"/>
                </a:cubicBezTo>
                <a:cubicBezTo>
                  <a:pt x="15" y="5"/>
                  <a:pt x="15" y="5"/>
                  <a:pt x="15" y="5"/>
                </a:cubicBezTo>
                <a:cubicBezTo>
                  <a:pt x="14" y="5"/>
                  <a:pt x="13" y="6"/>
                  <a:pt x="13" y="6"/>
                </a:cubicBezTo>
                <a:cubicBezTo>
                  <a:pt x="7" y="25"/>
                  <a:pt x="7" y="25"/>
                  <a:pt x="7" y="25"/>
                </a:cubicBezTo>
                <a:lnTo>
                  <a:pt x="52" y="25"/>
                </a:lnTo>
                <a:close/>
                <a:moveTo>
                  <a:pt x="37" y="40"/>
                </a:moveTo>
                <a:cubicBezTo>
                  <a:pt x="35" y="40"/>
                  <a:pt x="34" y="39"/>
                  <a:pt x="34" y="37"/>
                </a:cubicBezTo>
                <a:cubicBezTo>
                  <a:pt x="34" y="35"/>
                  <a:pt x="35" y="34"/>
                  <a:pt x="37" y="34"/>
                </a:cubicBezTo>
                <a:cubicBezTo>
                  <a:pt x="39" y="34"/>
                  <a:pt x="40" y="35"/>
                  <a:pt x="40" y="37"/>
                </a:cubicBezTo>
                <a:cubicBezTo>
                  <a:pt x="40" y="39"/>
                  <a:pt x="39" y="40"/>
                  <a:pt x="37" y="40"/>
                </a:cubicBezTo>
                <a:close/>
                <a:moveTo>
                  <a:pt x="47" y="40"/>
                </a:moveTo>
                <a:cubicBezTo>
                  <a:pt x="45" y="40"/>
                  <a:pt x="44" y="39"/>
                  <a:pt x="44" y="37"/>
                </a:cubicBezTo>
                <a:cubicBezTo>
                  <a:pt x="44" y="35"/>
                  <a:pt x="45" y="34"/>
                  <a:pt x="47" y="34"/>
                </a:cubicBezTo>
                <a:cubicBezTo>
                  <a:pt x="48" y="34"/>
                  <a:pt x="50" y="35"/>
                  <a:pt x="50" y="37"/>
                </a:cubicBezTo>
                <a:cubicBezTo>
                  <a:pt x="50" y="39"/>
                  <a:pt x="48" y="40"/>
                  <a:pt x="47"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251">
            <a:extLst>
              <a:ext uri="{FF2B5EF4-FFF2-40B4-BE49-F238E27FC236}">
                <a16:creationId xmlns:a16="http://schemas.microsoft.com/office/drawing/2014/main" id="{981944DE-DCB7-46A8-9A86-A35752E42930}"/>
              </a:ext>
            </a:extLst>
          </p:cNvPr>
          <p:cNvSpPr>
            <a:spLocks noEditPoints="1"/>
          </p:cNvSpPr>
          <p:nvPr/>
        </p:nvSpPr>
        <p:spPr bwMode="auto">
          <a:xfrm>
            <a:off x="22843998" y="5002460"/>
            <a:ext cx="468449" cy="474910"/>
          </a:xfrm>
          <a:custGeom>
            <a:avLst/>
            <a:gdLst>
              <a:gd name="T0" fmla="*/ 89327 w 67"/>
              <a:gd name="T1" fmla="*/ 188749 h 68"/>
              <a:gd name="T2" fmla="*/ 48099 w 67"/>
              <a:gd name="T3" fmla="*/ 229931 h 68"/>
              <a:gd name="T4" fmla="*/ 44663 w 67"/>
              <a:gd name="T5" fmla="*/ 233363 h 68"/>
              <a:gd name="T6" fmla="*/ 41228 w 67"/>
              <a:gd name="T7" fmla="*/ 229931 h 68"/>
              <a:gd name="T8" fmla="*/ 0 w 67"/>
              <a:gd name="T9" fmla="*/ 188749 h 68"/>
              <a:gd name="T10" fmla="*/ 0 w 67"/>
              <a:gd name="T11" fmla="*/ 185318 h 68"/>
              <a:gd name="T12" fmla="*/ 3436 w 67"/>
              <a:gd name="T13" fmla="*/ 181886 h 68"/>
              <a:gd name="T14" fmla="*/ 27485 w 67"/>
              <a:gd name="T15" fmla="*/ 181886 h 68"/>
              <a:gd name="T16" fmla="*/ 27485 w 67"/>
              <a:gd name="T17" fmla="*/ 3432 h 68"/>
              <a:gd name="T18" fmla="*/ 34356 w 67"/>
              <a:gd name="T19" fmla="*/ 0 h 68"/>
              <a:gd name="T20" fmla="*/ 58406 w 67"/>
              <a:gd name="T21" fmla="*/ 0 h 68"/>
              <a:gd name="T22" fmla="*/ 61842 w 67"/>
              <a:gd name="T23" fmla="*/ 3432 h 68"/>
              <a:gd name="T24" fmla="*/ 61842 w 67"/>
              <a:gd name="T25" fmla="*/ 181886 h 68"/>
              <a:gd name="T26" fmla="*/ 85891 w 67"/>
              <a:gd name="T27" fmla="*/ 181886 h 68"/>
              <a:gd name="T28" fmla="*/ 92762 w 67"/>
              <a:gd name="T29" fmla="*/ 185318 h 68"/>
              <a:gd name="T30" fmla="*/ 89327 w 67"/>
              <a:gd name="T31" fmla="*/ 188749 h 68"/>
              <a:gd name="T32" fmla="*/ 154604 w 67"/>
              <a:gd name="T33" fmla="*/ 27454 h 68"/>
              <a:gd name="T34" fmla="*/ 151168 w 67"/>
              <a:gd name="T35" fmla="*/ 30886 h 68"/>
              <a:gd name="T36" fmla="*/ 116812 w 67"/>
              <a:gd name="T37" fmla="*/ 30886 h 68"/>
              <a:gd name="T38" fmla="*/ 113376 w 67"/>
              <a:gd name="T39" fmla="*/ 27454 h 68"/>
              <a:gd name="T40" fmla="*/ 113376 w 67"/>
              <a:gd name="T41" fmla="*/ 3432 h 68"/>
              <a:gd name="T42" fmla="*/ 116812 w 67"/>
              <a:gd name="T43" fmla="*/ 0 h 68"/>
              <a:gd name="T44" fmla="*/ 151168 w 67"/>
              <a:gd name="T45" fmla="*/ 0 h 68"/>
              <a:gd name="T46" fmla="*/ 154604 w 67"/>
              <a:gd name="T47" fmla="*/ 3432 h 68"/>
              <a:gd name="T48" fmla="*/ 154604 w 67"/>
              <a:gd name="T49" fmla="*/ 27454 h 68"/>
              <a:gd name="T50" fmla="*/ 178653 w 67"/>
              <a:gd name="T51" fmla="*/ 96091 h 68"/>
              <a:gd name="T52" fmla="*/ 175218 w 67"/>
              <a:gd name="T53" fmla="*/ 99522 h 68"/>
              <a:gd name="T54" fmla="*/ 116812 w 67"/>
              <a:gd name="T55" fmla="*/ 99522 h 68"/>
              <a:gd name="T56" fmla="*/ 113376 w 67"/>
              <a:gd name="T57" fmla="*/ 96091 h 68"/>
              <a:gd name="T58" fmla="*/ 113376 w 67"/>
              <a:gd name="T59" fmla="*/ 68636 h 68"/>
              <a:gd name="T60" fmla="*/ 116812 w 67"/>
              <a:gd name="T61" fmla="*/ 65204 h 68"/>
              <a:gd name="T62" fmla="*/ 175218 w 67"/>
              <a:gd name="T63" fmla="*/ 65204 h 68"/>
              <a:gd name="T64" fmla="*/ 178653 w 67"/>
              <a:gd name="T65" fmla="*/ 68636 h 68"/>
              <a:gd name="T66" fmla="*/ 178653 w 67"/>
              <a:gd name="T67" fmla="*/ 96091 h 68"/>
              <a:gd name="T68" fmla="*/ 206139 w 67"/>
              <a:gd name="T69" fmla="*/ 161295 h 68"/>
              <a:gd name="T70" fmla="*/ 199267 w 67"/>
              <a:gd name="T71" fmla="*/ 164727 h 68"/>
              <a:gd name="T72" fmla="*/ 116812 w 67"/>
              <a:gd name="T73" fmla="*/ 164727 h 68"/>
              <a:gd name="T74" fmla="*/ 113376 w 67"/>
              <a:gd name="T75" fmla="*/ 161295 h 68"/>
              <a:gd name="T76" fmla="*/ 113376 w 67"/>
              <a:gd name="T77" fmla="*/ 137272 h 68"/>
              <a:gd name="T78" fmla="*/ 116812 w 67"/>
              <a:gd name="T79" fmla="*/ 133841 h 68"/>
              <a:gd name="T80" fmla="*/ 199267 w 67"/>
              <a:gd name="T81" fmla="*/ 133841 h 68"/>
              <a:gd name="T82" fmla="*/ 206139 w 67"/>
              <a:gd name="T83" fmla="*/ 137272 h 68"/>
              <a:gd name="T84" fmla="*/ 206139 w 67"/>
              <a:gd name="T85" fmla="*/ 161295 h 68"/>
              <a:gd name="T86" fmla="*/ 230188 w 67"/>
              <a:gd name="T87" fmla="*/ 229931 h 68"/>
              <a:gd name="T88" fmla="*/ 226752 w 67"/>
              <a:gd name="T89" fmla="*/ 233363 h 68"/>
              <a:gd name="T90" fmla="*/ 116812 w 67"/>
              <a:gd name="T91" fmla="*/ 233363 h 68"/>
              <a:gd name="T92" fmla="*/ 113376 w 67"/>
              <a:gd name="T93" fmla="*/ 229931 h 68"/>
              <a:gd name="T94" fmla="*/ 113376 w 67"/>
              <a:gd name="T95" fmla="*/ 202477 h 68"/>
              <a:gd name="T96" fmla="*/ 116812 w 67"/>
              <a:gd name="T97" fmla="*/ 199045 h 68"/>
              <a:gd name="T98" fmla="*/ 226752 w 67"/>
              <a:gd name="T99" fmla="*/ 199045 h 68"/>
              <a:gd name="T100" fmla="*/ 230188 w 67"/>
              <a:gd name="T101" fmla="*/ 202477 h 68"/>
              <a:gd name="T102" fmla="*/ 230188 w 67"/>
              <a:gd name="T103" fmla="*/ 229931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7" h="68">
                <a:moveTo>
                  <a:pt x="26" y="55"/>
                </a:moveTo>
                <a:cubicBezTo>
                  <a:pt x="14" y="67"/>
                  <a:pt x="14" y="67"/>
                  <a:pt x="14" y="67"/>
                </a:cubicBezTo>
                <a:cubicBezTo>
                  <a:pt x="14" y="68"/>
                  <a:pt x="14" y="68"/>
                  <a:pt x="13" y="68"/>
                </a:cubicBezTo>
                <a:cubicBezTo>
                  <a:pt x="13" y="68"/>
                  <a:pt x="13" y="68"/>
                  <a:pt x="12" y="67"/>
                </a:cubicBezTo>
                <a:cubicBezTo>
                  <a:pt x="0" y="55"/>
                  <a:pt x="0" y="55"/>
                  <a:pt x="0" y="55"/>
                </a:cubicBezTo>
                <a:cubicBezTo>
                  <a:pt x="0" y="55"/>
                  <a:pt x="0" y="54"/>
                  <a:pt x="0" y="54"/>
                </a:cubicBezTo>
                <a:cubicBezTo>
                  <a:pt x="0" y="53"/>
                  <a:pt x="1" y="53"/>
                  <a:pt x="1" y="53"/>
                </a:cubicBezTo>
                <a:cubicBezTo>
                  <a:pt x="8" y="53"/>
                  <a:pt x="8" y="53"/>
                  <a:pt x="8" y="53"/>
                </a:cubicBezTo>
                <a:cubicBezTo>
                  <a:pt x="8" y="1"/>
                  <a:pt x="8" y="1"/>
                  <a:pt x="8" y="1"/>
                </a:cubicBezTo>
                <a:cubicBezTo>
                  <a:pt x="8" y="0"/>
                  <a:pt x="9" y="0"/>
                  <a:pt x="10" y="0"/>
                </a:cubicBezTo>
                <a:cubicBezTo>
                  <a:pt x="17" y="0"/>
                  <a:pt x="17" y="0"/>
                  <a:pt x="17" y="0"/>
                </a:cubicBezTo>
                <a:cubicBezTo>
                  <a:pt x="18" y="0"/>
                  <a:pt x="18" y="0"/>
                  <a:pt x="18" y="1"/>
                </a:cubicBezTo>
                <a:cubicBezTo>
                  <a:pt x="18" y="53"/>
                  <a:pt x="18" y="53"/>
                  <a:pt x="18" y="53"/>
                </a:cubicBezTo>
                <a:cubicBezTo>
                  <a:pt x="25" y="53"/>
                  <a:pt x="25" y="53"/>
                  <a:pt x="25" y="53"/>
                </a:cubicBezTo>
                <a:cubicBezTo>
                  <a:pt x="26" y="53"/>
                  <a:pt x="27" y="54"/>
                  <a:pt x="27" y="54"/>
                </a:cubicBezTo>
                <a:cubicBezTo>
                  <a:pt x="27" y="55"/>
                  <a:pt x="27" y="55"/>
                  <a:pt x="26" y="55"/>
                </a:cubicBezTo>
                <a:close/>
                <a:moveTo>
                  <a:pt x="45" y="8"/>
                </a:moveTo>
                <a:cubicBezTo>
                  <a:pt x="45" y="9"/>
                  <a:pt x="44" y="9"/>
                  <a:pt x="44" y="9"/>
                </a:cubicBezTo>
                <a:cubicBezTo>
                  <a:pt x="34" y="9"/>
                  <a:pt x="34" y="9"/>
                  <a:pt x="34" y="9"/>
                </a:cubicBezTo>
                <a:cubicBezTo>
                  <a:pt x="33" y="9"/>
                  <a:pt x="33" y="9"/>
                  <a:pt x="33" y="8"/>
                </a:cubicBezTo>
                <a:cubicBezTo>
                  <a:pt x="33" y="1"/>
                  <a:pt x="33" y="1"/>
                  <a:pt x="33" y="1"/>
                </a:cubicBezTo>
                <a:cubicBezTo>
                  <a:pt x="33" y="0"/>
                  <a:pt x="33" y="0"/>
                  <a:pt x="34" y="0"/>
                </a:cubicBezTo>
                <a:cubicBezTo>
                  <a:pt x="44" y="0"/>
                  <a:pt x="44" y="0"/>
                  <a:pt x="44" y="0"/>
                </a:cubicBezTo>
                <a:cubicBezTo>
                  <a:pt x="44" y="0"/>
                  <a:pt x="45" y="0"/>
                  <a:pt x="45" y="1"/>
                </a:cubicBezTo>
                <a:lnTo>
                  <a:pt x="45" y="8"/>
                </a:lnTo>
                <a:close/>
                <a:moveTo>
                  <a:pt x="52" y="28"/>
                </a:moveTo>
                <a:cubicBezTo>
                  <a:pt x="52" y="28"/>
                  <a:pt x="52" y="29"/>
                  <a:pt x="51" y="29"/>
                </a:cubicBezTo>
                <a:cubicBezTo>
                  <a:pt x="34" y="29"/>
                  <a:pt x="34" y="29"/>
                  <a:pt x="34" y="29"/>
                </a:cubicBezTo>
                <a:cubicBezTo>
                  <a:pt x="33" y="29"/>
                  <a:pt x="33" y="28"/>
                  <a:pt x="33" y="28"/>
                </a:cubicBezTo>
                <a:cubicBezTo>
                  <a:pt x="33" y="20"/>
                  <a:pt x="33" y="20"/>
                  <a:pt x="33" y="20"/>
                </a:cubicBezTo>
                <a:cubicBezTo>
                  <a:pt x="33" y="20"/>
                  <a:pt x="33" y="19"/>
                  <a:pt x="34" y="19"/>
                </a:cubicBezTo>
                <a:cubicBezTo>
                  <a:pt x="51" y="19"/>
                  <a:pt x="51" y="19"/>
                  <a:pt x="51" y="19"/>
                </a:cubicBezTo>
                <a:cubicBezTo>
                  <a:pt x="52" y="19"/>
                  <a:pt x="52" y="20"/>
                  <a:pt x="52" y="20"/>
                </a:cubicBezTo>
                <a:lnTo>
                  <a:pt x="52" y="28"/>
                </a:lnTo>
                <a:close/>
                <a:moveTo>
                  <a:pt x="60" y="47"/>
                </a:moveTo>
                <a:cubicBezTo>
                  <a:pt x="60" y="48"/>
                  <a:pt x="59" y="48"/>
                  <a:pt x="58" y="48"/>
                </a:cubicBezTo>
                <a:cubicBezTo>
                  <a:pt x="34" y="48"/>
                  <a:pt x="34" y="48"/>
                  <a:pt x="34" y="48"/>
                </a:cubicBezTo>
                <a:cubicBezTo>
                  <a:pt x="33" y="48"/>
                  <a:pt x="33" y="48"/>
                  <a:pt x="33" y="47"/>
                </a:cubicBezTo>
                <a:cubicBezTo>
                  <a:pt x="33" y="40"/>
                  <a:pt x="33" y="40"/>
                  <a:pt x="33" y="40"/>
                </a:cubicBezTo>
                <a:cubicBezTo>
                  <a:pt x="33" y="39"/>
                  <a:pt x="33" y="39"/>
                  <a:pt x="34" y="39"/>
                </a:cubicBezTo>
                <a:cubicBezTo>
                  <a:pt x="58" y="39"/>
                  <a:pt x="58" y="39"/>
                  <a:pt x="58" y="39"/>
                </a:cubicBezTo>
                <a:cubicBezTo>
                  <a:pt x="59" y="39"/>
                  <a:pt x="60" y="39"/>
                  <a:pt x="60" y="40"/>
                </a:cubicBezTo>
                <a:lnTo>
                  <a:pt x="60" y="47"/>
                </a:lnTo>
                <a:close/>
                <a:moveTo>
                  <a:pt x="67" y="67"/>
                </a:moveTo>
                <a:cubicBezTo>
                  <a:pt x="67" y="67"/>
                  <a:pt x="66" y="68"/>
                  <a:pt x="66" y="68"/>
                </a:cubicBezTo>
                <a:cubicBezTo>
                  <a:pt x="34" y="68"/>
                  <a:pt x="34" y="68"/>
                  <a:pt x="34" y="68"/>
                </a:cubicBezTo>
                <a:cubicBezTo>
                  <a:pt x="33" y="68"/>
                  <a:pt x="33" y="67"/>
                  <a:pt x="33" y="67"/>
                </a:cubicBezTo>
                <a:cubicBezTo>
                  <a:pt x="33" y="59"/>
                  <a:pt x="33" y="59"/>
                  <a:pt x="33" y="59"/>
                </a:cubicBezTo>
                <a:cubicBezTo>
                  <a:pt x="33" y="59"/>
                  <a:pt x="33" y="58"/>
                  <a:pt x="34" y="58"/>
                </a:cubicBezTo>
                <a:cubicBezTo>
                  <a:pt x="66" y="58"/>
                  <a:pt x="66" y="58"/>
                  <a:pt x="66" y="58"/>
                </a:cubicBezTo>
                <a:cubicBezTo>
                  <a:pt x="66" y="58"/>
                  <a:pt x="67" y="59"/>
                  <a:pt x="67" y="59"/>
                </a:cubicBezTo>
                <a:lnTo>
                  <a:pt x="6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119">
            <a:extLst>
              <a:ext uri="{FF2B5EF4-FFF2-40B4-BE49-F238E27FC236}">
                <a16:creationId xmlns:a16="http://schemas.microsoft.com/office/drawing/2014/main" id="{DD2FEC12-3E21-40EB-9DA3-54DBC859D2B3}"/>
              </a:ext>
            </a:extLst>
          </p:cNvPr>
          <p:cNvSpPr>
            <a:spLocks noEditPoints="1"/>
          </p:cNvSpPr>
          <p:nvPr/>
        </p:nvSpPr>
        <p:spPr bwMode="auto">
          <a:xfrm>
            <a:off x="22755215" y="6166000"/>
            <a:ext cx="474908" cy="407065"/>
          </a:xfrm>
          <a:custGeom>
            <a:avLst/>
            <a:gdLst>
              <a:gd name="T0" fmla="*/ 233362 w 68"/>
              <a:gd name="T1" fmla="*/ 103461 h 58"/>
              <a:gd name="T2" fmla="*/ 233362 w 68"/>
              <a:gd name="T3" fmla="*/ 110359 h 58"/>
              <a:gd name="T4" fmla="*/ 229930 w 68"/>
              <a:gd name="T5" fmla="*/ 117256 h 58"/>
              <a:gd name="T6" fmla="*/ 3432 w 68"/>
              <a:gd name="T7" fmla="*/ 117256 h 58"/>
              <a:gd name="T8" fmla="*/ 0 w 68"/>
              <a:gd name="T9" fmla="*/ 110359 h 58"/>
              <a:gd name="T10" fmla="*/ 0 w 68"/>
              <a:gd name="T11" fmla="*/ 103461 h 58"/>
              <a:gd name="T12" fmla="*/ 3432 w 68"/>
              <a:gd name="T13" fmla="*/ 100013 h 58"/>
              <a:gd name="T14" fmla="*/ 229930 w 68"/>
              <a:gd name="T15" fmla="*/ 100013 h 58"/>
              <a:gd name="T16" fmla="*/ 233362 w 68"/>
              <a:gd name="T17" fmla="*/ 103461 h 58"/>
              <a:gd name="T18" fmla="*/ 54909 w 68"/>
              <a:gd name="T19" fmla="*/ 79320 h 58"/>
              <a:gd name="T20" fmla="*/ 48045 w 68"/>
              <a:gd name="T21" fmla="*/ 55179 h 58"/>
              <a:gd name="T22" fmla="*/ 65204 w 68"/>
              <a:gd name="T23" fmla="*/ 13795 h 58"/>
              <a:gd name="T24" fmla="*/ 116681 w 68"/>
              <a:gd name="T25" fmla="*/ 0 h 58"/>
              <a:gd name="T26" fmla="*/ 140704 w 68"/>
              <a:gd name="T27" fmla="*/ 0 h 58"/>
              <a:gd name="T28" fmla="*/ 161294 w 68"/>
              <a:gd name="T29" fmla="*/ 6897 h 58"/>
              <a:gd name="T30" fmla="*/ 164726 w 68"/>
              <a:gd name="T31" fmla="*/ 24141 h 58"/>
              <a:gd name="T32" fmla="*/ 168158 w 68"/>
              <a:gd name="T33" fmla="*/ 48282 h 58"/>
              <a:gd name="T34" fmla="*/ 168158 w 68"/>
              <a:gd name="T35" fmla="*/ 51731 h 58"/>
              <a:gd name="T36" fmla="*/ 164726 w 68"/>
              <a:gd name="T37" fmla="*/ 51731 h 58"/>
              <a:gd name="T38" fmla="*/ 154431 w 68"/>
              <a:gd name="T39" fmla="*/ 51731 h 58"/>
              <a:gd name="T40" fmla="*/ 150999 w 68"/>
              <a:gd name="T41" fmla="*/ 51731 h 58"/>
              <a:gd name="T42" fmla="*/ 137272 w 68"/>
              <a:gd name="T43" fmla="*/ 24141 h 58"/>
              <a:gd name="T44" fmla="*/ 109817 w 68"/>
              <a:gd name="T45" fmla="*/ 13795 h 58"/>
              <a:gd name="T46" fmla="*/ 89227 w 68"/>
              <a:gd name="T47" fmla="*/ 20692 h 58"/>
              <a:gd name="T48" fmla="*/ 78931 w 68"/>
              <a:gd name="T49" fmla="*/ 41384 h 58"/>
              <a:gd name="T50" fmla="*/ 89227 w 68"/>
              <a:gd name="T51" fmla="*/ 58628 h 58"/>
              <a:gd name="T52" fmla="*/ 123545 w 68"/>
              <a:gd name="T53" fmla="*/ 75872 h 58"/>
              <a:gd name="T54" fmla="*/ 147567 w 68"/>
              <a:gd name="T55" fmla="*/ 82769 h 58"/>
              <a:gd name="T56" fmla="*/ 157863 w 68"/>
              <a:gd name="T57" fmla="*/ 89666 h 58"/>
              <a:gd name="T58" fmla="*/ 61772 w 68"/>
              <a:gd name="T59" fmla="*/ 89666 h 58"/>
              <a:gd name="T60" fmla="*/ 54909 w 68"/>
              <a:gd name="T61" fmla="*/ 79320 h 58"/>
              <a:gd name="T62" fmla="*/ 181885 w 68"/>
              <a:gd name="T63" fmla="*/ 124153 h 58"/>
              <a:gd name="T64" fmla="*/ 181885 w 68"/>
              <a:gd name="T65" fmla="*/ 134500 h 58"/>
              <a:gd name="T66" fmla="*/ 178453 w 68"/>
              <a:gd name="T67" fmla="*/ 165538 h 58"/>
              <a:gd name="T68" fmla="*/ 168158 w 68"/>
              <a:gd name="T69" fmla="*/ 175884 h 58"/>
              <a:gd name="T70" fmla="*/ 154431 w 68"/>
              <a:gd name="T71" fmla="*/ 189679 h 58"/>
              <a:gd name="T72" fmla="*/ 133840 w 68"/>
              <a:gd name="T73" fmla="*/ 196576 h 58"/>
              <a:gd name="T74" fmla="*/ 106386 w 68"/>
              <a:gd name="T75" fmla="*/ 200025 h 58"/>
              <a:gd name="T76" fmla="*/ 82363 w 68"/>
              <a:gd name="T77" fmla="*/ 196576 h 58"/>
              <a:gd name="T78" fmla="*/ 65204 w 68"/>
              <a:gd name="T79" fmla="*/ 189679 h 58"/>
              <a:gd name="T80" fmla="*/ 54909 w 68"/>
              <a:gd name="T81" fmla="*/ 186230 h 58"/>
              <a:gd name="T82" fmla="*/ 54909 w 68"/>
              <a:gd name="T83" fmla="*/ 186230 h 58"/>
              <a:gd name="T84" fmla="*/ 54909 w 68"/>
              <a:gd name="T85" fmla="*/ 182781 h 58"/>
              <a:gd name="T86" fmla="*/ 51477 w 68"/>
              <a:gd name="T87" fmla="*/ 162089 h 58"/>
              <a:gd name="T88" fmla="*/ 54909 w 68"/>
              <a:gd name="T89" fmla="*/ 148294 h 58"/>
              <a:gd name="T90" fmla="*/ 54909 w 68"/>
              <a:gd name="T91" fmla="*/ 141397 h 58"/>
              <a:gd name="T92" fmla="*/ 65204 w 68"/>
              <a:gd name="T93" fmla="*/ 141397 h 58"/>
              <a:gd name="T94" fmla="*/ 75499 w 68"/>
              <a:gd name="T95" fmla="*/ 162089 h 58"/>
              <a:gd name="T96" fmla="*/ 85795 w 68"/>
              <a:gd name="T97" fmla="*/ 175884 h 58"/>
              <a:gd name="T98" fmla="*/ 99522 w 68"/>
              <a:gd name="T99" fmla="*/ 182781 h 58"/>
              <a:gd name="T100" fmla="*/ 116681 w 68"/>
              <a:gd name="T101" fmla="*/ 186230 h 58"/>
              <a:gd name="T102" fmla="*/ 133840 w 68"/>
              <a:gd name="T103" fmla="*/ 182781 h 58"/>
              <a:gd name="T104" fmla="*/ 150999 w 68"/>
              <a:gd name="T105" fmla="*/ 172435 h 58"/>
              <a:gd name="T106" fmla="*/ 157863 w 68"/>
              <a:gd name="T107" fmla="*/ 155192 h 58"/>
              <a:gd name="T108" fmla="*/ 147567 w 68"/>
              <a:gd name="T109" fmla="*/ 134500 h 58"/>
              <a:gd name="T110" fmla="*/ 126976 w 68"/>
              <a:gd name="T111" fmla="*/ 124153 h 58"/>
              <a:gd name="T112" fmla="*/ 181885 w 68"/>
              <a:gd name="T113" fmla="*/ 124153 h 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 h="58">
                <a:moveTo>
                  <a:pt x="68" y="30"/>
                </a:moveTo>
                <a:cubicBezTo>
                  <a:pt x="68" y="32"/>
                  <a:pt x="68" y="32"/>
                  <a:pt x="68" y="32"/>
                </a:cubicBezTo>
                <a:cubicBezTo>
                  <a:pt x="68" y="33"/>
                  <a:pt x="67" y="34"/>
                  <a:pt x="67" y="34"/>
                </a:cubicBezTo>
                <a:cubicBezTo>
                  <a:pt x="1" y="34"/>
                  <a:pt x="1" y="34"/>
                  <a:pt x="1" y="34"/>
                </a:cubicBezTo>
                <a:cubicBezTo>
                  <a:pt x="0" y="34"/>
                  <a:pt x="0" y="33"/>
                  <a:pt x="0" y="32"/>
                </a:cubicBezTo>
                <a:cubicBezTo>
                  <a:pt x="0" y="30"/>
                  <a:pt x="0" y="30"/>
                  <a:pt x="0" y="30"/>
                </a:cubicBezTo>
                <a:cubicBezTo>
                  <a:pt x="0" y="29"/>
                  <a:pt x="0" y="29"/>
                  <a:pt x="1" y="29"/>
                </a:cubicBezTo>
                <a:cubicBezTo>
                  <a:pt x="67" y="29"/>
                  <a:pt x="67" y="29"/>
                  <a:pt x="67" y="29"/>
                </a:cubicBezTo>
                <a:cubicBezTo>
                  <a:pt x="67" y="29"/>
                  <a:pt x="68" y="29"/>
                  <a:pt x="68" y="30"/>
                </a:cubicBezTo>
                <a:close/>
                <a:moveTo>
                  <a:pt x="16" y="23"/>
                </a:moveTo>
                <a:cubicBezTo>
                  <a:pt x="15" y="21"/>
                  <a:pt x="14" y="18"/>
                  <a:pt x="14" y="16"/>
                </a:cubicBezTo>
                <a:cubicBezTo>
                  <a:pt x="14" y="11"/>
                  <a:pt x="16" y="8"/>
                  <a:pt x="19" y="4"/>
                </a:cubicBezTo>
                <a:cubicBezTo>
                  <a:pt x="23" y="1"/>
                  <a:pt x="28" y="0"/>
                  <a:pt x="34" y="0"/>
                </a:cubicBezTo>
                <a:cubicBezTo>
                  <a:pt x="36" y="0"/>
                  <a:pt x="38" y="0"/>
                  <a:pt x="41" y="0"/>
                </a:cubicBezTo>
                <a:cubicBezTo>
                  <a:pt x="42" y="1"/>
                  <a:pt x="45" y="1"/>
                  <a:pt x="47" y="2"/>
                </a:cubicBezTo>
                <a:cubicBezTo>
                  <a:pt x="48" y="3"/>
                  <a:pt x="48" y="5"/>
                  <a:pt x="48" y="7"/>
                </a:cubicBezTo>
                <a:cubicBezTo>
                  <a:pt x="49" y="10"/>
                  <a:pt x="49" y="12"/>
                  <a:pt x="49" y="14"/>
                </a:cubicBezTo>
                <a:cubicBezTo>
                  <a:pt x="49" y="14"/>
                  <a:pt x="49" y="15"/>
                  <a:pt x="49" y="15"/>
                </a:cubicBezTo>
                <a:cubicBezTo>
                  <a:pt x="48" y="15"/>
                  <a:pt x="48" y="15"/>
                  <a:pt x="48" y="15"/>
                </a:cubicBezTo>
                <a:cubicBezTo>
                  <a:pt x="45" y="15"/>
                  <a:pt x="45" y="15"/>
                  <a:pt x="45" y="15"/>
                </a:cubicBezTo>
                <a:cubicBezTo>
                  <a:pt x="44" y="15"/>
                  <a:pt x="44" y="15"/>
                  <a:pt x="44" y="15"/>
                </a:cubicBezTo>
                <a:cubicBezTo>
                  <a:pt x="43" y="11"/>
                  <a:pt x="42" y="9"/>
                  <a:pt x="40" y="7"/>
                </a:cubicBezTo>
                <a:cubicBezTo>
                  <a:pt x="38" y="5"/>
                  <a:pt x="36" y="4"/>
                  <a:pt x="32" y="4"/>
                </a:cubicBezTo>
                <a:cubicBezTo>
                  <a:pt x="30" y="4"/>
                  <a:pt x="27" y="5"/>
                  <a:pt x="26" y="6"/>
                </a:cubicBezTo>
                <a:cubicBezTo>
                  <a:pt x="24" y="8"/>
                  <a:pt x="23" y="9"/>
                  <a:pt x="23" y="12"/>
                </a:cubicBezTo>
                <a:cubicBezTo>
                  <a:pt x="23" y="13"/>
                  <a:pt x="24" y="15"/>
                  <a:pt x="26" y="17"/>
                </a:cubicBezTo>
                <a:cubicBezTo>
                  <a:pt x="27" y="19"/>
                  <a:pt x="31" y="20"/>
                  <a:pt x="36" y="22"/>
                </a:cubicBezTo>
                <a:cubicBezTo>
                  <a:pt x="38" y="22"/>
                  <a:pt x="40" y="23"/>
                  <a:pt x="43" y="24"/>
                </a:cubicBezTo>
                <a:cubicBezTo>
                  <a:pt x="44" y="25"/>
                  <a:pt x="45" y="26"/>
                  <a:pt x="46" y="26"/>
                </a:cubicBezTo>
                <a:cubicBezTo>
                  <a:pt x="18" y="26"/>
                  <a:pt x="18" y="26"/>
                  <a:pt x="18" y="26"/>
                </a:cubicBezTo>
                <a:cubicBezTo>
                  <a:pt x="17" y="25"/>
                  <a:pt x="17" y="24"/>
                  <a:pt x="16" y="23"/>
                </a:cubicBezTo>
                <a:close/>
                <a:moveTo>
                  <a:pt x="53" y="36"/>
                </a:moveTo>
                <a:cubicBezTo>
                  <a:pt x="53" y="37"/>
                  <a:pt x="53" y="38"/>
                  <a:pt x="53" y="39"/>
                </a:cubicBezTo>
                <a:cubicBezTo>
                  <a:pt x="53" y="42"/>
                  <a:pt x="53" y="45"/>
                  <a:pt x="52" y="48"/>
                </a:cubicBezTo>
                <a:cubicBezTo>
                  <a:pt x="51" y="49"/>
                  <a:pt x="50" y="50"/>
                  <a:pt x="49" y="51"/>
                </a:cubicBezTo>
                <a:cubicBezTo>
                  <a:pt x="48" y="52"/>
                  <a:pt x="47" y="53"/>
                  <a:pt x="45" y="55"/>
                </a:cubicBezTo>
                <a:cubicBezTo>
                  <a:pt x="43" y="56"/>
                  <a:pt x="41" y="57"/>
                  <a:pt x="39" y="57"/>
                </a:cubicBezTo>
                <a:cubicBezTo>
                  <a:pt x="37" y="58"/>
                  <a:pt x="34" y="58"/>
                  <a:pt x="31" y="58"/>
                </a:cubicBezTo>
                <a:cubicBezTo>
                  <a:pt x="29" y="58"/>
                  <a:pt x="27" y="58"/>
                  <a:pt x="24" y="57"/>
                </a:cubicBezTo>
                <a:cubicBezTo>
                  <a:pt x="19" y="55"/>
                  <a:pt x="19" y="55"/>
                  <a:pt x="19" y="55"/>
                </a:cubicBezTo>
                <a:cubicBezTo>
                  <a:pt x="17" y="55"/>
                  <a:pt x="16" y="55"/>
                  <a:pt x="16" y="54"/>
                </a:cubicBezTo>
                <a:cubicBezTo>
                  <a:pt x="16" y="54"/>
                  <a:pt x="16" y="54"/>
                  <a:pt x="16" y="54"/>
                </a:cubicBezTo>
                <a:cubicBezTo>
                  <a:pt x="16" y="53"/>
                  <a:pt x="16" y="53"/>
                  <a:pt x="16" y="53"/>
                </a:cubicBezTo>
                <a:cubicBezTo>
                  <a:pt x="16" y="53"/>
                  <a:pt x="16" y="51"/>
                  <a:pt x="15" y="47"/>
                </a:cubicBezTo>
                <a:cubicBezTo>
                  <a:pt x="15" y="45"/>
                  <a:pt x="16" y="44"/>
                  <a:pt x="16" y="43"/>
                </a:cubicBezTo>
                <a:cubicBezTo>
                  <a:pt x="16" y="41"/>
                  <a:pt x="16" y="41"/>
                  <a:pt x="16" y="41"/>
                </a:cubicBezTo>
                <a:cubicBezTo>
                  <a:pt x="19" y="41"/>
                  <a:pt x="19" y="41"/>
                  <a:pt x="19" y="41"/>
                </a:cubicBezTo>
                <a:cubicBezTo>
                  <a:pt x="21" y="45"/>
                  <a:pt x="21" y="47"/>
                  <a:pt x="22" y="47"/>
                </a:cubicBezTo>
                <a:cubicBezTo>
                  <a:pt x="23" y="49"/>
                  <a:pt x="24" y="50"/>
                  <a:pt x="25" y="51"/>
                </a:cubicBezTo>
                <a:cubicBezTo>
                  <a:pt x="26" y="52"/>
                  <a:pt x="27" y="52"/>
                  <a:pt x="29" y="53"/>
                </a:cubicBezTo>
                <a:cubicBezTo>
                  <a:pt x="30" y="54"/>
                  <a:pt x="32" y="54"/>
                  <a:pt x="34" y="54"/>
                </a:cubicBezTo>
                <a:cubicBezTo>
                  <a:pt x="36" y="54"/>
                  <a:pt x="37" y="53"/>
                  <a:pt x="39" y="53"/>
                </a:cubicBezTo>
                <a:cubicBezTo>
                  <a:pt x="41" y="52"/>
                  <a:pt x="43" y="51"/>
                  <a:pt x="44" y="50"/>
                </a:cubicBezTo>
                <a:cubicBezTo>
                  <a:pt x="45" y="48"/>
                  <a:pt x="46" y="46"/>
                  <a:pt x="46" y="45"/>
                </a:cubicBezTo>
                <a:cubicBezTo>
                  <a:pt x="46" y="43"/>
                  <a:pt x="45" y="41"/>
                  <a:pt x="43" y="39"/>
                </a:cubicBezTo>
                <a:cubicBezTo>
                  <a:pt x="42" y="38"/>
                  <a:pt x="40" y="37"/>
                  <a:pt x="37" y="36"/>
                </a:cubicBezTo>
                <a:lnTo>
                  <a:pt x="5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219">
            <a:extLst>
              <a:ext uri="{FF2B5EF4-FFF2-40B4-BE49-F238E27FC236}">
                <a16:creationId xmlns:a16="http://schemas.microsoft.com/office/drawing/2014/main" id="{47BD11C7-0C0D-43B6-B0B8-5F0C3A0474C9}"/>
              </a:ext>
            </a:extLst>
          </p:cNvPr>
          <p:cNvSpPr>
            <a:spLocks noEditPoints="1"/>
          </p:cNvSpPr>
          <p:nvPr/>
        </p:nvSpPr>
        <p:spPr bwMode="auto">
          <a:xfrm>
            <a:off x="20275564" y="3908605"/>
            <a:ext cx="474909" cy="368298"/>
          </a:xfrm>
          <a:custGeom>
            <a:avLst/>
            <a:gdLst>
              <a:gd name="T0" fmla="*/ 27454 w 68"/>
              <a:gd name="T1" fmla="*/ 51219 h 53"/>
              <a:gd name="T2" fmla="*/ 0 w 68"/>
              <a:gd name="T3" fmla="*/ 23902 h 53"/>
              <a:gd name="T4" fmla="*/ 27454 w 68"/>
              <a:gd name="T5" fmla="*/ 0 h 53"/>
              <a:gd name="T6" fmla="*/ 51477 w 68"/>
              <a:gd name="T7" fmla="*/ 23902 h 53"/>
              <a:gd name="T8" fmla="*/ 27454 w 68"/>
              <a:gd name="T9" fmla="*/ 51219 h 53"/>
              <a:gd name="T10" fmla="*/ 27454 w 68"/>
              <a:gd name="T11" fmla="*/ 116097 h 53"/>
              <a:gd name="T12" fmla="*/ 0 w 68"/>
              <a:gd name="T13" fmla="*/ 92195 h 53"/>
              <a:gd name="T14" fmla="*/ 27454 w 68"/>
              <a:gd name="T15" fmla="*/ 64878 h 53"/>
              <a:gd name="T16" fmla="*/ 51477 w 68"/>
              <a:gd name="T17" fmla="*/ 92195 h 53"/>
              <a:gd name="T18" fmla="*/ 27454 w 68"/>
              <a:gd name="T19" fmla="*/ 116097 h 53"/>
              <a:gd name="T20" fmla="*/ 27454 w 68"/>
              <a:gd name="T21" fmla="*/ 180975 h 53"/>
              <a:gd name="T22" fmla="*/ 0 w 68"/>
              <a:gd name="T23" fmla="*/ 157073 h 53"/>
              <a:gd name="T24" fmla="*/ 27454 w 68"/>
              <a:gd name="T25" fmla="*/ 133170 h 53"/>
              <a:gd name="T26" fmla="*/ 51477 w 68"/>
              <a:gd name="T27" fmla="*/ 157073 h 53"/>
              <a:gd name="T28" fmla="*/ 27454 w 68"/>
              <a:gd name="T29" fmla="*/ 180975 h 53"/>
              <a:gd name="T30" fmla="*/ 233362 w 68"/>
              <a:gd name="T31" fmla="*/ 37561 h 53"/>
              <a:gd name="T32" fmla="*/ 229930 w 68"/>
              <a:gd name="T33" fmla="*/ 40975 h 53"/>
              <a:gd name="T34" fmla="*/ 72068 w 68"/>
              <a:gd name="T35" fmla="*/ 40975 h 53"/>
              <a:gd name="T36" fmla="*/ 68636 w 68"/>
              <a:gd name="T37" fmla="*/ 37561 h 53"/>
              <a:gd name="T38" fmla="*/ 68636 w 68"/>
              <a:gd name="T39" fmla="*/ 13658 h 53"/>
              <a:gd name="T40" fmla="*/ 72068 w 68"/>
              <a:gd name="T41" fmla="*/ 6829 h 53"/>
              <a:gd name="T42" fmla="*/ 229930 w 68"/>
              <a:gd name="T43" fmla="*/ 6829 h 53"/>
              <a:gd name="T44" fmla="*/ 233362 w 68"/>
              <a:gd name="T45" fmla="*/ 13658 h 53"/>
              <a:gd name="T46" fmla="*/ 233362 w 68"/>
              <a:gd name="T47" fmla="*/ 37561 h 53"/>
              <a:gd name="T48" fmla="*/ 233362 w 68"/>
              <a:gd name="T49" fmla="*/ 102439 h 53"/>
              <a:gd name="T50" fmla="*/ 229930 w 68"/>
              <a:gd name="T51" fmla="*/ 109268 h 53"/>
              <a:gd name="T52" fmla="*/ 72068 w 68"/>
              <a:gd name="T53" fmla="*/ 109268 h 53"/>
              <a:gd name="T54" fmla="*/ 68636 w 68"/>
              <a:gd name="T55" fmla="*/ 102439 h 53"/>
              <a:gd name="T56" fmla="*/ 68636 w 68"/>
              <a:gd name="T57" fmla="*/ 78536 h 53"/>
              <a:gd name="T58" fmla="*/ 72068 w 68"/>
              <a:gd name="T59" fmla="*/ 75122 h 53"/>
              <a:gd name="T60" fmla="*/ 229930 w 68"/>
              <a:gd name="T61" fmla="*/ 75122 h 53"/>
              <a:gd name="T62" fmla="*/ 233362 w 68"/>
              <a:gd name="T63" fmla="*/ 78536 h 53"/>
              <a:gd name="T64" fmla="*/ 233362 w 68"/>
              <a:gd name="T65" fmla="*/ 102439 h 53"/>
              <a:gd name="T66" fmla="*/ 233362 w 68"/>
              <a:gd name="T67" fmla="*/ 170731 h 53"/>
              <a:gd name="T68" fmla="*/ 229930 w 68"/>
              <a:gd name="T69" fmla="*/ 174146 h 53"/>
              <a:gd name="T70" fmla="*/ 72068 w 68"/>
              <a:gd name="T71" fmla="*/ 174146 h 53"/>
              <a:gd name="T72" fmla="*/ 68636 w 68"/>
              <a:gd name="T73" fmla="*/ 170731 h 53"/>
              <a:gd name="T74" fmla="*/ 68636 w 68"/>
              <a:gd name="T75" fmla="*/ 143414 h 53"/>
              <a:gd name="T76" fmla="*/ 72068 w 68"/>
              <a:gd name="T77" fmla="*/ 140000 h 53"/>
              <a:gd name="T78" fmla="*/ 229930 w 68"/>
              <a:gd name="T79" fmla="*/ 140000 h 53"/>
              <a:gd name="T80" fmla="*/ 233362 w 68"/>
              <a:gd name="T81" fmla="*/ 143414 h 53"/>
              <a:gd name="T82" fmla="*/ 233362 w 68"/>
              <a:gd name="T83" fmla="*/ 170731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 h="53">
                <a:moveTo>
                  <a:pt x="8" y="15"/>
                </a:moveTo>
                <a:cubicBezTo>
                  <a:pt x="4" y="15"/>
                  <a:pt x="0" y="11"/>
                  <a:pt x="0" y="7"/>
                </a:cubicBezTo>
                <a:cubicBezTo>
                  <a:pt x="0" y="3"/>
                  <a:pt x="4" y="0"/>
                  <a:pt x="8" y="0"/>
                </a:cubicBezTo>
                <a:cubicBezTo>
                  <a:pt x="12" y="0"/>
                  <a:pt x="15" y="3"/>
                  <a:pt x="15" y="7"/>
                </a:cubicBezTo>
                <a:cubicBezTo>
                  <a:pt x="15" y="11"/>
                  <a:pt x="12" y="15"/>
                  <a:pt x="8" y="15"/>
                </a:cubicBezTo>
                <a:close/>
                <a:moveTo>
                  <a:pt x="8" y="34"/>
                </a:moveTo>
                <a:cubicBezTo>
                  <a:pt x="4" y="34"/>
                  <a:pt x="0" y="31"/>
                  <a:pt x="0" y="27"/>
                </a:cubicBezTo>
                <a:cubicBezTo>
                  <a:pt x="0" y="23"/>
                  <a:pt x="4" y="19"/>
                  <a:pt x="8" y="19"/>
                </a:cubicBezTo>
                <a:cubicBezTo>
                  <a:pt x="12" y="19"/>
                  <a:pt x="15" y="23"/>
                  <a:pt x="15" y="27"/>
                </a:cubicBezTo>
                <a:cubicBezTo>
                  <a:pt x="15" y="31"/>
                  <a:pt x="12" y="34"/>
                  <a:pt x="8" y="34"/>
                </a:cubicBezTo>
                <a:close/>
                <a:moveTo>
                  <a:pt x="8" y="53"/>
                </a:moveTo>
                <a:cubicBezTo>
                  <a:pt x="4" y="53"/>
                  <a:pt x="0" y="50"/>
                  <a:pt x="0" y="46"/>
                </a:cubicBezTo>
                <a:cubicBezTo>
                  <a:pt x="0" y="42"/>
                  <a:pt x="4" y="39"/>
                  <a:pt x="8" y="39"/>
                </a:cubicBezTo>
                <a:cubicBezTo>
                  <a:pt x="12" y="39"/>
                  <a:pt x="15" y="42"/>
                  <a:pt x="15" y="46"/>
                </a:cubicBezTo>
                <a:cubicBezTo>
                  <a:pt x="15" y="50"/>
                  <a:pt x="12" y="53"/>
                  <a:pt x="8" y="53"/>
                </a:cubicBezTo>
                <a:close/>
                <a:moveTo>
                  <a:pt x="68" y="11"/>
                </a:moveTo>
                <a:cubicBezTo>
                  <a:pt x="68" y="12"/>
                  <a:pt x="68" y="12"/>
                  <a:pt x="67" y="12"/>
                </a:cubicBezTo>
                <a:cubicBezTo>
                  <a:pt x="21" y="12"/>
                  <a:pt x="21" y="12"/>
                  <a:pt x="21" y="12"/>
                </a:cubicBezTo>
                <a:cubicBezTo>
                  <a:pt x="20" y="12"/>
                  <a:pt x="20" y="12"/>
                  <a:pt x="20" y="11"/>
                </a:cubicBezTo>
                <a:cubicBezTo>
                  <a:pt x="20" y="4"/>
                  <a:pt x="20" y="4"/>
                  <a:pt x="20" y="4"/>
                </a:cubicBezTo>
                <a:cubicBezTo>
                  <a:pt x="20" y="3"/>
                  <a:pt x="20" y="2"/>
                  <a:pt x="21" y="2"/>
                </a:cubicBezTo>
                <a:cubicBezTo>
                  <a:pt x="67" y="2"/>
                  <a:pt x="67" y="2"/>
                  <a:pt x="67" y="2"/>
                </a:cubicBezTo>
                <a:cubicBezTo>
                  <a:pt x="68" y="2"/>
                  <a:pt x="68" y="3"/>
                  <a:pt x="68" y="4"/>
                </a:cubicBezTo>
                <a:lnTo>
                  <a:pt x="68" y="11"/>
                </a:lnTo>
                <a:close/>
                <a:moveTo>
                  <a:pt x="68" y="30"/>
                </a:moveTo>
                <a:cubicBezTo>
                  <a:pt x="68" y="31"/>
                  <a:pt x="68" y="32"/>
                  <a:pt x="67" y="32"/>
                </a:cubicBezTo>
                <a:cubicBezTo>
                  <a:pt x="21" y="32"/>
                  <a:pt x="21" y="32"/>
                  <a:pt x="21" y="32"/>
                </a:cubicBezTo>
                <a:cubicBezTo>
                  <a:pt x="20" y="32"/>
                  <a:pt x="20" y="31"/>
                  <a:pt x="20" y="30"/>
                </a:cubicBezTo>
                <a:cubicBezTo>
                  <a:pt x="20" y="23"/>
                  <a:pt x="20" y="23"/>
                  <a:pt x="20" y="23"/>
                </a:cubicBezTo>
                <a:cubicBezTo>
                  <a:pt x="20" y="22"/>
                  <a:pt x="20" y="22"/>
                  <a:pt x="21" y="22"/>
                </a:cubicBezTo>
                <a:cubicBezTo>
                  <a:pt x="67" y="22"/>
                  <a:pt x="67" y="22"/>
                  <a:pt x="67" y="22"/>
                </a:cubicBezTo>
                <a:cubicBezTo>
                  <a:pt x="68" y="22"/>
                  <a:pt x="68" y="22"/>
                  <a:pt x="68" y="23"/>
                </a:cubicBezTo>
                <a:lnTo>
                  <a:pt x="68" y="30"/>
                </a:lnTo>
                <a:close/>
                <a:moveTo>
                  <a:pt x="68" y="50"/>
                </a:moveTo>
                <a:cubicBezTo>
                  <a:pt x="68" y="50"/>
                  <a:pt x="68" y="51"/>
                  <a:pt x="67" y="51"/>
                </a:cubicBezTo>
                <a:cubicBezTo>
                  <a:pt x="21" y="51"/>
                  <a:pt x="21" y="51"/>
                  <a:pt x="21" y="51"/>
                </a:cubicBezTo>
                <a:cubicBezTo>
                  <a:pt x="20" y="51"/>
                  <a:pt x="20" y="50"/>
                  <a:pt x="20" y="50"/>
                </a:cubicBezTo>
                <a:cubicBezTo>
                  <a:pt x="20" y="42"/>
                  <a:pt x="20" y="42"/>
                  <a:pt x="20" y="42"/>
                </a:cubicBezTo>
                <a:cubicBezTo>
                  <a:pt x="20" y="42"/>
                  <a:pt x="20" y="41"/>
                  <a:pt x="21" y="41"/>
                </a:cubicBezTo>
                <a:cubicBezTo>
                  <a:pt x="67" y="41"/>
                  <a:pt x="67" y="41"/>
                  <a:pt x="67" y="41"/>
                </a:cubicBezTo>
                <a:cubicBezTo>
                  <a:pt x="68" y="41"/>
                  <a:pt x="68" y="42"/>
                  <a:pt x="68" y="42"/>
                </a:cubicBezTo>
                <a:lnTo>
                  <a:pt x="68"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186">
            <a:extLst>
              <a:ext uri="{FF2B5EF4-FFF2-40B4-BE49-F238E27FC236}">
                <a16:creationId xmlns:a16="http://schemas.microsoft.com/office/drawing/2014/main" id="{2C3FDFB9-CE62-4D25-83AF-0866606A70EB}"/>
              </a:ext>
            </a:extLst>
          </p:cNvPr>
          <p:cNvSpPr>
            <a:spLocks noEditPoints="1"/>
          </p:cNvSpPr>
          <p:nvPr/>
        </p:nvSpPr>
        <p:spPr bwMode="auto">
          <a:xfrm>
            <a:off x="8684288" y="8265196"/>
            <a:ext cx="533301" cy="486770"/>
          </a:xfrm>
          <a:custGeom>
            <a:avLst/>
            <a:gdLst>
              <a:gd name="T0" fmla="*/ 233110 w 69"/>
              <a:gd name="T1" fmla="*/ 191911 h 63"/>
              <a:gd name="T2" fmla="*/ 233110 w 69"/>
              <a:gd name="T3" fmla="*/ 205619 h 63"/>
              <a:gd name="T4" fmla="*/ 219398 w 69"/>
              <a:gd name="T5" fmla="*/ 215900 h 63"/>
              <a:gd name="T6" fmla="*/ 17140 w 69"/>
              <a:gd name="T7" fmla="*/ 215900 h 63"/>
              <a:gd name="T8" fmla="*/ 3428 w 69"/>
              <a:gd name="T9" fmla="*/ 205619 h 63"/>
              <a:gd name="T10" fmla="*/ 3428 w 69"/>
              <a:gd name="T11" fmla="*/ 191911 h 63"/>
              <a:gd name="T12" fmla="*/ 102843 w 69"/>
              <a:gd name="T13" fmla="*/ 6854 h 63"/>
              <a:gd name="T14" fmla="*/ 116555 w 69"/>
              <a:gd name="T15" fmla="*/ 0 h 63"/>
              <a:gd name="T16" fmla="*/ 133695 w 69"/>
              <a:gd name="T17" fmla="*/ 6854 h 63"/>
              <a:gd name="T18" fmla="*/ 233110 w 69"/>
              <a:gd name="T19" fmla="*/ 191911 h 63"/>
              <a:gd name="T20" fmla="*/ 137123 w 69"/>
              <a:gd name="T21" fmla="*/ 68540 h 63"/>
              <a:gd name="T22" fmla="*/ 137123 w 69"/>
              <a:gd name="T23" fmla="*/ 68540 h 63"/>
              <a:gd name="T24" fmla="*/ 133695 w 69"/>
              <a:gd name="T25" fmla="*/ 65113 h 63"/>
              <a:gd name="T26" fmla="*/ 102843 w 69"/>
              <a:gd name="T27" fmla="*/ 65113 h 63"/>
              <a:gd name="T28" fmla="*/ 99415 w 69"/>
              <a:gd name="T29" fmla="*/ 68540 h 63"/>
              <a:gd name="T30" fmla="*/ 99415 w 69"/>
              <a:gd name="T31" fmla="*/ 68540 h 63"/>
              <a:gd name="T32" fmla="*/ 102843 w 69"/>
              <a:gd name="T33" fmla="*/ 130225 h 63"/>
              <a:gd name="T34" fmla="*/ 106271 w 69"/>
              <a:gd name="T35" fmla="*/ 133652 h 63"/>
              <a:gd name="T36" fmla="*/ 130267 w 69"/>
              <a:gd name="T37" fmla="*/ 133652 h 63"/>
              <a:gd name="T38" fmla="*/ 133695 w 69"/>
              <a:gd name="T39" fmla="*/ 130225 h 63"/>
              <a:gd name="T40" fmla="*/ 137123 w 69"/>
              <a:gd name="T41" fmla="*/ 68540 h 63"/>
              <a:gd name="T42" fmla="*/ 133695 w 69"/>
              <a:gd name="T43" fmla="*/ 154214 h 63"/>
              <a:gd name="T44" fmla="*/ 130267 w 69"/>
              <a:gd name="T45" fmla="*/ 147360 h 63"/>
              <a:gd name="T46" fmla="*/ 106271 w 69"/>
              <a:gd name="T47" fmla="*/ 147360 h 63"/>
              <a:gd name="T48" fmla="*/ 102843 w 69"/>
              <a:gd name="T49" fmla="*/ 154214 h 63"/>
              <a:gd name="T50" fmla="*/ 102843 w 69"/>
              <a:gd name="T51" fmla="*/ 178203 h 63"/>
              <a:gd name="T52" fmla="*/ 106271 w 69"/>
              <a:gd name="T53" fmla="*/ 181630 h 63"/>
              <a:gd name="T54" fmla="*/ 130267 w 69"/>
              <a:gd name="T55" fmla="*/ 181630 h 63"/>
              <a:gd name="T56" fmla="*/ 133695 w 69"/>
              <a:gd name="T57" fmla="*/ 178203 h 63"/>
              <a:gd name="T58" fmla="*/ 133695 w 69"/>
              <a:gd name="T59" fmla="*/ 154214 h 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 h="63">
                <a:moveTo>
                  <a:pt x="68" y="56"/>
                </a:moveTo>
                <a:cubicBezTo>
                  <a:pt x="69" y="57"/>
                  <a:pt x="69" y="59"/>
                  <a:pt x="68" y="60"/>
                </a:cubicBezTo>
                <a:cubicBezTo>
                  <a:pt x="67" y="62"/>
                  <a:pt x="65" y="63"/>
                  <a:pt x="64" y="63"/>
                </a:cubicBezTo>
                <a:cubicBezTo>
                  <a:pt x="5" y="63"/>
                  <a:pt x="5" y="63"/>
                  <a:pt x="5" y="63"/>
                </a:cubicBezTo>
                <a:cubicBezTo>
                  <a:pt x="4" y="63"/>
                  <a:pt x="2" y="62"/>
                  <a:pt x="1" y="60"/>
                </a:cubicBezTo>
                <a:cubicBezTo>
                  <a:pt x="0" y="59"/>
                  <a:pt x="0" y="57"/>
                  <a:pt x="1" y="56"/>
                </a:cubicBezTo>
                <a:cubicBezTo>
                  <a:pt x="30" y="2"/>
                  <a:pt x="30" y="2"/>
                  <a:pt x="30" y="2"/>
                </a:cubicBezTo>
                <a:cubicBezTo>
                  <a:pt x="31" y="1"/>
                  <a:pt x="33" y="0"/>
                  <a:pt x="34" y="0"/>
                </a:cubicBezTo>
                <a:cubicBezTo>
                  <a:pt x="36" y="0"/>
                  <a:pt x="38" y="1"/>
                  <a:pt x="39" y="2"/>
                </a:cubicBezTo>
                <a:lnTo>
                  <a:pt x="68" y="56"/>
                </a:lnTo>
                <a:close/>
                <a:moveTo>
                  <a:pt x="40" y="20"/>
                </a:moveTo>
                <a:cubicBezTo>
                  <a:pt x="40" y="20"/>
                  <a:pt x="40" y="20"/>
                  <a:pt x="40" y="20"/>
                </a:cubicBezTo>
                <a:cubicBezTo>
                  <a:pt x="39" y="19"/>
                  <a:pt x="39" y="19"/>
                  <a:pt x="39" y="19"/>
                </a:cubicBezTo>
                <a:cubicBezTo>
                  <a:pt x="30" y="19"/>
                  <a:pt x="30" y="19"/>
                  <a:pt x="30" y="19"/>
                </a:cubicBezTo>
                <a:cubicBezTo>
                  <a:pt x="30" y="19"/>
                  <a:pt x="30" y="19"/>
                  <a:pt x="29" y="20"/>
                </a:cubicBezTo>
                <a:cubicBezTo>
                  <a:pt x="29" y="20"/>
                  <a:pt x="29" y="20"/>
                  <a:pt x="29" y="20"/>
                </a:cubicBezTo>
                <a:cubicBezTo>
                  <a:pt x="30" y="38"/>
                  <a:pt x="30" y="38"/>
                  <a:pt x="30" y="38"/>
                </a:cubicBezTo>
                <a:cubicBezTo>
                  <a:pt x="30" y="38"/>
                  <a:pt x="30" y="39"/>
                  <a:pt x="31" y="39"/>
                </a:cubicBezTo>
                <a:cubicBezTo>
                  <a:pt x="38" y="39"/>
                  <a:pt x="38" y="39"/>
                  <a:pt x="38" y="39"/>
                </a:cubicBezTo>
                <a:cubicBezTo>
                  <a:pt x="39" y="39"/>
                  <a:pt x="39" y="38"/>
                  <a:pt x="39" y="38"/>
                </a:cubicBezTo>
                <a:lnTo>
                  <a:pt x="40" y="20"/>
                </a:lnTo>
                <a:close/>
                <a:moveTo>
                  <a:pt x="39" y="45"/>
                </a:moveTo>
                <a:cubicBezTo>
                  <a:pt x="39" y="44"/>
                  <a:pt x="39" y="43"/>
                  <a:pt x="38" y="43"/>
                </a:cubicBezTo>
                <a:cubicBezTo>
                  <a:pt x="31" y="43"/>
                  <a:pt x="31" y="43"/>
                  <a:pt x="31" y="43"/>
                </a:cubicBezTo>
                <a:cubicBezTo>
                  <a:pt x="30" y="43"/>
                  <a:pt x="30" y="44"/>
                  <a:pt x="30" y="45"/>
                </a:cubicBezTo>
                <a:cubicBezTo>
                  <a:pt x="30" y="52"/>
                  <a:pt x="30" y="52"/>
                  <a:pt x="30" y="52"/>
                </a:cubicBezTo>
                <a:cubicBezTo>
                  <a:pt x="30" y="53"/>
                  <a:pt x="30" y="53"/>
                  <a:pt x="31" y="53"/>
                </a:cubicBezTo>
                <a:cubicBezTo>
                  <a:pt x="38" y="53"/>
                  <a:pt x="38" y="53"/>
                  <a:pt x="38" y="53"/>
                </a:cubicBezTo>
                <a:cubicBezTo>
                  <a:pt x="39" y="53"/>
                  <a:pt x="39" y="53"/>
                  <a:pt x="39" y="52"/>
                </a:cubicBezTo>
                <a:lnTo>
                  <a:pt x="39"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234">
            <a:extLst>
              <a:ext uri="{FF2B5EF4-FFF2-40B4-BE49-F238E27FC236}">
                <a16:creationId xmlns:a16="http://schemas.microsoft.com/office/drawing/2014/main" id="{8EB7366B-8FFD-4D8F-AAB7-710C69F0F571}"/>
              </a:ext>
            </a:extLst>
          </p:cNvPr>
          <p:cNvSpPr>
            <a:spLocks/>
          </p:cNvSpPr>
          <p:nvPr/>
        </p:nvSpPr>
        <p:spPr bwMode="auto">
          <a:xfrm>
            <a:off x="9956944" y="10309166"/>
            <a:ext cx="474908" cy="481372"/>
          </a:xfrm>
          <a:custGeom>
            <a:avLst/>
            <a:gdLst>
              <a:gd name="T0" fmla="*/ 226498 w 68"/>
              <a:gd name="T1" fmla="*/ 85702 h 69"/>
              <a:gd name="T2" fmla="*/ 175022 w 68"/>
              <a:gd name="T3" fmla="*/ 137123 h 69"/>
              <a:gd name="T4" fmla="*/ 195612 w 68"/>
              <a:gd name="T5" fmla="*/ 157692 h 69"/>
              <a:gd name="T6" fmla="*/ 175022 w 68"/>
              <a:gd name="T7" fmla="*/ 178261 h 69"/>
              <a:gd name="T8" fmla="*/ 68636 w 68"/>
              <a:gd name="T9" fmla="*/ 188545 h 69"/>
              <a:gd name="T10" fmla="*/ 24023 w 68"/>
              <a:gd name="T11" fmla="*/ 236538 h 69"/>
              <a:gd name="T12" fmla="*/ 0 w 68"/>
              <a:gd name="T13" fmla="*/ 236538 h 69"/>
              <a:gd name="T14" fmla="*/ 0 w 68"/>
              <a:gd name="T15" fmla="*/ 212541 h 69"/>
              <a:gd name="T16" fmla="*/ 48045 w 68"/>
              <a:gd name="T17" fmla="*/ 164548 h 69"/>
              <a:gd name="T18" fmla="*/ 58341 w 68"/>
              <a:gd name="T19" fmla="*/ 61706 h 69"/>
              <a:gd name="T20" fmla="*/ 78931 w 68"/>
              <a:gd name="T21" fmla="*/ 41137 h 69"/>
              <a:gd name="T22" fmla="*/ 99522 w 68"/>
              <a:gd name="T23" fmla="*/ 58277 h 69"/>
              <a:gd name="T24" fmla="*/ 150999 w 68"/>
              <a:gd name="T25" fmla="*/ 6856 h 69"/>
              <a:gd name="T26" fmla="*/ 175022 w 68"/>
              <a:gd name="T27" fmla="*/ 6856 h 69"/>
              <a:gd name="T28" fmla="*/ 175022 w 68"/>
              <a:gd name="T29" fmla="*/ 30853 h 69"/>
              <a:gd name="T30" fmla="*/ 120113 w 68"/>
              <a:gd name="T31" fmla="*/ 82274 h 69"/>
              <a:gd name="T32" fmla="*/ 150999 w 68"/>
              <a:gd name="T33" fmla="*/ 113127 h 69"/>
              <a:gd name="T34" fmla="*/ 205908 w 68"/>
              <a:gd name="T35" fmla="*/ 61706 h 69"/>
              <a:gd name="T36" fmla="*/ 226498 w 68"/>
              <a:gd name="T37" fmla="*/ 61706 h 69"/>
              <a:gd name="T38" fmla="*/ 226498 w 68"/>
              <a:gd name="T39" fmla="*/ 85702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198">
            <a:extLst>
              <a:ext uri="{FF2B5EF4-FFF2-40B4-BE49-F238E27FC236}">
                <a16:creationId xmlns:a16="http://schemas.microsoft.com/office/drawing/2014/main" id="{9E52AEB6-CC2B-41C6-99E6-08910CC84DAE}"/>
              </a:ext>
            </a:extLst>
          </p:cNvPr>
          <p:cNvSpPr>
            <a:spLocks noEditPoints="1"/>
          </p:cNvSpPr>
          <p:nvPr/>
        </p:nvSpPr>
        <p:spPr bwMode="auto">
          <a:xfrm>
            <a:off x="19007211" y="6169229"/>
            <a:ext cx="445833" cy="403836"/>
          </a:xfrm>
          <a:custGeom>
            <a:avLst/>
            <a:gdLst>
              <a:gd name="T0" fmla="*/ 3423 w 64"/>
              <a:gd name="T1" fmla="*/ 188174 h 58"/>
              <a:gd name="T2" fmla="*/ 34230 w 64"/>
              <a:gd name="T3" fmla="*/ 171067 h 58"/>
              <a:gd name="T4" fmla="*/ 65038 w 64"/>
              <a:gd name="T5" fmla="*/ 92376 h 58"/>
              <a:gd name="T6" fmla="*/ 99268 w 64"/>
              <a:gd name="T7" fmla="*/ 0 h 58"/>
              <a:gd name="T8" fmla="*/ 109538 w 64"/>
              <a:gd name="T9" fmla="*/ 0 h 58"/>
              <a:gd name="T10" fmla="*/ 116384 w 64"/>
              <a:gd name="T11" fmla="*/ 0 h 58"/>
              <a:gd name="T12" fmla="*/ 116384 w 64"/>
              <a:gd name="T13" fmla="*/ 0 h 58"/>
              <a:gd name="T14" fmla="*/ 143768 w 64"/>
              <a:gd name="T15" fmla="*/ 65006 h 58"/>
              <a:gd name="T16" fmla="*/ 174575 w 64"/>
              <a:gd name="T17" fmla="*/ 133432 h 58"/>
              <a:gd name="T18" fmla="*/ 191691 w 64"/>
              <a:gd name="T19" fmla="*/ 174489 h 58"/>
              <a:gd name="T20" fmla="*/ 195114 w 64"/>
              <a:gd name="T21" fmla="*/ 181331 h 58"/>
              <a:gd name="T22" fmla="*/ 215652 w 64"/>
              <a:gd name="T23" fmla="*/ 188174 h 58"/>
              <a:gd name="T24" fmla="*/ 219075 w 64"/>
              <a:gd name="T25" fmla="*/ 195017 h 58"/>
              <a:gd name="T26" fmla="*/ 219075 w 64"/>
              <a:gd name="T27" fmla="*/ 198438 h 58"/>
              <a:gd name="T28" fmla="*/ 167729 w 64"/>
              <a:gd name="T29" fmla="*/ 195017 h 58"/>
              <a:gd name="T30" fmla="*/ 116384 w 64"/>
              <a:gd name="T31" fmla="*/ 198438 h 58"/>
              <a:gd name="T32" fmla="*/ 116384 w 64"/>
              <a:gd name="T33" fmla="*/ 188174 h 58"/>
              <a:gd name="T34" fmla="*/ 133499 w 64"/>
              <a:gd name="T35" fmla="*/ 184753 h 58"/>
              <a:gd name="T36" fmla="*/ 143768 w 64"/>
              <a:gd name="T37" fmla="*/ 177910 h 58"/>
              <a:gd name="T38" fmla="*/ 126653 w 64"/>
              <a:gd name="T39" fmla="*/ 130011 h 58"/>
              <a:gd name="T40" fmla="*/ 68461 w 64"/>
              <a:gd name="T41" fmla="*/ 130011 h 58"/>
              <a:gd name="T42" fmla="*/ 51346 w 64"/>
              <a:gd name="T43" fmla="*/ 174489 h 58"/>
              <a:gd name="T44" fmla="*/ 78730 w 64"/>
              <a:gd name="T45" fmla="*/ 188174 h 58"/>
              <a:gd name="T46" fmla="*/ 78730 w 64"/>
              <a:gd name="T47" fmla="*/ 195017 h 58"/>
              <a:gd name="T48" fmla="*/ 78730 w 64"/>
              <a:gd name="T49" fmla="*/ 198438 h 58"/>
              <a:gd name="T50" fmla="*/ 30807 w 64"/>
              <a:gd name="T51" fmla="*/ 195017 h 58"/>
              <a:gd name="T52" fmla="*/ 27384 w 64"/>
              <a:gd name="T53" fmla="*/ 195017 h 58"/>
              <a:gd name="T54" fmla="*/ 0 w 64"/>
              <a:gd name="T55" fmla="*/ 198438 h 58"/>
              <a:gd name="T56" fmla="*/ 3423 w 64"/>
              <a:gd name="T57" fmla="*/ 188174 h 58"/>
              <a:gd name="T58" fmla="*/ 75307 w 64"/>
              <a:gd name="T59" fmla="*/ 112904 h 58"/>
              <a:gd name="T60" fmla="*/ 112961 w 64"/>
              <a:gd name="T61" fmla="*/ 112904 h 58"/>
              <a:gd name="T62" fmla="*/ 119807 w 64"/>
              <a:gd name="T63" fmla="*/ 112904 h 58"/>
              <a:gd name="T64" fmla="*/ 95845 w 64"/>
              <a:gd name="T65" fmla="*/ 54742 h 58"/>
              <a:gd name="T66" fmla="*/ 75307 w 64"/>
              <a:gd name="T67" fmla="*/ 112904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 h="58">
                <a:moveTo>
                  <a:pt x="1" y="55"/>
                </a:moveTo>
                <a:cubicBezTo>
                  <a:pt x="4" y="54"/>
                  <a:pt x="8" y="55"/>
                  <a:pt x="10" y="50"/>
                </a:cubicBezTo>
                <a:cubicBezTo>
                  <a:pt x="19" y="27"/>
                  <a:pt x="19" y="27"/>
                  <a:pt x="19" y="27"/>
                </a:cubicBezTo>
                <a:cubicBezTo>
                  <a:pt x="29" y="0"/>
                  <a:pt x="29" y="0"/>
                  <a:pt x="29" y="0"/>
                </a:cubicBezTo>
                <a:cubicBezTo>
                  <a:pt x="32" y="0"/>
                  <a:pt x="32" y="0"/>
                  <a:pt x="32" y="0"/>
                </a:cubicBezTo>
                <a:cubicBezTo>
                  <a:pt x="34" y="0"/>
                  <a:pt x="34" y="0"/>
                  <a:pt x="34" y="0"/>
                </a:cubicBezTo>
                <a:cubicBezTo>
                  <a:pt x="34" y="0"/>
                  <a:pt x="34" y="0"/>
                  <a:pt x="34" y="0"/>
                </a:cubicBezTo>
                <a:cubicBezTo>
                  <a:pt x="42" y="19"/>
                  <a:pt x="42" y="19"/>
                  <a:pt x="42" y="19"/>
                </a:cubicBezTo>
                <a:cubicBezTo>
                  <a:pt x="45" y="25"/>
                  <a:pt x="48" y="32"/>
                  <a:pt x="51" y="39"/>
                </a:cubicBezTo>
                <a:cubicBezTo>
                  <a:pt x="52" y="43"/>
                  <a:pt x="54" y="47"/>
                  <a:pt x="56" y="51"/>
                </a:cubicBezTo>
                <a:cubicBezTo>
                  <a:pt x="56" y="51"/>
                  <a:pt x="56" y="52"/>
                  <a:pt x="57" y="53"/>
                </a:cubicBezTo>
                <a:cubicBezTo>
                  <a:pt x="58" y="54"/>
                  <a:pt x="62" y="54"/>
                  <a:pt x="63" y="55"/>
                </a:cubicBezTo>
                <a:cubicBezTo>
                  <a:pt x="63" y="55"/>
                  <a:pt x="64" y="56"/>
                  <a:pt x="64" y="57"/>
                </a:cubicBezTo>
                <a:cubicBezTo>
                  <a:pt x="64" y="57"/>
                  <a:pt x="64" y="58"/>
                  <a:pt x="64" y="58"/>
                </a:cubicBezTo>
                <a:cubicBezTo>
                  <a:pt x="59" y="58"/>
                  <a:pt x="54" y="57"/>
                  <a:pt x="49" y="57"/>
                </a:cubicBezTo>
                <a:cubicBezTo>
                  <a:pt x="44" y="57"/>
                  <a:pt x="39" y="58"/>
                  <a:pt x="34" y="58"/>
                </a:cubicBezTo>
                <a:cubicBezTo>
                  <a:pt x="34" y="57"/>
                  <a:pt x="34" y="56"/>
                  <a:pt x="34" y="55"/>
                </a:cubicBezTo>
                <a:cubicBezTo>
                  <a:pt x="39" y="54"/>
                  <a:pt x="39" y="54"/>
                  <a:pt x="39" y="54"/>
                </a:cubicBezTo>
                <a:cubicBezTo>
                  <a:pt x="40" y="54"/>
                  <a:pt x="42" y="53"/>
                  <a:pt x="42" y="52"/>
                </a:cubicBezTo>
                <a:cubicBezTo>
                  <a:pt x="42" y="51"/>
                  <a:pt x="37" y="39"/>
                  <a:pt x="37" y="38"/>
                </a:cubicBezTo>
                <a:cubicBezTo>
                  <a:pt x="20" y="38"/>
                  <a:pt x="20" y="38"/>
                  <a:pt x="20" y="38"/>
                </a:cubicBezTo>
                <a:cubicBezTo>
                  <a:pt x="19" y="40"/>
                  <a:pt x="15" y="50"/>
                  <a:pt x="15" y="51"/>
                </a:cubicBezTo>
                <a:cubicBezTo>
                  <a:pt x="15" y="54"/>
                  <a:pt x="21" y="54"/>
                  <a:pt x="23" y="55"/>
                </a:cubicBezTo>
                <a:cubicBezTo>
                  <a:pt x="23" y="55"/>
                  <a:pt x="23" y="56"/>
                  <a:pt x="23" y="57"/>
                </a:cubicBezTo>
                <a:cubicBezTo>
                  <a:pt x="23" y="57"/>
                  <a:pt x="23" y="57"/>
                  <a:pt x="23" y="58"/>
                </a:cubicBezTo>
                <a:cubicBezTo>
                  <a:pt x="18" y="58"/>
                  <a:pt x="14" y="57"/>
                  <a:pt x="9" y="57"/>
                </a:cubicBezTo>
                <a:cubicBezTo>
                  <a:pt x="9" y="57"/>
                  <a:pt x="8" y="57"/>
                  <a:pt x="8" y="57"/>
                </a:cubicBezTo>
                <a:cubicBezTo>
                  <a:pt x="5" y="58"/>
                  <a:pt x="3" y="58"/>
                  <a:pt x="0" y="58"/>
                </a:cubicBezTo>
                <a:lnTo>
                  <a:pt x="1" y="55"/>
                </a:lnTo>
                <a:close/>
                <a:moveTo>
                  <a:pt x="22" y="33"/>
                </a:moveTo>
                <a:cubicBezTo>
                  <a:pt x="25" y="33"/>
                  <a:pt x="29" y="33"/>
                  <a:pt x="33" y="33"/>
                </a:cubicBezTo>
                <a:cubicBezTo>
                  <a:pt x="34" y="33"/>
                  <a:pt x="34" y="33"/>
                  <a:pt x="35" y="33"/>
                </a:cubicBezTo>
                <a:cubicBezTo>
                  <a:pt x="33" y="27"/>
                  <a:pt x="31" y="21"/>
                  <a:pt x="28" y="16"/>
                </a:cubicBezTo>
                <a:lnTo>
                  <a:pt x="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244">
            <a:extLst>
              <a:ext uri="{FF2B5EF4-FFF2-40B4-BE49-F238E27FC236}">
                <a16:creationId xmlns:a16="http://schemas.microsoft.com/office/drawing/2014/main" id="{3C461940-DD2C-4973-8BC9-3BDAAFCE3583}"/>
              </a:ext>
            </a:extLst>
          </p:cNvPr>
          <p:cNvSpPr>
            <a:spLocks noEditPoints="1"/>
          </p:cNvSpPr>
          <p:nvPr/>
        </p:nvSpPr>
        <p:spPr bwMode="auto">
          <a:xfrm>
            <a:off x="22689601" y="7139484"/>
            <a:ext cx="573085" cy="450004"/>
          </a:xfrm>
          <a:custGeom>
            <a:avLst/>
            <a:gdLst>
              <a:gd name="T0" fmla="*/ 233110 w 69"/>
              <a:gd name="T1" fmla="*/ 151341 h 54"/>
              <a:gd name="T2" fmla="*/ 212541 w 69"/>
              <a:gd name="T3" fmla="*/ 168539 h 54"/>
              <a:gd name="T4" fmla="*/ 205685 w 69"/>
              <a:gd name="T5" fmla="*/ 168539 h 54"/>
              <a:gd name="T6" fmla="*/ 102843 w 69"/>
              <a:gd name="T7" fmla="*/ 127264 h 54"/>
              <a:gd name="T8" fmla="*/ 102843 w 69"/>
              <a:gd name="T9" fmla="*/ 137583 h 54"/>
              <a:gd name="T10" fmla="*/ 41137 w 69"/>
              <a:gd name="T11" fmla="*/ 185737 h 54"/>
              <a:gd name="T12" fmla="*/ 0 w 69"/>
              <a:gd name="T13" fmla="*/ 147902 h 54"/>
              <a:gd name="T14" fmla="*/ 61706 w 69"/>
              <a:gd name="T15" fmla="*/ 103187 h 54"/>
              <a:gd name="T16" fmla="*/ 85702 w 69"/>
              <a:gd name="T17" fmla="*/ 103187 h 54"/>
              <a:gd name="T18" fmla="*/ 85702 w 69"/>
              <a:gd name="T19" fmla="*/ 82550 h 54"/>
              <a:gd name="T20" fmla="*/ 61706 w 69"/>
              <a:gd name="T21" fmla="*/ 85989 h 54"/>
              <a:gd name="T22" fmla="*/ 0 w 69"/>
              <a:gd name="T23" fmla="*/ 37835 h 54"/>
              <a:gd name="T24" fmla="*/ 41137 w 69"/>
              <a:gd name="T25" fmla="*/ 0 h 54"/>
              <a:gd name="T26" fmla="*/ 102843 w 69"/>
              <a:gd name="T27" fmla="*/ 48154 h 54"/>
              <a:gd name="T28" fmla="*/ 102843 w 69"/>
              <a:gd name="T29" fmla="*/ 61912 h 54"/>
              <a:gd name="T30" fmla="*/ 205685 w 69"/>
              <a:gd name="T31" fmla="*/ 20637 h 54"/>
              <a:gd name="T32" fmla="*/ 212541 w 69"/>
              <a:gd name="T33" fmla="*/ 20637 h 54"/>
              <a:gd name="T34" fmla="*/ 233110 w 69"/>
              <a:gd name="T35" fmla="*/ 34396 h 54"/>
              <a:gd name="T36" fmla="*/ 164548 w 69"/>
              <a:gd name="T37" fmla="*/ 92869 h 54"/>
              <a:gd name="T38" fmla="*/ 65134 w 69"/>
              <a:gd name="T39" fmla="*/ 30956 h 54"/>
              <a:gd name="T40" fmla="*/ 27425 w 69"/>
              <a:gd name="T41" fmla="*/ 27517 h 54"/>
              <a:gd name="T42" fmla="*/ 61706 w 69"/>
              <a:gd name="T43" fmla="*/ 65352 h 54"/>
              <a:gd name="T44" fmla="*/ 65134 w 69"/>
              <a:gd name="T45" fmla="*/ 30956 h 54"/>
              <a:gd name="T46" fmla="*/ 61706 w 69"/>
              <a:gd name="T47" fmla="*/ 123825 h 54"/>
              <a:gd name="T48" fmla="*/ 27425 w 69"/>
              <a:gd name="T49" fmla="*/ 158220 h 54"/>
              <a:gd name="T50" fmla="*/ 65134 w 69"/>
              <a:gd name="T51" fmla="*/ 158220 h 54"/>
              <a:gd name="T52" fmla="*/ 130267 w 69"/>
              <a:gd name="T53" fmla="*/ 110066 h 54"/>
              <a:gd name="T54" fmla="*/ 209113 w 69"/>
              <a:gd name="T55" fmla="*/ 27517 h 54"/>
              <a:gd name="T56" fmla="*/ 109699 w 69"/>
              <a:gd name="T57" fmla="*/ 96308 h 54"/>
              <a:gd name="T58" fmla="*/ 89130 w 69"/>
              <a:gd name="T59" fmla="*/ 110066 h 54"/>
              <a:gd name="T60" fmla="*/ 92558 w 69"/>
              <a:gd name="T61" fmla="*/ 113506 h 54"/>
              <a:gd name="T62" fmla="*/ 116555 w 69"/>
              <a:gd name="T63" fmla="*/ 106627 h 54"/>
              <a:gd name="T64" fmla="*/ 102843 w 69"/>
              <a:gd name="T65" fmla="*/ 82550 h 54"/>
              <a:gd name="T66" fmla="*/ 106271 w 69"/>
              <a:gd name="T67" fmla="*/ 75671 h 54"/>
              <a:gd name="T68" fmla="*/ 95986 w 69"/>
              <a:gd name="T69" fmla="*/ 68791 h 54"/>
              <a:gd name="T70" fmla="*/ 92558 w 69"/>
              <a:gd name="T71" fmla="*/ 75671 h 54"/>
              <a:gd name="T72" fmla="*/ 89130 w 69"/>
              <a:gd name="T73" fmla="*/ 75671 h 54"/>
              <a:gd name="T74" fmla="*/ 133695 w 69"/>
              <a:gd name="T75" fmla="*/ 92869 h 54"/>
              <a:gd name="T76" fmla="*/ 116555 w 69"/>
              <a:gd name="T77" fmla="*/ 92869 h 54"/>
              <a:gd name="T78" fmla="*/ 133695 w 69"/>
              <a:gd name="T79" fmla="*/ 92869 h 54"/>
              <a:gd name="T80" fmla="*/ 157692 w 69"/>
              <a:gd name="T81" fmla="*/ 99748 h 54"/>
              <a:gd name="T82" fmla="*/ 133695 w 69"/>
              <a:gd name="T83" fmla="*/ 116946 h 54"/>
              <a:gd name="T84" fmla="*/ 226254 w 69"/>
              <a:gd name="T85" fmla="*/ 151341 h 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 h="54">
                <a:moveTo>
                  <a:pt x="68" y="42"/>
                </a:moveTo>
                <a:cubicBezTo>
                  <a:pt x="68" y="43"/>
                  <a:pt x="69" y="44"/>
                  <a:pt x="68" y="44"/>
                </a:cubicBezTo>
                <a:cubicBezTo>
                  <a:pt x="68" y="45"/>
                  <a:pt x="68" y="46"/>
                  <a:pt x="67" y="46"/>
                </a:cubicBezTo>
                <a:cubicBezTo>
                  <a:pt x="62" y="49"/>
                  <a:pt x="62" y="49"/>
                  <a:pt x="62" y="49"/>
                </a:cubicBezTo>
                <a:cubicBezTo>
                  <a:pt x="62" y="49"/>
                  <a:pt x="62" y="49"/>
                  <a:pt x="61" y="49"/>
                </a:cubicBezTo>
                <a:cubicBezTo>
                  <a:pt x="61" y="49"/>
                  <a:pt x="60" y="49"/>
                  <a:pt x="60" y="49"/>
                </a:cubicBezTo>
                <a:cubicBezTo>
                  <a:pt x="34" y="34"/>
                  <a:pt x="34" y="34"/>
                  <a:pt x="34" y="34"/>
                </a:cubicBezTo>
                <a:cubicBezTo>
                  <a:pt x="30" y="37"/>
                  <a:pt x="30" y="37"/>
                  <a:pt x="30" y="37"/>
                </a:cubicBezTo>
                <a:cubicBezTo>
                  <a:pt x="29" y="37"/>
                  <a:pt x="29" y="37"/>
                  <a:pt x="29" y="37"/>
                </a:cubicBezTo>
                <a:cubicBezTo>
                  <a:pt x="30" y="38"/>
                  <a:pt x="30" y="39"/>
                  <a:pt x="30" y="40"/>
                </a:cubicBezTo>
                <a:cubicBezTo>
                  <a:pt x="29" y="44"/>
                  <a:pt x="27" y="48"/>
                  <a:pt x="22" y="51"/>
                </a:cubicBezTo>
                <a:cubicBezTo>
                  <a:pt x="19" y="53"/>
                  <a:pt x="15" y="54"/>
                  <a:pt x="12" y="54"/>
                </a:cubicBezTo>
                <a:cubicBezTo>
                  <a:pt x="8" y="54"/>
                  <a:pt x="6" y="53"/>
                  <a:pt x="3" y="51"/>
                </a:cubicBezTo>
                <a:cubicBezTo>
                  <a:pt x="1" y="49"/>
                  <a:pt x="0" y="46"/>
                  <a:pt x="0" y="43"/>
                </a:cubicBezTo>
                <a:cubicBezTo>
                  <a:pt x="1" y="39"/>
                  <a:pt x="3" y="35"/>
                  <a:pt x="8" y="33"/>
                </a:cubicBezTo>
                <a:cubicBezTo>
                  <a:pt x="11" y="31"/>
                  <a:pt x="15" y="30"/>
                  <a:pt x="18" y="30"/>
                </a:cubicBezTo>
                <a:cubicBezTo>
                  <a:pt x="20" y="30"/>
                  <a:pt x="22" y="30"/>
                  <a:pt x="24" y="31"/>
                </a:cubicBezTo>
                <a:cubicBezTo>
                  <a:pt x="24" y="30"/>
                  <a:pt x="24" y="30"/>
                  <a:pt x="25" y="30"/>
                </a:cubicBezTo>
                <a:cubicBezTo>
                  <a:pt x="29" y="27"/>
                  <a:pt x="29" y="27"/>
                  <a:pt x="29" y="27"/>
                </a:cubicBezTo>
                <a:cubicBezTo>
                  <a:pt x="25" y="24"/>
                  <a:pt x="25" y="24"/>
                  <a:pt x="25" y="24"/>
                </a:cubicBezTo>
                <a:cubicBezTo>
                  <a:pt x="24" y="24"/>
                  <a:pt x="24" y="24"/>
                  <a:pt x="24" y="24"/>
                </a:cubicBezTo>
                <a:cubicBezTo>
                  <a:pt x="22" y="24"/>
                  <a:pt x="20" y="25"/>
                  <a:pt x="18" y="25"/>
                </a:cubicBezTo>
                <a:cubicBezTo>
                  <a:pt x="15" y="25"/>
                  <a:pt x="11" y="24"/>
                  <a:pt x="8" y="22"/>
                </a:cubicBezTo>
                <a:cubicBezTo>
                  <a:pt x="3" y="19"/>
                  <a:pt x="1" y="15"/>
                  <a:pt x="0" y="11"/>
                </a:cubicBezTo>
                <a:cubicBezTo>
                  <a:pt x="0" y="8"/>
                  <a:pt x="1" y="5"/>
                  <a:pt x="3" y="3"/>
                </a:cubicBezTo>
                <a:cubicBezTo>
                  <a:pt x="6" y="1"/>
                  <a:pt x="8" y="0"/>
                  <a:pt x="12" y="0"/>
                </a:cubicBezTo>
                <a:cubicBezTo>
                  <a:pt x="15" y="0"/>
                  <a:pt x="19" y="2"/>
                  <a:pt x="22" y="4"/>
                </a:cubicBezTo>
                <a:cubicBezTo>
                  <a:pt x="27" y="6"/>
                  <a:pt x="29" y="10"/>
                  <a:pt x="30" y="14"/>
                </a:cubicBezTo>
                <a:cubicBezTo>
                  <a:pt x="30" y="15"/>
                  <a:pt x="30" y="16"/>
                  <a:pt x="29" y="18"/>
                </a:cubicBezTo>
                <a:cubicBezTo>
                  <a:pt x="29" y="18"/>
                  <a:pt x="29" y="18"/>
                  <a:pt x="30" y="18"/>
                </a:cubicBezTo>
                <a:cubicBezTo>
                  <a:pt x="34" y="20"/>
                  <a:pt x="34" y="20"/>
                  <a:pt x="34" y="20"/>
                </a:cubicBezTo>
                <a:cubicBezTo>
                  <a:pt x="60" y="6"/>
                  <a:pt x="60" y="6"/>
                  <a:pt x="60" y="6"/>
                </a:cubicBezTo>
                <a:cubicBezTo>
                  <a:pt x="60" y="5"/>
                  <a:pt x="61" y="5"/>
                  <a:pt x="61" y="5"/>
                </a:cubicBezTo>
                <a:cubicBezTo>
                  <a:pt x="62" y="5"/>
                  <a:pt x="62" y="5"/>
                  <a:pt x="62" y="6"/>
                </a:cubicBezTo>
                <a:cubicBezTo>
                  <a:pt x="67" y="8"/>
                  <a:pt x="67" y="8"/>
                  <a:pt x="67" y="8"/>
                </a:cubicBezTo>
                <a:cubicBezTo>
                  <a:pt x="68" y="8"/>
                  <a:pt x="68" y="9"/>
                  <a:pt x="68" y="10"/>
                </a:cubicBezTo>
                <a:cubicBezTo>
                  <a:pt x="69" y="11"/>
                  <a:pt x="68" y="12"/>
                  <a:pt x="68" y="12"/>
                </a:cubicBezTo>
                <a:cubicBezTo>
                  <a:pt x="48" y="27"/>
                  <a:pt x="48" y="27"/>
                  <a:pt x="48" y="27"/>
                </a:cubicBezTo>
                <a:lnTo>
                  <a:pt x="68" y="42"/>
                </a:lnTo>
                <a:close/>
                <a:moveTo>
                  <a:pt x="19" y="9"/>
                </a:moveTo>
                <a:cubicBezTo>
                  <a:pt x="17" y="7"/>
                  <a:pt x="14" y="6"/>
                  <a:pt x="12" y="6"/>
                </a:cubicBezTo>
                <a:cubicBezTo>
                  <a:pt x="10" y="6"/>
                  <a:pt x="9" y="7"/>
                  <a:pt x="8" y="8"/>
                </a:cubicBezTo>
                <a:cubicBezTo>
                  <a:pt x="5" y="10"/>
                  <a:pt x="7" y="14"/>
                  <a:pt x="11" y="16"/>
                </a:cubicBezTo>
                <a:cubicBezTo>
                  <a:pt x="13" y="18"/>
                  <a:pt x="16" y="19"/>
                  <a:pt x="18" y="19"/>
                </a:cubicBezTo>
                <a:cubicBezTo>
                  <a:pt x="20" y="19"/>
                  <a:pt x="21" y="18"/>
                  <a:pt x="22" y="17"/>
                </a:cubicBezTo>
                <a:cubicBezTo>
                  <a:pt x="25" y="15"/>
                  <a:pt x="23" y="11"/>
                  <a:pt x="19" y="9"/>
                </a:cubicBezTo>
                <a:close/>
                <a:moveTo>
                  <a:pt x="22" y="37"/>
                </a:moveTo>
                <a:cubicBezTo>
                  <a:pt x="21" y="36"/>
                  <a:pt x="20" y="36"/>
                  <a:pt x="18" y="36"/>
                </a:cubicBezTo>
                <a:cubicBezTo>
                  <a:pt x="16" y="36"/>
                  <a:pt x="13" y="36"/>
                  <a:pt x="11" y="38"/>
                </a:cubicBezTo>
                <a:cubicBezTo>
                  <a:pt x="7" y="40"/>
                  <a:pt x="5" y="44"/>
                  <a:pt x="8" y="46"/>
                </a:cubicBezTo>
                <a:cubicBezTo>
                  <a:pt x="9" y="47"/>
                  <a:pt x="10" y="48"/>
                  <a:pt x="12" y="48"/>
                </a:cubicBezTo>
                <a:cubicBezTo>
                  <a:pt x="14" y="48"/>
                  <a:pt x="17" y="47"/>
                  <a:pt x="19" y="46"/>
                </a:cubicBezTo>
                <a:cubicBezTo>
                  <a:pt x="23" y="43"/>
                  <a:pt x="25" y="39"/>
                  <a:pt x="22" y="37"/>
                </a:cubicBezTo>
                <a:close/>
                <a:moveTo>
                  <a:pt x="38" y="32"/>
                </a:moveTo>
                <a:cubicBezTo>
                  <a:pt x="66" y="10"/>
                  <a:pt x="66" y="10"/>
                  <a:pt x="66" y="10"/>
                </a:cubicBezTo>
                <a:cubicBezTo>
                  <a:pt x="61" y="8"/>
                  <a:pt x="61" y="8"/>
                  <a:pt x="61" y="8"/>
                </a:cubicBezTo>
                <a:cubicBezTo>
                  <a:pt x="32" y="24"/>
                  <a:pt x="32" y="24"/>
                  <a:pt x="32" y="24"/>
                </a:cubicBezTo>
                <a:cubicBezTo>
                  <a:pt x="32" y="28"/>
                  <a:pt x="32" y="28"/>
                  <a:pt x="32" y="28"/>
                </a:cubicBezTo>
                <a:cubicBezTo>
                  <a:pt x="26" y="32"/>
                  <a:pt x="26" y="32"/>
                  <a:pt x="26" y="32"/>
                </a:cubicBezTo>
                <a:cubicBezTo>
                  <a:pt x="26" y="32"/>
                  <a:pt x="26" y="32"/>
                  <a:pt x="26" y="32"/>
                </a:cubicBezTo>
                <a:cubicBezTo>
                  <a:pt x="26" y="32"/>
                  <a:pt x="26" y="32"/>
                  <a:pt x="27" y="33"/>
                </a:cubicBezTo>
                <a:cubicBezTo>
                  <a:pt x="27" y="33"/>
                  <a:pt x="27" y="33"/>
                  <a:pt x="27" y="33"/>
                </a:cubicBezTo>
                <a:cubicBezTo>
                  <a:pt x="28" y="34"/>
                  <a:pt x="28" y="34"/>
                  <a:pt x="28" y="34"/>
                </a:cubicBezTo>
                <a:cubicBezTo>
                  <a:pt x="34" y="31"/>
                  <a:pt x="34" y="31"/>
                  <a:pt x="34" y="31"/>
                </a:cubicBezTo>
                <a:lnTo>
                  <a:pt x="38" y="32"/>
                </a:lnTo>
                <a:close/>
                <a:moveTo>
                  <a:pt x="30" y="24"/>
                </a:moveTo>
                <a:cubicBezTo>
                  <a:pt x="30" y="24"/>
                  <a:pt x="30" y="24"/>
                  <a:pt x="30" y="24"/>
                </a:cubicBezTo>
                <a:cubicBezTo>
                  <a:pt x="30" y="23"/>
                  <a:pt x="30" y="22"/>
                  <a:pt x="31" y="22"/>
                </a:cubicBezTo>
                <a:cubicBezTo>
                  <a:pt x="31" y="22"/>
                  <a:pt x="31" y="22"/>
                  <a:pt x="31" y="22"/>
                </a:cubicBezTo>
                <a:cubicBezTo>
                  <a:pt x="28" y="20"/>
                  <a:pt x="28" y="20"/>
                  <a:pt x="28" y="20"/>
                </a:cubicBezTo>
                <a:cubicBezTo>
                  <a:pt x="27" y="21"/>
                  <a:pt x="27" y="21"/>
                  <a:pt x="27" y="21"/>
                </a:cubicBezTo>
                <a:cubicBezTo>
                  <a:pt x="27" y="21"/>
                  <a:pt x="27" y="21"/>
                  <a:pt x="27" y="22"/>
                </a:cubicBezTo>
                <a:cubicBezTo>
                  <a:pt x="26" y="22"/>
                  <a:pt x="26" y="22"/>
                  <a:pt x="26" y="22"/>
                </a:cubicBezTo>
                <a:cubicBezTo>
                  <a:pt x="26" y="22"/>
                  <a:pt x="26" y="22"/>
                  <a:pt x="26" y="22"/>
                </a:cubicBezTo>
                <a:lnTo>
                  <a:pt x="30" y="24"/>
                </a:lnTo>
                <a:close/>
                <a:moveTo>
                  <a:pt x="39" y="27"/>
                </a:moveTo>
                <a:cubicBezTo>
                  <a:pt x="39" y="28"/>
                  <a:pt x="38" y="30"/>
                  <a:pt x="37" y="30"/>
                </a:cubicBezTo>
                <a:cubicBezTo>
                  <a:pt x="36" y="30"/>
                  <a:pt x="34" y="28"/>
                  <a:pt x="34" y="27"/>
                </a:cubicBezTo>
                <a:cubicBezTo>
                  <a:pt x="34" y="26"/>
                  <a:pt x="36" y="25"/>
                  <a:pt x="37" y="25"/>
                </a:cubicBezTo>
                <a:cubicBezTo>
                  <a:pt x="38" y="25"/>
                  <a:pt x="39" y="26"/>
                  <a:pt x="39" y="27"/>
                </a:cubicBezTo>
                <a:close/>
                <a:moveTo>
                  <a:pt x="66" y="44"/>
                </a:moveTo>
                <a:cubicBezTo>
                  <a:pt x="46" y="29"/>
                  <a:pt x="46" y="29"/>
                  <a:pt x="46" y="29"/>
                </a:cubicBezTo>
                <a:cubicBezTo>
                  <a:pt x="40" y="34"/>
                  <a:pt x="40" y="34"/>
                  <a:pt x="40" y="34"/>
                </a:cubicBezTo>
                <a:cubicBezTo>
                  <a:pt x="39" y="34"/>
                  <a:pt x="39" y="34"/>
                  <a:pt x="39" y="34"/>
                </a:cubicBezTo>
                <a:cubicBezTo>
                  <a:pt x="61" y="47"/>
                  <a:pt x="61" y="47"/>
                  <a:pt x="61" y="47"/>
                </a:cubicBezTo>
                <a:lnTo>
                  <a:pt x="6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 name="Group 285">
            <a:extLst>
              <a:ext uri="{FF2B5EF4-FFF2-40B4-BE49-F238E27FC236}">
                <a16:creationId xmlns:a16="http://schemas.microsoft.com/office/drawing/2014/main" id="{F6917C58-483C-4D08-AC2F-3514A8FB1F3D}"/>
              </a:ext>
            </a:extLst>
          </p:cNvPr>
          <p:cNvGrpSpPr/>
          <p:nvPr/>
        </p:nvGrpSpPr>
        <p:grpSpPr>
          <a:xfrm>
            <a:off x="19100947" y="7061090"/>
            <a:ext cx="454185" cy="454185"/>
            <a:chOff x="2640013" y="755650"/>
            <a:chExt cx="295275" cy="295275"/>
          </a:xfrm>
          <a:solidFill>
            <a:srgbClr val="FFFFFF"/>
          </a:solidFill>
        </p:grpSpPr>
        <p:sp>
          <p:nvSpPr>
            <p:cNvPr id="287" name="Rectangle 21">
              <a:extLst>
                <a:ext uri="{FF2B5EF4-FFF2-40B4-BE49-F238E27FC236}">
                  <a16:creationId xmlns:a16="http://schemas.microsoft.com/office/drawing/2014/main" id="{845917D5-FA91-4CF6-AB1E-B27C182A611A}"/>
                </a:ext>
              </a:extLst>
            </p:cNvPr>
            <p:cNvSpPr>
              <a:spLocks noChangeArrowheads="1"/>
            </p:cNvSpPr>
            <p:nvPr/>
          </p:nvSpPr>
          <p:spPr bwMode="auto">
            <a:xfrm>
              <a:off x="2714625" y="868363"/>
              <a:ext cx="112713" cy="3651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88" name="Freeform 22">
              <a:extLst>
                <a:ext uri="{FF2B5EF4-FFF2-40B4-BE49-F238E27FC236}">
                  <a16:creationId xmlns:a16="http://schemas.microsoft.com/office/drawing/2014/main" id="{C74A39E8-F4CA-4D41-873C-E7D14668BE00}"/>
                </a:ext>
              </a:extLst>
            </p:cNvPr>
            <p:cNvSpPr>
              <a:spLocks noEditPoints="1"/>
            </p:cNvSpPr>
            <p:nvPr/>
          </p:nvSpPr>
          <p:spPr bwMode="auto">
            <a:xfrm>
              <a:off x="2640013" y="755650"/>
              <a:ext cx="295275" cy="295275"/>
            </a:xfrm>
            <a:custGeom>
              <a:avLst/>
              <a:gdLst/>
              <a:ahLst/>
              <a:cxnLst>
                <a:cxn ang="0">
                  <a:pos x="114" y="98"/>
                </a:cxn>
                <a:cxn ang="0">
                  <a:pos x="94" y="78"/>
                </a:cxn>
                <a:cxn ang="0">
                  <a:pos x="102" y="51"/>
                </a:cxn>
                <a:cxn ang="0">
                  <a:pos x="51" y="0"/>
                </a:cxn>
                <a:cxn ang="0">
                  <a:pos x="0" y="51"/>
                </a:cxn>
                <a:cxn ang="0">
                  <a:pos x="51" y="102"/>
                </a:cxn>
                <a:cxn ang="0">
                  <a:pos x="78" y="94"/>
                </a:cxn>
                <a:cxn ang="0">
                  <a:pos x="98" y="114"/>
                </a:cxn>
                <a:cxn ang="0">
                  <a:pos x="103" y="114"/>
                </a:cxn>
                <a:cxn ang="0">
                  <a:pos x="114" y="103"/>
                </a:cxn>
                <a:cxn ang="0">
                  <a:pos x="114" y="98"/>
                </a:cxn>
                <a:cxn ang="0">
                  <a:pos x="51" y="87"/>
                </a:cxn>
                <a:cxn ang="0">
                  <a:pos x="15" y="51"/>
                </a:cxn>
                <a:cxn ang="0">
                  <a:pos x="51" y="15"/>
                </a:cxn>
                <a:cxn ang="0">
                  <a:pos x="87" y="51"/>
                </a:cxn>
                <a:cxn ang="0">
                  <a:pos x="51" y="87"/>
                </a:cxn>
              </a:cxnLst>
              <a:rect l="0" t="0" r="r" b="b"/>
              <a:pathLst>
                <a:path w="115" h="115">
                  <a:moveTo>
                    <a:pt x="114" y="98"/>
                  </a:moveTo>
                  <a:cubicBezTo>
                    <a:pt x="94" y="78"/>
                    <a:pt x="94" y="78"/>
                    <a:pt x="94" y="78"/>
                  </a:cubicBezTo>
                  <a:cubicBezTo>
                    <a:pt x="99" y="70"/>
                    <a:pt x="102" y="61"/>
                    <a:pt x="102" y="51"/>
                  </a:cubicBezTo>
                  <a:cubicBezTo>
                    <a:pt x="102" y="23"/>
                    <a:pt x="79" y="0"/>
                    <a:pt x="51" y="0"/>
                  </a:cubicBezTo>
                  <a:cubicBezTo>
                    <a:pt x="23" y="0"/>
                    <a:pt x="0" y="23"/>
                    <a:pt x="0" y="51"/>
                  </a:cubicBezTo>
                  <a:cubicBezTo>
                    <a:pt x="0" y="79"/>
                    <a:pt x="23" y="102"/>
                    <a:pt x="51" y="102"/>
                  </a:cubicBezTo>
                  <a:cubicBezTo>
                    <a:pt x="61" y="102"/>
                    <a:pt x="70" y="99"/>
                    <a:pt x="78" y="94"/>
                  </a:cubicBezTo>
                  <a:cubicBezTo>
                    <a:pt x="98" y="114"/>
                    <a:pt x="98" y="114"/>
                    <a:pt x="98" y="114"/>
                  </a:cubicBezTo>
                  <a:cubicBezTo>
                    <a:pt x="100" y="115"/>
                    <a:pt x="102" y="115"/>
                    <a:pt x="103" y="114"/>
                  </a:cubicBezTo>
                  <a:cubicBezTo>
                    <a:pt x="114" y="103"/>
                    <a:pt x="114" y="103"/>
                    <a:pt x="114" y="103"/>
                  </a:cubicBezTo>
                  <a:cubicBezTo>
                    <a:pt x="115" y="102"/>
                    <a:pt x="115" y="100"/>
                    <a:pt x="114" y="98"/>
                  </a:cubicBezTo>
                  <a:close/>
                  <a:moveTo>
                    <a:pt x="51" y="87"/>
                  </a:moveTo>
                  <a:cubicBezTo>
                    <a:pt x="31" y="87"/>
                    <a:pt x="15" y="71"/>
                    <a:pt x="15" y="51"/>
                  </a:cubicBezTo>
                  <a:cubicBezTo>
                    <a:pt x="15" y="31"/>
                    <a:pt x="31" y="15"/>
                    <a:pt x="51" y="15"/>
                  </a:cubicBezTo>
                  <a:cubicBezTo>
                    <a:pt x="71" y="15"/>
                    <a:pt x="87" y="31"/>
                    <a:pt x="87" y="51"/>
                  </a:cubicBezTo>
                  <a:cubicBezTo>
                    <a:pt x="87" y="71"/>
                    <a:pt x="71" y="87"/>
                    <a:pt x="51" y="87"/>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289" name="Group 288">
            <a:extLst>
              <a:ext uri="{FF2B5EF4-FFF2-40B4-BE49-F238E27FC236}">
                <a16:creationId xmlns:a16="http://schemas.microsoft.com/office/drawing/2014/main" id="{6B708CE3-BAFF-45F7-BA5A-B8D9842A82C9}"/>
              </a:ext>
            </a:extLst>
          </p:cNvPr>
          <p:cNvGrpSpPr/>
          <p:nvPr/>
        </p:nvGrpSpPr>
        <p:grpSpPr>
          <a:xfrm>
            <a:off x="20335992" y="7092524"/>
            <a:ext cx="454185" cy="454185"/>
            <a:chOff x="3238500" y="755650"/>
            <a:chExt cx="295275" cy="295275"/>
          </a:xfrm>
          <a:solidFill>
            <a:srgbClr val="FFFFFF"/>
          </a:solidFill>
        </p:grpSpPr>
        <p:sp>
          <p:nvSpPr>
            <p:cNvPr id="290" name="Freeform 23">
              <a:extLst>
                <a:ext uri="{FF2B5EF4-FFF2-40B4-BE49-F238E27FC236}">
                  <a16:creationId xmlns:a16="http://schemas.microsoft.com/office/drawing/2014/main" id="{53A6A8B2-6106-4BFB-BFA8-AB3A04353A96}"/>
                </a:ext>
              </a:extLst>
            </p:cNvPr>
            <p:cNvSpPr>
              <a:spLocks/>
            </p:cNvSpPr>
            <p:nvPr/>
          </p:nvSpPr>
          <p:spPr bwMode="auto">
            <a:xfrm>
              <a:off x="3313113" y="830263"/>
              <a:ext cx="109538" cy="112713"/>
            </a:xfrm>
            <a:custGeom>
              <a:avLst/>
              <a:gdLst/>
              <a:ahLst/>
              <a:cxnLst>
                <a:cxn ang="0">
                  <a:pos x="47" y="0"/>
                </a:cxn>
                <a:cxn ang="0">
                  <a:pos x="23" y="0"/>
                </a:cxn>
                <a:cxn ang="0">
                  <a:pos x="23" y="24"/>
                </a:cxn>
                <a:cxn ang="0">
                  <a:pos x="0" y="24"/>
                </a:cxn>
                <a:cxn ang="0">
                  <a:pos x="0" y="47"/>
                </a:cxn>
                <a:cxn ang="0">
                  <a:pos x="23" y="47"/>
                </a:cxn>
                <a:cxn ang="0">
                  <a:pos x="23" y="71"/>
                </a:cxn>
                <a:cxn ang="0">
                  <a:pos x="47" y="71"/>
                </a:cxn>
                <a:cxn ang="0">
                  <a:pos x="47" y="47"/>
                </a:cxn>
                <a:cxn ang="0">
                  <a:pos x="69" y="47"/>
                </a:cxn>
                <a:cxn ang="0">
                  <a:pos x="69" y="24"/>
                </a:cxn>
                <a:cxn ang="0">
                  <a:pos x="47" y="24"/>
                </a:cxn>
                <a:cxn ang="0">
                  <a:pos x="47" y="0"/>
                </a:cxn>
              </a:cxnLst>
              <a:rect l="0" t="0" r="r" b="b"/>
              <a:pathLst>
                <a:path w="69" h="71">
                  <a:moveTo>
                    <a:pt x="47" y="0"/>
                  </a:moveTo>
                  <a:lnTo>
                    <a:pt x="23" y="0"/>
                  </a:lnTo>
                  <a:lnTo>
                    <a:pt x="23" y="24"/>
                  </a:lnTo>
                  <a:lnTo>
                    <a:pt x="0" y="24"/>
                  </a:lnTo>
                  <a:lnTo>
                    <a:pt x="0" y="47"/>
                  </a:lnTo>
                  <a:lnTo>
                    <a:pt x="23" y="47"/>
                  </a:lnTo>
                  <a:lnTo>
                    <a:pt x="23" y="71"/>
                  </a:lnTo>
                  <a:lnTo>
                    <a:pt x="47" y="71"/>
                  </a:lnTo>
                  <a:lnTo>
                    <a:pt x="47" y="47"/>
                  </a:lnTo>
                  <a:lnTo>
                    <a:pt x="69" y="47"/>
                  </a:lnTo>
                  <a:lnTo>
                    <a:pt x="69" y="24"/>
                  </a:lnTo>
                  <a:lnTo>
                    <a:pt x="47" y="24"/>
                  </a:lnTo>
                  <a:lnTo>
                    <a:pt x="47" y="0"/>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91" name="Freeform 24">
              <a:extLst>
                <a:ext uri="{FF2B5EF4-FFF2-40B4-BE49-F238E27FC236}">
                  <a16:creationId xmlns:a16="http://schemas.microsoft.com/office/drawing/2014/main" id="{5B18BB6A-4991-4156-99C9-62217E2F53E4}"/>
                </a:ext>
              </a:extLst>
            </p:cNvPr>
            <p:cNvSpPr>
              <a:spLocks noEditPoints="1"/>
            </p:cNvSpPr>
            <p:nvPr/>
          </p:nvSpPr>
          <p:spPr bwMode="auto">
            <a:xfrm>
              <a:off x="3238500" y="755650"/>
              <a:ext cx="295275" cy="295275"/>
            </a:xfrm>
            <a:custGeom>
              <a:avLst/>
              <a:gdLst/>
              <a:ahLst/>
              <a:cxnLst>
                <a:cxn ang="0">
                  <a:pos x="113" y="98"/>
                </a:cxn>
                <a:cxn ang="0">
                  <a:pos x="93" y="78"/>
                </a:cxn>
                <a:cxn ang="0">
                  <a:pos x="101" y="51"/>
                </a:cxn>
                <a:cxn ang="0">
                  <a:pos x="51" y="0"/>
                </a:cxn>
                <a:cxn ang="0">
                  <a:pos x="0" y="51"/>
                </a:cxn>
                <a:cxn ang="0">
                  <a:pos x="51" y="102"/>
                </a:cxn>
                <a:cxn ang="0">
                  <a:pos x="78" y="94"/>
                </a:cxn>
                <a:cxn ang="0">
                  <a:pos x="98" y="114"/>
                </a:cxn>
                <a:cxn ang="0">
                  <a:pos x="103" y="114"/>
                </a:cxn>
                <a:cxn ang="0">
                  <a:pos x="113" y="103"/>
                </a:cxn>
                <a:cxn ang="0">
                  <a:pos x="113" y="98"/>
                </a:cxn>
                <a:cxn ang="0">
                  <a:pos x="51" y="87"/>
                </a:cxn>
                <a:cxn ang="0">
                  <a:pos x="14" y="51"/>
                </a:cxn>
                <a:cxn ang="0">
                  <a:pos x="51" y="15"/>
                </a:cxn>
                <a:cxn ang="0">
                  <a:pos x="87" y="51"/>
                </a:cxn>
                <a:cxn ang="0">
                  <a:pos x="51" y="87"/>
                </a:cxn>
              </a:cxnLst>
              <a:rect l="0" t="0" r="r" b="b"/>
              <a:pathLst>
                <a:path w="115" h="115">
                  <a:moveTo>
                    <a:pt x="113" y="98"/>
                  </a:moveTo>
                  <a:cubicBezTo>
                    <a:pt x="93" y="78"/>
                    <a:pt x="93" y="78"/>
                    <a:pt x="93" y="78"/>
                  </a:cubicBezTo>
                  <a:cubicBezTo>
                    <a:pt x="98" y="70"/>
                    <a:pt x="101" y="61"/>
                    <a:pt x="101" y="51"/>
                  </a:cubicBezTo>
                  <a:cubicBezTo>
                    <a:pt x="101" y="23"/>
                    <a:pt x="79" y="0"/>
                    <a:pt x="51" y="0"/>
                  </a:cubicBezTo>
                  <a:cubicBezTo>
                    <a:pt x="23" y="0"/>
                    <a:pt x="0" y="23"/>
                    <a:pt x="0" y="51"/>
                  </a:cubicBezTo>
                  <a:cubicBezTo>
                    <a:pt x="0" y="79"/>
                    <a:pt x="23" y="102"/>
                    <a:pt x="51" y="102"/>
                  </a:cubicBezTo>
                  <a:cubicBezTo>
                    <a:pt x="61" y="102"/>
                    <a:pt x="70" y="99"/>
                    <a:pt x="78" y="94"/>
                  </a:cubicBezTo>
                  <a:cubicBezTo>
                    <a:pt x="98" y="114"/>
                    <a:pt x="98" y="114"/>
                    <a:pt x="98" y="114"/>
                  </a:cubicBezTo>
                  <a:cubicBezTo>
                    <a:pt x="99" y="115"/>
                    <a:pt x="102" y="115"/>
                    <a:pt x="103" y="114"/>
                  </a:cubicBezTo>
                  <a:cubicBezTo>
                    <a:pt x="113" y="103"/>
                    <a:pt x="113" y="103"/>
                    <a:pt x="113" y="103"/>
                  </a:cubicBezTo>
                  <a:cubicBezTo>
                    <a:pt x="115" y="102"/>
                    <a:pt x="115" y="100"/>
                    <a:pt x="113" y="98"/>
                  </a:cubicBezTo>
                  <a:close/>
                  <a:moveTo>
                    <a:pt x="51" y="87"/>
                  </a:moveTo>
                  <a:cubicBezTo>
                    <a:pt x="31" y="87"/>
                    <a:pt x="14" y="71"/>
                    <a:pt x="14" y="51"/>
                  </a:cubicBezTo>
                  <a:cubicBezTo>
                    <a:pt x="14" y="31"/>
                    <a:pt x="31" y="15"/>
                    <a:pt x="51" y="15"/>
                  </a:cubicBezTo>
                  <a:cubicBezTo>
                    <a:pt x="71" y="15"/>
                    <a:pt x="87" y="31"/>
                    <a:pt x="87" y="51"/>
                  </a:cubicBezTo>
                  <a:cubicBezTo>
                    <a:pt x="87" y="71"/>
                    <a:pt x="71" y="87"/>
                    <a:pt x="51" y="87"/>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92" name="Freeform 25">
            <a:extLst>
              <a:ext uri="{FF2B5EF4-FFF2-40B4-BE49-F238E27FC236}">
                <a16:creationId xmlns:a16="http://schemas.microsoft.com/office/drawing/2014/main" id="{A39F5D75-BA8F-4247-B8D3-C32A56BB0659}"/>
              </a:ext>
            </a:extLst>
          </p:cNvPr>
          <p:cNvSpPr>
            <a:spLocks noEditPoints="1"/>
          </p:cNvSpPr>
          <p:nvPr/>
        </p:nvSpPr>
        <p:spPr bwMode="auto">
          <a:xfrm>
            <a:off x="17728732" y="7083299"/>
            <a:ext cx="451742" cy="451742"/>
          </a:xfrm>
          <a:custGeom>
            <a:avLst/>
            <a:gdLst>
              <a:gd name="T0" fmla="*/ 291133 w 115"/>
              <a:gd name="T1" fmla="*/ 250272 h 115"/>
              <a:gd name="T2" fmla="*/ 240057 w 115"/>
              <a:gd name="T3" fmla="*/ 199196 h 115"/>
              <a:gd name="T4" fmla="*/ 260488 w 115"/>
              <a:gd name="T5" fmla="*/ 127690 h 115"/>
              <a:gd name="T6" fmla="*/ 130244 w 115"/>
              <a:gd name="T7" fmla="*/ 0 h 115"/>
              <a:gd name="T8" fmla="*/ 0 w 115"/>
              <a:gd name="T9" fmla="*/ 127690 h 115"/>
              <a:gd name="T10" fmla="*/ 130244 w 115"/>
              <a:gd name="T11" fmla="*/ 257934 h 115"/>
              <a:gd name="T12" fmla="*/ 199196 w 115"/>
              <a:gd name="T13" fmla="*/ 237503 h 115"/>
              <a:gd name="T14" fmla="*/ 250272 w 115"/>
              <a:gd name="T15" fmla="*/ 288579 h 115"/>
              <a:gd name="T16" fmla="*/ 265595 w 115"/>
              <a:gd name="T17" fmla="*/ 288579 h 115"/>
              <a:gd name="T18" fmla="*/ 291133 w 115"/>
              <a:gd name="T19" fmla="*/ 263041 h 115"/>
              <a:gd name="T20" fmla="*/ 291133 w 115"/>
              <a:gd name="T21" fmla="*/ 250272 h 115"/>
              <a:gd name="T22" fmla="*/ 130244 w 115"/>
              <a:gd name="T23" fmla="*/ 222181 h 115"/>
              <a:gd name="T24" fmla="*/ 38307 w 115"/>
              <a:gd name="T25" fmla="*/ 127690 h 115"/>
              <a:gd name="T26" fmla="*/ 130244 w 115"/>
              <a:gd name="T27" fmla="*/ 35753 h 115"/>
              <a:gd name="T28" fmla="*/ 222181 w 115"/>
              <a:gd name="T29" fmla="*/ 127690 h 115"/>
              <a:gd name="T30" fmla="*/ 130244 w 115"/>
              <a:gd name="T31" fmla="*/ 222181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5" h="115">
                <a:moveTo>
                  <a:pt x="114" y="98"/>
                </a:moveTo>
                <a:cubicBezTo>
                  <a:pt x="94" y="78"/>
                  <a:pt x="94" y="78"/>
                  <a:pt x="94" y="78"/>
                </a:cubicBezTo>
                <a:cubicBezTo>
                  <a:pt x="99" y="70"/>
                  <a:pt x="102" y="60"/>
                  <a:pt x="102" y="50"/>
                </a:cubicBezTo>
                <a:cubicBezTo>
                  <a:pt x="102" y="22"/>
                  <a:pt x="79" y="0"/>
                  <a:pt x="51" y="0"/>
                </a:cubicBezTo>
                <a:cubicBezTo>
                  <a:pt x="23" y="0"/>
                  <a:pt x="0" y="22"/>
                  <a:pt x="0" y="50"/>
                </a:cubicBezTo>
                <a:cubicBezTo>
                  <a:pt x="0" y="78"/>
                  <a:pt x="23" y="101"/>
                  <a:pt x="51" y="101"/>
                </a:cubicBezTo>
                <a:cubicBezTo>
                  <a:pt x="61" y="101"/>
                  <a:pt x="71" y="98"/>
                  <a:pt x="78" y="93"/>
                </a:cubicBezTo>
                <a:cubicBezTo>
                  <a:pt x="98" y="113"/>
                  <a:pt x="98" y="113"/>
                  <a:pt x="98" y="113"/>
                </a:cubicBezTo>
                <a:cubicBezTo>
                  <a:pt x="100" y="115"/>
                  <a:pt x="102" y="115"/>
                  <a:pt x="104" y="113"/>
                </a:cubicBezTo>
                <a:cubicBezTo>
                  <a:pt x="114" y="103"/>
                  <a:pt x="114" y="103"/>
                  <a:pt x="114" y="103"/>
                </a:cubicBezTo>
                <a:cubicBezTo>
                  <a:pt x="115" y="101"/>
                  <a:pt x="115" y="99"/>
                  <a:pt x="114" y="98"/>
                </a:cubicBezTo>
                <a:close/>
                <a:moveTo>
                  <a:pt x="51" y="87"/>
                </a:moveTo>
                <a:cubicBezTo>
                  <a:pt x="31" y="87"/>
                  <a:pt x="15" y="70"/>
                  <a:pt x="15" y="50"/>
                </a:cubicBezTo>
                <a:cubicBezTo>
                  <a:pt x="15" y="30"/>
                  <a:pt x="31" y="14"/>
                  <a:pt x="51" y="14"/>
                </a:cubicBezTo>
                <a:cubicBezTo>
                  <a:pt x="71" y="14"/>
                  <a:pt x="87" y="30"/>
                  <a:pt x="87" y="50"/>
                </a:cubicBezTo>
                <a:cubicBezTo>
                  <a:pt x="87" y="70"/>
                  <a:pt x="71" y="87"/>
                  <a:pt x="51"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3" name="Group 292">
            <a:extLst>
              <a:ext uri="{FF2B5EF4-FFF2-40B4-BE49-F238E27FC236}">
                <a16:creationId xmlns:a16="http://schemas.microsoft.com/office/drawing/2014/main" id="{8D3DEAD0-E687-4075-8C45-F4E1B7E331BC}"/>
              </a:ext>
            </a:extLst>
          </p:cNvPr>
          <p:cNvGrpSpPr/>
          <p:nvPr/>
        </p:nvGrpSpPr>
        <p:grpSpPr>
          <a:xfrm>
            <a:off x="6041469" y="3768687"/>
            <a:ext cx="636341" cy="643147"/>
            <a:chOff x="8583613" y="3730625"/>
            <a:chExt cx="296863" cy="300038"/>
          </a:xfrm>
          <a:solidFill>
            <a:srgbClr val="FFFFFF"/>
          </a:solidFill>
        </p:grpSpPr>
        <p:sp>
          <p:nvSpPr>
            <p:cNvPr id="294" name="Oval 186">
              <a:extLst>
                <a:ext uri="{FF2B5EF4-FFF2-40B4-BE49-F238E27FC236}">
                  <a16:creationId xmlns:a16="http://schemas.microsoft.com/office/drawing/2014/main" id="{C1052F6F-0FBA-407B-BD8A-9E34C19287B8}"/>
                </a:ext>
              </a:extLst>
            </p:cNvPr>
            <p:cNvSpPr>
              <a:spLocks noChangeArrowheads="1"/>
            </p:cNvSpPr>
            <p:nvPr/>
          </p:nvSpPr>
          <p:spPr bwMode="auto">
            <a:xfrm>
              <a:off x="8629650" y="3763963"/>
              <a:ext cx="26988" cy="26988"/>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95" name="Oval 187">
              <a:extLst>
                <a:ext uri="{FF2B5EF4-FFF2-40B4-BE49-F238E27FC236}">
                  <a16:creationId xmlns:a16="http://schemas.microsoft.com/office/drawing/2014/main" id="{A32CFE2D-1E9C-4F44-ADF9-58CF4871C0AB}"/>
                </a:ext>
              </a:extLst>
            </p:cNvPr>
            <p:cNvSpPr>
              <a:spLocks noChangeArrowheads="1"/>
            </p:cNvSpPr>
            <p:nvPr/>
          </p:nvSpPr>
          <p:spPr bwMode="auto">
            <a:xfrm>
              <a:off x="8667750" y="3763963"/>
              <a:ext cx="28575" cy="26988"/>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96" name="Oval 188">
              <a:extLst>
                <a:ext uri="{FF2B5EF4-FFF2-40B4-BE49-F238E27FC236}">
                  <a16:creationId xmlns:a16="http://schemas.microsoft.com/office/drawing/2014/main" id="{DD048694-77AB-4FD0-9B75-D7DE72853BFD}"/>
                </a:ext>
              </a:extLst>
            </p:cNvPr>
            <p:cNvSpPr>
              <a:spLocks noChangeArrowheads="1"/>
            </p:cNvSpPr>
            <p:nvPr/>
          </p:nvSpPr>
          <p:spPr bwMode="auto">
            <a:xfrm>
              <a:off x="8702675" y="3763963"/>
              <a:ext cx="28575" cy="26988"/>
            </a:xfrm>
            <a:prstGeom prst="ellipse">
              <a:avLst/>
            </a:pr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97" name="Freeform 189">
              <a:extLst>
                <a:ext uri="{FF2B5EF4-FFF2-40B4-BE49-F238E27FC236}">
                  <a16:creationId xmlns:a16="http://schemas.microsoft.com/office/drawing/2014/main" id="{5469443E-DB3A-468C-8196-49F40633E2F6}"/>
                </a:ext>
              </a:extLst>
            </p:cNvPr>
            <p:cNvSpPr>
              <a:spLocks noEditPoints="1"/>
            </p:cNvSpPr>
            <p:nvPr/>
          </p:nvSpPr>
          <p:spPr bwMode="auto">
            <a:xfrm>
              <a:off x="8583613" y="3730625"/>
              <a:ext cx="296863" cy="300038"/>
            </a:xfrm>
            <a:custGeom>
              <a:avLst/>
              <a:gdLst/>
              <a:ahLst/>
              <a:cxnLst>
                <a:cxn ang="0">
                  <a:pos x="102" y="22"/>
                </a:cxn>
                <a:cxn ang="0">
                  <a:pos x="94" y="22"/>
                </a:cxn>
                <a:cxn ang="0">
                  <a:pos x="94" y="15"/>
                </a:cxn>
                <a:cxn ang="0">
                  <a:pos x="80" y="0"/>
                </a:cxn>
                <a:cxn ang="0">
                  <a:pos x="15" y="0"/>
                </a:cxn>
                <a:cxn ang="0">
                  <a:pos x="0" y="15"/>
                </a:cxn>
                <a:cxn ang="0">
                  <a:pos x="0" y="80"/>
                </a:cxn>
                <a:cxn ang="0">
                  <a:pos x="15" y="95"/>
                </a:cxn>
                <a:cxn ang="0">
                  <a:pos x="22" y="95"/>
                </a:cxn>
                <a:cxn ang="0">
                  <a:pos x="22" y="102"/>
                </a:cxn>
                <a:cxn ang="0">
                  <a:pos x="36" y="117"/>
                </a:cxn>
                <a:cxn ang="0">
                  <a:pos x="102" y="117"/>
                </a:cxn>
                <a:cxn ang="0">
                  <a:pos x="116" y="102"/>
                </a:cxn>
                <a:cxn ang="0">
                  <a:pos x="116" y="37"/>
                </a:cxn>
                <a:cxn ang="0">
                  <a:pos x="102" y="22"/>
                </a:cxn>
                <a:cxn ang="0">
                  <a:pos x="7" y="15"/>
                </a:cxn>
                <a:cxn ang="0">
                  <a:pos x="15" y="8"/>
                </a:cxn>
                <a:cxn ang="0">
                  <a:pos x="80" y="8"/>
                </a:cxn>
                <a:cxn ang="0">
                  <a:pos x="87" y="15"/>
                </a:cxn>
                <a:cxn ang="0">
                  <a:pos x="87" y="30"/>
                </a:cxn>
                <a:cxn ang="0">
                  <a:pos x="7" y="30"/>
                </a:cxn>
                <a:cxn ang="0">
                  <a:pos x="7" y="15"/>
                </a:cxn>
                <a:cxn ang="0">
                  <a:pos x="15" y="88"/>
                </a:cxn>
                <a:cxn ang="0">
                  <a:pos x="7" y="80"/>
                </a:cxn>
                <a:cxn ang="0">
                  <a:pos x="7" y="37"/>
                </a:cxn>
                <a:cxn ang="0">
                  <a:pos x="87" y="37"/>
                </a:cxn>
                <a:cxn ang="0">
                  <a:pos x="87" y="80"/>
                </a:cxn>
                <a:cxn ang="0">
                  <a:pos x="80" y="88"/>
                </a:cxn>
                <a:cxn ang="0">
                  <a:pos x="15" y="88"/>
                </a:cxn>
                <a:cxn ang="0">
                  <a:pos x="109" y="102"/>
                </a:cxn>
                <a:cxn ang="0">
                  <a:pos x="102" y="109"/>
                </a:cxn>
                <a:cxn ang="0">
                  <a:pos x="36" y="109"/>
                </a:cxn>
                <a:cxn ang="0">
                  <a:pos x="29" y="102"/>
                </a:cxn>
                <a:cxn ang="0">
                  <a:pos x="29" y="95"/>
                </a:cxn>
                <a:cxn ang="0">
                  <a:pos x="80" y="95"/>
                </a:cxn>
                <a:cxn ang="0">
                  <a:pos x="94" y="80"/>
                </a:cxn>
                <a:cxn ang="0">
                  <a:pos x="94" y="51"/>
                </a:cxn>
                <a:cxn ang="0">
                  <a:pos x="109" y="51"/>
                </a:cxn>
                <a:cxn ang="0">
                  <a:pos x="109" y="102"/>
                </a:cxn>
                <a:cxn ang="0">
                  <a:pos x="109" y="44"/>
                </a:cxn>
                <a:cxn ang="0">
                  <a:pos x="94" y="44"/>
                </a:cxn>
                <a:cxn ang="0">
                  <a:pos x="94" y="30"/>
                </a:cxn>
                <a:cxn ang="0">
                  <a:pos x="102" y="30"/>
                </a:cxn>
                <a:cxn ang="0">
                  <a:pos x="109" y="37"/>
                </a:cxn>
                <a:cxn ang="0">
                  <a:pos x="109" y="44"/>
                </a:cxn>
              </a:cxnLst>
              <a:rect l="0" t="0" r="r" b="b"/>
              <a:pathLst>
                <a:path w="116" h="117">
                  <a:moveTo>
                    <a:pt x="102" y="22"/>
                  </a:moveTo>
                  <a:cubicBezTo>
                    <a:pt x="94" y="22"/>
                    <a:pt x="94" y="22"/>
                    <a:pt x="94" y="22"/>
                  </a:cubicBezTo>
                  <a:cubicBezTo>
                    <a:pt x="94" y="15"/>
                    <a:pt x="94" y="15"/>
                    <a:pt x="94" y="15"/>
                  </a:cubicBezTo>
                  <a:cubicBezTo>
                    <a:pt x="94" y="7"/>
                    <a:pt x="88" y="0"/>
                    <a:pt x="80" y="0"/>
                  </a:cubicBezTo>
                  <a:cubicBezTo>
                    <a:pt x="15" y="0"/>
                    <a:pt x="15" y="0"/>
                    <a:pt x="15" y="0"/>
                  </a:cubicBezTo>
                  <a:cubicBezTo>
                    <a:pt x="7" y="0"/>
                    <a:pt x="0" y="7"/>
                    <a:pt x="0" y="15"/>
                  </a:cubicBezTo>
                  <a:cubicBezTo>
                    <a:pt x="0" y="80"/>
                    <a:pt x="0" y="80"/>
                    <a:pt x="0" y="80"/>
                  </a:cubicBezTo>
                  <a:cubicBezTo>
                    <a:pt x="0" y="88"/>
                    <a:pt x="7" y="95"/>
                    <a:pt x="15" y="95"/>
                  </a:cubicBezTo>
                  <a:cubicBezTo>
                    <a:pt x="22" y="95"/>
                    <a:pt x="22" y="95"/>
                    <a:pt x="22" y="95"/>
                  </a:cubicBezTo>
                  <a:cubicBezTo>
                    <a:pt x="22" y="102"/>
                    <a:pt x="22" y="102"/>
                    <a:pt x="22" y="102"/>
                  </a:cubicBezTo>
                  <a:cubicBezTo>
                    <a:pt x="22" y="110"/>
                    <a:pt x="28" y="117"/>
                    <a:pt x="36" y="117"/>
                  </a:cubicBezTo>
                  <a:cubicBezTo>
                    <a:pt x="102" y="117"/>
                    <a:pt x="102" y="117"/>
                    <a:pt x="102" y="117"/>
                  </a:cubicBezTo>
                  <a:cubicBezTo>
                    <a:pt x="110" y="117"/>
                    <a:pt x="116" y="110"/>
                    <a:pt x="116" y="102"/>
                  </a:cubicBezTo>
                  <a:cubicBezTo>
                    <a:pt x="116" y="37"/>
                    <a:pt x="116" y="37"/>
                    <a:pt x="116" y="37"/>
                  </a:cubicBezTo>
                  <a:cubicBezTo>
                    <a:pt x="116" y="29"/>
                    <a:pt x="110" y="22"/>
                    <a:pt x="102" y="22"/>
                  </a:cubicBezTo>
                  <a:close/>
                  <a:moveTo>
                    <a:pt x="7" y="15"/>
                  </a:moveTo>
                  <a:cubicBezTo>
                    <a:pt x="7" y="11"/>
                    <a:pt x="11" y="8"/>
                    <a:pt x="15" y="8"/>
                  </a:cubicBezTo>
                  <a:cubicBezTo>
                    <a:pt x="80" y="8"/>
                    <a:pt x="80" y="8"/>
                    <a:pt x="80" y="8"/>
                  </a:cubicBezTo>
                  <a:cubicBezTo>
                    <a:pt x="84" y="8"/>
                    <a:pt x="87" y="11"/>
                    <a:pt x="87" y="15"/>
                  </a:cubicBezTo>
                  <a:cubicBezTo>
                    <a:pt x="87" y="30"/>
                    <a:pt x="87" y="30"/>
                    <a:pt x="87" y="30"/>
                  </a:cubicBezTo>
                  <a:cubicBezTo>
                    <a:pt x="7" y="30"/>
                    <a:pt x="7" y="30"/>
                    <a:pt x="7" y="30"/>
                  </a:cubicBezTo>
                  <a:lnTo>
                    <a:pt x="7" y="15"/>
                  </a:lnTo>
                  <a:close/>
                  <a:moveTo>
                    <a:pt x="15" y="88"/>
                  </a:moveTo>
                  <a:cubicBezTo>
                    <a:pt x="11" y="88"/>
                    <a:pt x="7" y="84"/>
                    <a:pt x="7" y="80"/>
                  </a:cubicBezTo>
                  <a:cubicBezTo>
                    <a:pt x="7" y="37"/>
                    <a:pt x="7" y="37"/>
                    <a:pt x="7" y="37"/>
                  </a:cubicBezTo>
                  <a:cubicBezTo>
                    <a:pt x="87" y="37"/>
                    <a:pt x="87" y="37"/>
                    <a:pt x="87" y="37"/>
                  </a:cubicBezTo>
                  <a:cubicBezTo>
                    <a:pt x="87" y="80"/>
                    <a:pt x="87" y="80"/>
                    <a:pt x="87" y="80"/>
                  </a:cubicBezTo>
                  <a:cubicBezTo>
                    <a:pt x="87" y="84"/>
                    <a:pt x="84" y="88"/>
                    <a:pt x="80" y="88"/>
                  </a:cubicBezTo>
                  <a:lnTo>
                    <a:pt x="15" y="88"/>
                  </a:lnTo>
                  <a:close/>
                  <a:moveTo>
                    <a:pt x="109" y="102"/>
                  </a:moveTo>
                  <a:cubicBezTo>
                    <a:pt x="109" y="106"/>
                    <a:pt x="106" y="109"/>
                    <a:pt x="102" y="109"/>
                  </a:cubicBezTo>
                  <a:cubicBezTo>
                    <a:pt x="36" y="109"/>
                    <a:pt x="36" y="109"/>
                    <a:pt x="36" y="109"/>
                  </a:cubicBezTo>
                  <a:cubicBezTo>
                    <a:pt x="32" y="109"/>
                    <a:pt x="29" y="106"/>
                    <a:pt x="29" y="102"/>
                  </a:cubicBezTo>
                  <a:cubicBezTo>
                    <a:pt x="29" y="95"/>
                    <a:pt x="29" y="95"/>
                    <a:pt x="29" y="95"/>
                  </a:cubicBezTo>
                  <a:cubicBezTo>
                    <a:pt x="80" y="95"/>
                    <a:pt x="80" y="95"/>
                    <a:pt x="80" y="95"/>
                  </a:cubicBezTo>
                  <a:cubicBezTo>
                    <a:pt x="88" y="95"/>
                    <a:pt x="94" y="88"/>
                    <a:pt x="94" y="80"/>
                  </a:cubicBezTo>
                  <a:cubicBezTo>
                    <a:pt x="94" y="51"/>
                    <a:pt x="94" y="51"/>
                    <a:pt x="94" y="51"/>
                  </a:cubicBezTo>
                  <a:cubicBezTo>
                    <a:pt x="109" y="51"/>
                    <a:pt x="109" y="51"/>
                    <a:pt x="109" y="51"/>
                  </a:cubicBezTo>
                  <a:lnTo>
                    <a:pt x="109" y="102"/>
                  </a:lnTo>
                  <a:close/>
                  <a:moveTo>
                    <a:pt x="109" y="44"/>
                  </a:moveTo>
                  <a:cubicBezTo>
                    <a:pt x="94" y="44"/>
                    <a:pt x="94" y="44"/>
                    <a:pt x="94" y="44"/>
                  </a:cubicBezTo>
                  <a:cubicBezTo>
                    <a:pt x="94" y="30"/>
                    <a:pt x="94" y="30"/>
                    <a:pt x="94" y="30"/>
                  </a:cubicBezTo>
                  <a:cubicBezTo>
                    <a:pt x="102" y="30"/>
                    <a:pt x="102" y="30"/>
                    <a:pt x="102" y="30"/>
                  </a:cubicBezTo>
                  <a:cubicBezTo>
                    <a:pt x="106" y="30"/>
                    <a:pt x="109" y="33"/>
                    <a:pt x="109" y="37"/>
                  </a:cubicBezTo>
                  <a:lnTo>
                    <a:pt x="109" y="44"/>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98" name="Freeform 70">
            <a:extLst>
              <a:ext uri="{FF2B5EF4-FFF2-40B4-BE49-F238E27FC236}">
                <a16:creationId xmlns:a16="http://schemas.microsoft.com/office/drawing/2014/main" id="{9D021806-76A3-449F-8241-595B8F1E6EE1}"/>
              </a:ext>
            </a:extLst>
          </p:cNvPr>
          <p:cNvSpPr>
            <a:spLocks noEditPoints="1"/>
          </p:cNvSpPr>
          <p:nvPr/>
        </p:nvSpPr>
        <p:spPr bwMode="auto">
          <a:xfrm>
            <a:off x="15337197" y="9102990"/>
            <a:ext cx="598908" cy="626131"/>
          </a:xfrm>
          <a:custGeom>
            <a:avLst/>
            <a:gdLst>
              <a:gd name="T0" fmla="*/ 76899 w 109"/>
              <a:gd name="T1" fmla="*/ 281851 h 114"/>
              <a:gd name="T2" fmla="*/ 7690 w 109"/>
              <a:gd name="T3" fmla="*/ 215232 h 114"/>
              <a:gd name="T4" fmla="*/ 5127 w 109"/>
              <a:gd name="T5" fmla="*/ 115303 h 114"/>
              <a:gd name="T6" fmla="*/ 41013 w 109"/>
              <a:gd name="T7" fmla="*/ 46121 h 114"/>
              <a:gd name="T8" fmla="*/ 107659 w 109"/>
              <a:gd name="T9" fmla="*/ 5125 h 114"/>
              <a:gd name="T10" fmla="*/ 202501 w 109"/>
              <a:gd name="T11" fmla="*/ 7687 h 114"/>
              <a:gd name="T12" fmla="*/ 269147 w 109"/>
              <a:gd name="T13" fmla="*/ 74306 h 114"/>
              <a:gd name="T14" fmla="*/ 276837 w 109"/>
              <a:gd name="T15" fmla="*/ 163986 h 114"/>
              <a:gd name="T16" fmla="*/ 243514 w 109"/>
              <a:gd name="T17" fmla="*/ 212669 h 114"/>
              <a:gd name="T18" fmla="*/ 205064 w 109"/>
              <a:gd name="T19" fmla="*/ 217794 h 114"/>
              <a:gd name="T20" fmla="*/ 187121 w 109"/>
              <a:gd name="T21" fmla="*/ 207545 h 114"/>
              <a:gd name="T22" fmla="*/ 181994 w 109"/>
              <a:gd name="T23" fmla="*/ 194733 h 114"/>
              <a:gd name="T24" fmla="*/ 169178 w 109"/>
              <a:gd name="T25" fmla="*/ 197296 h 114"/>
              <a:gd name="T26" fmla="*/ 153798 w 109"/>
              <a:gd name="T27" fmla="*/ 212669 h 114"/>
              <a:gd name="T28" fmla="*/ 128165 w 109"/>
              <a:gd name="T29" fmla="*/ 220356 h 114"/>
              <a:gd name="T30" fmla="*/ 84589 w 109"/>
              <a:gd name="T31" fmla="*/ 202420 h 114"/>
              <a:gd name="T32" fmla="*/ 69209 w 109"/>
              <a:gd name="T33" fmla="*/ 151175 h 114"/>
              <a:gd name="T34" fmla="*/ 89716 w 109"/>
              <a:gd name="T35" fmla="*/ 92242 h 114"/>
              <a:gd name="T36" fmla="*/ 146108 w 109"/>
              <a:gd name="T37" fmla="*/ 71744 h 114"/>
              <a:gd name="T38" fmla="*/ 179431 w 109"/>
              <a:gd name="T39" fmla="*/ 74306 h 114"/>
              <a:gd name="T40" fmla="*/ 202501 w 109"/>
              <a:gd name="T41" fmla="*/ 79431 h 114"/>
              <a:gd name="T42" fmla="*/ 199938 w 109"/>
              <a:gd name="T43" fmla="*/ 161424 h 114"/>
              <a:gd name="T44" fmla="*/ 199938 w 109"/>
              <a:gd name="T45" fmla="*/ 179360 h 114"/>
              <a:gd name="T46" fmla="*/ 212754 w 109"/>
              <a:gd name="T47" fmla="*/ 197296 h 114"/>
              <a:gd name="T48" fmla="*/ 235824 w 109"/>
              <a:gd name="T49" fmla="*/ 192171 h 114"/>
              <a:gd name="T50" fmla="*/ 248640 w 109"/>
              <a:gd name="T51" fmla="*/ 153737 h 114"/>
              <a:gd name="T52" fmla="*/ 243514 w 109"/>
              <a:gd name="T53" fmla="*/ 84555 h 114"/>
              <a:gd name="T54" fmla="*/ 189684 w 109"/>
              <a:gd name="T55" fmla="*/ 30747 h 114"/>
              <a:gd name="T56" fmla="*/ 97406 w 109"/>
              <a:gd name="T57" fmla="*/ 33310 h 114"/>
              <a:gd name="T58" fmla="*/ 35886 w 109"/>
              <a:gd name="T59" fmla="*/ 102491 h 114"/>
              <a:gd name="T60" fmla="*/ 35886 w 109"/>
              <a:gd name="T61" fmla="*/ 202420 h 114"/>
              <a:gd name="T62" fmla="*/ 89716 w 109"/>
              <a:gd name="T63" fmla="*/ 261353 h 114"/>
              <a:gd name="T64" fmla="*/ 158925 w 109"/>
              <a:gd name="T65" fmla="*/ 266477 h 114"/>
              <a:gd name="T66" fmla="*/ 202501 w 109"/>
              <a:gd name="T67" fmla="*/ 258790 h 114"/>
              <a:gd name="T68" fmla="*/ 215317 w 109"/>
              <a:gd name="T69" fmla="*/ 276726 h 114"/>
              <a:gd name="T70" fmla="*/ 135855 w 109"/>
              <a:gd name="T71" fmla="*/ 292100 h 114"/>
              <a:gd name="T72" fmla="*/ 125602 w 109"/>
              <a:gd name="T73" fmla="*/ 97367 h 114"/>
              <a:gd name="T74" fmla="*/ 102532 w 109"/>
              <a:gd name="T75" fmla="*/ 130676 h 114"/>
              <a:gd name="T76" fmla="*/ 110222 w 109"/>
              <a:gd name="T77" fmla="*/ 187046 h 114"/>
              <a:gd name="T78" fmla="*/ 148672 w 109"/>
              <a:gd name="T79" fmla="*/ 192171 h 114"/>
              <a:gd name="T80" fmla="*/ 166615 w 109"/>
              <a:gd name="T81" fmla="*/ 163986 h 114"/>
              <a:gd name="T82" fmla="*/ 171741 w 109"/>
              <a:gd name="T83" fmla="*/ 94804 h 114"/>
              <a:gd name="T84" fmla="*/ 158925 w 109"/>
              <a:gd name="T85" fmla="*/ 92242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14">
                <a:moveTo>
                  <a:pt x="53" y="114"/>
                </a:moveTo>
                <a:cubicBezTo>
                  <a:pt x="45" y="114"/>
                  <a:pt x="37" y="113"/>
                  <a:pt x="30" y="110"/>
                </a:cubicBezTo>
                <a:cubicBezTo>
                  <a:pt x="24" y="108"/>
                  <a:pt x="18" y="104"/>
                  <a:pt x="14" y="100"/>
                </a:cubicBezTo>
                <a:cubicBezTo>
                  <a:pt x="9" y="96"/>
                  <a:pt x="6" y="90"/>
                  <a:pt x="3" y="84"/>
                </a:cubicBezTo>
                <a:cubicBezTo>
                  <a:pt x="1" y="77"/>
                  <a:pt x="0" y="70"/>
                  <a:pt x="0" y="61"/>
                </a:cubicBezTo>
                <a:cubicBezTo>
                  <a:pt x="0" y="56"/>
                  <a:pt x="0" y="50"/>
                  <a:pt x="2" y="45"/>
                </a:cubicBezTo>
                <a:cubicBezTo>
                  <a:pt x="3" y="39"/>
                  <a:pt x="5" y="34"/>
                  <a:pt x="7" y="30"/>
                </a:cubicBezTo>
                <a:cubicBezTo>
                  <a:pt x="10" y="25"/>
                  <a:pt x="12" y="21"/>
                  <a:pt x="16" y="18"/>
                </a:cubicBezTo>
                <a:cubicBezTo>
                  <a:pt x="19" y="14"/>
                  <a:pt x="23" y="11"/>
                  <a:pt x="28" y="8"/>
                </a:cubicBezTo>
                <a:cubicBezTo>
                  <a:pt x="32" y="5"/>
                  <a:pt x="37" y="3"/>
                  <a:pt x="42" y="2"/>
                </a:cubicBezTo>
                <a:cubicBezTo>
                  <a:pt x="47" y="1"/>
                  <a:pt x="53" y="0"/>
                  <a:pt x="59" y="0"/>
                </a:cubicBezTo>
                <a:cubicBezTo>
                  <a:pt x="66" y="0"/>
                  <a:pt x="73" y="1"/>
                  <a:pt x="79" y="3"/>
                </a:cubicBezTo>
                <a:cubicBezTo>
                  <a:pt x="85" y="6"/>
                  <a:pt x="91" y="9"/>
                  <a:pt x="95" y="13"/>
                </a:cubicBezTo>
                <a:cubicBezTo>
                  <a:pt x="99" y="18"/>
                  <a:pt x="103" y="23"/>
                  <a:pt x="105" y="29"/>
                </a:cubicBezTo>
                <a:cubicBezTo>
                  <a:pt x="108" y="35"/>
                  <a:pt x="109" y="43"/>
                  <a:pt x="109" y="50"/>
                </a:cubicBezTo>
                <a:cubicBezTo>
                  <a:pt x="109" y="55"/>
                  <a:pt x="109" y="59"/>
                  <a:pt x="108" y="64"/>
                </a:cubicBezTo>
                <a:cubicBezTo>
                  <a:pt x="107" y="68"/>
                  <a:pt x="105" y="72"/>
                  <a:pt x="103" y="75"/>
                </a:cubicBezTo>
                <a:cubicBezTo>
                  <a:pt x="101" y="78"/>
                  <a:pt x="98" y="81"/>
                  <a:pt x="95" y="83"/>
                </a:cubicBezTo>
                <a:cubicBezTo>
                  <a:pt x="92" y="85"/>
                  <a:pt x="89" y="86"/>
                  <a:pt x="85" y="86"/>
                </a:cubicBezTo>
                <a:cubicBezTo>
                  <a:pt x="83" y="86"/>
                  <a:pt x="82" y="86"/>
                  <a:pt x="80" y="85"/>
                </a:cubicBezTo>
                <a:cubicBezTo>
                  <a:pt x="79" y="85"/>
                  <a:pt x="77" y="84"/>
                  <a:pt x="76" y="83"/>
                </a:cubicBezTo>
                <a:cubicBezTo>
                  <a:pt x="75" y="83"/>
                  <a:pt x="74" y="82"/>
                  <a:pt x="73" y="81"/>
                </a:cubicBezTo>
                <a:cubicBezTo>
                  <a:pt x="72" y="80"/>
                  <a:pt x="72" y="79"/>
                  <a:pt x="71" y="78"/>
                </a:cubicBezTo>
                <a:cubicBezTo>
                  <a:pt x="71" y="76"/>
                  <a:pt x="71" y="76"/>
                  <a:pt x="71" y="76"/>
                </a:cubicBezTo>
                <a:cubicBezTo>
                  <a:pt x="68" y="76"/>
                  <a:pt x="68" y="76"/>
                  <a:pt x="68" y="76"/>
                </a:cubicBezTo>
                <a:cubicBezTo>
                  <a:pt x="66" y="77"/>
                  <a:pt x="66" y="77"/>
                  <a:pt x="66" y="77"/>
                </a:cubicBezTo>
                <a:cubicBezTo>
                  <a:pt x="65" y="78"/>
                  <a:pt x="64" y="80"/>
                  <a:pt x="63" y="81"/>
                </a:cubicBezTo>
                <a:cubicBezTo>
                  <a:pt x="62" y="82"/>
                  <a:pt x="61" y="82"/>
                  <a:pt x="60" y="83"/>
                </a:cubicBezTo>
                <a:cubicBezTo>
                  <a:pt x="58" y="84"/>
                  <a:pt x="57" y="85"/>
                  <a:pt x="55" y="85"/>
                </a:cubicBezTo>
                <a:cubicBezTo>
                  <a:pt x="54" y="86"/>
                  <a:pt x="52" y="86"/>
                  <a:pt x="50" y="86"/>
                </a:cubicBezTo>
                <a:cubicBezTo>
                  <a:pt x="46" y="86"/>
                  <a:pt x="43" y="85"/>
                  <a:pt x="40" y="84"/>
                </a:cubicBezTo>
                <a:cubicBezTo>
                  <a:pt x="37" y="83"/>
                  <a:pt x="35" y="81"/>
                  <a:pt x="33" y="79"/>
                </a:cubicBezTo>
                <a:cubicBezTo>
                  <a:pt x="31" y="76"/>
                  <a:pt x="30" y="74"/>
                  <a:pt x="29" y="70"/>
                </a:cubicBezTo>
                <a:cubicBezTo>
                  <a:pt x="28" y="67"/>
                  <a:pt x="27" y="63"/>
                  <a:pt x="27" y="59"/>
                </a:cubicBezTo>
                <a:cubicBezTo>
                  <a:pt x="27" y="55"/>
                  <a:pt x="28" y="50"/>
                  <a:pt x="29" y="46"/>
                </a:cubicBezTo>
                <a:cubicBezTo>
                  <a:pt x="31" y="42"/>
                  <a:pt x="33" y="39"/>
                  <a:pt x="35" y="36"/>
                </a:cubicBezTo>
                <a:cubicBezTo>
                  <a:pt x="38" y="34"/>
                  <a:pt x="41" y="31"/>
                  <a:pt x="45" y="30"/>
                </a:cubicBezTo>
                <a:cubicBezTo>
                  <a:pt x="48" y="28"/>
                  <a:pt x="53" y="28"/>
                  <a:pt x="57" y="28"/>
                </a:cubicBezTo>
                <a:cubicBezTo>
                  <a:pt x="59" y="28"/>
                  <a:pt x="62" y="28"/>
                  <a:pt x="64" y="28"/>
                </a:cubicBezTo>
                <a:cubicBezTo>
                  <a:pt x="66" y="28"/>
                  <a:pt x="68" y="28"/>
                  <a:pt x="70" y="29"/>
                </a:cubicBezTo>
                <a:cubicBezTo>
                  <a:pt x="72" y="29"/>
                  <a:pt x="74" y="30"/>
                  <a:pt x="76" y="30"/>
                </a:cubicBezTo>
                <a:cubicBezTo>
                  <a:pt x="77" y="30"/>
                  <a:pt x="78" y="31"/>
                  <a:pt x="79" y="31"/>
                </a:cubicBezTo>
                <a:cubicBezTo>
                  <a:pt x="78" y="60"/>
                  <a:pt x="78" y="60"/>
                  <a:pt x="78" y="60"/>
                </a:cubicBezTo>
                <a:cubicBezTo>
                  <a:pt x="78" y="61"/>
                  <a:pt x="78" y="62"/>
                  <a:pt x="78" y="63"/>
                </a:cubicBezTo>
                <a:cubicBezTo>
                  <a:pt x="78" y="65"/>
                  <a:pt x="78" y="65"/>
                  <a:pt x="78" y="65"/>
                </a:cubicBezTo>
                <a:cubicBezTo>
                  <a:pt x="78" y="67"/>
                  <a:pt x="78" y="69"/>
                  <a:pt x="78" y="70"/>
                </a:cubicBezTo>
                <a:cubicBezTo>
                  <a:pt x="79" y="72"/>
                  <a:pt x="79" y="73"/>
                  <a:pt x="80" y="74"/>
                </a:cubicBezTo>
                <a:cubicBezTo>
                  <a:pt x="80" y="75"/>
                  <a:pt x="81" y="76"/>
                  <a:pt x="83" y="77"/>
                </a:cubicBezTo>
                <a:cubicBezTo>
                  <a:pt x="83" y="77"/>
                  <a:pt x="84" y="77"/>
                  <a:pt x="86" y="77"/>
                </a:cubicBezTo>
                <a:cubicBezTo>
                  <a:pt x="88" y="77"/>
                  <a:pt x="90" y="76"/>
                  <a:pt x="92" y="75"/>
                </a:cubicBezTo>
                <a:cubicBezTo>
                  <a:pt x="93" y="73"/>
                  <a:pt x="94" y="71"/>
                  <a:pt x="95" y="68"/>
                </a:cubicBezTo>
                <a:cubicBezTo>
                  <a:pt x="96" y="66"/>
                  <a:pt x="97" y="63"/>
                  <a:pt x="97" y="60"/>
                </a:cubicBezTo>
                <a:cubicBezTo>
                  <a:pt x="98" y="57"/>
                  <a:pt x="98" y="54"/>
                  <a:pt x="98" y="50"/>
                </a:cubicBezTo>
                <a:cubicBezTo>
                  <a:pt x="98" y="44"/>
                  <a:pt x="97" y="38"/>
                  <a:pt x="95" y="33"/>
                </a:cubicBezTo>
                <a:cubicBezTo>
                  <a:pt x="93" y="28"/>
                  <a:pt x="90" y="23"/>
                  <a:pt x="87" y="20"/>
                </a:cubicBezTo>
                <a:cubicBezTo>
                  <a:pt x="83" y="16"/>
                  <a:pt x="79" y="13"/>
                  <a:pt x="74" y="12"/>
                </a:cubicBezTo>
                <a:cubicBezTo>
                  <a:pt x="70" y="10"/>
                  <a:pt x="64" y="9"/>
                  <a:pt x="59" y="9"/>
                </a:cubicBezTo>
                <a:cubicBezTo>
                  <a:pt x="51" y="9"/>
                  <a:pt x="44" y="10"/>
                  <a:pt x="38" y="13"/>
                </a:cubicBezTo>
                <a:cubicBezTo>
                  <a:pt x="32" y="15"/>
                  <a:pt x="27" y="19"/>
                  <a:pt x="23" y="24"/>
                </a:cubicBezTo>
                <a:cubicBezTo>
                  <a:pt x="19" y="28"/>
                  <a:pt x="16" y="34"/>
                  <a:pt x="14" y="40"/>
                </a:cubicBezTo>
                <a:cubicBezTo>
                  <a:pt x="12" y="46"/>
                  <a:pt x="11" y="53"/>
                  <a:pt x="11" y="61"/>
                </a:cubicBezTo>
                <a:cubicBezTo>
                  <a:pt x="11" y="68"/>
                  <a:pt x="12" y="74"/>
                  <a:pt x="14" y="79"/>
                </a:cubicBezTo>
                <a:cubicBezTo>
                  <a:pt x="16" y="85"/>
                  <a:pt x="18" y="90"/>
                  <a:pt x="22" y="93"/>
                </a:cubicBezTo>
                <a:cubicBezTo>
                  <a:pt x="26" y="97"/>
                  <a:pt x="30" y="100"/>
                  <a:pt x="35" y="102"/>
                </a:cubicBezTo>
                <a:cubicBezTo>
                  <a:pt x="40" y="104"/>
                  <a:pt x="46" y="105"/>
                  <a:pt x="53" y="105"/>
                </a:cubicBezTo>
                <a:cubicBezTo>
                  <a:pt x="56" y="105"/>
                  <a:pt x="59" y="105"/>
                  <a:pt x="62" y="104"/>
                </a:cubicBezTo>
                <a:cubicBezTo>
                  <a:pt x="64" y="104"/>
                  <a:pt x="67" y="103"/>
                  <a:pt x="70" y="103"/>
                </a:cubicBezTo>
                <a:cubicBezTo>
                  <a:pt x="73" y="102"/>
                  <a:pt x="76" y="101"/>
                  <a:pt x="79" y="101"/>
                </a:cubicBezTo>
                <a:cubicBezTo>
                  <a:pt x="80" y="100"/>
                  <a:pt x="82" y="100"/>
                  <a:pt x="84" y="99"/>
                </a:cubicBezTo>
                <a:cubicBezTo>
                  <a:pt x="84" y="108"/>
                  <a:pt x="84" y="108"/>
                  <a:pt x="84" y="108"/>
                </a:cubicBezTo>
                <a:cubicBezTo>
                  <a:pt x="80" y="110"/>
                  <a:pt x="75" y="111"/>
                  <a:pt x="70" y="112"/>
                </a:cubicBezTo>
                <a:cubicBezTo>
                  <a:pt x="65" y="113"/>
                  <a:pt x="59" y="114"/>
                  <a:pt x="53" y="114"/>
                </a:cubicBezTo>
                <a:close/>
                <a:moveTo>
                  <a:pt x="57" y="36"/>
                </a:moveTo>
                <a:cubicBezTo>
                  <a:pt x="54" y="36"/>
                  <a:pt x="51" y="37"/>
                  <a:pt x="49" y="38"/>
                </a:cubicBezTo>
                <a:cubicBezTo>
                  <a:pt x="47" y="40"/>
                  <a:pt x="45" y="41"/>
                  <a:pt x="43" y="44"/>
                </a:cubicBezTo>
                <a:cubicBezTo>
                  <a:pt x="42" y="46"/>
                  <a:pt x="41" y="48"/>
                  <a:pt x="40" y="51"/>
                </a:cubicBezTo>
                <a:cubicBezTo>
                  <a:pt x="40" y="54"/>
                  <a:pt x="39" y="57"/>
                  <a:pt x="39" y="60"/>
                </a:cubicBezTo>
                <a:cubicBezTo>
                  <a:pt x="39" y="66"/>
                  <a:pt x="40" y="70"/>
                  <a:pt x="43" y="73"/>
                </a:cubicBezTo>
                <a:cubicBezTo>
                  <a:pt x="45" y="76"/>
                  <a:pt x="48" y="77"/>
                  <a:pt x="52" y="77"/>
                </a:cubicBezTo>
                <a:cubicBezTo>
                  <a:pt x="54" y="77"/>
                  <a:pt x="56" y="77"/>
                  <a:pt x="58" y="75"/>
                </a:cubicBezTo>
                <a:cubicBezTo>
                  <a:pt x="60" y="74"/>
                  <a:pt x="62" y="73"/>
                  <a:pt x="63" y="71"/>
                </a:cubicBezTo>
                <a:cubicBezTo>
                  <a:pt x="64" y="69"/>
                  <a:pt x="65" y="66"/>
                  <a:pt x="65" y="64"/>
                </a:cubicBezTo>
                <a:cubicBezTo>
                  <a:pt x="66" y="61"/>
                  <a:pt x="66" y="58"/>
                  <a:pt x="66" y="55"/>
                </a:cubicBezTo>
                <a:cubicBezTo>
                  <a:pt x="67" y="37"/>
                  <a:pt x="67" y="37"/>
                  <a:pt x="67" y="37"/>
                </a:cubicBezTo>
                <a:cubicBezTo>
                  <a:pt x="65" y="37"/>
                  <a:pt x="65" y="37"/>
                  <a:pt x="65" y="37"/>
                </a:cubicBezTo>
                <a:cubicBezTo>
                  <a:pt x="64" y="37"/>
                  <a:pt x="63" y="36"/>
                  <a:pt x="62" y="36"/>
                </a:cubicBezTo>
                <a:cubicBezTo>
                  <a:pt x="60" y="36"/>
                  <a:pt x="59" y="36"/>
                  <a:pt x="57"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99">
            <a:extLst>
              <a:ext uri="{FF2B5EF4-FFF2-40B4-BE49-F238E27FC236}">
                <a16:creationId xmlns:a16="http://schemas.microsoft.com/office/drawing/2014/main" id="{2EFC10CE-E186-4F3A-99C9-779E8AA76DC9}"/>
              </a:ext>
            </a:extLst>
          </p:cNvPr>
          <p:cNvSpPr>
            <a:spLocks noChangeArrowheads="1"/>
          </p:cNvSpPr>
          <p:nvPr/>
        </p:nvSpPr>
        <p:spPr bwMode="auto">
          <a:xfrm>
            <a:off x="12619456" y="5169950"/>
            <a:ext cx="555762" cy="338976"/>
          </a:xfrm>
          <a:custGeom>
            <a:avLst/>
            <a:gdLst>
              <a:gd name="T0" fmla="*/ 171389 w 497"/>
              <a:gd name="T1" fmla="*/ 68014 h 303"/>
              <a:gd name="T2" fmla="*/ 171389 w 497"/>
              <a:gd name="T3" fmla="*/ 68014 h 303"/>
              <a:gd name="T4" fmla="*/ 195230 w 497"/>
              <a:gd name="T5" fmla="*/ 20269 h 303"/>
              <a:gd name="T6" fmla="*/ 211424 w 497"/>
              <a:gd name="T7" fmla="*/ 20269 h 303"/>
              <a:gd name="T8" fmla="*/ 171389 w 497"/>
              <a:gd name="T9" fmla="*/ 0 h 303"/>
              <a:gd name="T10" fmla="*/ 59829 w 497"/>
              <a:gd name="T11" fmla="*/ 0 h 303"/>
              <a:gd name="T12" fmla="*/ 0 w 497"/>
              <a:gd name="T13" fmla="*/ 68014 h 303"/>
              <a:gd name="T14" fmla="*/ 59829 w 497"/>
              <a:gd name="T15" fmla="*/ 136029 h 303"/>
              <a:gd name="T16" fmla="*/ 171389 w 497"/>
              <a:gd name="T17" fmla="*/ 136029 h 303"/>
              <a:gd name="T18" fmla="*/ 211424 w 497"/>
              <a:gd name="T19" fmla="*/ 115759 h 303"/>
              <a:gd name="T20" fmla="*/ 195230 w 497"/>
              <a:gd name="T21" fmla="*/ 115759 h 303"/>
              <a:gd name="T22" fmla="*/ 171389 w 497"/>
              <a:gd name="T23" fmla="*/ 68014 h 303"/>
              <a:gd name="T24" fmla="*/ 139450 w 497"/>
              <a:gd name="T25" fmla="*/ 88283 h 303"/>
              <a:gd name="T26" fmla="*/ 139450 w 497"/>
              <a:gd name="T27" fmla="*/ 88283 h 303"/>
              <a:gd name="T28" fmla="*/ 135851 w 497"/>
              <a:gd name="T29" fmla="*/ 88283 h 303"/>
              <a:gd name="T30" fmla="*/ 99414 w 497"/>
              <a:gd name="T31" fmla="*/ 76122 h 303"/>
              <a:gd name="T32" fmla="*/ 95366 w 497"/>
              <a:gd name="T33" fmla="*/ 88283 h 303"/>
              <a:gd name="T34" fmla="*/ 83670 w 497"/>
              <a:gd name="T35" fmla="*/ 91887 h 303"/>
              <a:gd name="T36" fmla="*/ 44084 w 497"/>
              <a:gd name="T37" fmla="*/ 56303 h 303"/>
              <a:gd name="T38" fmla="*/ 40036 w 497"/>
              <a:gd name="T39" fmla="*/ 48196 h 303"/>
              <a:gd name="T40" fmla="*/ 47683 w 497"/>
              <a:gd name="T41" fmla="*/ 48196 h 303"/>
              <a:gd name="T42" fmla="*/ 79622 w 497"/>
              <a:gd name="T43" fmla="*/ 64411 h 303"/>
              <a:gd name="T44" fmla="*/ 87719 w 497"/>
              <a:gd name="T45" fmla="*/ 52249 h 303"/>
              <a:gd name="T46" fmla="*/ 99414 w 497"/>
              <a:gd name="T47" fmla="*/ 48196 h 303"/>
              <a:gd name="T48" fmla="*/ 139450 w 497"/>
              <a:gd name="T49" fmla="*/ 84230 h 303"/>
              <a:gd name="T50" fmla="*/ 139450 w 497"/>
              <a:gd name="T51" fmla="*/ 88283 h 303"/>
              <a:gd name="T52" fmla="*/ 211424 w 497"/>
              <a:gd name="T53" fmla="*/ 44142 h 303"/>
              <a:gd name="T54" fmla="*/ 211424 w 497"/>
              <a:gd name="T55" fmla="*/ 44142 h 303"/>
              <a:gd name="T56" fmla="*/ 203327 w 497"/>
              <a:gd name="T57" fmla="*/ 44142 h 303"/>
              <a:gd name="T58" fmla="*/ 191182 w 497"/>
              <a:gd name="T59" fmla="*/ 68014 h 303"/>
              <a:gd name="T60" fmla="*/ 203327 w 497"/>
              <a:gd name="T61" fmla="*/ 91887 h 303"/>
              <a:gd name="T62" fmla="*/ 211424 w 497"/>
              <a:gd name="T63" fmla="*/ 91887 h 303"/>
              <a:gd name="T64" fmla="*/ 223120 w 497"/>
              <a:gd name="T65" fmla="*/ 68014 h 303"/>
              <a:gd name="T66" fmla="*/ 211424 w 497"/>
              <a:gd name="T67" fmla="*/ 44142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07" name="Freeform 159">
            <a:extLst>
              <a:ext uri="{FF2B5EF4-FFF2-40B4-BE49-F238E27FC236}">
                <a16:creationId xmlns:a16="http://schemas.microsoft.com/office/drawing/2014/main" id="{1BE28D4B-1283-43A5-9FE1-A31F0E7D74F4}"/>
              </a:ext>
            </a:extLst>
          </p:cNvPr>
          <p:cNvSpPr>
            <a:spLocks noChangeArrowheads="1"/>
          </p:cNvSpPr>
          <p:nvPr/>
        </p:nvSpPr>
        <p:spPr bwMode="auto">
          <a:xfrm>
            <a:off x="12466130" y="8364540"/>
            <a:ext cx="555762" cy="382332"/>
          </a:xfrm>
          <a:custGeom>
            <a:avLst/>
            <a:gdLst>
              <a:gd name="T0" fmla="*/ 199277 w 497"/>
              <a:gd name="T1" fmla="*/ 0 h 346"/>
              <a:gd name="T2" fmla="*/ 199277 w 497"/>
              <a:gd name="T3" fmla="*/ 0 h 346"/>
              <a:gd name="T4" fmla="*/ 95365 w 497"/>
              <a:gd name="T5" fmla="*/ 0 h 346"/>
              <a:gd name="T6" fmla="*/ 79621 w 497"/>
              <a:gd name="T7" fmla="*/ 3567 h 346"/>
              <a:gd name="T8" fmla="*/ 4049 w 497"/>
              <a:gd name="T9" fmla="*/ 70898 h 346"/>
              <a:gd name="T10" fmla="*/ 4049 w 497"/>
              <a:gd name="T11" fmla="*/ 82937 h 346"/>
              <a:gd name="T12" fmla="*/ 79621 w 497"/>
              <a:gd name="T13" fmla="*/ 145809 h 346"/>
              <a:gd name="T14" fmla="*/ 95365 w 497"/>
              <a:gd name="T15" fmla="*/ 153835 h 346"/>
              <a:gd name="T16" fmla="*/ 199277 w 497"/>
              <a:gd name="T17" fmla="*/ 153835 h 346"/>
              <a:gd name="T18" fmla="*/ 223118 w 497"/>
              <a:gd name="T19" fmla="*/ 130202 h 346"/>
              <a:gd name="T20" fmla="*/ 223118 w 497"/>
              <a:gd name="T21" fmla="*/ 19620 h 346"/>
              <a:gd name="T22" fmla="*/ 199277 w 497"/>
              <a:gd name="T23" fmla="*/ 0 h 346"/>
              <a:gd name="T24" fmla="*/ 167339 w 497"/>
              <a:gd name="T25" fmla="*/ 122176 h 346"/>
              <a:gd name="T26" fmla="*/ 167339 w 497"/>
              <a:gd name="T27" fmla="*/ 122176 h 346"/>
              <a:gd name="T28" fmla="*/ 138999 w 497"/>
              <a:gd name="T29" fmla="*/ 90963 h 346"/>
              <a:gd name="T30" fmla="*/ 111559 w 497"/>
              <a:gd name="T31" fmla="*/ 122176 h 346"/>
              <a:gd name="T32" fmla="*/ 95365 w 497"/>
              <a:gd name="T33" fmla="*/ 102557 h 346"/>
              <a:gd name="T34" fmla="*/ 123255 w 497"/>
              <a:gd name="T35" fmla="*/ 74911 h 346"/>
              <a:gd name="T36" fmla="*/ 95365 w 497"/>
              <a:gd name="T37" fmla="*/ 47265 h 346"/>
              <a:gd name="T38" fmla="*/ 111559 w 497"/>
              <a:gd name="T39" fmla="*/ 31213 h 346"/>
              <a:gd name="T40" fmla="*/ 138999 w 497"/>
              <a:gd name="T41" fmla="*/ 59305 h 346"/>
              <a:gd name="T42" fmla="*/ 167339 w 497"/>
              <a:gd name="T43" fmla="*/ 31213 h 346"/>
              <a:gd name="T44" fmla="*/ 187131 w 497"/>
              <a:gd name="T45" fmla="*/ 47265 h 346"/>
              <a:gd name="T46" fmla="*/ 155643 w 497"/>
              <a:gd name="T47" fmla="*/ 74911 h 346"/>
              <a:gd name="T48" fmla="*/ 187131 w 497"/>
              <a:gd name="T49" fmla="*/ 102557 h 346"/>
              <a:gd name="T50" fmla="*/ 167339 w 497"/>
              <a:gd name="T51" fmla="*/ 122176 h 3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08" name="Freeform 164">
            <a:extLst>
              <a:ext uri="{FF2B5EF4-FFF2-40B4-BE49-F238E27FC236}">
                <a16:creationId xmlns:a16="http://schemas.microsoft.com/office/drawing/2014/main" id="{4DAB43B3-6D11-448F-96DC-2717BE956E80}"/>
              </a:ext>
            </a:extLst>
          </p:cNvPr>
          <p:cNvSpPr>
            <a:spLocks noChangeArrowheads="1"/>
          </p:cNvSpPr>
          <p:nvPr/>
        </p:nvSpPr>
        <p:spPr bwMode="auto">
          <a:xfrm>
            <a:off x="11212835" y="8302719"/>
            <a:ext cx="441153" cy="449247"/>
          </a:xfrm>
          <a:custGeom>
            <a:avLst/>
            <a:gdLst>
              <a:gd name="T0" fmla="*/ 153330 w 391"/>
              <a:gd name="T1" fmla="*/ 0 h 399"/>
              <a:gd name="T2" fmla="*/ 153330 w 391"/>
              <a:gd name="T3" fmla="*/ 0 h 399"/>
              <a:gd name="T4" fmla="*/ 19555 w 391"/>
              <a:gd name="T5" fmla="*/ 0 h 399"/>
              <a:gd name="T6" fmla="*/ 0 w 391"/>
              <a:gd name="T7" fmla="*/ 23336 h 399"/>
              <a:gd name="T8" fmla="*/ 0 w 391"/>
              <a:gd name="T9" fmla="*/ 151905 h 399"/>
              <a:gd name="T10" fmla="*/ 19555 w 391"/>
              <a:gd name="T11" fmla="*/ 175241 h 399"/>
              <a:gd name="T12" fmla="*/ 153330 w 391"/>
              <a:gd name="T13" fmla="*/ 175241 h 399"/>
              <a:gd name="T14" fmla="*/ 173330 w 391"/>
              <a:gd name="T15" fmla="*/ 151905 h 399"/>
              <a:gd name="T16" fmla="*/ 173330 w 391"/>
              <a:gd name="T17" fmla="*/ 23336 h 399"/>
              <a:gd name="T18" fmla="*/ 153330 w 391"/>
              <a:gd name="T19" fmla="*/ 0 h 399"/>
              <a:gd name="T20" fmla="*/ 122220 w 391"/>
              <a:gd name="T21" fmla="*/ 140457 h 399"/>
              <a:gd name="T22" fmla="*/ 122220 w 391"/>
              <a:gd name="T23" fmla="*/ 140457 h 399"/>
              <a:gd name="T24" fmla="*/ 86220 w 391"/>
              <a:gd name="T25" fmla="*/ 105232 h 399"/>
              <a:gd name="T26" fmla="*/ 51110 w 391"/>
              <a:gd name="T27" fmla="*/ 140457 h 399"/>
              <a:gd name="T28" fmla="*/ 35555 w 391"/>
              <a:gd name="T29" fmla="*/ 121083 h 399"/>
              <a:gd name="T30" fmla="*/ 66665 w 391"/>
              <a:gd name="T31" fmla="*/ 85859 h 399"/>
              <a:gd name="T32" fmla="*/ 35555 w 391"/>
              <a:gd name="T33" fmla="*/ 54598 h 399"/>
              <a:gd name="T34" fmla="*/ 51110 w 391"/>
              <a:gd name="T35" fmla="*/ 34784 h 399"/>
              <a:gd name="T36" fmla="*/ 86220 w 391"/>
              <a:gd name="T37" fmla="*/ 66045 h 399"/>
              <a:gd name="T38" fmla="*/ 122220 w 391"/>
              <a:gd name="T39" fmla="*/ 34784 h 399"/>
              <a:gd name="T40" fmla="*/ 137775 w 391"/>
              <a:gd name="T41" fmla="*/ 54598 h 399"/>
              <a:gd name="T42" fmla="*/ 106220 w 391"/>
              <a:gd name="T43" fmla="*/ 85859 h 399"/>
              <a:gd name="T44" fmla="*/ 137775 w 391"/>
              <a:gd name="T45" fmla="*/ 121083 h 399"/>
              <a:gd name="T46" fmla="*/ 122220 w 391"/>
              <a:gd name="T47" fmla="*/ 140457 h 3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09" name="Freeform 112">
            <a:extLst>
              <a:ext uri="{FF2B5EF4-FFF2-40B4-BE49-F238E27FC236}">
                <a16:creationId xmlns:a16="http://schemas.microsoft.com/office/drawing/2014/main" id="{517E67E8-3E92-4A33-AECF-2846FB0809E6}"/>
              </a:ext>
            </a:extLst>
          </p:cNvPr>
          <p:cNvSpPr>
            <a:spLocks noEditPoints="1"/>
          </p:cNvSpPr>
          <p:nvPr/>
        </p:nvSpPr>
        <p:spPr bwMode="auto">
          <a:xfrm>
            <a:off x="21682484" y="5005286"/>
            <a:ext cx="468449" cy="474908"/>
          </a:xfrm>
          <a:custGeom>
            <a:avLst/>
            <a:gdLst>
              <a:gd name="T0" fmla="*/ 89327 w 67"/>
              <a:gd name="T1" fmla="*/ 188749 h 68"/>
              <a:gd name="T2" fmla="*/ 48099 w 67"/>
              <a:gd name="T3" fmla="*/ 229930 h 68"/>
              <a:gd name="T4" fmla="*/ 44663 w 67"/>
              <a:gd name="T5" fmla="*/ 233362 h 68"/>
              <a:gd name="T6" fmla="*/ 41228 w 67"/>
              <a:gd name="T7" fmla="*/ 229930 h 68"/>
              <a:gd name="T8" fmla="*/ 0 w 67"/>
              <a:gd name="T9" fmla="*/ 188749 h 68"/>
              <a:gd name="T10" fmla="*/ 0 w 67"/>
              <a:gd name="T11" fmla="*/ 185317 h 68"/>
              <a:gd name="T12" fmla="*/ 3436 w 67"/>
              <a:gd name="T13" fmla="*/ 181885 h 68"/>
              <a:gd name="T14" fmla="*/ 27485 w 67"/>
              <a:gd name="T15" fmla="*/ 181885 h 68"/>
              <a:gd name="T16" fmla="*/ 27485 w 67"/>
              <a:gd name="T17" fmla="*/ 3432 h 68"/>
              <a:gd name="T18" fmla="*/ 34356 w 67"/>
              <a:gd name="T19" fmla="*/ 0 h 68"/>
              <a:gd name="T20" fmla="*/ 58406 w 67"/>
              <a:gd name="T21" fmla="*/ 0 h 68"/>
              <a:gd name="T22" fmla="*/ 61842 w 67"/>
              <a:gd name="T23" fmla="*/ 3432 h 68"/>
              <a:gd name="T24" fmla="*/ 61842 w 67"/>
              <a:gd name="T25" fmla="*/ 181885 h 68"/>
              <a:gd name="T26" fmla="*/ 85891 w 67"/>
              <a:gd name="T27" fmla="*/ 181885 h 68"/>
              <a:gd name="T28" fmla="*/ 92762 w 67"/>
              <a:gd name="T29" fmla="*/ 185317 h 68"/>
              <a:gd name="T30" fmla="*/ 89327 w 67"/>
              <a:gd name="T31" fmla="*/ 188749 h 68"/>
              <a:gd name="T32" fmla="*/ 230188 w 67"/>
              <a:gd name="T33" fmla="*/ 27454 h 68"/>
              <a:gd name="T34" fmla="*/ 226752 w 67"/>
              <a:gd name="T35" fmla="*/ 30886 h 68"/>
              <a:gd name="T36" fmla="*/ 116812 w 67"/>
              <a:gd name="T37" fmla="*/ 30886 h 68"/>
              <a:gd name="T38" fmla="*/ 113376 w 67"/>
              <a:gd name="T39" fmla="*/ 27454 h 68"/>
              <a:gd name="T40" fmla="*/ 113376 w 67"/>
              <a:gd name="T41" fmla="*/ 3432 h 68"/>
              <a:gd name="T42" fmla="*/ 116812 w 67"/>
              <a:gd name="T43" fmla="*/ 0 h 68"/>
              <a:gd name="T44" fmla="*/ 226752 w 67"/>
              <a:gd name="T45" fmla="*/ 0 h 68"/>
              <a:gd name="T46" fmla="*/ 230188 w 67"/>
              <a:gd name="T47" fmla="*/ 3432 h 68"/>
              <a:gd name="T48" fmla="*/ 230188 w 67"/>
              <a:gd name="T49" fmla="*/ 27454 h 68"/>
              <a:gd name="T50" fmla="*/ 206139 w 67"/>
              <a:gd name="T51" fmla="*/ 96090 h 68"/>
              <a:gd name="T52" fmla="*/ 199267 w 67"/>
              <a:gd name="T53" fmla="*/ 99522 h 68"/>
              <a:gd name="T54" fmla="*/ 116812 w 67"/>
              <a:gd name="T55" fmla="*/ 99522 h 68"/>
              <a:gd name="T56" fmla="*/ 113376 w 67"/>
              <a:gd name="T57" fmla="*/ 96090 h 68"/>
              <a:gd name="T58" fmla="*/ 113376 w 67"/>
              <a:gd name="T59" fmla="*/ 68636 h 68"/>
              <a:gd name="T60" fmla="*/ 116812 w 67"/>
              <a:gd name="T61" fmla="*/ 65204 h 68"/>
              <a:gd name="T62" fmla="*/ 199267 w 67"/>
              <a:gd name="T63" fmla="*/ 65204 h 68"/>
              <a:gd name="T64" fmla="*/ 206139 w 67"/>
              <a:gd name="T65" fmla="*/ 68636 h 68"/>
              <a:gd name="T66" fmla="*/ 206139 w 67"/>
              <a:gd name="T67" fmla="*/ 96090 h 68"/>
              <a:gd name="T68" fmla="*/ 178653 w 67"/>
              <a:gd name="T69" fmla="*/ 161294 h 68"/>
              <a:gd name="T70" fmla="*/ 175218 w 67"/>
              <a:gd name="T71" fmla="*/ 164726 h 68"/>
              <a:gd name="T72" fmla="*/ 116812 w 67"/>
              <a:gd name="T73" fmla="*/ 164726 h 68"/>
              <a:gd name="T74" fmla="*/ 113376 w 67"/>
              <a:gd name="T75" fmla="*/ 161294 h 68"/>
              <a:gd name="T76" fmla="*/ 113376 w 67"/>
              <a:gd name="T77" fmla="*/ 137272 h 68"/>
              <a:gd name="T78" fmla="*/ 116812 w 67"/>
              <a:gd name="T79" fmla="*/ 133840 h 68"/>
              <a:gd name="T80" fmla="*/ 175218 w 67"/>
              <a:gd name="T81" fmla="*/ 133840 h 68"/>
              <a:gd name="T82" fmla="*/ 178653 w 67"/>
              <a:gd name="T83" fmla="*/ 137272 h 68"/>
              <a:gd name="T84" fmla="*/ 178653 w 67"/>
              <a:gd name="T85" fmla="*/ 161294 h 68"/>
              <a:gd name="T86" fmla="*/ 154604 w 67"/>
              <a:gd name="T87" fmla="*/ 229930 h 68"/>
              <a:gd name="T88" fmla="*/ 151168 w 67"/>
              <a:gd name="T89" fmla="*/ 233362 h 68"/>
              <a:gd name="T90" fmla="*/ 116812 w 67"/>
              <a:gd name="T91" fmla="*/ 233362 h 68"/>
              <a:gd name="T92" fmla="*/ 113376 w 67"/>
              <a:gd name="T93" fmla="*/ 229930 h 68"/>
              <a:gd name="T94" fmla="*/ 113376 w 67"/>
              <a:gd name="T95" fmla="*/ 202476 h 68"/>
              <a:gd name="T96" fmla="*/ 116812 w 67"/>
              <a:gd name="T97" fmla="*/ 199044 h 68"/>
              <a:gd name="T98" fmla="*/ 151168 w 67"/>
              <a:gd name="T99" fmla="*/ 199044 h 68"/>
              <a:gd name="T100" fmla="*/ 154604 w 67"/>
              <a:gd name="T101" fmla="*/ 202476 h 68"/>
              <a:gd name="T102" fmla="*/ 154604 w 67"/>
              <a:gd name="T103" fmla="*/ 229930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7" h="68">
                <a:moveTo>
                  <a:pt x="26" y="55"/>
                </a:moveTo>
                <a:cubicBezTo>
                  <a:pt x="14" y="67"/>
                  <a:pt x="14" y="67"/>
                  <a:pt x="14" y="67"/>
                </a:cubicBezTo>
                <a:cubicBezTo>
                  <a:pt x="14" y="68"/>
                  <a:pt x="14" y="68"/>
                  <a:pt x="13" y="68"/>
                </a:cubicBezTo>
                <a:cubicBezTo>
                  <a:pt x="13" y="68"/>
                  <a:pt x="13" y="68"/>
                  <a:pt x="12" y="67"/>
                </a:cubicBezTo>
                <a:cubicBezTo>
                  <a:pt x="0" y="55"/>
                  <a:pt x="0" y="55"/>
                  <a:pt x="0" y="55"/>
                </a:cubicBezTo>
                <a:cubicBezTo>
                  <a:pt x="0" y="55"/>
                  <a:pt x="0" y="54"/>
                  <a:pt x="0" y="54"/>
                </a:cubicBezTo>
                <a:cubicBezTo>
                  <a:pt x="0" y="53"/>
                  <a:pt x="1" y="53"/>
                  <a:pt x="1" y="53"/>
                </a:cubicBezTo>
                <a:cubicBezTo>
                  <a:pt x="8" y="53"/>
                  <a:pt x="8" y="53"/>
                  <a:pt x="8" y="53"/>
                </a:cubicBezTo>
                <a:cubicBezTo>
                  <a:pt x="8" y="1"/>
                  <a:pt x="8" y="1"/>
                  <a:pt x="8" y="1"/>
                </a:cubicBezTo>
                <a:cubicBezTo>
                  <a:pt x="8" y="0"/>
                  <a:pt x="9" y="0"/>
                  <a:pt x="10" y="0"/>
                </a:cubicBezTo>
                <a:cubicBezTo>
                  <a:pt x="17" y="0"/>
                  <a:pt x="17" y="0"/>
                  <a:pt x="17" y="0"/>
                </a:cubicBezTo>
                <a:cubicBezTo>
                  <a:pt x="18" y="0"/>
                  <a:pt x="18" y="0"/>
                  <a:pt x="18" y="1"/>
                </a:cubicBezTo>
                <a:cubicBezTo>
                  <a:pt x="18" y="53"/>
                  <a:pt x="18" y="53"/>
                  <a:pt x="18" y="53"/>
                </a:cubicBezTo>
                <a:cubicBezTo>
                  <a:pt x="25" y="53"/>
                  <a:pt x="25" y="53"/>
                  <a:pt x="25" y="53"/>
                </a:cubicBezTo>
                <a:cubicBezTo>
                  <a:pt x="26" y="53"/>
                  <a:pt x="27" y="54"/>
                  <a:pt x="27" y="54"/>
                </a:cubicBezTo>
                <a:cubicBezTo>
                  <a:pt x="27" y="55"/>
                  <a:pt x="27" y="55"/>
                  <a:pt x="26" y="55"/>
                </a:cubicBezTo>
                <a:close/>
                <a:moveTo>
                  <a:pt x="67" y="8"/>
                </a:moveTo>
                <a:cubicBezTo>
                  <a:pt x="67" y="9"/>
                  <a:pt x="66" y="9"/>
                  <a:pt x="66" y="9"/>
                </a:cubicBezTo>
                <a:cubicBezTo>
                  <a:pt x="34" y="9"/>
                  <a:pt x="34" y="9"/>
                  <a:pt x="34" y="9"/>
                </a:cubicBezTo>
                <a:cubicBezTo>
                  <a:pt x="33" y="9"/>
                  <a:pt x="33" y="9"/>
                  <a:pt x="33" y="8"/>
                </a:cubicBezTo>
                <a:cubicBezTo>
                  <a:pt x="33" y="1"/>
                  <a:pt x="33" y="1"/>
                  <a:pt x="33" y="1"/>
                </a:cubicBezTo>
                <a:cubicBezTo>
                  <a:pt x="33" y="0"/>
                  <a:pt x="33" y="0"/>
                  <a:pt x="34" y="0"/>
                </a:cubicBezTo>
                <a:cubicBezTo>
                  <a:pt x="66" y="0"/>
                  <a:pt x="66" y="0"/>
                  <a:pt x="66" y="0"/>
                </a:cubicBezTo>
                <a:cubicBezTo>
                  <a:pt x="66" y="0"/>
                  <a:pt x="67" y="0"/>
                  <a:pt x="67" y="1"/>
                </a:cubicBezTo>
                <a:lnTo>
                  <a:pt x="67" y="8"/>
                </a:lnTo>
                <a:close/>
                <a:moveTo>
                  <a:pt x="60" y="28"/>
                </a:moveTo>
                <a:cubicBezTo>
                  <a:pt x="60" y="28"/>
                  <a:pt x="59" y="29"/>
                  <a:pt x="58" y="29"/>
                </a:cubicBezTo>
                <a:cubicBezTo>
                  <a:pt x="34" y="29"/>
                  <a:pt x="34" y="29"/>
                  <a:pt x="34" y="29"/>
                </a:cubicBezTo>
                <a:cubicBezTo>
                  <a:pt x="33" y="29"/>
                  <a:pt x="33" y="28"/>
                  <a:pt x="33" y="28"/>
                </a:cubicBezTo>
                <a:cubicBezTo>
                  <a:pt x="33" y="20"/>
                  <a:pt x="33" y="20"/>
                  <a:pt x="33" y="20"/>
                </a:cubicBezTo>
                <a:cubicBezTo>
                  <a:pt x="33" y="20"/>
                  <a:pt x="33" y="19"/>
                  <a:pt x="34" y="19"/>
                </a:cubicBezTo>
                <a:cubicBezTo>
                  <a:pt x="58" y="19"/>
                  <a:pt x="58" y="19"/>
                  <a:pt x="58" y="19"/>
                </a:cubicBezTo>
                <a:cubicBezTo>
                  <a:pt x="59" y="19"/>
                  <a:pt x="60" y="20"/>
                  <a:pt x="60" y="20"/>
                </a:cubicBezTo>
                <a:lnTo>
                  <a:pt x="60" y="28"/>
                </a:lnTo>
                <a:close/>
                <a:moveTo>
                  <a:pt x="52" y="47"/>
                </a:moveTo>
                <a:cubicBezTo>
                  <a:pt x="52" y="48"/>
                  <a:pt x="52" y="48"/>
                  <a:pt x="51" y="48"/>
                </a:cubicBezTo>
                <a:cubicBezTo>
                  <a:pt x="34" y="48"/>
                  <a:pt x="34" y="48"/>
                  <a:pt x="34" y="48"/>
                </a:cubicBezTo>
                <a:cubicBezTo>
                  <a:pt x="33" y="48"/>
                  <a:pt x="33" y="48"/>
                  <a:pt x="33" y="47"/>
                </a:cubicBezTo>
                <a:cubicBezTo>
                  <a:pt x="33" y="40"/>
                  <a:pt x="33" y="40"/>
                  <a:pt x="33" y="40"/>
                </a:cubicBezTo>
                <a:cubicBezTo>
                  <a:pt x="33" y="39"/>
                  <a:pt x="33" y="39"/>
                  <a:pt x="34" y="39"/>
                </a:cubicBezTo>
                <a:cubicBezTo>
                  <a:pt x="51" y="39"/>
                  <a:pt x="51" y="39"/>
                  <a:pt x="51" y="39"/>
                </a:cubicBezTo>
                <a:cubicBezTo>
                  <a:pt x="52" y="39"/>
                  <a:pt x="52" y="39"/>
                  <a:pt x="52" y="40"/>
                </a:cubicBezTo>
                <a:lnTo>
                  <a:pt x="52" y="47"/>
                </a:lnTo>
                <a:close/>
                <a:moveTo>
                  <a:pt x="45" y="67"/>
                </a:moveTo>
                <a:cubicBezTo>
                  <a:pt x="45" y="67"/>
                  <a:pt x="44" y="68"/>
                  <a:pt x="44" y="68"/>
                </a:cubicBezTo>
                <a:cubicBezTo>
                  <a:pt x="34" y="68"/>
                  <a:pt x="34" y="68"/>
                  <a:pt x="34" y="68"/>
                </a:cubicBezTo>
                <a:cubicBezTo>
                  <a:pt x="33" y="68"/>
                  <a:pt x="33" y="67"/>
                  <a:pt x="33" y="67"/>
                </a:cubicBezTo>
                <a:cubicBezTo>
                  <a:pt x="33" y="59"/>
                  <a:pt x="33" y="59"/>
                  <a:pt x="33" y="59"/>
                </a:cubicBezTo>
                <a:cubicBezTo>
                  <a:pt x="33" y="59"/>
                  <a:pt x="33" y="58"/>
                  <a:pt x="34" y="58"/>
                </a:cubicBezTo>
                <a:cubicBezTo>
                  <a:pt x="44" y="58"/>
                  <a:pt x="44" y="58"/>
                  <a:pt x="44" y="58"/>
                </a:cubicBezTo>
                <a:cubicBezTo>
                  <a:pt x="44" y="58"/>
                  <a:pt x="45" y="59"/>
                  <a:pt x="45" y="59"/>
                </a:cubicBezTo>
                <a:lnTo>
                  <a:pt x="4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96">
            <a:extLst>
              <a:ext uri="{FF2B5EF4-FFF2-40B4-BE49-F238E27FC236}">
                <a16:creationId xmlns:a16="http://schemas.microsoft.com/office/drawing/2014/main" id="{864F85A7-02AC-43CB-917F-F218A51CB8EF}"/>
              </a:ext>
            </a:extLst>
          </p:cNvPr>
          <p:cNvSpPr>
            <a:spLocks noChangeArrowheads="1"/>
          </p:cNvSpPr>
          <p:nvPr/>
        </p:nvSpPr>
        <p:spPr bwMode="auto">
          <a:xfrm>
            <a:off x="16415354" y="6238254"/>
            <a:ext cx="697972" cy="387762"/>
          </a:xfrm>
          <a:custGeom>
            <a:avLst/>
            <a:gdLst>
              <a:gd name="T0" fmla="*/ 199798 w 453"/>
              <a:gd name="T1" fmla="*/ 94387 h 250"/>
              <a:gd name="T2" fmla="*/ 199798 w 453"/>
              <a:gd name="T3" fmla="*/ 94387 h 250"/>
              <a:gd name="T4" fmla="*/ 183885 w 453"/>
              <a:gd name="T5" fmla="*/ 110340 h 250"/>
              <a:gd name="T6" fmla="*/ 11935 w 453"/>
              <a:gd name="T7" fmla="*/ 110340 h 250"/>
              <a:gd name="T8" fmla="*/ 7957 w 453"/>
              <a:gd name="T9" fmla="*/ 102363 h 250"/>
              <a:gd name="T10" fmla="*/ 183885 w 453"/>
              <a:gd name="T11" fmla="*/ 3988 h 250"/>
              <a:gd name="T12" fmla="*/ 199798 w 453"/>
              <a:gd name="T13" fmla="*/ 11965 h 250"/>
              <a:gd name="T14" fmla="*/ 199798 w 453"/>
              <a:gd name="T15" fmla="*/ 94387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0" name="Freeform 14">
            <a:extLst>
              <a:ext uri="{FF2B5EF4-FFF2-40B4-BE49-F238E27FC236}">
                <a16:creationId xmlns:a16="http://schemas.microsoft.com/office/drawing/2014/main" id="{97FDDABC-835F-4E8B-9952-7CFA05D5E69A}"/>
              </a:ext>
            </a:extLst>
          </p:cNvPr>
          <p:cNvSpPr>
            <a:spLocks noChangeArrowheads="1"/>
          </p:cNvSpPr>
          <p:nvPr/>
        </p:nvSpPr>
        <p:spPr bwMode="auto">
          <a:xfrm>
            <a:off x="3392253" y="10344321"/>
            <a:ext cx="518049" cy="129512"/>
          </a:xfrm>
          <a:custGeom>
            <a:avLst/>
            <a:gdLst>
              <a:gd name="T0" fmla="*/ 23468 w 461"/>
              <a:gd name="T1" fmla="*/ 0 h 116"/>
              <a:gd name="T2" fmla="*/ 23468 w 461"/>
              <a:gd name="T3" fmla="*/ 0 h 116"/>
              <a:gd name="T4" fmla="*/ 0 w 461"/>
              <a:gd name="T5" fmla="*/ 23088 h 116"/>
              <a:gd name="T6" fmla="*/ 23468 w 461"/>
              <a:gd name="T7" fmla="*/ 50097 h 116"/>
              <a:gd name="T8" fmla="*/ 50922 w 461"/>
              <a:gd name="T9" fmla="*/ 23088 h 116"/>
              <a:gd name="T10" fmla="*/ 23468 w 461"/>
              <a:gd name="T11" fmla="*/ 0 h 116"/>
              <a:gd name="T12" fmla="*/ 101843 w 461"/>
              <a:gd name="T13" fmla="*/ 0 h 116"/>
              <a:gd name="T14" fmla="*/ 101843 w 461"/>
              <a:gd name="T15" fmla="*/ 0 h 116"/>
              <a:gd name="T16" fmla="*/ 78375 w 461"/>
              <a:gd name="T17" fmla="*/ 23088 h 116"/>
              <a:gd name="T18" fmla="*/ 101843 w 461"/>
              <a:gd name="T19" fmla="*/ 50097 h 116"/>
              <a:gd name="T20" fmla="*/ 125754 w 461"/>
              <a:gd name="T21" fmla="*/ 23088 h 116"/>
              <a:gd name="T22" fmla="*/ 101843 w 461"/>
              <a:gd name="T23" fmla="*/ 0 h 116"/>
              <a:gd name="T24" fmla="*/ 180218 w 461"/>
              <a:gd name="T25" fmla="*/ 0 h 116"/>
              <a:gd name="T26" fmla="*/ 180218 w 461"/>
              <a:gd name="T27" fmla="*/ 0 h 116"/>
              <a:gd name="T28" fmla="*/ 152765 w 461"/>
              <a:gd name="T29" fmla="*/ 23088 h 116"/>
              <a:gd name="T30" fmla="*/ 180218 w 461"/>
              <a:gd name="T31" fmla="*/ 50097 h 116"/>
              <a:gd name="T32" fmla="*/ 203686 w 461"/>
              <a:gd name="T33" fmla="*/ 23088 h 116"/>
              <a:gd name="T34" fmla="*/ 180218 w 461"/>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2" name="Freeform 131">
            <a:extLst>
              <a:ext uri="{FF2B5EF4-FFF2-40B4-BE49-F238E27FC236}">
                <a16:creationId xmlns:a16="http://schemas.microsoft.com/office/drawing/2014/main" id="{C532C20B-FBA1-4069-91BB-DEF778892169}"/>
              </a:ext>
            </a:extLst>
          </p:cNvPr>
          <p:cNvSpPr>
            <a:spLocks noChangeArrowheads="1"/>
          </p:cNvSpPr>
          <p:nvPr/>
        </p:nvSpPr>
        <p:spPr bwMode="auto">
          <a:xfrm>
            <a:off x="6006248" y="10223282"/>
            <a:ext cx="672655" cy="443456"/>
          </a:xfrm>
          <a:custGeom>
            <a:avLst/>
            <a:gdLst>
              <a:gd name="T0" fmla="*/ 163960 w 497"/>
              <a:gd name="T1" fmla="*/ 37960 h 329"/>
              <a:gd name="T2" fmla="*/ 163960 w 497"/>
              <a:gd name="T3" fmla="*/ 37960 h 329"/>
              <a:gd name="T4" fmla="*/ 152771 w 497"/>
              <a:gd name="T5" fmla="*/ 41842 h 329"/>
              <a:gd name="T6" fmla="*/ 98978 w 497"/>
              <a:gd name="T7" fmla="*/ 0 h 329"/>
              <a:gd name="T8" fmla="*/ 41743 w 497"/>
              <a:gd name="T9" fmla="*/ 56940 h 329"/>
              <a:gd name="T10" fmla="*/ 41743 w 497"/>
              <a:gd name="T11" fmla="*/ 64704 h 329"/>
              <a:gd name="T12" fmla="*/ 38300 w 497"/>
              <a:gd name="T13" fmla="*/ 64704 h 329"/>
              <a:gd name="T14" fmla="*/ 0 w 497"/>
              <a:gd name="T15" fmla="*/ 102664 h 329"/>
              <a:gd name="T16" fmla="*/ 38300 w 497"/>
              <a:gd name="T17" fmla="*/ 141487 h 329"/>
              <a:gd name="T18" fmla="*/ 163960 w 497"/>
              <a:gd name="T19" fmla="*/ 141487 h 329"/>
              <a:gd name="T20" fmla="*/ 213449 w 497"/>
              <a:gd name="T21" fmla="*/ 87566 h 329"/>
              <a:gd name="T22" fmla="*/ 163960 w 497"/>
              <a:gd name="T23" fmla="*/ 37960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03" name="Freeform 132">
            <a:extLst>
              <a:ext uri="{FF2B5EF4-FFF2-40B4-BE49-F238E27FC236}">
                <a16:creationId xmlns:a16="http://schemas.microsoft.com/office/drawing/2014/main" id="{0EABFD14-507B-41B8-A681-C945622D2AD7}"/>
              </a:ext>
            </a:extLst>
          </p:cNvPr>
          <p:cNvSpPr>
            <a:spLocks noChangeArrowheads="1"/>
          </p:cNvSpPr>
          <p:nvPr/>
        </p:nvSpPr>
        <p:spPr bwMode="auto">
          <a:xfrm>
            <a:off x="7332594" y="10196812"/>
            <a:ext cx="710090" cy="468135"/>
          </a:xfrm>
          <a:custGeom>
            <a:avLst/>
            <a:gdLst>
              <a:gd name="T0" fmla="*/ 163631 w 498"/>
              <a:gd name="T1" fmla="*/ 37960 h 329"/>
              <a:gd name="T2" fmla="*/ 163631 w 498"/>
              <a:gd name="T3" fmla="*/ 37960 h 329"/>
              <a:gd name="T4" fmla="*/ 152465 w 498"/>
              <a:gd name="T5" fmla="*/ 41842 h 329"/>
              <a:gd name="T6" fmla="*/ 99209 w 498"/>
              <a:gd name="T7" fmla="*/ 0 h 329"/>
              <a:gd name="T8" fmla="*/ 42089 w 498"/>
              <a:gd name="T9" fmla="*/ 56940 h 329"/>
              <a:gd name="T10" fmla="*/ 42089 w 498"/>
              <a:gd name="T11" fmla="*/ 64704 h 329"/>
              <a:gd name="T12" fmla="*/ 38224 w 498"/>
              <a:gd name="T13" fmla="*/ 64704 h 329"/>
              <a:gd name="T14" fmla="*/ 0 w 498"/>
              <a:gd name="T15" fmla="*/ 102664 h 329"/>
              <a:gd name="T16" fmla="*/ 38224 w 498"/>
              <a:gd name="T17" fmla="*/ 141487 h 329"/>
              <a:gd name="T18" fmla="*/ 91479 w 498"/>
              <a:gd name="T19" fmla="*/ 141487 h 329"/>
              <a:gd name="T20" fmla="*/ 91479 w 498"/>
              <a:gd name="T21" fmla="*/ 99213 h 329"/>
              <a:gd name="T22" fmla="*/ 68716 w 498"/>
              <a:gd name="T23" fmla="*/ 99213 h 329"/>
              <a:gd name="T24" fmla="*/ 106940 w 498"/>
              <a:gd name="T25" fmla="*/ 49607 h 329"/>
              <a:gd name="T26" fmla="*/ 144734 w 498"/>
              <a:gd name="T27" fmla="*/ 99213 h 329"/>
              <a:gd name="T28" fmla="*/ 121972 w 498"/>
              <a:gd name="T29" fmla="*/ 99213 h 329"/>
              <a:gd name="T30" fmla="*/ 121972 w 498"/>
              <a:gd name="T31" fmla="*/ 141487 h 329"/>
              <a:gd name="T32" fmla="*/ 163631 w 498"/>
              <a:gd name="T33" fmla="*/ 141487 h 329"/>
              <a:gd name="T34" fmla="*/ 213451 w 498"/>
              <a:gd name="T35" fmla="*/ 87566 h 329"/>
              <a:gd name="T36" fmla="*/ 163631 w 498"/>
              <a:gd name="T37" fmla="*/ 37960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12" name="Freeform 25">
            <a:extLst>
              <a:ext uri="{FF2B5EF4-FFF2-40B4-BE49-F238E27FC236}">
                <a16:creationId xmlns:a16="http://schemas.microsoft.com/office/drawing/2014/main" id="{97F7DD93-667A-4BDC-8FDB-EC221FAE5C86}"/>
              </a:ext>
            </a:extLst>
          </p:cNvPr>
          <p:cNvSpPr>
            <a:spLocks noEditPoints="1"/>
          </p:cNvSpPr>
          <p:nvPr/>
        </p:nvSpPr>
        <p:spPr bwMode="auto">
          <a:xfrm>
            <a:off x="10059247" y="7079928"/>
            <a:ext cx="540077" cy="481224"/>
          </a:xfrm>
          <a:custGeom>
            <a:avLst/>
            <a:gdLst>
              <a:gd name="T0" fmla="*/ 247650 w 72"/>
              <a:gd name="T1" fmla="*/ 17239 h 64"/>
              <a:gd name="T2" fmla="*/ 17198 w 72"/>
              <a:gd name="T3" fmla="*/ 217215 h 64"/>
              <a:gd name="T4" fmla="*/ 13758 w 72"/>
              <a:gd name="T5" fmla="*/ 217215 h 64"/>
              <a:gd name="T6" fmla="*/ 3440 w 72"/>
              <a:gd name="T7" fmla="*/ 206872 h 64"/>
              <a:gd name="T8" fmla="*/ 3440 w 72"/>
              <a:gd name="T9" fmla="*/ 199976 h 64"/>
              <a:gd name="T10" fmla="*/ 24077 w 72"/>
              <a:gd name="T11" fmla="*/ 179289 h 64"/>
              <a:gd name="T12" fmla="*/ 24077 w 72"/>
              <a:gd name="T13" fmla="*/ 172393 h 64"/>
              <a:gd name="T14" fmla="*/ 61913 w 72"/>
              <a:gd name="T15" fmla="*/ 68957 h 64"/>
              <a:gd name="T16" fmla="*/ 113506 w 72"/>
              <a:gd name="T17" fmla="*/ 17239 h 64"/>
              <a:gd name="T18" fmla="*/ 113506 w 72"/>
              <a:gd name="T19" fmla="*/ 10344 h 64"/>
              <a:gd name="T20" fmla="*/ 123825 w 72"/>
              <a:gd name="T21" fmla="*/ 0 h 64"/>
              <a:gd name="T22" fmla="*/ 137583 w 72"/>
              <a:gd name="T23" fmla="*/ 10344 h 64"/>
              <a:gd name="T24" fmla="*/ 134144 w 72"/>
              <a:gd name="T25" fmla="*/ 17239 h 64"/>
              <a:gd name="T26" fmla="*/ 182298 w 72"/>
              <a:gd name="T27" fmla="*/ 44822 h 64"/>
              <a:gd name="T28" fmla="*/ 230452 w 72"/>
              <a:gd name="T29" fmla="*/ 0 h 64"/>
              <a:gd name="T30" fmla="*/ 237331 w 72"/>
              <a:gd name="T31" fmla="*/ 0 h 64"/>
              <a:gd name="T32" fmla="*/ 247650 w 72"/>
              <a:gd name="T33" fmla="*/ 13791 h 64"/>
              <a:gd name="T34" fmla="*/ 247650 w 72"/>
              <a:gd name="T35" fmla="*/ 17239 h 64"/>
              <a:gd name="T36" fmla="*/ 227013 w 72"/>
              <a:gd name="T37" fmla="*/ 172393 h 64"/>
              <a:gd name="T38" fmla="*/ 209815 w 72"/>
              <a:gd name="T39" fmla="*/ 189632 h 64"/>
              <a:gd name="T40" fmla="*/ 154781 w 72"/>
              <a:gd name="T41" fmla="*/ 189632 h 64"/>
              <a:gd name="T42" fmla="*/ 123825 w 72"/>
              <a:gd name="T43" fmla="*/ 220663 h 64"/>
              <a:gd name="T44" fmla="*/ 92869 w 72"/>
              <a:gd name="T45" fmla="*/ 189632 h 64"/>
              <a:gd name="T46" fmla="*/ 189177 w 72"/>
              <a:gd name="T47" fmla="*/ 103436 h 64"/>
              <a:gd name="T48" fmla="*/ 227013 w 72"/>
              <a:gd name="T49" fmla="*/ 172393 h 64"/>
              <a:gd name="T50" fmla="*/ 127265 w 72"/>
              <a:gd name="T51" fmla="*/ 206872 h 64"/>
              <a:gd name="T52" fmla="*/ 123825 w 72"/>
              <a:gd name="T53" fmla="*/ 206872 h 64"/>
              <a:gd name="T54" fmla="*/ 106627 w 72"/>
              <a:gd name="T55" fmla="*/ 189632 h 64"/>
              <a:gd name="T56" fmla="*/ 106627 w 72"/>
              <a:gd name="T57" fmla="*/ 186184 h 64"/>
              <a:gd name="T58" fmla="*/ 103188 w 72"/>
              <a:gd name="T59" fmla="*/ 189632 h 64"/>
              <a:gd name="T60" fmla="*/ 123825 w 72"/>
              <a:gd name="T61" fmla="*/ 210319 h 64"/>
              <a:gd name="T62" fmla="*/ 127265 w 72"/>
              <a:gd name="T63" fmla="*/ 20687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2" h="64">
                <a:moveTo>
                  <a:pt x="72" y="5"/>
                </a:moveTo>
                <a:cubicBezTo>
                  <a:pt x="5" y="63"/>
                  <a:pt x="5" y="63"/>
                  <a:pt x="5" y="63"/>
                </a:cubicBezTo>
                <a:cubicBezTo>
                  <a:pt x="5" y="64"/>
                  <a:pt x="4" y="64"/>
                  <a:pt x="4" y="63"/>
                </a:cubicBezTo>
                <a:cubicBezTo>
                  <a:pt x="1" y="60"/>
                  <a:pt x="1" y="60"/>
                  <a:pt x="1" y="60"/>
                </a:cubicBezTo>
                <a:cubicBezTo>
                  <a:pt x="0" y="59"/>
                  <a:pt x="0" y="59"/>
                  <a:pt x="1" y="58"/>
                </a:cubicBezTo>
                <a:cubicBezTo>
                  <a:pt x="7" y="52"/>
                  <a:pt x="7" y="52"/>
                  <a:pt x="7" y="52"/>
                </a:cubicBezTo>
                <a:cubicBezTo>
                  <a:pt x="7" y="52"/>
                  <a:pt x="7" y="51"/>
                  <a:pt x="7" y="50"/>
                </a:cubicBezTo>
                <a:cubicBezTo>
                  <a:pt x="12" y="46"/>
                  <a:pt x="18" y="38"/>
                  <a:pt x="18" y="20"/>
                </a:cubicBezTo>
                <a:cubicBezTo>
                  <a:pt x="18" y="13"/>
                  <a:pt x="24" y="6"/>
                  <a:pt x="33" y="5"/>
                </a:cubicBezTo>
                <a:cubicBezTo>
                  <a:pt x="33" y="4"/>
                  <a:pt x="33" y="4"/>
                  <a:pt x="33" y="3"/>
                </a:cubicBezTo>
                <a:cubicBezTo>
                  <a:pt x="33" y="1"/>
                  <a:pt x="34" y="0"/>
                  <a:pt x="36" y="0"/>
                </a:cubicBezTo>
                <a:cubicBezTo>
                  <a:pt x="38" y="0"/>
                  <a:pt x="40" y="1"/>
                  <a:pt x="40" y="3"/>
                </a:cubicBezTo>
                <a:cubicBezTo>
                  <a:pt x="40" y="4"/>
                  <a:pt x="40" y="4"/>
                  <a:pt x="39" y="5"/>
                </a:cubicBezTo>
                <a:cubicBezTo>
                  <a:pt x="46" y="5"/>
                  <a:pt x="50" y="9"/>
                  <a:pt x="53" y="13"/>
                </a:cubicBezTo>
                <a:cubicBezTo>
                  <a:pt x="67" y="0"/>
                  <a:pt x="67" y="0"/>
                  <a:pt x="67" y="0"/>
                </a:cubicBezTo>
                <a:cubicBezTo>
                  <a:pt x="68" y="0"/>
                  <a:pt x="69" y="0"/>
                  <a:pt x="69" y="0"/>
                </a:cubicBezTo>
                <a:cubicBezTo>
                  <a:pt x="72" y="4"/>
                  <a:pt x="72" y="4"/>
                  <a:pt x="72" y="4"/>
                </a:cubicBezTo>
                <a:cubicBezTo>
                  <a:pt x="72" y="4"/>
                  <a:pt x="72" y="5"/>
                  <a:pt x="72" y="5"/>
                </a:cubicBezTo>
                <a:close/>
                <a:moveTo>
                  <a:pt x="66" y="50"/>
                </a:moveTo>
                <a:cubicBezTo>
                  <a:pt x="66" y="53"/>
                  <a:pt x="64" y="55"/>
                  <a:pt x="61" y="55"/>
                </a:cubicBezTo>
                <a:cubicBezTo>
                  <a:pt x="45" y="55"/>
                  <a:pt x="45" y="55"/>
                  <a:pt x="45" y="55"/>
                </a:cubicBezTo>
                <a:cubicBezTo>
                  <a:pt x="45" y="60"/>
                  <a:pt x="41" y="64"/>
                  <a:pt x="36" y="64"/>
                </a:cubicBezTo>
                <a:cubicBezTo>
                  <a:pt x="31" y="64"/>
                  <a:pt x="27" y="60"/>
                  <a:pt x="27" y="55"/>
                </a:cubicBezTo>
                <a:cubicBezTo>
                  <a:pt x="55" y="30"/>
                  <a:pt x="55" y="30"/>
                  <a:pt x="55" y="30"/>
                </a:cubicBezTo>
                <a:cubicBezTo>
                  <a:pt x="57" y="41"/>
                  <a:pt x="62" y="47"/>
                  <a:pt x="66" y="50"/>
                </a:cubicBezTo>
                <a:close/>
                <a:moveTo>
                  <a:pt x="37" y="60"/>
                </a:moveTo>
                <a:cubicBezTo>
                  <a:pt x="37" y="60"/>
                  <a:pt x="37" y="60"/>
                  <a:pt x="36" y="60"/>
                </a:cubicBezTo>
                <a:cubicBezTo>
                  <a:pt x="34" y="60"/>
                  <a:pt x="31" y="57"/>
                  <a:pt x="31" y="55"/>
                </a:cubicBezTo>
                <a:cubicBezTo>
                  <a:pt x="31" y="54"/>
                  <a:pt x="31" y="54"/>
                  <a:pt x="31" y="54"/>
                </a:cubicBezTo>
                <a:cubicBezTo>
                  <a:pt x="30" y="54"/>
                  <a:pt x="30" y="54"/>
                  <a:pt x="30" y="55"/>
                </a:cubicBezTo>
                <a:cubicBezTo>
                  <a:pt x="30" y="58"/>
                  <a:pt x="33" y="61"/>
                  <a:pt x="36" y="61"/>
                </a:cubicBezTo>
                <a:cubicBezTo>
                  <a:pt x="37" y="61"/>
                  <a:pt x="37" y="61"/>
                  <a:pt x="37"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70">
            <a:extLst>
              <a:ext uri="{FF2B5EF4-FFF2-40B4-BE49-F238E27FC236}">
                <a16:creationId xmlns:a16="http://schemas.microsoft.com/office/drawing/2014/main" id="{9D9F53C4-E811-4823-99DF-F0F257F2D16D}"/>
              </a:ext>
            </a:extLst>
          </p:cNvPr>
          <p:cNvSpPr>
            <a:spLocks noEditPoints="1"/>
          </p:cNvSpPr>
          <p:nvPr/>
        </p:nvSpPr>
        <p:spPr bwMode="auto">
          <a:xfrm>
            <a:off x="16625303" y="8179018"/>
            <a:ext cx="589286" cy="552165"/>
          </a:xfrm>
          <a:custGeom>
            <a:avLst/>
            <a:gdLst>
              <a:gd name="T0" fmla="*/ 201613 w 59"/>
              <a:gd name="T1" fmla="*/ 175174 h 55"/>
              <a:gd name="T2" fmla="*/ 191361 w 59"/>
              <a:gd name="T3" fmla="*/ 188913 h 55"/>
              <a:gd name="T4" fmla="*/ 10252 w 59"/>
              <a:gd name="T5" fmla="*/ 188913 h 55"/>
              <a:gd name="T6" fmla="*/ 0 w 59"/>
              <a:gd name="T7" fmla="*/ 175174 h 55"/>
              <a:gd name="T8" fmla="*/ 0 w 59"/>
              <a:gd name="T9" fmla="*/ 137391 h 55"/>
              <a:gd name="T10" fmla="*/ 10252 w 59"/>
              <a:gd name="T11" fmla="*/ 127087 h 55"/>
              <a:gd name="T12" fmla="*/ 68343 w 59"/>
              <a:gd name="T13" fmla="*/ 127087 h 55"/>
              <a:gd name="T14" fmla="*/ 85429 w 59"/>
              <a:gd name="T15" fmla="*/ 140826 h 55"/>
              <a:gd name="T16" fmla="*/ 99098 w 59"/>
              <a:gd name="T17" fmla="*/ 147696 h 55"/>
              <a:gd name="T18" fmla="*/ 116184 w 59"/>
              <a:gd name="T19" fmla="*/ 140826 h 55"/>
              <a:gd name="T20" fmla="*/ 133270 w 59"/>
              <a:gd name="T21" fmla="*/ 127087 h 55"/>
              <a:gd name="T22" fmla="*/ 191361 w 59"/>
              <a:gd name="T23" fmla="*/ 127087 h 55"/>
              <a:gd name="T24" fmla="*/ 201613 w 59"/>
              <a:gd name="T25" fmla="*/ 137391 h 55"/>
              <a:gd name="T26" fmla="*/ 201613 w 59"/>
              <a:gd name="T27" fmla="*/ 175174 h 55"/>
              <a:gd name="T28" fmla="*/ 160607 w 59"/>
              <a:gd name="T29" fmla="*/ 75565 h 55"/>
              <a:gd name="T30" fmla="*/ 105932 w 59"/>
              <a:gd name="T31" fmla="*/ 130522 h 55"/>
              <a:gd name="T32" fmla="*/ 99098 w 59"/>
              <a:gd name="T33" fmla="*/ 133956 h 55"/>
              <a:gd name="T34" fmla="*/ 95681 w 59"/>
              <a:gd name="T35" fmla="*/ 130522 h 55"/>
              <a:gd name="T36" fmla="*/ 41006 w 59"/>
              <a:gd name="T37" fmla="*/ 75565 h 55"/>
              <a:gd name="T38" fmla="*/ 37589 w 59"/>
              <a:gd name="T39" fmla="*/ 68696 h 55"/>
              <a:gd name="T40" fmla="*/ 44423 w 59"/>
              <a:gd name="T41" fmla="*/ 61826 h 55"/>
              <a:gd name="T42" fmla="*/ 78595 w 59"/>
              <a:gd name="T43" fmla="*/ 61826 h 55"/>
              <a:gd name="T44" fmla="*/ 78595 w 59"/>
              <a:gd name="T45" fmla="*/ 6870 h 55"/>
              <a:gd name="T46" fmla="*/ 85429 w 59"/>
              <a:gd name="T47" fmla="*/ 0 h 55"/>
              <a:gd name="T48" fmla="*/ 116184 w 59"/>
              <a:gd name="T49" fmla="*/ 0 h 55"/>
              <a:gd name="T50" fmla="*/ 123018 w 59"/>
              <a:gd name="T51" fmla="*/ 6870 h 55"/>
              <a:gd name="T52" fmla="*/ 123018 w 59"/>
              <a:gd name="T53" fmla="*/ 61826 h 55"/>
              <a:gd name="T54" fmla="*/ 153773 w 59"/>
              <a:gd name="T55" fmla="*/ 61826 h 55"/>
              <a:gd name="T56" fmla="*/ 164024 w 59"/>
              <a:gd name="T57" fmla="*/ 68696 h 55"/>
              <a:gd name="T58" fmla="*/ 160607 w 59"/>
              <a:gd name="T59" fmla="*/ 75565 h 55"/>
              <a:gd name="T60" fmla="*/ 146938 w 59"/>
              <a:gd name="T61" fmla="*/ 158000 h 55"/>
              <a:gd name="T62" fmla="*/ 140104 w 59"/>
              <a:gd name="T63" fmla="*/ 164870 h 55"/>
              <a:gd name="T64" fmla="*/ 146938 w 59"/>
              <a:gd name="T65" fmla="*/ 171739 h 55"/>
              <a:gd name="T66" fmla="*/ 153773 w 59"/>
              <a:gd name="T67" fmla="*/ 164870 h 55"/>
              <a:gd name="T68" fmla="*/ 146938 w 59"/>
              <a:gd name="T69" fmla="*/ 158000 h 55"/>
              <a:gd name="T70" fmla="*/ 177693 w 59"/>
              <a:gd name="T71" fmla="*/ 158000 h 55"/>
              <a:gd name="T72" fmla="*/ 170858 w 59"/>
              <a:gd name="T73" fmla="*/ 164870 h 55"/>
              <a:gd name="T74" fmla="*/ 177693 w 59"/>
              <a:gd name="T75" fmla="*/ 171739 h 55"/>
              <a:gd name="T76" fmla="*/ 187944 w 59"/>
              <a:gd name="T77" fmla="*/ 164870 h 55"/>
              <a:gd name="T78" fmla="*/ 177693 w 59"/>
              <a:gd name="T79" fmla="*/ 158000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127">
            <a:extLst>
              <a:ext uri="{FF2B5EF4-FFF2-40B4-BE49-F238E27FC236}">
                <a16:creationId xmlns:a16="http://schemas.microsoft.com/office/drawing/2014/main" id="{E3ACA9BB-86DE-43DE-842B-FE22B798E5DB}"/>
              </a:ext>
            </a:extLst>
          </p:cNvPr>
          <p:cNvSpPr>
            <a:spLocks/>
          </p:cNvSpPr>
          <p:nvPr/>
        </p:nvSpPr>
        <p:spPr bwMode="auto">
          <a:xfrm>
            <a:off x="7452530" y="9197128"/>
            <a:ext cx="515669" cy="568190"/>
          </a:xfrm>
          <a:custGeom>
            <a:avLst/>
            <a:gdLst>
              <a:gd name="T0" fmla="*/ 137160 w 50"/>
              <a:gd name="T1" fmla="*/ 188912 h 55"/>
              <a:gd name="T2" fmla="*/ 109728 w 50"/>
              <a:gd name="T3" fmla="*/ 175173 h 55"/>
              <a:gd name="T4" fmla="*/ 13716 w 50"/>
              <a:gd name="T5" fmla="*/ 82434 h 55"/>
              <a:gd name="T6" fmla="*/ 0 w 50"/>
              <a:gd name="T7" fmla="*/ 48087 h 55"/>
              <a:gd name="T8" fmla="*/ 44577 w 50"/>
              <a:gd name="T9" fmla="*/ 0 h 55"/>
              <a:gd name="T10" fmla="*/ 78867 w 50"/>
              <a:gd name="T11" fmla="*/ 17174 h 55"/>
              <a:gd name="T12" fmla="*/ 154305 w 50"/>
              <a:gd name="T13" fmla="*/ 89304 h 55"/>
              <a:gd name="T14" fmla="*/ 154305 w 50"/>
              <a:gd name="T15" fmla="*/ 92739 h 55"/>
              <a:gd name="T16" fmla="*/ 144018 w 50"/>
              <a:gd name="T17" fmla="*/ 103043 h 55"/>
              <a:gd name="T18" fmla="*/ 144018 w 50"/>
              <a:gd name="T19" fmla="*/ 99608 h 55"/>
              <a:gd name="T20" fmla="*/ 68580 w 50"/>
              <a:gd name="T21" fmla="*/ 27478 h 55"/>
              <a:gd name="T22" fmla="*/ 44577 w 50"/>
              <a:gd name="T23" fmla="*/ 17174 h 55"/>
              <a:gd name="T24" fmla="*/ 13716 w 50"/>
              <a:gd name="T25" fmla="*/ 48087 h 55"/>
              <a:gd name="T26" fmla="*/ 24003 w 50"/>
              <a:gd name="T27" fmla="*/ 72130 h 55"/>
              <a:gd name="T28" fmla="*/ 120015 w 50"/>
              <a:gd name="T29" fmla="*/ 164869 h 55"/>
              <a:gd name="T30" fmla="*/ 137160 w 50"/>
              <a:gd name="T31" fmla="*/ 171738 h 55"/>
              <a:gd name="T32" fmla="*/ 154305 w 50"/>
              <a:gd name="T33" fmla="*/ 154564 h 55"/>
              <a:gd name="T34" fmla="*/ 147447 w 50"/>
              <a:gd name="T35" fmla="*/ 137391 h 55"/>
              <a:gd name="T36" fmla="*/ 75438 w 50"/>
              <a:gd name="T37" fmla="*/ 65261 h 55"/>
              <a:gd name="T38" fmla="*/ 68580 w 50"/>
              <a:gd name="T39" fmla="*/ 61826 h 55"/>
              <a:gd name="T40" fmla="*/ 61722 w 50"/>
              <a:gd name="T41" fmla="*/ 72130 h 55"/>
              <a:gd name="T42" fmla="*/ 65151 w 50"/>
              <a:gd name="T43" fmla="*/ 79000 h 55"/>
              <a:gd name="T44" fmla="*/ 113157 w 50"/>
              <a:gd name="T45" fmla="*/ 130521 h 55"/>
              <a:gd name="T46" fmla="*/ 116586 w 50"/>
              <a:gd name="T47" fmla="*/ 130521 h 55"/>
              <a:gd name="T48" fmla="*/ 106299 w 50"/>
              <a:gd name="T49" fmla="*/ 140825 h 55"/>
              <a:gd name="T50" fmla="*/ 102870 w 50"/>
              <a:gd name="T51" fmla="*/ 140825 h 55"/>
              <a:gd name="T52" fmla="*/ 54864 w 50"/>
              <a:gd name="T53" fmla="*/ 89304 h 55"/>
              <a:gd name="T54" fmla="*/ 44577 w 50"/>
              <a:gd name="T55" fmla="*/ 72130 h 55"/>
              <a:gd name="T56" fmla="*/ 68580 w 50"/>
              <a:gd name="T57" fmla="*/ 48087 h 55"/>
              <a:gd name="T58" fmla="*/ 89154 w 50"/>
              <a:gd name="T59" fmla="*/ 54956 h 55"/>
              <a:gd name="T60" fmla="*/ 157734 w 50"/>
              <a:gd name="T61" fmla="*/ 127086 h 55"/>
              <a:gd name="T62" fmla="*/ 171450 w 50"/>
              <a:gd name="T63" fmla="*/ 154564 h 55"/>
              <a:gd name="T64" fmla="*/ 137160 w 50"/>
              <a:gd name="T65" fmla="*/ 188912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58">
            <a:extLst>
              <a:ext uri="{FF2B5EF4-FFF2-40B4-BE49-F238E27FC236}">
                <a16:creationId xmlns:a16="http://schemas.microsoft.com/office/drawing/2014/main" id="{0448E863-EE28-47ED-8261-D302E8CCC7B5}"/>
              </a:ext>
            </a:extLst>
          </p:cNvPr>
          <p:cNvSpPr>
            <a:spLocks noEditPoints="1"/>
          </p:cNvSpPr>
          <p:nvPr/>
        </p:nvSpPr>
        <p:spPr bwMode="auto">
          <a:xfrm>
            <a:off x="8687512" y="3759829"/>
            <a:ext cx="641918" cy="601479"/>
          </a:xfrm>
          <a:custGeom>
            <a:avLst/>
            <a:gdLst>
              <a:gd name="T0" fmla="*/ 201613 w 59"/>
              <a:gd name="T1" fmla="*/ 168303 h 55"/>
              <a:gd name="T2" fmla="*/ 181110 w 59"/>
              <a:gd name="T3" fmla="*/ 188912 h 55"/>
              <a:gd name="T4" fmla="*/ 17086 w 59"/>
              <a:gd name="T5" fmla="*/ 188912 h 55"/>
              <a:gd name="T6" fmla="*/ 0 w 59"/>
              <a:gd name="T7" fmla="*/ 168303 h 55"/>
              <a:gd name="T8" fmla="*/ 0 w 59"/>
              <a:gd name="T9" fmla="*/ 20609 h 55"/>
              <a:gd name="T10" fmla="*/ 17086 w 59"/>
              <a:gd name="T11" fmla="*/ 0 h 55"/>
              <a:gd name="T12" fmla="*/ 181110 w 59"/>
              <a:gd name="T13" fmla="*/ 0 h 55"/>
              <a:gd name="T14" fmla="*/ 201613 w 59"/>
              <a:gd name="T15" fmla="*/ 20609 h 55"/>
              <a:gd name="T16" fmla="*/ 201613 w 59"/>
              <a:gd name="T17" fmla="*/ 168303 h 55"/>
              <a:gd name="T18" fmla="*/ 92264 w 59"/>
              <a:gd name="T19" fmla="*/ 171738 h 55"/>
              <a:gd name="T20" fmla="*/ 92264 w 59"/>
              <a:gd name="T21" fmla="*/ 30913 h 55"/>
              <a:gd name="T22" fmla="*/ 13669 w 59"/>
              <a:gd name="T23" fmla="*/ 30913 h 55"/>
              <a:gd name="T24" fmla="*/ 13669 w 59"/>
              <a:gd name="T25" fmla="*/ 168303 h 55"/>
              <a:gd name="T26" fmla="*/ 17086 w 59"/>
              <a:gd name="T27" fmla="*/ 171738 h 55"/>
              <a:gd name="T28" fmla="*/ 92264 w 59"/>
              <a:gd name="T29" fmla="*/ 171738 h 55"/>
              <a:gd name="T30" fmla="*/ 187944 w 59"/>
              <a:gd name="T31" fmla="*/ 30913 h 55"/>
              <a:gd name="T32" fmla="*/ 109349 w 59"/>
              <a:gd name="T33" fmla="*/ 30913 h 55"/>
              <a:gd name="T34" fmla="*/ 109349 w 59"/>
              <a:gd name="T35" fmla="*/ 171738 h 55"/>
              <a:gd name="T36" fmla="*/ 181110 w 59"/>
              <a:gd name="T37" fmla="*/ 171738 h 55"/>
              <a:gd name="T38" fmla="*/ 187944 w 59"/>
              <a:gd name="T39" fmla="*/ 168303 h 55"/>
              <a:gd name="T40" fmla="*/ 187944 w 59"/>
              <a:gd name="T41" fmla="*/ 30913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 h="55">
                <a:moveTo>
                  <a:pt x="59" y="49"/>
                </a:moveTo>
                <a:cubicBezTo>
                  <a:pt x="59" y="52"/>
                  <a:pt x="57" y="55"/>
                  <a:pt x="53" y="55"/>
                </a:cubicBezTo>
                <a:cubicBezTo>
                  <a:pt x="5" y="55"/>
                  <a:pt x="5" y="55"/>
                  <a:pt x="5" y="55"/>
                </a:cubicBezTo>
                <a:cubicBezTo>
                  <a:pt x="2" y="55"/>
                  <a:pt x="0" y="52"/>
                  <a:pt x="0" y="49"/>
                </a:cubicBezTo>
                <a:cubicBezTo>
                  <a:pt x="0" y="6"/>
                  <a:pt x="0" y="6"/>
                  <a:pt x="0" y="6"/>
                </a:cubicBezTo>
                <a:cubicBezTo>
                  <a:pt x="0" y="2"/>
                  <a:pt x="2" y="0"/>
                  <a:pt x="5" y="0"/>
                </a:cubicBezTo>
                <a:cubicBezTo>
                  <a:pt x="53" y="0"/>
                  <a:pt x="53" y="0"/>
                  <a:pt x="53" y="0"/>
                </a:cubicBezTo>
                <a:cubicBezTo>
                  <a:pt x="57" y="0"/>
                  <a:pt x="59" y="2"/>
                  <a:pt x="59" y="6"/>
                </a:cubicBezTo>
                <a:lnTo>
                  <a:pt x="59" y="49"/>
                </a:lnTo>
                <a:close/>
                <a:moveTo>
                  <a:pt x="27" y="50"/>
                </a:moveTo>
                <a:cubicBezTo>
                  <a:pt x="27" y="9"/>
                  <a:pt x="27" y="9"/>
                  <a:pt x="27" y="9"/>
                </a:cubicBezTo>
                <a:cubicBezTo>
                  <a:pt x="4" y="9"/>
                  <a:pt x="4" y="9"/>
                  <a:pt x="4" y="9"/>
                </a:cubicBezTo>
                <a:cubicBezTo>
                  <a:pt x="4" y="49"/>
                  <a:pt x="4" y="49"/>
                  <a:pt x="4" y="49"/>
                </a:cubicBezTo>
                <a:cubicBezTo>
                  <a:pt x="4" y="50"/>
                  <a:pt x="5" y="50"/>
                  <a:pt x="5" y="50"/>
                </a:cubicBezTo>
                <a:lnTo>
                  <a:pt x="27" y="50"/>
                </a:lnTo>
                <a:close/>
                <a:moveTo>
                  <a:pt x="55" y="9"/>
                </a:moveTo>
                <a:cubicBezTo>
                  <a:pt x="32" y="9"/>
                  <a:pt x="32" y="9"/>
                  <a:pt x="32" y="9"/>
                </a:cubicBezTo>
                <a:cubicBezTo>
                  <a:pt x="32" y="50"/>
                  <a:pt x="32" y="50"/>
                  <a:pt x="32" y="50"/>
                </a:cubicBezTo>
                <a:cubicBezTo>
                  <a:pt x="53" y="50"/>
                  <a:pt x="53" y="50"/>
                  <a:pt x="53" y="50"/>
                </a:cubicBezTo>
                <a:cubicBezTo>
                  <a:pt x="54" y="50"/>
                  <a:pt x="55" y="50"/>
                  <a:pt x="55" y="49"/>
                </a:cubicBezTo>
                <a:lnTo>
                  <a:pt x="5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118">
            <a:extLst>
              <a:ext uri="{FF2B5EF4-FFF2-40B4-BE49-F238E27FC236}">
                <a16:creationId xmlns:a16="http://schemas.microsoft.com/office/drawing/2014/main" id="{C59F3569-AA1B-4075-A561-B848334888AC}"/>
              </a:ext>
            </a:extLst>
          </p:cNvPr>
          <p:cNvSpPr>
            <a:spLocks noEditPoints="1"/>
          </p:cNvSpPr>
          <p:nvPr/>
        </p:nvSpPr>
        <p:spPr bwMode="auto">
          <a:xfrm>
            <a:off x="7333327" y="3764424"/>
            <a:ext cx="642903" cy="507798"/>
          </a:xfrm>
          <a:custGeom>
            <a:avLst/>
            <a:gdLst>
              <a:gd name="T0" fmla="*/ 198537 w 64"/>
              <a:gd name="T1" fmla="*/ 173037 h 50"/>
              <a:gd name="T2" fmla="*/ 0 w 64"/>
              <a:gd name="T3" fmla="*/ 152273 h 50"/>
              <a:gd name="T4" fmla="*/ 17115 w 64"/>
              <a:gd name="T5" fmla="*/ 0 h 50"/>
              <a:gd name="T6" fmla="*/ 219075 w 64"/>
              <a:gd name="T7" fmla="*/ 17304 h 50"/>
              <a:gd name="T8" fmla="*/ 201960 w 64"/>
              <a:gd name="T9" fmla="*/ 51911 h 50"/>
              <a:gd name="T10" fmla="*/ 17115 w 64"/>
              <a:gd name="T11" fmla="*/ 44990 h 50"/>
              <a:gd name="T12" fmla="*/ 13692 w 64"/>
              <a:gd name="T13" fmla="*/ 152273 h 50"/>
              <a:gd name="T14" fmla="*/ 198537 w 64"/>
              <a:gd name="T15" fmla="*/ 155733 h 50"/>
              <a:gd name="T16" fmla="*/ 201960 w 64"/>
              <a:gd name="T17" fmla="*/ 51911 h 50"/>
              <a:gd name="T18" fmla="*/ 41077 w 64"/>
              <a:gd name="T19" fmla="*/ 79597 h 50"/>
              <a:gd name="T20" fmla="*/ 30807 w 64"/>
              <a:gd name="T21" fmla="*/ 72676 h 50"/>
              <a:gd name="T22" fmla="*/ 34230 w 64"/>
              <a:gd name="T23" fmla="*/ 62293 h 50"/>
              <a:gd name="T24" fmla="*/ 44500 w 64"/>
              <a:gd name="T25" fmla="*/ 65754 h 50"/>
              <a:gd name="T26" fmla="*/ 44500 w 64"/>
              <a:gd name="T27" fmla="*/ 107283 h 50"/>
              <a:gd name="T28" fmla="*/ 34230 w 64"/>
              <a:gd name="T29" fmla="*/ 110744 h 50"/>
              <a:gd name="T30" fmla="*/ 30807 w 64"/>
              <a:gd name="T31" fmla="*/ 96901 h 50"/>
              <a:gd name="T32" fmla="*/ 41077 w 64"/>
              <a:gd name="T33" fmla="*/ 93440 h 50"/>
              <a:gd name="T34" fmla="*/ 44500 w 64"/>
              <a:gd name="T35" fmla="*/ 107283 h 50"/>
              <a:gd name="T36" fmla="*/ 41077 w 64"/>
              <a:gd name="T37" fmla="*/ 141890 h 50"/>
              <a:gd name="T38" fmla="*/ 30807 w 64"/>
              <a:gd name="T39" fmla="*/ 138430 h 50"/>
              <a:gd name="T40" fmla="*/ 34230 w 64"/>
              <a:gd name="T41" fmla="*/ 124587 h 50"/>
              <a:gd name="T42" fmla="*/ 44500 w 64"/>
              <a:gd name="T43" fmla="*/ 128047 h 50"/>
              <a:gd name="T44" fmla="*/ 188268 w 64"/>
              <a:gd name="T45" fmla="*/ 72676 h 50"/>
              <a:gd name="T46" fmla="*/ 65038 w 64"/>
              <a:gd name="T47" fmla="*/ 79597 h 50"/>
              <a:gd name="T48" fmla="*/ 61615 w 64"/>
              <a:gd name="T49" fmla="*/ 65754 h 50"/>
              <a:gd name="T50" fmla="*/ 181421 w 64"/>
              <a:gd name="T51" fmla="*/ 62293 h 50"/>
              <a:gd name="T52" fmla="*/ 188268 w 64"/>
              <a:gd name="T53" fmla="*/ 72676 h 50"/>
              <a:gd name="T54" fmla="*/ 181421 w 64"/>
              <a:gd name="T55" fmla="*/ 110744 h 50"/>
              <a:gd name="T56" fmla="*/ 61615 w 64"/>
              <a:gd name="T57" fmla="*/ 107283 h 50"/>
              <a:gd name="T58" fmla="*/ 65038 w 64"/>
              <a:gd name="T59" fmla="*/ 93440 h 50"/>
              <a:gd name="T60" fmla="*/ 188268 w 64"/>
              <a:gd name="T61" fmla="*/ 96901 h 50"/>
              <a:gd name="T62" fmla="*/ 188268 w 64"/>
              <a:gd name="T63" fmla="*/ 138430 h 50"/>
              <a:gd name="T64" fmla="*/ 65038 w 64"/>
              <a:gd name="T65" fmla="*/ 141890 h 50"/>
              <a:gd name="T66" fmla="*/ 61615 w 64"/>
              <a:gd name="T67" fmla="*/ 128047 h 50"/>
              <a:gd name="T68" fmla="*/ 181421 w 64"/>
              <a:gd name="T69" fmla="*/ 124587 h 50"/>
              <a:gd name="T70" fmla="*/ 188268 w 64"/>
              <a:gd name="T71" fmla="*/ 138430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 h="50">
                <a:moveTo>
                  <a:pt x="64" y="44"/>
                </a:moveTo>
                <a:cubicBezTo>
                  <a:pt x="64" y="47"/>
                  <a:pt x="61" y="50"/>
                  <a:pt x="58" y="50"/>
                </a:cubicBezTo>
                <a:cubicBezTo>
                  <a:pt x="5" y="50"/>
                  <a:pt x="5" y="50"/>
                  <a:pt x="5" y="50"/>
                </a:cubicBezTo>
                <a:cubicBezTo>
                  <a:pt x="2" y="50"/>
                  <a:pt x="0" y="47"/>
                  <a:pt x="0" y="44"/>
                </a:cubicBezTo>
                <a:cubicBezTo>
                  <a:pt x="0" y="5"/>
                  <a:pt x="0" y="5"/>
                  <a:pt x="0" y="5"/>
                </a:cubicBezTo>
                <a:cubicBezTo>
                  <a:pt x="0" y="2"/>
                  <a:pt x="2" y="0"/>
                  <a:pt x="5" y="0"/>
                </a:cubicBezTo>
                <a:cubicBezTo>
                  <a:pt x="58" y="0"/>
                  <a:pt x="58" y="0"/>
                  <a:pt x="58" y="0"/>
                </a:cubicBezTo>
                <a:cubicBezTo>
                  <a:pt x="61" y="0"/>
                  <a:pt x="64" y="2"/>
                  <a:pt x="64" y="5"/>
                </a:cubicBezTo>
                <a:lnTo>
                  <a:pt x="64" y="44"/>
                </a:lnTo>
                <a:close/>
                <a:moveTo>
                  <a:pt x="59" y="15"/>
                </a:moveTo>
                <a:cubicBezTo>
                  <a:pt x="59" y="14"/>
                  <a:pt x="59" y="13"/>
                  <a:pt x="58" y="13"/>
                </a:cubicBezTo>
                <a:cubicBezTo>
                  <a:pt x="5" y="13"/>
                  <a:pt x="5" y="13"/>
                  <a:pt x="5" y="13"/>
                </a:cubicBezTo>
                <a:cubicBezTo>
                  <a:pt x="5" y="13"/>
                  <a:pt x="4" y="14"/>
                  <a:pt x="4" y="15"/>
                </a:cubicBezTo>
                <a:cubicBezTo>
                  <a:pt x="4" y="44"/>
                  <a:pt x="4" y="44"/>
                  <a:pt x="4" y="44"/>
                </a:cubicBezTo>
                <a:cubicBezTo>
                  <a:pt x="4" y="45"/>
                  <a:pt x="5" y="45"/>
                  <a:pt x="5" y="45"/>
                </a:cubicBezTo>
                <a:cubicBezTo>
                  <a:pt x="58" y="45"/>
                  <a:pt x="58" y="45"/>
                  <a:pt x="58" y="45"/>
                </a:cubicBezTo>
                <a:cubicBezTo>
                  <a:pt x="59" y="45"/>
                  <a:pt x="59" y="45"/>
                  <a:pt x="59" y="44"/>
                </a:cubicBezTo>
                <a:lnTo>
                  <a:pt x="59" y="15"/>
                </a:lnTo>
                <a:close/>
                <a:moveTo>
                  <a:pt x="13" y="21"/>
                </a:moveTo>
                <a:cubicBezTo>
                  <a:pt x="13" y="22"/>
                  <a:pt x="13" y="23"/>
                  <a:pt x="12" y="23"/>
                </a:cubicBezTo>
                <a:cubicBezTo>
                  <a:pt x="10" y="23"/>
                  <a:pt x="10" y="23"/>
                  <a:pt x="10" y="23"/>
                </a:cubicBezTo>
                <a:cubicBezTo>
                  <a:pt x="9" y="23"/>
                  <a:pt x="9" y="22"/>
                  <a:pt x="9" y="21"/>
                </a:cubicBezTo>
                <a:cubicBezTo>
                  <a:pt x="9" y="19"/>
                  <a:pt x="9" y="19"/>
                  <a:pt x="9" y="19"/>
                </a:cubicBezTo>
                <a:cubicBezTo>
                  <a:pt x="9" y="19"/>
                  <a:pt x="9" y="18"/>
                  <a:pt x="10" y="18"/>
                </a:cubicBezTo>
                <a:cubicBezTo>
                  <a:pt x="12" y="18"/>
                  <a:pt x="12" y="18"/>
                  <a:pt x="12" y="18"/>
                </a:cubicBezTo>
                <a:cubicBezTo>
                  <a:pt x="13" y="18"/>
                  <a:pt x="13" y="19"/>
                  <a:pt x="13" y="19"/>
                </a:cubicBezTo>
                <a:lnTo>
                  <a:pt x="13" y="21"/>
                </a:lnTo>
                <a:close/>
                <a:moveTo>
                  <a:pt x="13" y="31"/>
                </a:moveTo>
                <a:cubicBezTo>
                  <a:pt x="13" y="31"/>
                  <a:pt x="13" y="32"/>
                  <a:pt x="12" y="32"/>
                </a:cubicBezTo>
                <a:cubicBezTo>
                  <a:pt x="10" y="32"/>
                  <a:pt x="10" y="32"/>
                  <a:pt x="10" y="32"/>
                </a:cubicBezTo>
                <a:cubicBezTo>
                  <a:pt x="9" y="32"/>
                  <a:pt x="9" y="31"/>
                  <a:pt x="9" y="31"/>
                </a:cubicBezTo>
                <a:cubicBezTo>
                  <a:pt x="9" y="28"/>
                  <a:pt x="9" y="28"/>
                  <a:pt x="9" y="28"/>
                </a:cubicBezTo>
                <a:cubicBezTo>
                  <a:pt x="9" y="28"/>
                  <a:pt x="9" y="27"/>
                  <a:pt x="10" y="27"/>
                </a:cubicBezTo>
                <a:cubicBezTo>
                  <a:pt x="12" y="27"/>
                  <a:pt x="12" y="27"/>
                  <a:pt x="12" y="27"/>
                </a:cubicBezTo>
                <a:cubicBezTo>
                  <a:pt x="13" y="27"/>
                  <a:pt x="13" y="28"/>
                  <a:pt x="13" y="28"/>
                </a:cubicBezTo>
                <a:lnTo>
                  <a:pt x="13" y="31"/>
                </a:lnTo>
                <a:close/>
                <a:moveTo>
                  <a:pt x="13" y="40"/>
                </a:moveTo>
                <a:cubicBezTo>
                  <a:pt x="13" y="40"/>
                  <a:pt x="13" y="41"/>
                  <a:pt x="12" y="41"/>
                </a:cubicBezTo>
                <a:cubicBezTo>
                  <a:pt x="10" y="41"/>
                  <a:pt x="10" y="41"/>
                  <a:pt x="10" y="41"/>
                </a:cubicBezTo>
                <a:cubicBezTo>
                  <a:pt x="9" y="41"/>
                  <a:pt x="9" y="40"/>
                  <a:pt x="9" y="40"/>
                </a:cubicBezTo>
                <a:cubicBezTo>
                  <a:pt x="9" y="37"/>
                  <a:pt x="9" y="37"/>
                  <a:pt x="9" y="37"/>
                </a:cubicBezTo>
                <a:cubicBezTo>
                  <a:pt x="9" y="37"/>
                  <a:pt x="9" y="36"/>
                  <a:pt x="10" y="36"/>
                </a:cubicBezTo>
                <a:cubicBezTo>
                  <a:pt x="12" y="36"/>
                  <a:pt x="12" y="36"/>
                  <a:pt x="12" y="36"/>
                </a:cubicBezTo>
                <a:cubicBezTo>
                  <a:pt x="13" y="36"/>
                  <a:pt x="13" y="37"/>
                  <a:pt x="13" y="37"/>
                </a:cubicBezTo>
                <a:lnTo>
                  <a:pt x="13" y="40"/>
                </a:lnTo>
                <a:close/>
                <a:moveTo>
                  <a:pt x="55" y="21"/>
                </a:moveTo>
                <a:cubicBezTo>
                  <a:pt x="55" y="22"/>
                  <a:pt x="54" y="23"/>
                  <a:pt x="53" y="23"/>
                </a:cubicBezTo>
                <a:cubicBezTo>
                  <a:pt x="19" y="23"/>
                  <a:pt x="19" y="23"/>
                  <a:pt x="19" y="23"/>
                </a:cubicBezTo>
                <a:cubicBezTo>
                  <a:pt x="19" y="23"/>
                  <a:pt x="18" y="22"/>
                  <a:pt x="18" y="21"/>
                </a:cubicBezTo>
                <a:cubicBezTo>
                  <a:pt x="18" y="19"/>
                  <a:pt x="18" y="19"/>
                  <a:pt x="18" y="19"/>
                </a:cubicBezTo>
                <a:cubicBezTo>
                  <a:pt x="18" y="19"/>
                  <a:pt x="19" y="18"/>
                  <a:pt x="19" y="18"/>
                </a:cubicBezTo>
                <a:cubicBezTo>
                  <a:pt x="53" y="18"/>
                  <a:pt x="53" y="18"/>
                  <a:pt x="53" y="18"/>
                </a:cubicBezTo>
                <a:cubicBezTo>
                  <a:pt x="54" y="18"/>
                  <a:pt x="55" y="19"/>
                  <a:pt x="55" y="19"/>
                </a:cubicBezTo>
                <a:lnTo>
                  <a:pt x="55" y="21"/>
                </a:lnTo>
                <a:close/>
                <a:moveTo>
                  <a:pt x="55" y="31"/>
                </a:moveTo>
                <a:cubicBezTo>
                  <a:pt x="55" y="31"/>
                  <a:pt x="54" y="32"/>
                  <a:pt x="53" y="32"/>
                </a:cubicBezTo>
                <a:cubicBezTo>
                  <a:pt x="19" y="32"/>
                  <a:pt x="19" y="32"/>
                  <a:pt x="19" y="32"/>
                </a:cubicBezTo>
                <a:cubicBezTo>
                  <a:pt x="19" y="32"/>
                  <a:pt x="18" y="31"/>
                  <a:pt x="18" y="31"/>
                </a:cubicBezTo>
                <a:cubicBezTo>
                  <a:pt x="18" y="28"/>
                  <a:pt x="18" y="28"/>
                  <a:pt x="18" y="28"/>
                </a:cubicBezTo>
                <a:cubicBezTo>
                  <a:pt x="18" y="28"/>
                  <a:pt x="19" y="27"/>
                  <a:pt x="19" y="27"/>
                </a:cubicBezTo>
                <a:cubicBezTo>
                  <a:pt x="53" y="27"/>
                  <a:pt x="53" y="27"/>
                  <a:pt x="53" y="27"/>
                </a:cubicBezTo>
                <a:cubicBezTo>
                  <a:pt x="54" y="27"/>
                  <a:pt x="55" y="28"/>
                  <a:pt x="55" y="28"/>
                </a:cubicBezTo>
                <a:lnTo>
                  <a:pt x="55" y="31"/>
                </a:lnTo>
                <a:close/>
                <a:moveTo>
                  <a:pt x="55" y="40"/>
                </a:moveTo>
                <a:cubicBezTo>
                  <a:pt x="55" y="40"/>
                  <a:pt x="54" y="41"/>
                  <a:pt x="53" y="41"/>
                </a:cubicBezTo>
                <a:cubicBezTo>
                  <a:pt x="19" y="41"/>
                  <a:pt x="19" y="41"/>
                  <a:pt x="19" y="41"/>
                </a:cubicBezTo>
                <a:cubicBezTo>
                  <a:pt x="19" y="41"/>
                  <a:pt x="18" y="40"/>
                  <a:pt x="18" y="40"/>
                </a:cubicBezTo>
                <a:cubicBezTo>
                  <a:pt x="18" y="37"/>
                  <a:pt x="18" y="37"/>
                  <a:pt x="18" y="37"/>
                </a:cubicBezTo>
                <a:cubicBezTo>
                  <a:pt x="18" y="37"/>
                  <a:pt x="19" y="36"/>
                  <a:pt x="19" y="36"/>
                </a:cubicBezTo>
                <a:cubicBezTo>
                  <a:pt x="53" y="36"/>
                  <a:pt x="53" y="36"/>
                  <a:pt x="53" y="36"/>
                </a:cubicBezTo>
                <a:cubicBezTo>
                  <a:pt x="54" y="36"/>
                  <a:pt x="55" y="37"/>
                  <a:pt x="55" y="37"/>
                </a:cubicBezTo>
                <a:lnTo>
                  <a:pt x="55"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30">
            <a:extLst>
              <a:ext uri="{FF2B5EF4-FFF2-40B4-BE49-F238E27FC236}">
                <a16:creationId xmlns:a16="http://schemas.microsoft.com/office/drawing/2014/main" id="{22A938FC-5D56-49BE-ACC3-1146C17A1736}"/>
              </a:ext>
            </a:extLst>
          </p:cNvPr>
          <p:cNvSpPr>
            <a:spLocks/>
          </p:cNvSpPr>
          <p:nvPr/>
        </p:nvSpPr>
        <p:spPr bwMode="auto">
          <a:xfrm>
            <a:off x="8797396" y="9274318"/>
            <a:ext cx="346611" cy="413810"/>
          </a:xfrm>
          <a:custGeom>
            <a:avLst/>
            <a:gdLst>
              <a:gd name="T0" fmla="*/ 148661 w 45"/>
              <a:gd name="T1" fmla="*/ 3440 h 54"/>
              <a:gd name="T2" fmla="*/ 155575 w 45"/>
              <a:gd name="T3" fmla="*/ 13758 h 54"/>
              <a:gd name="T4" fmla="*/ 155575 w 45"/>
              <a:gd name="T5" fmla="*/ 171979 h 54"/>
              <a:gd name="T6" fmla="*/ 148661 w 45"/>
              <a:gd name="T7" fmla="*/ 185737 h 54"/>
              <a:gd name="T8" fmla="*/ 141746 w 45"/>
              <a:gd name="T9" fmla="*/ 185737 h 54"/>
              <a:gd name="T10" fmla="*/ 131374 w 45"/>
              <a:gd name="T11" fmla="*/ 182297 h 54"/>
              <a:gd name="T12" fmla="*/ 79516 w 45"/>
              <a:gd name="T13" fmla="*/ 130704 h 54"/>
              <a:gd name="T14" fmla="*/ 24201 w 45"/>
              <a:gd name="T15" fmla="*/ 182297 h 54"/>
              <a:gd name="T16" fmla="*/ 13829 w 45"/>
              <a:gd name="T17" fmla="*/ 185737 h 54"/>
              <a:gd name="T18" fmla="*/ 6914 w 45"/>
              <a:gd name="T19" fmla="*/ 185737 h 54"/>
              <a:gd name="T20" fmla="*/ 0 w 45"/>
              <a:gd name="T21" fmla="*/ 171979 h 54"/>
              <a:gd name="T22" fmla="*/ 0 w 45"/>
              <a:gd name="T23" fmla="*/ 13758 h 54"/>
              <a:gd name="T24" fmla="*/ 6914 w 45"/>
              <a:gd name="T25" fmla="*/ 3440 h 54"/>
              <a:gd name="T26" fmla="*/ 13829 w 45"/>
              <a:gd name="T27" fmla="*/ 0 h 54"/>
              <a:gd name="T28" fmla="*/ 141746 w 45"/>
              <a:gd name="T29" fmla="*/ 0 h 54"/>
              <a:gd name="T30" fmla="*/ 148661 w 45"/>
              <a:gd name="T31" fmla="*/ 344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 h="54">
                <a:moveTo>
                  <a:pt x="43" y="1"/>
                </a:moveTo>
                <a:cubicBezTo>
                  <a:pt x="44" y="1"/>
                  <a:pt x="45" y="3"/>
                  <a:pt x="45" y="4"/>
                </a:cubicBezTo>
                <a:cubicBezTo>
                  <a:pt x="45" y="50"/>
                  <a:pt x="45" y="50"/>
                  <a:pt x="45" y="50"/>
                </a:cubicBezTo>
                <a:cubicBezTo>
                  <a:pt x="45" y="52"/>
                  <a:pt x="44" y="53"/>
                  <a:pt x="43" y="54"/>
                </a:cubicBezTo>
                <a:cubicBezTo>
                  <a:pt x="42" y="54"/>
                  <a:pt x="42" y="54"/>
                  <a:pt x="41" y="54"/>
                </a:cubicBezTo>
                <a:cubicBezTo>
                  <a:pt x="40" y="54"/>
                  <a:pt x="39" y="54"/>
                  <a:pt x="38" y="53"/>
                </a:cubicBezTo>
                <a:cubicBezTo>
                  <a:pt x="23" y="38"/>
                  <a:pt x="23" y="38"/>
                  <a:pt x="23" y="38"/>
                </a:cubicBezTo>
                <a:cubicBezTo>
                  <a:pt x="7" y="53"/>
                  <a:pt x="7" y="53"/>
                  <a:pt x="7" y="53"/>
                </a:cubicBezTo>
                <a:cubicBezTo>
                  <a:pt x="6" y="54"/>
                  <a:pt x="5" y="54"/>
                  <a:pt x="4" y="54"/>
                </a:cubicBezTo>
                <a:cubicBezTo>
                  <a:pt x="3" y="54"/>
                  <a:pt x="3" y="54"/>
                  <a:pt x="2" y="54"/>
                </a:cubicBezTo>
                <a:cubicBezTo>
                  <a:pt x="1" y="53"/>
                  <a:pt x="0" y="52"/>
                  <a:pt x="0" y="50"/>
                </a:cubicBezTo>
                <a:cubicBezTo>
                  <a:pt x="0" y="4"/>
                  <a:pt x="0" y="4"/>
                  <a:pt x="0" y="4"/>
                </a:cubicBezTo>
                <a:cubicBezTo>
                  <a:pt x="0" y="3"/>
                  <a:pt x="1" y="1"/>
                  <a:pt x="2" y="1"/>
                </a:cubicBezTo>
                <a:cubicBezTo>
                  <a:pt x="3" y="0"/>
                  <a:pt x="3" y="0"/>
                  <a:pt x="4" y="0"/>
                </a:cubicBezTo>
                <a:cubicBezTo>
                  <a:pt x="5" y="0"/>
                  <a:pt x="40" y="0"/>
                  <a:pt x="41" y="0"/>
                </a:cubicBezTo>
                <a:cubicBezTo>
                  <a:pt x="42" y="0"/>
                  <a:pt x="42" y="0"/>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122">
            <a:extLst>
              <a:ext uri="{FF2B5EF4-FFF2-40B4-BE49-F238E27FC236}">
                <a16:creationId xmlns:a16="http://schemas.microsoft.com/office/drawing/2014/main" id="{D3B8B4FA-EC7B-4183-958E-41D5E17E1CB4}"/>
              </a:ext>
            </a:extLst>
          </p:cNvPr>
          <p:cNvSpPr>
            <a:spLocks noEditPoints="1"/>
          </p:cNvSpPr>
          <p:nvPr/>
        </p:nvSpPr>
        <p:spPr bwMode="auto">
          <a:xfrm>
            <a:off x="11321171" y="7102120"/>
            <a:ext cx="314778" cy="452716"/>
          </a:xfrm>
          <a:custGeom>
            <a:avLst/>
            <a:gdLst>
              <a:gd name="T0" fmla="*/ 141287 w 41"/>
              <a:gd name="T1" fmla="*/ 99878 h 59"/>
              <a:gd name="T2" fmla="*/ 79259 w 41"/>
              <a:gd name="T3" fmla="*/ 172203 h 59"/>
              <a:gd name="T4" fmla="*/ 79259 w 41"/>
              <a:gd name="T5" fmla="*/ 189424 h 59"/>
              <a:gd name="T6" fmla="*/ 110273 w 41"/>
              <a:gd name="T7" fmla="*/ 189424 h 59"/>
              <a:gd name="T8" fmla="*/ 117165 w 41"/>
              <a:gd name="T9" fmla="*/ 196312 h 59"/>
              <a:gd name="T10" fmla="*/ 110273 w 41"/>
              <a:gd name="T11" fmla="*/ 203200 h 59"/>
              <a:gd name="T12" fmla="*/ 31014 w 41"/>
              <a:gd name="T13" fmla="*/ 203200 h 59"/>
              <a:gd name="T14" fmla="*/ 24122 w 41"/>
              <a:gd name="T15" fmla="*/ 196312 h 59"/>
              <a:gd name="T16" fmla="*/ 31014 w 41"/>
              <a:gd name="T17" fmla="*/ 189424 h 59"/>
              <a:gd name="T18" fmla="*/ 62028 w 41"/>
              <a:gd name="T19" fmla="*/ 189424 h 59"/>
              <a:gd name="T20" fmla="*/ 62028 w 41"/>
              <a:gd name="T21" fmla="*/ 172203 h 59"/>
              <a:gd name="T22" fmla="*/ 0 w 41"/>
              <a:gd name="T23" fmla="*/ 99878 h 59"/>
              <a:gd name="T24" fmla="*/ 0 w 41"/>
              <a:gd name="T25" fmla="*/ 86102 h 59"/>
              <a:gd name="T26" fmla="*/ 6892 w 41"/>
              <a:gd name="T27" fmla="*/ 79214 h 59"/>
              <a:gd name="T28" fmla="*/ 13784 w 41"/>
              <a:gd name="T29" fmla="*/ 86102 h 59"/>
              <a:gd name="T30" fmla="*/ 13784 w 41"/>
              <a:gd name="T31" fmla="*/ 99878 h 59"/>
              <a:gd name="T32" fmla="*/ 68920 w 41"/>
              <a:gd name="T33" fmla="*/ 154983 h 59"/>
              <a:gd name="T34" fmla="*/ 124057 w 41"/>
              <a:gd name="T35" fmla="*/ 99878 h 59"/>
              <a:gd name="T36" fmla="*/ 124057 w 41"/>
              <a:gd name="T37" fmla="*/ 86102 h 59"/>
              <a:gd name="T38" fmla="*/ 134395 w 41"/>
              <a:gd name="T39" fmla="*/ 79214 h 59"/>
              <a:gd name="T40" fmla="*/ 141287 w 41"/>
              <a:gd name="T41" fmla="*/ 86102 h 59"/>
              <a:gd name="T42" fmla="*/ 141287 w 41"/>
              <a:gd name="T43" fmla="*/ 99878 h 59"/>
              <a:gd name="T44" fmla="*/ 110273 w 41"/>
              <a:gd name="T45" fmla="*/ 99878 h 59"/>
              <a:gd name="T46" fmla="*/ 68920 w 41"/>
              <a:gd name="T47" fmla="*/ 141207 h 59"/>
              <a:gd name="T48" fmla="*/ 31014 w 41"/>
              <a:gd name="T49" fmla="*/ 99878 h 59"/>
              <a:gd name="T50" fmla="*/ 31014 w 41"/>
              <a:gd name="T51" fmla="*/ 37885 h 59"/>
              <a:gd name="T52" fmla="*/ 68920 w 41"/>
              <a:gd name="T53" fmla="*/ 0 h 59"/>
              <a:gd name="T54" fmla="*/ 110273 w 41"/>
              <a:gd name="T55" fmla="*/ 37885 h 59"/>
              <a:gd name="T56" fmla="*/ 110273 w 41"/>
              <a:gd name="T57" fmla="*/ 9987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76">
            <a:extLst>
              <a:ext uri="{FF2B5EF4-FFF2-40B4-BE49-F238E27FC236}">
                <a16:creationId xmlns:a16="http://schemas.microsoft.com/office/drawing/2014/main" id="{4B379B43-EDF6-405F-8637-2C24D88A406A}"/>
              </a:ext>
            </a:extLst>
          </p:cNvPr>
          <p:cNvSpPr>
            <a:spLocks noEditPoints="1"/>
          </p:cNvSpPr>
          <p:nvPr/>
        </p:nvSpPr>
        <p:spPr bwMode="auto">
          <a:xfrm>
            <a:off x="13856388" y="10282002"/>
            <a:ext cx="534065" cy="350149"/>
          </a:xfrm>
          <a:custGeom>
            <a:avLst/>
            <a:gdLst>
              <a:gd name="T0" fmla="*/ 232864 w 70"/>
              <a:gd name="T1" fmla="*/ 27333 h 46"/>
              <a:gd name="T2" fmla="*/ 123281 w 70"/>
              <a:gd name="T3" fmla="*/ 150330 h 46"/>
              <a:gd name="T4" fmla="*/ 113008 w 70"/>
              <a:gd name="T5" fmla="*/ 157163 h 46"/>
              <a:gd name="T6" fmla="*/ 17122 w 70"/>
              <a:gd name="T7" fmla="*/ 157163 h 46"/>
              <a:gd name="T8" fmla="*/ 3424 w 70"/>
              <a:gd name="T9" fmla="*/ 146913 h 46"/>
              <a:gd name="T10" fmla="*/ 6849 w 70"/>
              <a:gd name="T11" fmla="*/ 129830 h 46"/>
              <a:gd name="T12" fmla="*/ 116432 w 70"/>
              <a:gd name="T13" fmla="*/ 6833 h 46"/>
              <a:gd name="T14" fmla="*/ 126705 w 70"/>
              <a:gd name="T15" fmla="*/ 0 h 46"/>
              <a:gd name="T16" fmla="*/ 222591 w 70"/>
              <a:gd name="T17" fmla="*/ 0 h 46"/>
              <a:gd name="T18" fmla="*/ 236289 w 70"/>
              <a:gd name="T19" fmla="*/ 10250 h 46"/>
              <a:gd name="T20" fmla="*/ 232864 w 70"/>
              <a:gd name="T21" fmla="*/ 27333 h 46"/>
              <a:gd name="T22" fmla="*/ 154101 w 70"/>
              <a:gd name="T23" fmla="*/ 95664 h 46"/>
              <a:gd name="T24" fmla="*/ 58216 w 70"/>
              <a:gd name="T25" fmla="*/ 95664 h 46"/>
              <a:gd name="T26" fmla="*/ 17122 w 70"/>
              <a:gd name="T27" fmla="*/ 140080 h 46"/>
              <a:gd name="T28" fmla="*/ 113008 w 70"/>
              <a:gd name="T29" fmla="*/ 140080 h 46"/>
              <a:gd name="T30" fmla="*/ 154101 w 70"/>
              <a:gd name="T31" fmla="*/ 95664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46">
                <a:moveTo>
                  <a:pt x="68" y="8"/>
                </a:moveTo>
                <a:cubicBezTo>
                  <a:pt x="36" y="44"/>
                  <a:pt x="36" y="44"/>
                  <a:pt x="36" y="44"/>
                </a:cubicBezTo>
                <a:cubicBezTo>
                  <a:pt x="35" y="45"/>
                  <a:pt x="34" y="46"/>
                  <a:pt x="33" y="46"/>
                </a:cubicBezTo>
                <a:cubicBezTo>
                  <a:pt x="5" y="46"/>
                  <a:pt x="5" y="46"/>
                  <a:pt x="5" y="46"/>
                </a:cubicBezTo>
                <a:cubicBezTo>
                  <a:pt x="4" y="46"/>
                  <a:pt x="2" y="45"/>
                  <a:pt x="1" y="43"/>
                </a:cubicBezTo>
                <a:cubicBezTo>
                  <a:pt x="0" y="41"/>
                  <a:pt x="1" y="40"/>
                  <a:pt x="2" y="38"/>
                </a:cubicBezTo>
                <a:cubicBezTo>
                  <a:pt x="34" y="2"/>
                  <a:pt x="34" y="2"/>
                  <a:pt x="34" y="2"/>
                </a:cubicBezTo>
                <a:cubicBezTo>
                  <a:pt x="35" y="1"/>
                  <a:pt x="36" y="0"/>
                  <a:pt x="37" y="0"/>
                </a:cubicBezTo>
                <a:cubicBezTo>
                  <a:pt x="65" y="0"/>
                  <a:pt x="65" y="0"/>
                  <a:pt x="65" y="0"/>
                </a:cubicBezTo>
                <a:cubicBezTo>
                  <a:pt x="67" y="0"/>
                  <a:pt x="68" y="1"/>
                  <a:pt x="69" y="3"/>
                </a:cubicBezTo>
                <a:cubicBezTo>
                  <a:pt x="70" y="4"/>
                  <a:pt x="69" y="6"/>
                  <a:pt x="68" y="8"/>
                </a:cubicBezTo>
                <a:close/>
                <a:moveTo>
                  <a:pt x="45" y="28"/>
                </a:moveTo>
                <a:cubicBezTo>
                  <a:pt x="17" y="28"/>
                  <a:pt x="17" y="28"/>
                  <a:pt x="17" y="28"/>
                </a:cubicBezTo>
                <a:cubicBezTo>
                  <a:pt x="5" y="41"/>
                  <a:pt x="5" y="41"/>
                  <a:pt x="5" y="41"/>
                </a:cubicBezTo>
                <a:cubicBezTo>
                  <a:pt x="33" y="41"/>
                  <a:pt x="33" y="41"/>
                  <a:pt x="33" y="41"/>
                </a:cubicBezTo>
                <a:lnTo>
                  <a:pt x="4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95">
            <a:extLst>
              <a:ext uri="{FF2B5EF4-FFF2-40B4-BE49-F238E27FC236}">
                <a16:creationId xmlns:a16="http://schemas.microsoft.com/office/drawing/2014/main" id="{CEB318E0-367F-49BF-A17C-10B81F33C6C7}"/>
              </a:ext>
            </a:extLst>
          </p:cNvPr>
          <p:cNvSpPr>
            <a:spLocks/>
          </p:cNvSpPr>
          <p:nvPr/>
        </p:nvSpPr>
        <p:spPr bwMode="auto">
          <a:xfrm>
            <a:off x="20363364" y="5008976"/>
            <a:ext cx="381979" cy="385515"/>
          </a:xfrm>
          <a:custGeom>
            <a:avLst/>
            <a:gdLst>
              <a:gd name="T0" fmla="*/ 168021 w 50"/>
              <a:gd name="T1" fmla="*/ 13843 h 50"/>
              <a:gd name="T2" fmla="*/ 109728 w 50"/>
              <a:gd name="T3" fmla="*/ 72676 h 50"/>
              <a:gd name="T4" fmla="*/ 109728 w 50"/>
              <a:gd name="T5" fmla="*/ 166116 h 50"/>
              <a:gd name="T6" fmla="*/ 102870 w 50"/>
              <a:gd name="T7" fmla="*/ 173037 h 50"/>
              <a:gd name="T8" fmla="*/ 99441 w 50"/>
              <a:gd name="T9" fmla="*/ 173037 h 50"/>
              <a:gd name="T10" fmla="*/ 96012 w 50"/>
              <a:gd name="T11" fmla="*/ 169576 h 50"/>
              <a:gd name="T12" fmla="*/ 65151 w 50"/>
              <a:gd name="T13" fmla="*/ 138430 h 50"/>
              <a:gd name="T14" fmla="*/ 61722 w 50"/>
              <a:gd name="T15" fmla="*/ 134969 h 50"/>
              <a:gd name="T16" fmla="*/ 61722 w 50"/>
              <a:gd name="T17" fmla="*/ 72676 h 50"/>
              <a:gd name="T18" fmla="*/ 0 w 50"/>
              <a:gd name="T19" fmla="*/ 13843 h 50"/>
              <a:gd name="T20" fmla="*/ 0 w 50"/>
              <a:gd name="T21" fmla="*/ 3461 h 50"/>
              <a:gd name="T22" fmla="*/ 6858 w 50"/>
              <a:gd name="T23" fmla="*/ 0 h 50"/>
              <a:gd name="T24" fmla="*/ 164592 w 50"/>
              <a:gd name="T25" fmla="*/ 0 h 50"/>
              <a:gd name="T26" fmla="*/ 171450 w 50"/>
              <a:gd name="T27" fmla="*/ 3461 h 50"/>
              <a:gd name="T28" fmla="*/ 168021 w 50"/>
              <a:gd name="T29" fmla="*/ 1384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50">
                <a:moveTo>
                  <a:pt x="49" y="4"/>
                </a:moveTo>
                <a:cubicBezTo>
                  <a:pt x="32" y="21"/>
                  <a:pt x="32" y="21"/>
                  <a:pt x="32" y="21"/>
                </a:cubicBezTo>
                <a:cubicBezTo>
                  <a:pt x="32" y="48"/>
                  <a:pt x="32" y="48"/>
                  <a:pt x="32" y="48"/>
                </a:cubicBezTo>
                <a:cubicBezTo>
                  <a:pt x="32" y="49"/>
                  <a:pt x="31" y="49"/>
                  <a:pt x="30" y="50"/>
                </a:cubicBezTo>
                <a:cubicBezTo>
                  <a:pt x="30" y="50"/>
                  <a:pt x="30" y="50"/>
                  <a:pt x="29" y="50"/>
                </a:cubicBezTo>
                <a:cubicBezTo>
                  <a:pt x="29" y="50"/>
                  <a:pt x="28" y="50"/>
                  <a:pt x="28" y="49"/>
                </a:cubicBezTo>
                <a:cubicBezTo>
                  <a:pt x="19" y="40"/>
                  <a:pt x="19" y="40"/>
                  <a:pt x="19" y="40"/>
                </a:cubicBezTo>
                <a:cubicBezTo>
                  <a:pt x="18" y="40"/>
                  <a:pt x="18" y="39"/>
                  <a:pt x="18" y="39"/>
                </a:cubicBezTo>
                <a:cubicBezTo>
                  <a:pt x="18" y="21"/>
                  <a:pt x="18" y="21"/>
                  <a:pt x="18" y="21"/>
                </a:cubicBezTo>
                <a:cubicBezTo>
                  <a:pt x="0" y="4"/>
                  <a:pt x="0" y="4"/>
                  <a:pt x="0" y="4"/>
                </a:cubicBezTo>
                <a:cubicBezTo>
                  <a:pt x="0" y="3"/>
                  <a:pt x="0" y="2"/>
                  <a:pt x="0" y="1"/>
                </a:cubicBezTo>
                <a:cubicBezTo>
                  <a:pt x="0" y="0"/>
                  <a:pt x="1" y="0"/>
                  <a:pt x="2" y="0"/>
                </a:cubicBezTo>
                <a:cubicBezTo>
                  <a:pt x="48" y="0"/>
                  <a:pt x="48" y="0"/>
                  <a:pt x="48" y="0"/>
                </a:cubicBezTo>
                <a:cubicBezTo>
                  <a:pt x="49" y="0"/>
                  <a:pt x="49" y="0"/>
                  <a:pt x="50" y="1"/>
                </a:cubicBezTo>
                <a:cubicBezTo>
                  <a:pt x="50" y="2"/>
                  <a:pt x="50" y="3"/>
                  <a:pt x="4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147">
            <a:extLst>
              <a:ext uri="{FF2B5EF4-FFF2-40B4-BE49-F238E27FC236}">
                <a16:creationId xmlns:a16="http://schemas.microsoft.com/office/drawing/2014/main" id="{62A45FCD-B043-49A4-BDA5-351C3AF2F528}"/>
              </a:ext>
            </a:extLst>
          </p:cNvPr>
          <p:cNvSpPr>
            <a:spLocks noEditPoints="1"/>
          </p:cNvSpPr>
          <p:nvPr/>
        </p:nvSpPr>
        <p:spPr bwMode="auto">
          <a:xfrm>
            <a:off x="19014708" y="4993005"/>
            <a:ext cx="442107" cy="488085"/>
          </a:xfrm>
          <a:custGeom>
            <a:avLst/>
            <a:gdLst>
              <a:gd name="T0" fmla="*/ 44477 w 58"/>
              <a:gd name="T1" fmla="*/ 219075 h 64"/>
              <a:gd name="T2" fmla="*/ 41056 w 58"/>
              <a:gd name="T3" fmla="*/ 219075 h 64"/>
              <a:gd name="T4" fmla="*/ 0 w 58"/>
              <a:gd name="T5" fmla="*/ 174575 h 64"/>
              <a:gd name="T6" fmla="*/ 27371 w 58"/>
              <a:gd name="T7" fmla="*/ 174575 h 64"/>
              <a:gd name="T8" fmla="*/ 30792 w 58"/>
              <a:gd name="T9" fmla="*/ 0 h 64"/>
              <a:gd name="T10" fmla="*/ 58163 w 58"/>
              <a:gd name="T11" fmla="*/ 3423 h 64"/>
              <a:gd name="T12" fmla="*/ 82112 w 58"/>
              <a:gd name="T13" fmla="*/ 174575 h 64"/>
              <a:gd name="T14" fmla="*/ 85534 w 58"/>
              <a:gd name="T15" fmla="*/ 181421 h 64"/>
              <a:gd name="T16" fmla="*/ 164225 w 58"/>
              <a:gd name="T17" fmla="*/ 95845 h 64"/>
              <a:gd name="T18" fmla="*/ 171067 w 58"/>
              <a:gd name="T19" fmla="*/ 82153 h 64"/>
              <a:gd name="T20" fmla="*/ 136854 w 58"/>
              <a:gd name="T21" fmla="*/ 65038 h 64"/>
              <a:gd name="T22" fmla="*/ 140275 w 58"/>
              <a:gd name="T23" fmla="*/ 82153 h 64"/>
              <a:gd name="T24" fmla="*/ 106062 w 58"/>
              <a:gd name="T25" fmla="*/ 95845 h 64"/>
              <a:gd name="T26" fmla="*/ 112904 w 58"/>
              <a:gd name="T27" fmla="*/ 82153 h 64"/>
              <a:gd name="T28" fmla="*/ 160803 w 58"/>
              <a:gd name="T29" fmla="*/ 0 h 64"/>
              <a:gd name="T30" fmla="*/ 198438 w 58"/>
              <a:gd name="T31" fmla="*/ 82153 h 64"/>
              <a:gd name="T32" fmla="*/ 188174 w 58"/>
              <a:gd name="T33" fmla="*/ 219075 h 64"/>
              <a:gd name="T34" fmla="*/ 116326 w 58"/>
              <a:gd name="T35" fmla="*/ 208806 h 64"/>
              <a:gd name="T36" fmla="*/ 164225 w 58"/>
              <a:gd name="T37" fmla="*/ 140345 h 64"/>
              <a:gd name="T38" fmla="*/ 164225 w 58"/>
              <a:gd name="T39" fmla="*/ 140345 h 64"/>
              <a:gd name="T40" fmla="*/ 160803 w 58"/>
              <a:gd name="T41" fmla="*/ 140345 h 64"/>
              <a:gd name="T42" fmla="*/ 130011 w 58"/>
              <a:gd name="T43" fmla="*/ 154037 h 64"/>
              <a:gd name="T44" fmla="*/ 116326 w 58"/>
              <a:gd name="T45" fmla="*/ 126653 h 64"/>
              <a:gd name="T46" fmla="*/ 184753 w 58"/>
              <a:gd name="T47" fmla="*/ 136922 h 64"/>
              <a:gd name="T48" fmla="*/ 140275 w 58"/>
              <a:gd name="T49" fmla="*/ 205383 h 64"/>
              <a:gd name="T50" fmla="*/ 136854 w 58"/>
              <a:gd name="T51" fmla="*/ 205383 h 64"/>
              <a:gd name="T52" fmla="*/ 143696 w 58"/>
              <a:gd name="T53" fmla="*/ 205383 h 64"/>
              <a:gd name="T54" fmla="*/ 174489 w 58"/>
              <a:gd name="T55" fmla="*/ 191691 h 64"/>
              <a:gd name="T56" fmla="*/ 188174 w 58"/>
              <a:gd name="T57" fmla="*/ 219075 h 64"/>
              <a:gd name="T58" fmla="*/ 153961 w 58"/>
              <a:gd name="T59" fmla="*/ 23961 h 64"/>
              <a:gd name="T60" fmla="*/ 153961 w 58"/>
              <a:gd name="T61" fmla="*/ 17115 h 64"/>
              <a:gd name="T62" fmla="*/ 150539 w 58"/>
              <a:gd name="T63" fmla="*/ 17115 h 64"/>
              <a:gd name="T64" fmla="*/ 140275 w 58"/>
              <a:gd name="T65" fmla="*/ 51346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 h="64">
                <a:moveTo>
                  <a:pt x="25" y="53"/>
                </a:moveTo>
                <a:cubicBezTo>
                  <a:pt x="13" y="64"/>
                  <a:pt x="13" y="64"/>
                  <a:pt x="13" y="64"/>
                </a:cubicBezTo>
                <a:cubicBezTo>
                  <a:pt x="13" y="64"/>
                  <a:pt x="13" y="64"/>
                  <a:pt x="12" y="64"/>
                </a:cubicBezTo>
                <a:cubicBezTo>
                  <a:pt x="12" y="64"/>
                  <a:pt x="12" y="64"/>
                  <a:pt x="12" y="64"/>
                </a:cubicBezTo>
                <a:cubicBezTo>
                  <a:pt x="0" y="53"/>
                  <a:pt x="0" y="53"/>
                  <a:pt x="0" y="53"/>
                </a:cubicBezTo>
                <a:cubicBezTo>
                  <a:pt x="0" y="52"/>
                  <a:pt x="0" y="52"/>
                  <a:pt x="0" y="51"/>
                </a:cubicBezTo>
                <a:cubicBezTo>
                  <a:pt x="0" y="51"/>
                  <a:pt x="1" y="51"/>
                  <a:pt x="1" y="51"/>
                </a:cubicBezTo>
                <a:cubicBezTo>
                  <a:pt x="8" y="51"/>
                  <a:pt x="8" y="51"/>
                  <a:pt x="8" y="51"/>
                </a:cubicBezTo>
                <a:cubicBezTo>
                  <a:pt x="8" y="1"/>
                  <a:pt x="8" y="1"/>
                  <a:pt x="8" y="1"/>
                </a:cubicBezTo>
                <a:cubicBezTo>
                  <a:pt x="8" y="1"/>
                  <a:pt x="8" y="0"/>
                  <a:pt x="9" y="0"/>
                </a:cubicBezTo>
                <a:cubicBezTo>
                  <a:pt x="16" y="0"/>
                  <a:pt x="16" y="0"/>
                  <a:pt x="16" y="0"/>
                </a:cubicBezTo>
                <a:cubicBezTo>
                  <a:pt x="17" y="0"/>
                  <a:pt x="17" y="1"/>
                  <a:pt x="17" y="1"/>
                </a:cubicBezTo>
                <a:cubicBezTo>
                  <a:pt x="17" y="51"/>
                  <a:pt x="17" y="51"/>
                  <a:pt x="17" y="51"/>
                </a:cubicBezTo>
                <a:cubicBezTo>
                  <a:pt x="24" y="51"/>
                  <a:pt x="24" y="51"/>
                  <a:pt x="24" y="51"/>
                </a:cubicBezTo>
                <a:cubicBezTo>
                  <a:pt x="25" y="51"/>
                  <a:pt x="25" y="51"/>
                  <a:pt x="25" y="52"/>
                </a:cubicBezTo>
                <a:cubicBezTo>
                  <a:pt x="25" y="52"/>
                  <a:pt x="25" y="52"/>
                  <a:pt x="25" y="53"/>
                </a:cubicBezTo>
                <a:close/>
                <a:moveTo>
                  <a:pt x="58" y="28"/>
                </a:moveTo>
                <a:cubicBezTo>
                  <a:pt x="48" y="28"/>
                  <a:pt x="48" y="28"/>
                  <a:pt x="48" y="28"/>
                </a:cubicBezTo>
                <a:cubicBezTo>
                  <a:pt x="48" y="24"/>
                  <a:pt x="48" y="24"/>
                  <a:pt x="48" y="24"/>
                </a:cubicBezTo>
                <a:cubicBezTo>
                  <a:pt x="50" y="24"/>
                  <a:pt x="50" y="24"/>
                  <a:pt x="50" y="24"/>
                </a:cubicBezTo>
                <a:cubicBezTo>
                  <a:pt x="49" y="19"/>
                  <a:pt x="49" y="19"/>
                  <a:pt x="49" y="19"/>
                </a:cubicBezTo>
                <a:cubicBezTo>
                  <a:pt x="40" y="19"/>
                  <a:pt x="40" y="19"/>
                  <a:pt x="40" y="19"/>
                </a:cubicBezTo>
                <a:cubicBezTo>
                  <a:pt x="38" y="24"/>
                  <a:pt x="38" y="24"/>
                  <a:pt x="38" y="24"/>
                </a:cubicBezTo>
                <a:cubicBezTo>
                  <a:pt x="41" y="24"/>
                  <a:pt x="41" y="24"/>
                  <a:pt x="41" y="24"/>
                </a:cubicBezTo>
                <a:cubicBezTo>
                  <a:pt x="41" y="28"/>
                  <a:pt x="41" y="28"/>
                  <a:pt x="41" y="28"/>
                </a:cubicBezTo>
                <a:cubicBezTo>
                  <a:pt x="31" y="28"/>
                  <a:pt x="31" y="28"/>
                  <a:pt x="31" y="28"/>
                </a:cubicBezTo>
                <a:cubicBezTo>
                  <a:pt x="31" y="24"/>
                  <a:pt x="31" y="24"/>
                  <a:pt x="31" y="24"/>
                </a:cubicBezTo>
                <a:cubicBezTo>
                  <a:pt x="33" y="24"/>
                  <a:pt x="33" y="24"/>
                  <a:pt x="33" y="24"/>
                </a:cubicBezTo>
                <a:cubicBezTo>
                  <a:pt x="42" y="0"/>
                  <a:pt x="42" y="0"/>
                  <a:pt x="42" y="0"/>
                </a:cubicBezTo>
                <a:cubicBezTo>
                  <a:pt x="47" y="0"/>
                  <a:pt x="47" y="0"/>
                  <a:pt x="47" y="0"/>
                </a:cubicBezTo>
                <a:cubicBezTo>
                  <a:pt x="56" y="24"/>
                  <a:pt x="56" y="24"/>
                  <a:pt x="56" y="24"/>
                </a:cubicBezTo>
                <a:cubicBezTo>
                  <a:pt x="58" y="24"/>
                  <a:pt x="58" y="24"/>
                  <a:pt x="58" y="24"/>
                </a:cubicBezTo>
                <a:lnTo>
                  <a:pt x="58" y="28"/>
                </a:lnTo>
                <a:close/>
                <a:moveTo>
                  <a:pt x="55" y="64"/>
                </a:moveTo>
                <a:cubicBezTo>
                  <a:pt x="34" y="64"/>
                  <a:pt x="34" y="64"/>
                  <a:pt x="34" y="64"/>
                </a:cubicBezTo>
                <a:cubicBezTo>
                  <a:pt x="34" y="61"/>
                  <a:pt x="34" y="61"/>
                  <a:pt x="34" y="61"/>
                </a:cubicBezTo>
                <a:cubicBezTo>
                  <a:pt x="47" y="42"/>
                  <a:pt x="47" y="42"/>
                  <a:pt x="47" y="42"/>
                </a:cubicBezTo>
                <a:cubicBezTo>
                  <a:pt x="47" y="42"/>
                  <a:pt x="48" y="41"/>
                  <a:pt x="48" y="41"/>
                </a:cubicBezTo>
                <a:cubicBezTo>
                  <a:pt x="48" y="41"/>
                  <a:pt x="48" y="41"/>
                  <a:pt x="48" y="41"/>
                </a:cubicBezTo>
                <a:cubicBezTo>
                  <a:pt x="48" y="41"/>
                  <a:pt x="48" y="41"/>
                  <a:pt x="48" y="41"/>
                </a:cubicBezTo>
                <a:cubicBezTo>
                  <a:pt x="48" y="41"/>
                  <a:pt x="48" y="41"/>
                  <a:pt x="48" y="41"/>
                </a:cubicBezTo>
                <a:cubicBezTo>
                  <a:pt x="48" y="41"/>
                  <a:pt x="47" y="41"/>
                  <a:pt x="47" y="41"/>
                </a:cubicBezTo>
                <a:cubicBezTo>
                  <a:pt x="38" y="41"/>
                  <a:pt x="38" y="41"/>
                  <a:pt x="38" y="41"/>
                </a:cubicBezTo>
                <a:cubicBezTo>
                  <a:pt x="38" y="45"/>
                  <a:pt x="38" y="45"/>
                  <a:pt x="38" y="45"/>
                </a:cubicBezTo>
                <a:cubicBezTo>
                  <a:pt x="34" y="45"/>
                  <a:pt x="34" y="45"/>
                  <a:pt x="34" y="45"/>
                </a:cubicBezTo>
                <a:cubicBezTo>
                  <a:pt x="34" y="37"/>
                  <a:pt x="34" y="37"/>
                  <a:pt x="34" y="37"/>
                </a:cubicBezTo>
                <a:cubicBezTo>
                  <a:pt x="54" y="37"/>
                  <a:pt x="54" y="37"/>
                  <a:pt x="54" y="37"/>
                </a:cubicBezTo>
                <a:cubicBezTo>
                  <a:pt x="54" y="40"/>
                  <a:pt x="54" y="40"/>
                  <a:pt x="54" y="40"/>
                </a:cubicBezTo>
                <a:cubicBezTo>
                  <a:pt x="41" y="59"/>
                  <a:pt x="41" y="59"/>
                  <a:pt x="41" y="59"/>
                </a:cubicBezTo>
                <a:cubicBezTo>
                  <a:pt x="41" y="59"/>
                  <a:pt x="41" y="60"/>
                  <a:pt x="41" y="60"/>
                </a:cubicBezTo>
                <a:cubicBezTo>
                  <a:pt x="40" y="60"/>
                  <a:pt x="40" y="60"/>
                  <a:pt x="40" y="60"/>
                </a:cubicBezTo>
                <a:cubicBezTo>
                  <a:pt x="40" y="60"/>
                  <a:pt x="40" y="60"/>
                  <a:pt x="40" y="60"/>
                </a:cubicBezTo>
                <a:cubicBezTo>
                  <a:pt x="41" y="60"/>
                  <a:pt x="41" y="60"/>
                  <a:pt x="41" y="60"/>
                </a:cubicBezTo>
                <a:cubicBezTo>
                  <a:pt x="41" y="60"/>
                  <a:pt x="41" y="60"/>
                  <a:pt x="42" y="60"/>
                </a:cubicBezTo>
                <a:cubicBezTo>
                  <a:pt x="51" y="60"/>
                  <a:pt x="51" y="60"/>
                  <a:pt x="51" y="60"/>
                </a:cubicBezTo>
                <a:cubicBezTo>
                  <a:pt x="51" y="56"/>
                  <a:pt x="51" y="56"/>
                  <a:pt x="51" y="56"/>
                </a:cubicBezTo>
                <a:cubicBezTo>
                  <a:pt x="55" y="56"/>
                  <a:pt x="55" y="56"/>
                  <a:pt x="55" y="56"/>
                </a:cubicBezTo>
                <a:lnTo>
                  <a:pt x="55" y="64"/>
                </a:lnTo>
                <a:close/>
                <a:moveTo>
                  <a:pt x="48" y="15"/>
                </a:moveTo>
                <a:cubicBezTo>
                  <a:pt x="45" y="7"/>
                  <a:pt x="45" y="7"/>
                  <a:pt x="45" y="7"/>
                </a:cubicBezTo>
                <a:cubicBezTo>
                  <a:pt x="45" y="5"/>
                  <a:pt x="45" y="5"/>
                  <a:pt x="45" y="5"/>
                </a:cubicBezTo>
                <a:cubicBezTo>
                  <a:pt x="45" y="5"/>
                  <a:pt x="45" y="5"/>
                  <a:pt x="45" y="5"/>
                </a:cubicBezTo>
                <a:cubicBezTo>
                  <a:pt x="44" y="5"/>
                  <a:pt x="44" y="5"/>
                  <a:pt x="44" y="5"/>
                </a:cubicBezTo>
                <a:cubicBezTo>
                  <a:pt x="44" y="5"/>
                  <a:pt x="44" y="5"/>
                  <a:pt x="44" y="5"/>
                </a:cubicBezTo>
                <a:cubicBezTo>
                  <a:pt x="44" y="6"/>
                  <a:pt x="44" y="6"/>
                  <a:pt x="44" y="7"/>
                </a:cubicBezTo>
                <a:cubicBezTo>
                  <a:pt x="41" y="15"/>
                  <a:pt x="41" y="15"/>
                  <a:pt x="41" y="15"/>
                </a:cubicBezTo>
                <a:lnTo>
                  <a:pt x="4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149">
            <a:extLst>
              <a:ext uri="{FF2B5EF4-FFF2-40B4-BE49-F238E27FC236}">
                <a16:creationId xmlns:a16="http://schemas.microsoft.com/office/drawing/2014/main" id="{7A71AE0A-F5EF-4C80-B95C-1BA732700CD8}"/>
              </a:ext>
            </a:extLst>
          </p:cNvPr>
          <p:cNvSpPr>
            <a:spLocks noEditPoints="1"/>
          </p:cNvSpPr>
          <p:nvPr/>
        </p:nvSpPr>
        <p:spPr bwMode="auto">
          <a:xfrm>
            <a:off x="17788675" y="4973551"/>
            <a:ext cx="396127" cy="488085"/>
          </a:xfrm>
          <a:custGeom>
            <a:avLst/>
            <a:gdLst>
              <a:gd name="T0" fmla="*/ 85481 w 52"/>
              <a:gd name="T1" fmla="*/ 181421 h 64"/>
              <a:gd name="T2" fmla="*/ 44450 w 52"/>
              <a:gd name="T3" fmla="*/ 219075 h 64"/>
              <a:gd name="T4" fmla="*/ 41031 w 52"/>
              <a:gd name="T5" fmla="*/ 219075 h 64"/>
              <a:gd name="T6" fmla="*/ 41031 w 52"/>
              <a:gd name="T7" fmla="*/ 219075 h 64"/>
              <a:gd name="T8" fmla="*/ 0 w 52"/>
              <a:gd name="T9" fmla="*/ 181421 h 64"/>
              <a:gd name="T10" fmla="*/ 0 w 52"/>
              <a:gd name="T11" fmla="*/ 174575 h 64"/>
              <a:gd name="T12" fmla="*/ 3419 w 52"/>
              <a:gd name="T13" fmla="*/ 174575 h 64"/>
              <a:gd name="T14" fmla="*/ 27354 w 52"/>
              <a:gd name="T15" fmla="*/ 174575 h 64"/>
              <a:gd name="T16" fmla="*/ 27354 w 52"/>
              <a:gd name="T17" fmla="*/ 3423 h 64"/>
              <a:gd name="T18" fmla="*/ 30773 w 52"/>
              <a:gd name="T19" fmla="*/ 0 h 64"/>
              <a:gd name="T20" fmla="*/ 54708 w 52"/>
              <a:gd name="T21" fmla="*/ 0 h 64"/>
              <a:gd name="T22" fmla="*/ 58127 w 52"/>
              <a:gd name="T23" fmla="*/ 3423 h 64"/>
              <a:gd name="T24" fmla="*/ 58127 w 52"/>
              <a:gd name="T25" fmla="*/ 174575 h 64"/>
              <a:gd name="T26" fmla="*/ 82062 w 52"/>
              <a:gd name="T27" fmla="*/ 174575 h 64"/>
              <a:gd name="T28" fmla="*/ 85481 w 52"/>
              <a:gd name="T29" fmla="*/ 177998 h 64"/>
              <a:gd name="T30" fmla="*/ 85481 w 52"/>
              <a:gd name="T31" fmla="*/ 181421 h 64"/>
              <a:gd name="T32" fmla="*/ 133350 w 52"/>
              <a:gd name="T33" fmla="*/ 95845 h 64"/>
              <a:gd name="T34" fmla="*/ 123092 w 52"/>
              <a:gd name="T35" fmla="*/ 92422 h 64"/>
              <a:gd name="T36" fmla="*/ 116254 w 52"/>
              <a:gd name="T37" fmla="*/ 92422 h 64"/>
              <a:gd name="T38" fmla="*/ 119673 w 52"/>
              <a:gd name="T39" fmla="*/ 78730 h 64"/>
              <a:gd name="T40" fmla="*/ 126512 w 52"/>
              <a:gd name="T41" fmla="*/ 78730 h 64"/>
              <a:gd name="T42" fmla="*/ 133350 w 52"/>
              <a:gd name="T43" fmla="*/ 78730 h 64"/>
              <a:gd name="T44" fmla="*/ 157285 w 52"/>
              <a:gd name="T45" fmla="*/ 54769 h 64"/>
              <a:gd name="T46" fmla="*/ 157285 w 52"/>
              <a:gd name="T47" fmla="*/ 54769 h 64"/>
              <a:gd name="T48" fmla="*/ 140188 w 52"/>
              <a:gd name="T49" fmla="*/ 61615 h 64"/>
              <a:gd name="T50" fmla="*/ 112835 w 52"/>
              <a:gd name="T51" fmla="*/ 30807 h 64"/>
              <a:gd name="T52" fmla="*/ 143608 w 52"/>
              <a:gd name="T53" fmla="*/ 0 h 64"/>
              <a:gd name="T54" fmla="*/ 177800 w 52"/>
              <a:gd name="T55" fmla="*/ 44500 h 64"/>
              <a:gd name="T56" fmla="*/ 133350 w 52"/>
              <a:gd name="T57" fmla="*/ 95845 h 64"/>
              <a:gd name="T58" fmla="*/ 174381 w 52"/>
              <a:gd name="T59" fmla="*/ 219075 h 64"/>
              <a:gd name="T60" fmla="*/ 116254 w 52"/>
              <a:gd name="T61" fmla="*/ 219075 h 64"/>
              <a:gd name="T62" fmla="*/ 116254 w 52"/>
              <a:gd name="T63" fmla="*/ 205383 h 64"/>
              <a:gd name="T64" fmla="*/ 136769 w 52"/>
              <a:gd name="T65" fmla="*/ 205383 h 64"/>
              <a:gd name="T66" fmla="*/ 136769 w 52"/>
              <a:gd name="T67" fmla="*/ 154037 h 64"/>
              <a:gd name="T68" fmla="*/ 136769 w 52"/>
              <a:gd name="T69" fmla="*/ 150614 h 64"/>
              <a:gd name="T70" fmla="*/ 136769 w 52"/>
              <a:gd name="T71" fmla="*/ 147191 h 64"/>
              <a:gd name="T72" fmla="*/ 136769 w 52"/>
              <a:gd name="T73" fmla="*/ 147191 h 64"/>
              <a:gd name="T74" fmla="*/ 136769 w 52"/>
              <a:gd name="T75" fmla="*/ 147191 h 64"/>
              <a:gd name="T76" fmla="*/ 133350 w 52"/>
              <a:gd name="T77" fmla="*/ 154037 h 64"/>
              <a:gd name="T78" fmla="*/ 126512 w 52"/>
              <a:gd name="T79" fmla="*/ 160883 h 64"/>
              <a:gd name="T80" fmla="*/ 116254 w 52"/>
              <a:gd name="T81" fmla="*/ 150614 h 64"/>
              <a:gd name="T82" fmla="*/ 136769 w 52"/>
              <a:gd name="T83" fmla="*/ 126653 h 64"/>
              <a:gd name="T84" fmla="*/ 153865 w 52"/>
              <a:gd name="T85" fmla="*/ 126653 h 64"/>
              <a:gd name="T86" fmla="*/ 153865 w 52"/>
              <a:gd name="T87" fmla="*/ 205383 h 64"/>
              <a:gd name="T88" fmla="*/ 174381 w 52"/>
              <a:gd name="T89" fmla="*/ 205383 h 64"/>
              <a:gd name="T90" fmla="*/ 174381 w 52"/>
              <a:gd name="T91" fmla="*/ 219075 h 64"/>
              <a:gd name="T92" fmla="*/ 143608 w 52"/>
              <a:gd name="T93" fmla="*/ 17115 h 64"/>
              <a:gd name="T94" fmla="*/ 129931 w 52"/>
              <a:gd name="T95" fmla="*/ 30807 h 64"/>
              <a:gd name="T96" fmla="*/ 147027 w 52"/>
              <a:gd name="T97" fmla="*/ 47923 h 64"/>
              <a:gd name="T98" fmla="*/ 160704 w 52"/>
              <a:gd name="T99" fmla="*/ 37654 h 64"/>
              <a:gd name="T100" fmla="*/ 143608 w 52"/>
              <a:gd name="T101" fmla="*/ 17115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2" h="64">
                <a:moveTo>
                  <a:pt x="25" y="53"/>
                </a:moveTo>
                <a:cubicBezTo>
                  <a:pt x="13" y="64"/>
                  <a:pt x="13" y="64"/>
                  <a:pt x="13" y="64"/>
                </a:cubicBezTo>
                <a:cubicBezTo>
                  <a:pt x="13" y="64"/>
                  <a:pt x="13" y="64"/>
                  <a:pt x="12" y="64"/>
                </a:cubicBezTo>
                <a:cubicBezTo>
                  <a:pt x="12" y="64"/>
                  <a:pt x="12" y="64"/>
                  <a:pt x="12" y="64"/>
                </a:cubicBezTo>
                <a:cubicBezTo>
                  <a:pt x="0" y="53"/>
                  <a:pt x="0" y="53"/>
                  <a:pt x="0" y="53"/>
                </a:cubicBezTo>
                <a:cubicBezTo>
                  <a:pt x="0" y="52"/>
                  <a:pt x="0" y="52"/>
                  <a:pt x="0" y="51"/>
                </a:cubicBezTo>
                <a:cubicBezTo>
                  <a:pt x="0" y="51"/>
                  <a:pt x="1" y="51"/>
                  <a:pt x="1" y="51"/>
                </a:cubicBezTo>
                <a:cubicBezTo>
                  <a:pt x="8" y="51"/>
                  <a:pt x="8" y="51"/>
                  <a:pt x="8" y="51"/>
                </a:cubicBezTo>
                <a:cubicBezTo>
                  <a:pt x="8" y="1"/>
                  <a:pt x="8" y="1"/>
                  <a:pt x="8" y="1"/>
                </a:cubicBezTo>
                <a:cubicBezTo>
                  <a:pt x="8" y="1"/>
                  <a:pt x="8" y="0"/>
                  <a:pt x="9" y="0"/>
                </a:cubicBezTo>
                <a:cubicBezTo>
                  <a:pt x="16" y="0"/>
                  <a:pt x="16" y="0"/>
                  <a:pt x="16" y="0"/>
                </a:cubicBezTo>
                <a:cubicBezTo>
                  <a:pt x="17" y="0"/>
                  <a:pt x="17" y="1"/>
                  <a:pt x="17" y="1"/>
                </a:cubicBezTo>
                <a:cubicBezTo>
                  <a:pt x="17" y="51"/>
                  <a:pt x="17" y="51"/>
                  <a:pt x="17" y="51"/>
                </a:cubicBezTo>
                <a:cubicBezTo>
                  <a:pt x="24" y="51"/>
                  <a:pt x="24" y="51"/>
                  <a:pt x="24" y="51"/>
                </a:cubicBezTo>
                <a:cubicBezTo>
                  <a:pt x="25" y="51"/>
                  <a:pt x="25" y="51"/>
                  <a:pt x="25" y="52"/>
                </a:cubicBezTo>
                <a:cubicBezTo>
                  <a:pt x="25" y="52"/>
                  <a:pt x="25" y="52"/>
                  <a:pt x="25" y="53"/>
                </a:cubicBezTo>
                <a:close/>
                <a:moveTo>
                  <a:pt x="39" y="28"/>
                </a:moveTo>
                <a:cubicBezTo>
                  <a:pt x="38" y="28"/>
                  <a:pt x="36" y="28"/>
                  <a:pt x="36" y="27"/>
                </a:cubicBezTo>
                <a:cubicBezTo>
                  <a:pt x="35" y="27"/>
                  <a:pt x="34" y="27"/>
                  <a:pt x="34" y="27"/>
                </a:cubicBezTo>
                <a:cubicBezTo>
                  <a:pt x="35" y="23"/>
                  <a:pt x="35" y="23"/>
                  <a:pt x="35" y="23"/>
                </a:cubicBezTo>
                <a:cubicBezTo>
                  <a:pt x="36" y="23"/>
                  <a:pt x="36" y="23"/>
                  <a:pt x="37" y="23"/>
                </a:cubicBezTo>
                <a:cubicBezTo>
                  <a:pt x="37" y="23"/>
                  <a:pt x="38" y="23"/>
                  <a:pt x="39" y="23"/>
                </a:cubicBezTo>
                <a:cubicBezTo>
                  <a:pt x="43" y="23"/>
                  <a:pt x="46" y="20"/>
                  <a:pt x="46" y="16"/>
                </a:cubicBezTo>
                <a:cubicBezTo>
                  <a:pt x="46" y="16"/>
                  <a:pt x="46" y="16"/>
                  <a:pt x="46" y="16"/>
                </a:cubicBezTo>
                <a:cubicBezTo>
                  <a:pt x="45" y="17"/>
                  <a:pt x="43" y="18"/>
                  <a:pt x="41" y="18"/>
                </a:cubicBezTo>
                <a:cubicBezTo>
                  <a:pt x="36" y="18"/>
                  <a:pt x="33" y="14"/>
                  <a:pt x="33" y="9"/>
                </a:cubicBezTo>
                <a:cubicBezTo>
                  <a:pt x="33" y="4"/>
                  <a:pt x="36" y="0"/>
                  <a:pt x="42" y="0"/>
                </a:cubicBezTo>
                <a:cubicBezTo>
                  <a:pt x="47" y="0"/>
                  <a:pt x="52" y="5"/>
                  <a:pt x="52" y="13"/>
                </a:cubicBezTo>
                <a:cubicBezTo>
                  <a:pt x="52" y="20"/>
                  <a:pt x="48" y="28"/>
                  <a:pt x="39" y="28"/>
                </a:cubicBezTo>
                <a:close/>
                <a:moveTo>
                  <a:pt x="51" y="64"/>
                </a:moveTo>
                <a:cubicBezTo>
                  <a:pt x="34" y="64"/>
                  <a:pt x="34" y="64"/>
                  <a:pt x="34" y="64"/>
                </a:cubicBezTo>
                <a:cubicBezTo>
                  <a:pt x="34" y="60"/>
                  <a:pt x="34" y="60"/>
                  <a:pt x="34" y="60"/>
                </a:cubicBezTo>
                <a:cubicBezTo>
                  <a:pt x="40" y="60"/>
                  <a:pt x="40" y="60"/>
                  <a:pt x="40" y="60"/>
                </a:cubicBezTo>
                <a:cubicBezTo>
                  <a:pt x="40" y="45"/>
                  <a:pt x="40" y="45"/>
                  <a:pt x="40" y="45"/>
                </a:cubicBezTo>
                <a:cubicBezTo>
                  <a:pt x="40" y="44"/>
                  <a:pt x="40" y="44"/>
                  <a:pt x="40" y="44"/>
                </a:cubicBezTo>
                <a:cubicBezTo>
                  <a:pt x="40" y="43"/>
                  <a:pt x="40" y="43"/>
                  <a:pt x="40" y="43"/>
                </a:cubicBezTo>
                <a:cubicBezTo>
                  <a:pt x="40" y="43"/>
                  <a:pt x="40" y="43"/>
                  <a:pt x="40" y="43"/>
                </a:cubicBezTo>
                <a:cubicBezTo>
                  <a:pt x="40" y="43"/>
                  <a:pt x="40" y="43"/>
                  <a:pt x="40" y="43"/>
                </a:cubicBezTo>
                <a:cubicBezTo>
                  <a:pt x="39" y="44"/>
                  <a:pt x="39" y="44"/>
                  <a:pt x="39" y="45"/>
                </a:cubicBezTo>
                <a:cubicBezTo>
                  <a:pt x="37" y="47"/>
                  <a:pt x="37" y="47"/>
                  <a:pt x="37" y="47"/>
                </a:cubicBezTo>
                <a:cubicBezTo>
                  <a:pt x="34" y="44"/>
                  <a:pt x="34" y="44"/>
                  <a:pt x="34" y="44"/>
                </a:cubicBezTo>
                <a:cubicBezTo>
                  <a:pt x="40" y="37"/>
                  <a:pt x="40" y="37"/>
                  <a:pt x="40" y="37"/>
                </a:cubicBezTo>
                <a:cubicBezTo>
                  <a:pt x="45" y="37"/>
                  <a:pt x="45" y="37"/>
                  <a:pt x="45" y="37"/>
                </a:cubicBezTo>
                <a:cubicBezTo>
                  <a:pt x="45" y="60"/>
                  <a:pt x="45" y="60"/>
                  <a:pt x="45" y="60"/>
                </a:cubicBezTo>
                <a:cubicBezTo>
                  <a:pt x="51" y="60"/>
                  <a:pt x="51" y="60"/>
                  <a:pt x="51" y="60"/>
                </a:cubicBezTo>
                <a:lnTo>
                  <a:pt x="51" y="64"/>
                </a:lnTo>
                <a:close/>
                <a:moveTo>
                  <a:pt x="42" y="5"/>
                </a:moveTo>
                <a:cubicBezTo>
                  <a:pt x="39" y="5"/>
                  <a:pt x="38" y="7"/>
                  <a:pt x="38" y="9"/>
                </a:cubicBezTo>
                <a:cubicBezTo>
                  <a:pt x="38" y="12"/>
                  <a:pt x="39" y="14"/>
                  <a:pt x="43" y="14"/>
                </a:cubicBezTo>
                <a:cubicBezTo>
                  <a:pt x="45" y="14"/>
                  <a:pt x="47" y="13"/>
                  <a:pt x="47" y="11"/>
                </a:cubicBezTo>
                <a:cubicBezTo>
                  <a:pt x="47" y="8"/>
                  <a:pt x="44" y="5"/>
                  <a:pt x="4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133">
            <a:extLst>
              <a:ext uri="{FF2B5EF4-FFF2-40B4-BE49-F238E27FC236}">
                <a16:creationId xmlns:a16="http://schemas.microsoft.com/office/drawing/2014/main" id="{05CFBBCF-F714-4650-B805-104EE19738F8}"/>
              </a:ext>
            </a:extLst>
          </p:cNvPr>
          <p:cNvSpPr>
            <a:spLocks noEditPoints="1"/>
          </p:cNvSpPr>
          <p:nvPr/>
        </p:nvSpPr>
        <p:spPr bwMode="auto">
          <a:xfrm>
            <a:off x="3392253" y="8120417"/>
            <a:ext cx="679314" cy="631549"/>
          </a:xfrm>
          <a:custGeom>
            <a:avLst/>
            <a:gdLst>
              <a:gd name="T0" fmla="*/ 203200 w 59"/>
              <a:gd name="T1" fmla="*/ 154564 h 55"/>
              <a:gd name="T2" fmla="*/ 199756 w 59"/>
              <a:gd name="T3" fmla="*/ 157999 h 55"/>
              <a:gd name="T4" fmla="*/ 172203 w 59"/>
              <a:gd name="T5" fmla="*/ 157999 h 55"/>
              <a:gd name="T6" fmla="*/ 172203 w 59"/>
              <a:gd name="T7" fmla="*/ 178608 h 55"/>
              <a:gd name="T8" fmla="*/ 161871 w 59"/>
              <a:gd name="T9" fmla="*/ 188912 h 55"/>
              <a:gd name="T10" fmla="*/ 41329 w 59"/>
              <a:gd name="T11" fmla="*/ 188912 h 55"/>
              <a:gd name="T12" fmla="*/ 30997 w 59"/>
              <a:gd name="T13" fmla="*/ 178608 h 55"/>
              <a:gd name="T14" fmla="*/ 30997 w 59"/>
              <a:gd name="T15" fmla="*/ 157999 h 55"/>
              <a:gd name="T16" fmla="*/ 3444 w 59"/>
              <a:gd name="T17" fmla="*/ 157999 h 55"/>
              <a:gd name="T18" fmla="*/ 0 w 59"/>
              <a:gd name="T19" fmla="*/ 154564 h 55"/>
              <a:gd name="T20" fmla="*/ 0 w 59"/>
              <a:gd name="T21" fmla="*/ 103043 h 55"/>
              <a:gd name="T22" fmla="*/ 24108 w 59"/>
              <a:gd name="T23" fmla="*/ 79000 h 55"/>
              <a:gd name="T24" fmla="*/ 30997 w 59"/>
              <a:gd name="T25" fmla="*/ 79000 h 55"/>
              <a:gd name="T26" fmla="*/ 30997 w 59"/>
              <a:gd name="T27" fmla="*/ 13739 h 55"/>
              <a:gd name="T28" fmla="*/ 41329 w 59"/>
              <a:gd name="T29" fmla="*/ 0 h 55"/>
              <a:gd name="T30" fmla="*/ 123986 w 59"/>
              <a:gd name="T31" fmla="*/ 0 h 55"/>
              <a:gd name="T32" fmla="*/ 144651 w 59"/>
              <a:gd name="T33" fmla="*/ 10304 h 55"/>
              <a:gd name="T34" fmla="*/ 165315 w 59"/>
              <a:gd name="T35" fmla="*/ 27478 h 55"/>
              <a:gd name="T36" fmla="*/ 172203 w 59"/>
              <a:gd name="T37" fmla="*/ 48087 h 55"/>
              <a:gd name="T38" fmla="*/ 172203 w 59"/>
              <a:gd name="T39" fmla="*/ 79000 h 55"/>
              <a:gd name="T40" fmla="*/ 179092 w 59"/>
              <a:gd name="T41" fmla="*/ 79000 h 55"/>
              <a:gd name="T42" fmla="*/ 203200 w 59"/>
              <a:gd name="T43" fmla="*/ 103043 h 55"/>
              <a:gd name="T44" fmla="*/ 203200 w 59"/>
              <a:gd name="T45" fmla="*/ 154564 h 55"/>
              <a:gd name="T46" fmla="*/ 154983 w 59"/>
              <a:gd name="T47" fmla="*/ 96173 h 55"/>
              <a:gd name="T48" fmla="*/ 154983 w 59"/>
              <a:gd name="T49" fmla="*/ 48087 h 55"/>
              <a:gd name="T50" fmla="*/ 137763 w 59"/>
              <a:gd name="T51" fmla="*/ 48087 h 55"/>
              <a:gd name="T52" fmla="*/ 123986 w 59"/>
              <a:gd name="T53" fmla="*/ 37782 h 55"/>
              <a:gd name="T54" fmla="*/ 123986 w 59"/>
              <a:gd name="T55" fmla="*/ 17174 h 55"/>
              <a:gd name="T56" fmla="*/ 44773 w 59"/>
              <a:gd name="T57" fmla="*/ 17174 h 55"/>
              <a:gd name="T58" fmla="*/ 44773 w 59"/>
              <a:gd name="T59" fmla="*/ 96173 h 55"/>
              <a:gd name="T60" fmla="*/ 154983 w 59"/>
              <a:gd name="T61" fmla="*/ 96173 h 55"/>
              <a:gd name="T62" fmla="*/ 154983 w 59"/>
              <a:gd name="T63" fmla="*/ 175173 h 55"/>
              <a:gd name="T64" fmla="*/ 154983 w 59"/>
              <a:gd name="T65" fmla="*/ 140825 h 55"/>
              <a:gd name="T66" fmla="*/ 44773 w 59"/>
              <a:gd name="T67" fmla="*/ 140825 h 55"/>
              <a:gd name="T68" fmla="*/ 44773 w 59"/>
              <a:gd name="T69" fmla="*/ 175173 h 55"/>
              <a:gd name="T70" fmla="*/ 154983 w 59"/>
              <a:gd name="T71" fmla="*/ 175173 h 55"/>
              <a:gd name="T72" fmla="*/ 179092 w 59"/>
              <a:gd name="T73" fmla="*/ 96173 h 55"/>
              <a:gd name="T74" fmla="*/ 172203 w 59"/>
              <a:gd name="T75" fmla="*/ 103043 h 55"/>
              <a:gd name="T76" fmla="*/ 179092 w 59"/>
              <a:gd name="T77" fmla="*/ 109912 h 55"/>
              <a:gd name="T78" fmla="*/ 189424 w 59"/>
              <a:gd name="T79" fmla="*/ 103043 h 55"/>
              <a:gd name="T80" fmla="*/ 179092 w 59"/>
              <a:gd name="T81" fmla="*/ 96173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9" h="55">
                <a:moveTo>
                  <a:pt x="59" y="45"/>
                </a:moveTo>
                <a:cubicBezTo>
                  <a:pt x="59" y="45"/>
                  <a:pt x="59" y="46"/>
                  <a:pt x="58" y="46"/>
                </a:cubicBezTo>
                <a:cubicBezTo>
                  <a:pt x="50" y="46"/>
                  <a:pt x="50" y="46"/>
                  <a:pt x="50" y="46"/>
                </a:cubicBezTo>
                <a:cubicBezTo>
                  <a:pt x="50" y="52"/>
                  <a:pt x="50" y="52"/>
                  <a:pt x="50" y="52"/>
                </a:cubicBezTo>
                <a:cubicBezTo>
                  <a:pt x="50" y="54"/>
                  <a:pt x="48" y="55"/>
                  <a:pt x="47" y="55"/>
                </a:cubicBezTo>
                <a:cubicBezTo>
                  <a:pt x="12" y="55"/>
                  <a:pt x="12" y="55"/>
                  <a:pt x="12" y="55"/>
                </a:cubicBezTo>
                <a:cubicBezTo>
                  <a:pt x="10" y="55"/>
                  <a:pt x="9" y="54"/>
                  <a:pt x="9" y="52"/>
                </a:cubicBezTo>
                <a:cubicBezTo>
                  <a:pt x="9" y="46"/>
                  <a:pt x="9" y="46"/>
                  <a:pt x="9" y="46"/>
                </a:cubicBezTo>
                <a:cubicBezTo>
                  <a:pt x="1" y="46"/>
                  <a:pt x="1" y="46"/>
                  <a:pt x="1" y="46"/>
                </a:cubicBezTo>
                <a:cubicBezTo>
                  <a:pt x="0" y="46"/>
                  <a:pt x="0" y="45"/>
                  <a:pt x="0" y="45"/>
                </a:cubicBezTo>
                <a:cubicBezTo>
                  <a:pt x="0" y="30"/>
                  <a:pt x="0" y="30"/>
                  <a:pt x="0" y="30"/>
                </a:cubicBezTo>
                <a:cubicBezTo>
                  <a:pt x="0" y="26"/>
                  <a:pt x="3" y="23"/>
                  <a:pt x="7" y="23"/>
                </a:cubicBezTo>
                <a:cubicBezTo>
                  <a:pt x="9" y="23"/>
                  <a:pt x="9" y="23"/>
                  <a:pt x="9" y="23"/>
                </a:cubicBezTo>
                <a:cubicBezTo>
                  <a:pt x="9" y="4"/>
                  <a:pt x="9" y="4"/>
                  <a:pt x="9" y="4"/>
                </a:cubicBezTo>
                <a:cubicBezTo>
                  <a:pt x="9" y="2"/>
                  <a:pt x="10" y="0"/>
                  <a:pt x="12" y="0"/>
                </a:cubicBezTo>
                <a:cubicBezTo>
                  <a:pt x="36" y="0"/>
                  <a:pt x="36" y="0"/>
                  <a:pt x="36" y="0"/>
                </a:cubicBezTo>
                <a:cubicBezTo>
                  <a:pt x="38" y="0"/>
                  <a:pt x="41" y="1"/>
                  <a:pt x="42" y="3"/>
                </a:cubicBezTo>
                <a:cubicBezTo>
                  <a:pt x="48" y="8"/>
                  <a:pt x="48" y="8"/>
                  <a:pt x="48" y="8"/>
                </a:cubicBezTo>
                <a:cubicBezTo>
                  <a:pt x="49" y="10"/>
                  <a:pt x="50" y="12"/>
                  <a:pt x="50" y="14"/>
                </a:cubicBezTo>
                <a:cubicBezTo>
                  <a:pt x="50" y="23"/>
                  <a:pt x="50" y="23"/>
                  <a:pt x="50" y="23"/>
                </a:cubicBezTo>
                <a:cubicBezTo>
                  <a:pt x="52" y="23"/>
                  <a:pt x="52" y="23"/>
                  <a:pt x="52" y="23"/>
                </a:cubicBezTo>
                <a:cubicBezTo>
                  <a:pt x="56" y="23"/>
                  <a:pt x="59" y="26"/>
                  <a:pt x="59" y="30"/>
                </a:cubicBezTo>
                <a:lnTo>
                  <a:pt x="59" y="45"/>
                </a:lnTo>
                <a:close/>
                <a:moveTo>
                  <a:pt x="45" y="28"/>
                </a:moveTo>
                <a:cubicBezTo>
                  <a:pt x="45" y="14"/>
                  <a:pt x="45" y="14"/>
                  <a:pt x="45" y="14"/>
                </a:cubicBezTo>
                <a:cubicBezTo>
                  <a:pt x="40" y="14"/>
                  <a:pt x="40" y="14"/>
                  <a:pt x="40" y="14"/>
                </a:cubicBezTo>
                <a:cubicBezTo>
                  <a:pt x="38" y="14"/>
                  <a:pt x="36" y="13"/>
                  <a:pt x="36" y="11"/>
                </a:cubicBezTo>
                <a:cubicBezTo>
                  <a:pt x="36" y="5"/>
                  <a:pt x="36" y="5"/>
                  <a:pt x="36" y="5"/>
                </a:cubicBezTo>
                <a:cubicBezTo>
                  <a:pt x="13" y="5"/>
                  <a:pt x="13" y="5"/>
                  <a:pt x="13" y="5"/>
                </a:cubicBezTo>
                <a:cubicBezTo>
                  <a:pt x="13" y="28"/>
                  <a:pt x="13" y="28"/>
                  <a:pt x="13" y="28"/>
                </a:cubicBezTo>
                <a:lnTo>
                  <a:pt x="45" y="28"/>
                </a:lnTo>
                <a:close/>
                <a:moveTo>
                  <a:pt x="45" y="51"/>
                </a:moveTo>
                <a:cubicBezTo>
                  <a:pt x="45" y="41"/>
                  <a:pt x="45" y="41"/>
                  <a:pt x="45" y="41"/>
                </a:cubicBezTo>
                <a:cubicBezTo>
                  <a:pt x="13" y="41"/>
                  <a:pt x="13" y="41"/>
                  <a:pt x="13" y="41"/>
                </a:cubicBezTo>
                <a:cubicBezTo>
                  <a:pt x="13" y="51"/>
                  <a:pt x="13" y="51"/>
                  <a:pt x="13" y="51"/>
                </a:cubicBezTo>
                <a:lnTo>
                  <a:pt x="45" y="51"/>
                </a:lnTo>
                <a:close/>
                <a:moveTo>
                  <a:pt x="52" y="28"/>
                </a:moveTo>
                <a:cubicBezTo>
                  <a:pt x="51" y="28"/>
                  <a:pt x="50" y="29"/>
                  <a:pt x="50" y="30"/>
                </a:cubicBezTo>
                <a:cubicBezTo>
                  <a:pt x="50" y="31"/>
                  <a:pt x="51" y="32"/>
                  <a:pt x="52" y="32"/>
                </a:cubicBezTo>
                <a:cubicBezTo>
                  <a:pt x="54" y="32"/>
                  <a:pt x="55" y="31"/>
                  <a:pt x="55" y="30"/>
                </a:cubicBezTo>
                <a:cubicBezTo>
                  <a:pt x="55" y="29"/>
                  <a:pt x="54" y="28"/>
                  <a:pt x="52"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81">
            <a:extLst>
              <a:ext uri="{FF2B5EF4-FFF2-40B4-BE49-F238E27FC236}">
                <a16:creationId xmlns:a16="http://schemas.microsoft.com/office/drawing/2014/main" id="{349788C6-FD88-4A6F-9C16-A61048DBA0A9}"/>
              </a:ext>
            </a:extLst>
          </p:cNvPr>
          <p:cNvSpPr>
            <a:spLocks noEditPoints="1"/>
          </p:cNvSpPr>
          <p:nvPr/>
        </p:nvSpPr>
        <p:spPr bwMode="auto">
          <a:xfrm>
            <a:off x="15349639" y="7154268"/>
            <a:ext cx="491623" cy="314780"/>
          </a:xfrm>
          <a:custGeom>
            <a:avLst/>
            <a:gdLst>
              <a:gd name="T0" fmla="*/ 217215 w 64"/>
              <a:gd name="T1" fmla="*/ 79259 h 41"/>
              <a:gd name="T2" fmla="*/ 110332 w 64"/>
              <a:gd name="T3" fmla="*/ 141288 h 41"/>
              <a:gd name="T4" fmla="*/ 0 w 64"/>
              <a:gd name="T5" fmla="*/ 79259 h 41"/>
              <a:gd name="T6" fmla="*/ 0 w 64"/>
              <a:gd name="T7" fmla="*/ 72367 h 41"/>
              <a:gd name="T8" fmla="*/ 0 w 64"/>
              <a:gd name="T9" fmla="*/ 62029 h 41"/>
              <a:gd name="T10" fmla="*/ 110332 w 64"/>
              <a:gd name="T11" fmla="*/ 0 h 41"/>
              <a:gd name="T12" fmla="*/ 217215 w 64"/>
              <a:gd name="T13" fmla="*/ 62029 h 41"/>
              <a:gd name="T14" fmla="*/ 220663 w 64"/>
              <a:gd name="T15" fmla="*/ 72367 h 41"/>
              <a:gd name="T16" fmla="*/ 217215 w 64"/>
              <a:gd name="T17" fmla="*/ 79259 h 41"/>
              <a:gd name="T18" fmla="*/ 158602 w 64"/>
              <a:gd name="T19" fmla="*/ 27568 h 41"/>
              <a:gd name="T20" fmla="*/ 165497 w 64"/>
              <a:gd name="T21" fmla="*/ 55137 h 41"/>
              <a:gd name="T22" fmla="*/ 110332 w 64"/>
              <a:gd name="T23" fmla="*/ 110274 h 41"/>
              <a:gd name="T24" fmla="*/ 55166 w 64"/>
              <a:gd name="T25" fmla="*/ 55137 h 41"/>
              <a:gd name="T26" fmla="*/ 62061 w 64"/>
              <a:gd name="T27" fmla="*/ 27568 h 41"/>
              <a:gd name="T28" fmla="*/ 13791 w 64"/>
              <a:gd name="T29" fmla="*/ 72367 h 41"/>
              <a:gd name="T30" fmla="*/ 110332 w 64"/>
              <a:gd name="T31" fmla="*/ 127504 h 41"/>
              <a:gd name="T32" fmla="*/ 203424 w 64"/>
              <a:gd name="T33" fmla="*/ 72367 h 41"/>
              <a:gd name="T34" fmla="*/ 158602 w 64"/>
              <a:gd name="T35" fmla="*/ 27568 h 41"/>
              <a:gd name="T36" fmla="*/ 110332 w 64"/>
              <a:gd name="T37" fmla="*/ 17230 h 41"/>
              <a:gd name="T38" fmla="*/ 72405 w 64"/>
              <a:gd name="T39" fmla="*/ 55137 h 41"/>
              <a:gd name="T40" fmla="*/ 79301 w 64"/>
              <a:gd name="T41" fmla="*/ 62029 h 41"/>
              <a:gd name="T42" fmla="*/ 82749 w 64"/>
              <a:gd name="T43" fmla="*/ 55137 h 41"/>
              <a:gd name="T44" fmla="*/ 110332 w 64"/>
              <a:gd name="T45" fmla="*/ 31014 h 41"/>
              <a:gd name="T46" fmla="*/ 113779 w 64"/>
              <a:gd name="T47" fmla="*/ 24122 h 41"/>
              <a:gd name="T48" fmla="*/ 110332 w 64"/>
              <a:gd name="T49" fmla="*/ 17230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41">
                <a:moveTo>
                  <a:pt x="63" y="23"/>
                </a:moveTo>
                <a:cubicBezTo>
                  <a:pt x="56" y="34"/>
                  <a:pt x="44" y="41"/>
                  <a:pt x="32" y="41"/>
                </a:cubicBezTo>
                <a:cubicBezTo>
                  <a:pt x="19" y="41"/>
                  <a:pt x="7" y="34"/>
                  <a:pt x="0" y="23"/>
                </a:cubicBezTo>
                <a:cubicBezTo>
                  <a:pt x="0" y="23"/>
                  <a:pt x="0" y="22"/>
                  <a:pt x="0" y="21"/>
                </a:cubicBezTo>
                <a:cubicBezTo>
                  <a:pt x="0" y="20"/>
                  <a:pt x="0" y="19"/>
                  <a:pt x="0" y="18"/>
                </a:cubicBezTo>
                <a:cubicBezTo>
                  <a:pt x="7" y="8"/>
                  <a:pt x="19" y="0"/>
                  <a:pt x="32" y="0"/>
                </a:cubicBezTo>
                <a:cubicBezTo>
                  <a:pt x="44" y="0"/>
                  <a:pt x="56" y="8"/>
                  <a:pt x="63" y="18"/>
                </a:cubicBezTo>
                <a:cubicBezTo>
                  <a:pt x="63" y="19"/>
                  <a:pt x="64" y="20"/>
                  <a:pt x="64" y="21"/>
                </a:cubicBezTo>
                <a:cubicBezTo>
                  <a:pt x="64" y="22"/>
                  <a:pt x="63" y="23"/>
                  <a:pt x="63" y="23"/>
                </a:cubicBezTo>
                <a:close/>
                <a:moveTo>
                  <a:pt x="46" y="8"/>
                </a:moveTo>
                <a:cubicBezTo>
                  <a:pt x="47" y="11"/>
                  <a:pt x="48" y="13"/>
                  <a:pt x="48" y="16"/>
                </a:cubicBezTo>
                <a:cubicBezTo>
                  <a:pt x="48" y="25"/>
                  <a:pt x="41" y="32"/>
                  <a:pt x="32" y="32"/>
                </a:cubicBezTo>
                <a:cubicBezTo>
                  <a:pt x="23" y="32"/>
                  <a:pt x="16" y="25"/>
                  <a:pt x="16" y="16"/>
                </a:cubicBezTo>
                <a:cubicBezTo>
                  <a:pt x="16" y="13"/>
                  <a:pt x="17" y="11"/>
                  <a:pt x="18" y="8"/>
                </a:cubicBezTo>
                <a:cubicBezTo>
                  <a:pt x="12" y="11"/>
                  <a:pt x="8" y="16"/>
                  <a:pt x="4" y="21"/>
                </a:cubicBezTo>
                <a:cubicBezTo>
                  <a:pt x="10" y="30"/>
                  <a:pt x="20" y="37"/>
                  <a:pt x="32" y="37"/>
                </a:cubicBezTo>
                <a:cubicBezTo>
                  <a:pt x="43" y="37"/>
                  <a:pt x="53" y="30"/>
                  <a:pt x="59" y="21"/>
                </a:cubicBezTo>
                <a:cubicBezTo>
                  <a:pt x="56" y="16"/>
                  <a:pt x="51" y="11"/>
                  <a:pt x="46" y="8"/>
                </a:cubicBezTo>
                <a:close/>
                <a:moveTo>
                  <a:pt x="32" y="5"/>
                </a:moveTo>
                <a:cubicBezTo>
                  <a:pt x="26" y="5"/>
                  <a:pt x="21" y="10"/>
                  <a:pt x="21" y="16"/>
                </a:cubicBezTo>
                <a:cubicBezTo>
                  <a:pt x="21" y="17"/>
                  <a:pt x="22" y="18"/>
                  <a:pt x="23" y="18"/>
                </a:cubicBezTo>
                <a:cubicBezTo>
                  <a:pt x="24" y="18"/>
                  <a:pt x="24" y="17"/>
                  <a:pt x="24" y="16"/>
                </a:cubicBezTo>
                <a:cubicBezTo>
                  <a:pt x="24" y="12"/>
                  <a:pt x="28" y="9"/>
                  <a:pt x="32" y="9"/>
                </a:cubicBezTo>
                <a:cubicBezTo>
                  <a:pt x="33" y="9"/>
                  <a:pt x="33" y="8"/>
                  <a:pt x="33" y="7"/>
                </a:cubicBezTo>
                <a:cubicBezTo>
                  <a:pt x="33" y="6"/>
                  <a:pt x="33" y="5"/>
                  <a:pt x="3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46">
            <a:extLst>
              <a:ext uri="{FF2B5EF4-FFF2-40B4-BE49-F238E27FC236}">
                <a16:creationId xmlns:a16="http://schemas.microsoft.com/office/drawing/2014/main" id="{B218BA3A-DCF1-4EA8-8A67-2CB21734F7C8}"/>
              </a:ext>
            </a:extLst>
          </p:cNvPr>
          <p:cNvSpPr>
            <a:spLocks noEditPoints="1"/>
          </p:cNvSpPr>
          <p:nvPr/>
        </p:nvSpPr>
        <p:spPr bwMode="auto">
          <a:xfrm>
            <a:off x="10131763" y="8331082"/>
            <a:ext cx="420884" cy="420884"/>
          </a:xfrm>
          <a:custGeom>
            <a:avLst/>
            <a:gdLst>
              <a:gd name="T0" fmla="*/ 188912 w 55"/>
              <a:gd name="T1" fmla="*/ 151130 h 55"/>
              <a:gd name="T2" fmla="*/ 151130 w 55"/>
              <a:gd name="T3" fmla="*/ 188912 h 55"/>
              <a:gd name="T4" fmla="*/ 34348 w 55"/>
              <a:gd name="T5" fmla="*/ 188912 h 55"/>
              <a:gd name="T6" fmla="*/ 0 w 55"/>
              <a:gd name="T7" fmla="*/ 151130 h 55"/>
              <a:gd name="T8" fmla="*/ 0 w 55"/>
              <a:gd name="T9" fmla="*/ 34348 h 55"/>
              <a:gd name="T10" fmla="*/ 34348 w 55"/>
              <a:gd name="T11" fmla="*/ 0 h 55"/>
              <a:gd name="T12" fmla="*/ 151130 w 55"/>
              <a:gd name="T13" fmla="*/ 0 h 55"/>
              <a:gd name="T14" fmla="*/ 188912 w 55"/>
              <a:gd name="T15" fmla="*/ 34348 h 55"/>
              <a:gd name="T16" fmla="*/ 188912 w 55"/>
              <a:gd name="T17" fmla="*/ 151130 h 55"/>
              <a:gd name="T18" fmla="*/ 157999 w 55"/>
              <a:gd name="T19" fmla="*/ 68695 h 55"/>
              <a:gd name="T20" fmla="*/ 157999 w 55"/>
              <a:gd name="T21" fmla="*/ 58391 h 55"/>
              <a:gd name="T22" fmla="*/ 144260 w 55"/>
              <a:gd name="T23" fmla="*/ 44652 h 55"/>
              <a:gd name="T24" fmla="*/ 133956 w 55"/>
              <a:gd name="T25" fmla="*/ 44652 h 55"/>
              <a:gd name="T26" fmla="*/ 79000 w 55"/>
              <a:gd name="T27" fmla="*/ 103043 h 55"/>
              <a:gd name="T28" fmla="*/ 51521 w 55"/>
              <a:gd name="T29" fmla="*/ 75565 h 55"/>
              <a:gd name="T30" fmla="*/ 41217 w 55"/>
              <a:gd name="T31" fmla="*/ 75565 h 55"/>
              <a:gd name="T32" fmla="*/ 27478 w 55"/>
              <a:gd name="T33" fmla="*/ 89304 h 55"/>
              <a:gd name="T34" fmla="*/ 27478 w 55"/>
              <a:gd name="T35" fmla="*/ 99608 h 55"/>
              <a:gd name="T36" fmla="*/ 72130 w 55"/>
              <a:gd name="T37" fmla="*/ 144260 h 55"/>
              <a:gd name="T38" fmla="*/ 82434 w 55"/>
              <a:gd name="T39" fmla="*/ 144260 h 55"/>
              <a:gd name="T40" fmla="*/ 157999 w 55"/>
              <a:gd name="T41" fmla="*/ 68695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82">
            <a:extLst>
              <a:ext uri="{FF2B5EF4-FFF2-40B4-BE49-F238E27FC236}">
                <a16:creationId xmlns:a16="http://schemas.microsoft.com/office/drawing/2014/main" id="{5183F68F-821A-49C9-AE72-D39D71241652}"/>
              </a:ext>
            </a:extLst>
          </p:cNvPr>
          <p:cNvSpPr>
            <a:spLocks noEditPoints="1"/>
          </p:cNvSpPr>
          <p:nvPr/>
        </p:nvSpPr>
        <p:spPr bwMode="auto">
          <a:xfrm>
            <a:off x="16623333" y="9182358"/>
            <a:ext cx="495159" cy="505770"/>
          </a:xfrm>
          <a:custGeom>
            <a:avLst/>
            <a:gdLst>
              <a:gd name="T0" fmla="*/ 205154 w 65"/>
              <a:gd name="T1" fmla="*/ 72231 h 66"/>
              <a:gd name="T2" fmla="*/ 177800 w 65"/>
              <a:gd name="T3" fmla="*/ 99748 h 66"/>
              <a:gd name="T4" fmla="*/ 191477 w 65"/>
              <a:gd name="T5" fmla="*/ 113507 h 66"/>
              <a:gd name="T6" fmla="*/ 191477 w 65"/>
              <a:gd name="T7" fmla="*/ 116946 h 66"/>
              <a:gd name="T8" fmla="*/ 167542 w 65"/>
              <a:gd name="T9" fmla="*/ 144463 h 66"/>
              <a:gd name="T10" fmla="*/ 160704 w 65"/>
              <a:gd name="T11" fmla="*/ 144463 h 66"/>
              <a:gd name="T12" fmla="*/ 147027 w 65"/>
              <a:gd name="T13" fmla="*/ 130704 h 66"/>
              <a:gd name="T14" fmla="*/ 75223 w 65"/>
              <a:gd name="T15" fmla="*/ 206375 h 66"/>
              <a:gd name="T16" fmla="*/ 61546 w 65"/>
              <a:gd name="T17" fmla="*/ 209815 h 66"/>
              <a:gd name="T18" fmla="*/ 37612 w 65"/>
              <a:gd name="T19" fmla="*/ 209815 h 66"/>
              <a:gd name="T20" fmla="*/ 6838 w 65"/>
              <a:gd name="T21" fmla="*/ 227013 h 66"/>
              <a:gd name="T22" fmla="*/ 0 w 65"/>
              <a:gd name="T23" fmla="*/ 216694 h 66"/>
              <a:gd name="T24" fmla="*/ 13677 w 65"/>
              <a:gd name="T25" fmla="*/ 185738 h 66"/>
              <a:gd name="T26" fmla="*/ 13677 w 65"/>
              <a:gd name="T27" fmla="*/ 161661 h 66"/>
              <a:gd name="T28" fmla="*/ 20515 w 65"/>
              <a:gd name="T29" fmla="*/ 151342 h 66"/>
              <a:gd name="T30" fmla="*/ 92319 w 65"/>
              <a:gd name="T31" fmla="*/ 75671 h 66"/>
              <a:gd name="T32" fmla="*/ 78642 w 65"/>
              <a:gd name="T33" fmla="*/ 61913 h 66"/>
              <a:gd name="T34" fmla="*/ 78642 w 65"/>
              <a:gd name="T35" fmla="*/ 58473 h 66"/>
              <a:gd name="T36" fmla="*/ 105996 w 65"/>
              <a:gd name="T37" fmla="*/ 30956 h 66"/>
              <a:gd name="T38" fmla="*/ 112835 w 65"/>
              <a:gd name="T39" fmla="*/ 30956 h 66"/>
              <a:gd name="T40" fmla="*/ 123092 w 65"/>
              <a:gd name="T41" fmla="*/ 44715 h 66"/>
              <a:gd name="T42" fmla="*/ 150446 w 65"/>
              <a:gd name="T43" fmla="*/ 17198 h 66"/>
              <a:gd name="T44" fmla="*/ 205154 w 65"/>
              <a:gd name="T45" fmla="*/ 17198 h 66"/>
              <a:gd name="T46" fmla="*/ 205154 w 65"/>
              <a:gd name="T47" fmla="*/ 72231 h 66"/>
              <a:gd name="T48" fmla="*/ 133350 w 65"/>
              <a:gd name="T49" fmla="*/ 116946 h 66"/>
              <a:gd name="T50" fmla="*/ 109415 w 65"/>
              <a:gd name="T51" fmla="*/ 92869 h 66"/>
              <a:gd name="T52" fmla="*/ 37612 w 65"/>
              <a:gd name="T53" fmla="*/ 161661 h 66"/>
              <a:gd name="T54" fmla="*/ 37612 w 65"/>
              <a:gd name="T55" fmla="*/ 185738 h 66"/>
              <a:gd name="T56" fmla="*/ 61546 w 65"/>
              <a:gd name="T57" fmla="*/ 185738 h 66"/>
              <a:gd name="T58" fmla="*/ 133350 w 65"/>
              <a:gd name="T59" fmla="*/ 116946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5" h="66">
                <a:moveTo>
                  <a:pt x="60" y="21"/>
                </a:moveTo>
                <a:cubicBezTo>
                  <a:pt x="52" y="29"/>
                  <a:pt x="52" y="29"/>
                  <a:pt x="52" y="29"/>
                </a:cubicBezTo>
                <a:cubicBezTo>
                  <a:pt x="56" y="33"/>
                  <a:pt x="56" y="33"/>
                  <a:pt x="56" y="33"/>
                </a:cubicBezTo>
                <a:cubicBezTo>
                  <a:pt x="57" y="33"/>
                  <a:pt x="57" y="34"/>
                  <a:pt x="56" y="34"/>
                </a:cubicBezTo>
                <a:cubicBezTo>
                  <a:pt x="49" y="42"/>
                  <a:pt x="49" y="42"/>
                  <a:pt x="49" y="42"/>
                </a:cubicBezTo>
                <a:cubicBezTo>
                  <a:pt x="48" y="42"/>
                  <a:pt x="47" y="42"/>
                  <a:pt x="47" y="42"/>
                </a:cubicBezTo>
                <a:cubicBezTo>
                  <a:pt x="43" y="38"/>
                  <a:pt x="43" y="38"/>
                  <a:pt x="43" y="38"/>
                </a:cubicBezTo>
                <a:cubicBezTo>
                  <a:pt x="22" y="60"/>
                  <a:pt x="22" y="60"/>
                  <a:pt x="22" y="60"/>
                </a:cubicBezTo>
                <a:cubicBezTo>
                  <a:pt x="21" y="61"/>
                  <a:pt x="20" y="61"/>
                  <a:pt x="18" y="61"/>
                </a:cubicBezTo>
                <a:cubicBezTo>
                  <a:pt x="11" y="61"/>
                  <a:pt x="11" y="61"/>
                  <a:pt x="11" y="61"/>
                </a:cubicBezTo>
                <a:cubicBezTo>
                  <a:pt x="2" y="66"/>
                  <a:pt x="2" y="66"/>
                  <a:pt x="2" y="66"/>
                </a:cubicBezTo>
                <a:cubicBezTo>
                  <a:pt x="0" y="63"/>
                  <a:pt x="0" y="63"/>
                  <a:pt x="0" y="63"/>
                </a:cubicBezTo>
                <a:cubicBezTo>
                  <a:pt x="4" y="54"/>
                  <a:pt x="4" y="54"/>
                  <a:pt x="4" y="54"/>
                </a:cubicBezTo>
                <a:cubicBezTo>
                  <a:pt x="4" y="47"/>
                  <a:pt x="4" y="47"/>
                  <a:pt x="4" y="47"/>
                </a:cubicBezTo>
                <a:cubicBezTo>
                  <a:pt x="4" y="46"/>
                  <a:pt x="5" y="45"/>
                  <a:pt x="6" y="44"/>
                </a:cubicBezTo>
                <a:cubicBezTo>
                  <a:pt x="27" y="22"/>
                  <a:pt x="27" y="22"/>
                  <a:pt x="27" y="22"/>
                </a:cubicBezTo>
                <a:cubicBezTo>
                  <a:pt x="23" y="18"/>
                  <a:pt x="23" y="18"/>
                  <a:pt x="23" y="18"/>
                </a:cubicBezTo>
                <a:cubicBezTo>
                  <a:pt x="23" y="18"/>
                  <a:pt x="23" y="17"/>
                  <a:pt x="23" y="17"/>
                </a:cubicBezTo>
                <a:cubicBezTo>
                  <a:pt x="31" y="9"/>
                  <a:pt x="31" y="9"/>
                  <a:pt x="31" y="9"/>
                </a:cubicBezTo>
                <a:cubicBezTo>
                  <a:pt x="31" y="9"/>
                  <a:pt x="32" y="9"/>
                  <a:pt x="33" y="9"/>
                </a:cubicBezTo>
                <a:cubicBezTo>
                  <a:pt x="36" y="13"/>
                  <a:pt x="36" y="13"/>
                  <a:pt x="36" y="13"/>
                </a:cubicBezTo>
                <a:cubicBezTo>
                  <a:pt x="44" y="5"/>
                  <a:pt x="44" y="5"/>
                  <a:pt x="44" y="5"/>
                </a:cubicBezTo>
                <a:cubicBezTo>
                  <a:pt x="49" y="0"/>
                  <a:pt x="56" y="0"/>
                  <a:pt x="60" y="5"/>
                </a:cubicBezTo>
                <a:cubicBezTo>
                  <a:pt x="65" y="9"/>
                  <a:pt x="65" y="17"/>
                  <a:pt x="60" y="21"/>
                </a:cubicBezTo>
                <a:close/>
                <a:moveTo>
                  <a:pt x="39" y="34"/>
                </a:moveTo>
                <a:cubicBezTo>
                  <a:pt x="32" y="27"/>
                  <a:pt x="32" y="27"/>
                  <a:pt x="32" y="27"/>
                </a:cubicBezTo>
                <a:cubicBezTo>
                  <a:pt x="11" y="47"/>
                  <a:pt x="11" y="47"/>
                  <a:pt x="11" y="47"/>
                </a:cubicBezTo>
                <a:cubicBezTo>
                  <a:pt x="11" y="54"/>
                  <a:pt x="11" y="54"/>
                  <a:pt x="11" y="54"/>
                </a:cubicBezTo>
                <a:cubicBezTo>
                  <a:pt x="18" y="54"/>
                  <a:pt x="18" y="54"/>
                  <a:pt x="18" y="54"/>
                </a:cubicBezTo>
                <a:lnTo>
                  <a:pt x="39"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159">
            <a:extLst>
              <a:ext uri="{FF2B5EF4-FFF2-40B4-BE49-F238E27FC236}">
                <a16:creationId xmlns:a16="http://schemas.microsoft.com/office/drawing/2014/main" id="{108E0542-B42B-42D7-BF93-991D72676786}"/>
              </a:ext>
            </a:extLst>
          </p:cNvPr>
          <p:cNvSpPr>
            <a:spLocks noEditPoints="1"/>
          </p:cNvSpPr>
          <p:nvPr/>
        </p:nvSpPr>
        <p:spPr bwMode="auto">
          <a:xfrm>
            <a:off x="20356453" y="6145108"/>
            <a:ext cx="491621" cy="427957"/>
          </a:xfrm>
          <a:custGeom>
            <a:avLst/>
            <a:gdLst>
              <a:gd name="T0" fmla="*/ 17239 w 64"/>
              <a:gd name="T1" fmla="*/ 6860 h 56"/>
              <a:gd name="T2" fmla="*/ 41374 w 64"/>
              <a:gd name="T3" fmla="*/ 6860 h 56"/>
              <a:gd name="T4" fmla="*/ 75853 w 64"/>
              <a:gd name="T5" fmla="*/ 6860 h 56"/>
              <a:gd name="T6" fmla="*/ 99987 w 64"/>
              <a:gd name="T7" fmla="*/ 6860 h 56"/>
              <a:gd name="T8" fmla="*/ 137914 w 64"/>
              <a:gd name="T9" fmla="*/ 6860 h 56"/>
              <a:gd name="T10" fmla="*/ 148257 w 64"/>
              <a:gd name="T11" fmla="*/ 3430 h 56"/>
              <a:gd name="T12" fmla="*/ 151705 w 64"/>
              <a:gd name="T13" fmla="*/ 3430 h 56"/>
              <a:gd name="T14" fmla="*/ 155153 w 64"/>
              <a:gd name="T15" fmla="*/ 3430 h 56"/>
              <a:gd name="T16" fmla="*/ 155153 w 64"/>
              <a:gd name="T17" fmla="*/ 44592 h 56"/>
              <a:gd name="T18" fmla="*/ 155153 w 64"/>
              <a:gd name="T19" fmla="*/ 54882 h 56"/>
              <a:gd name="T20" fmla="*/ 148257 w 64"/>
              <a:gd name="T21" fmla="*/ 58312 h 56"/>
              <a:gd name="T22" fmla="*/ 141362 w 64"/>
              <a:gd name="T23" fmla="*/ 44592 h 56"/>
              <a:gd name="T24" fmla="*/ 137914 w 64"/>
              <a:gd name="T25" fmla="*/ 24011 h 56"/>
              <a:gd name="T26" fmla="*/ 127570 w 64"/>
              <a:gd name="T27" fmla="*/ 20581 h 56"/>
              <a:gd name="T28" fmla="*/ 93092 w 64"/>
              <a:gd name="T29" fmla="*/ 20581 h 56"/>
              <a:gd name="T30" fmla="*/ 93092 w 64"/>
              <a:gd name="T31" fmla="*/ 37731 h 56"/>
              <a:gd name="T32" fmla="*/ 93092 w 64"/>
              <a:gd name="T33" fmla="*/ 140635 h 56"/>
              <a:gd name="T34" fmla="*/ 93092 w 64"/>
              <a:gd name="T35" fmla="*/ 171506 h 56"/>
              <a:gd name="T36" fmla="*/ 124122 w 64"/>
              <a:gd name="T37" fmla="*/ 181797 h 56"/>
              <a:gd name="T38" fmla="*/ 124122 w 64"/>
              <a:gd name="T39" fmla="*/ 185227 h 56"/>
              <a:gd name="T40" fmla="*/ 124122 w 64"/>
              <a:gd name="T41" fmla="*/ 188657 h 56"/>
              <a:gd name="T42" fmla="*/ 120675 w 64"/>
              <a:gd name="T43" fmla="*/ 188657 h 56"/>
              <a:gd name="T44" fmla="*/ 68957 w 64"/>
              <a:gd name="T45" fmla="*/ 188657 h 56"/>
              <a:gd name="T46" fmla="*/ 31031 w 64"/>
              <a:gd name="T47" fmla="*/ 188657 h 56"/>
              <a:gd name="T48" fmla="*/ 31031 w 64"/>
              <a:gd name="T49" fmla="*/ 185227 h 56"/>
              <a:gd name="T50" fmla="*/ 31031 w 64"/>
              <a:gd name="T51" fmla="*/ 181797 h 56"/>
              <a:gd name="T52" fmla="*/ 58613 w 64"/>
              <a:gd name="T53" fmla="*/ 171506 h 56"/>
              <a:gd name="T54" fmla="*/ 62061 w 64"/>
              <a:gd name="T55" fmla="*/ 123485 h 56"/>
              <a:gd name="T56" fmla="*/ 62061 w 64"/>
              <a:gd name="T57" fmla="*/ 48022 h 56"/>
              <a:gd name="T58" fmla="*/ 62061 w 64"/>
              <a:gd name="T59" fmla="*/ 34301 h 56"/>
              <a:gd name="T60" fmla="*/ 62061 w 64"/>
              <a:gd name="T61" fmla="*/ 20581 h 56"/>
              <a:gd name="T62" fmla="*/ 41374 w 64"/>
              <a:gd name="T63" fmla="*/ 20581 h 56"/>
              <a:gd name="T64" fmla="*/ 20687 w 64"/>
              <a:gd name="T65" fmla="*/ 24011 h 56"/>
              <a:gd name="T66" fmla="*/ 6896 w 64"/>
              <a:gd name="T67" fmla="*/ 54882 h 56"/>
              <a:gd name="T68" fmla="*/ 0 w 64"/>
              <a:gd name="T69" fmla="*/ 48022 h 56"/>
              <a:gd name="T70" fmla="*/ 0 w 64"/>
              <a:gd name="T71" fmla="*/ 3430 h 56"/>
              <a:gd name="T72" fmla="*/ 10344 w 64"/>
              <a:gd name="T73" fmla="*/ 3430 h 56"/>
              <a:gd name="T74" fmla="*/ 17239 w 64"/>
              <a:gd name="T75" fmla="*/ 6860 h 56"/>
              <a:gd name="T76" fmla="*/ 217214 w 64"/>
              <a:gd name="T77" fmla="*/ 164646 h 56"/>
              <a:gd name="T78" fmla="*/ 203423 w 64"/>
              <a:gd name="T79" fmla="*/ 185227 h 56"/>
              <a:gd name="T80" fmla="*/ 189631 w 64"/>
              <a:gd name="T81" fmla="*/ 185227 h 56"/>
              <a:gd name="T82" fmla="*/ 175840 w 64"/>
              <a:gd name="T83" fmla="*/ 164646 h 56"/>
              <a:gd name="T84" fmla="*/ 179288 w 64"/>
              <a:gd name="T85" fmla="*/ 157786 h 56"/>
              <a:gd name="T86" fmla="*/ 189631 w 64"/>
              <a:gd name="T87" fmla="*/ 157786 h 56"/>
              <a:gd name="T88" fmla="*/ 189631 w 64"/>
              <a:gd name="T89" fmla="*/ 34301 h 56"/>
              <a:gd name="T90" fmla="*/ 179288 w 64"/>
              <a:gd name="T91" fmla="*/ 34301 h 56"/>
              <a:gd name="T92" fmla="*/ 175840 w 64"/>
              <a:gd name="T93" fmla="*/ 24011 h 56"/>
              <a:gd name="T94" fmla="*/ 189631 w 64"/>
              <a:gd name="T95" fmla="*/ 6860 h 56"/>
              <a:gd name="T96" fmla="*/ 203423 w 64"/>
              <a:gd name="T97" fmla="*/ 6860 h 56"/>
              <a:gd name="T98" fmla="*/ 217214 w 64"/>
              <a:gd name="T99" fmla="*/ 24011 h 56"/>
              <a:gd name="T100" fmla="*/ 213766 w 64"/>
              <a:gd name="T101" fmla="*/ 34301 h 56"/>
              <a:gd name="T102" fmla="*/ 203423 w 64"/>
              <a:gd name="T103" fmla="*/ 34301 h 56"/>
              <a:gd name="T104" fmla="*/ 203423 w 64"/>
              <a:gd name="T105" fmla="*/ 157786 h 56"/>
              <a:gd name="T106" fmla="*/ 213766 w 64"/>
              <a:gd name="T107" fmla="*/ 157786 h 56"/>
              <a:gd name="T108" fmla="*/ 217214 w 64"/>
              <a:gd name="T109" fmla="*/ 164646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4" h="56">
                <a:moveTo>
                  <a:pt x="5" y="2"/>
                </a:moveTo>
                <a:cubicBezTo>
                  <a:pt x="5" y="2"/>
                  <a:pt x="11" y="2"/>
                  <a:pt x="12" y="2"/>
                </a:cubicBezTo>
                <a:cubicBezTo>
                  <a:pt x="15" y="2"/>
                  <a:pt x="18" y="2"/>
                  <a:pt x="22" y="2"/>
                </a:cubicBezTo>
                <a:cubicBezTo>
                  <a:pt x="24" y="2"/>
                  <a:pt x="27" y="2"/>
                  <a:pt x="29" y="2"/>
                </a:cubicBezTo>
                <a:cubicBezTo>
                  <a:pt x="40" y="2"/>
                  <a:pt x="40" y="2"/>
                  <a:pt x="40" y="2"/>
                </a:cubicBezTo>
                <a:cubicBezTo>
                  <a:pt x="41" y="2"/>
                  <a:pt x="42" y="2"/>
                  <a:pt x="43" y="1"/>
                </a:cubicBezTo>
                <a:cubicBezTo>
                  <a:pt x="44" y="1"/>
                  <a:pt x="44" y="1"/>
                  <a:pt x="44" y="1"/>
                </a:cubicBezTo>
                <a:cubicBezTo>
                  <a:pt x="45" y="1"/>
                  <a:pt x="45" y="1"/>
                  <a:pt x="45" y="1"/>
                </a:cubicBezTo>
                <a:cubicBezTo>
                  <a:pt x="45" y="5"/>
                  <a:pt x="45" y="9"/>
                  <a:pt x="45" y="13"/>
                </a:cubicBezTo>
                <a:cubicBezTo>
                  <a:pt x="45" y="14"/>
                  <a:pt x="45" y="15"/>
                  <a:pt x="45" y="16"/>
                </a:cubicBezTo>
                <a:cubicBezTo>
                  <a:pt x="44" y="17"/>
                  <a:pt x="44" y="17"/>
                  <a:pt x="43" y="17"/>
                </a:cubicBezTo>
                <a:cubicBezTo>
                  <a:pt x="42" y="16"/>
                  <a:pt x="41" y="14"/>
                  <a:pt x="41" y="13"/>
                </a:cubicBezTo>
                <a:cubicBezTo>
                  <a:pt x="41" y="12"/>
                  <a:pt x="40" y="7"/>
                  <a:pt x="40" y="7"/>
                </a:cubicBezTo>
                <a:cubicBezTo>
                  <a:pt x="39" y="6"/>
                  <a:pt x="38" y="6"/>
                  <a:pt x="37" y="6"/>
                </a:cubicBezTo>
                <a:cubicBezTo>
                  <a:pt x="34" y="6"/>
                  <a:pt x="30" y="6"/>
                  <a:pt x="27" y="6"/>
                </a:cubicBezTo>
                <a:cubicBezTo>
                  <a:pt x="27" y="8"/>
                  <a:pt x="27" y="10"/>
                  <a:pt x="27" y="11"/>
                </a:cubicBezTo>
                <a:cubicBezTo>
                  <a:pt x="27" y="21"/>
                  <a:pt x="27" y="31"/>
                  <a:pt x="27" y="41"/>
                </a:cubicBezTo>
                <a:cubicBezTo>
                  <a:pt x="27" y="44"/>
                  <a:pt x="27" y="47"/>
                  <a:pt x="27" y="50"/>
                </a:cubicBezTo>
                <a:cubicBezTo>
                  <a:pt x="30" y="51"/>
                  <a:pt x="33" y="51"/>
                  <a:pt x="36" y="53"/>
                </a:cubicBezTo>
                <a:cubicBezTo>
                  <a:pt x="36" y="53"/>
                  <a:pt x="36" y="54"/>
                  <a:pt x="36" y="54"/>
                </a:cubicBezTo>
                <a:cubicBezTo>
                  <a:pt x="36" y="55"/>
                  <a:pt x="36" y="55"/>
                  <a:pt x="36" y="55"/>
                </a:cubicBezTo>
                <a:cubicBezTo>
                  <a:pt x="35" y="55"/>
                  <a:pt x="35" y="55"/>
                  <a:pt x="35" y="55"/>
                </a:cubicBezTo>
                <a:cubicBezTo>
                  <a:pt x="30" y="56"/>
                  <a:pt x="25" y="55"/>
                  <a:pt x="20" y="55"/>
                </a:cubicBezTo>
                <a:cubicBezTo>
                  <a:pt x="16" y="55"/>
                  <a:pt x="13" y="55"/>
                  <a:pt x="9" y="55"/>
                </a:cubicBezTo>
                <a:cubicBezTo>
                  <a:pt x="9" y="55"/>
                  <a:pt x="9" y="54"/>
                  <a:pt x="9" y="54"/>
                </a:cubicBezTo>
                <a:cubicBezTo>
                  <a:pt x="9" y="53"/>
                  <a:pt x="9" y="53"/>
                  <a:pt x="9" y="53"/>
                </a:cubicBezTo>
                <a:cubicBezTo>
                  <a:pt x="10" y="51"/>
                  <a:pt x="15" y="51"/>
                  <a:pt x="17" y="50"/>
                </a:cubicBezTo>
                <a:cubicBezTo>
                  <a:pt x="18" y="48"/>
                  <a:pt x="18" y="38"/>
                  <a:pt x="18" y="36"/>
                </a:cubicBezTo>
                <a:cubicBezTo>
                  <a:pt x="18" y="29"/>
                  <a:pt x="18" y="22"/>
                  <a:pt x="18" y="14"/>
                </a:cubicBezTo>
                <a:cubicBezTo>
                  <a:pt x="18" y="10"/>
                  <a:pt x="18" y="10"/>
                  <a:pt x="18" y="10"/>
                </a:cubicBezTo>
                <a:cubicBezTo>
                  <a:pt x="18" y="10"/>
                  <a:pt x="18" y="7"/>
                  <a:pt x="18" y="6"/>
                </a:cubicBezTo>
                <a:cubicBezTo>
                  <a:pt x="17" y="6"/>
                  <a:pt x="12" y="6"/>
                  <a:pt x="12" y="6"/>
                </a:cubicBezTo>
                <a:cubicBezTo>
                  <a:pt x="10" y="6"/>
                  <a:pt x="7" y="7"/>
                  <a:pt x="6" y="7"/>
                </a:cubicBezTo>
                <a:cubicBezTo>
                  <a:pt x="4" y="9"/>
                  <a:pt x="4" y="16"/>
                  <a:pt x="2" y="16"/>
                </a:cubicBezTo>
                <a:cubicBezTo>
                  <a:pt x="1" y="15"/>
                  <a:pt x="0" y="15"/>
                  <a:pt x="0" y="14"/>
                </a:cubicBezTo>
                <a:cubicBezTo>
                  <a:pt x="0" y="1"/>
                  <a:pt x="0" y="1"/>
                  <a:pt x="0" y="1"/>
                </a:cubicBezTo>
                <a:cubicBezTo>
                  <a:pt x="3" y="1"/>
                  <a:pt x="3" y="1"/>
                  <a:pt x="3" y="1"/>
                </a:cubicBezTo>
                <a:lnTo>
                  <a:pt x="5" y="2"/>
                </a:lnTo>
                <a:close/>
                <a:moveTo>
                  <a:pt x="63" y="48"/>
                </a:moveTo>
                <a:cubicBezTo>
                  <a:pt x="59" y="54"/>
                  <a:pt x="59" y="54"/>
                  <a:pt x="59" y="54"/>
                </a:cubicBezTo>
                <a:cubicBezTo>
                  <a:pt x="58" y="56"/>
                  <a:pt x="56" y="56"/>
                  <a:pt x="55" y="54"/>
                </a:cubicBezTo>
                <a:cubicBezTo>
                  <a:pt x="51" y="48"/>
                  <a:pt x="51" y="48"/>
                  <a:pt x="51" y="48"/>
                </a:cubicBezTo>
                <a:cubicBezTo>
                  <a:pt x="50" y="47"/>
                  <a:pt x="50" y="46"/>
                  <a:pt x="52" y="46"/>
                </a:cubicBezTo>
                <a:cubicBezTo>
                  <a:pt x="55" y="46"/>
                  <a:pt x="55" y="46"/>
                  <a:pt x="55" y="46"/>
                </a:cubicBezTo>
                <a:cubicBezTo>
                  <a:pt x="55" y="10"/>
                  <a:pt x="55" y="10"/>
                  <a:pt x="55" y="10"/>
                </a:cubicBezTo>
                <a:cubicBezTo>
                  <a:pt x="52" y="10"/>
                  <a:pt x="52" y="10"/>
                  <a:pt x="52" y="10"/>
                </a:cubicBezTo>
                <a:cubicBezTo>
                  <a:pt x="50" y="10"/>
                  <a:pt x="50" y="9"/>
                  <a:pt x="51" y="7"/>
                </a:cubicBezTo>
                <a:cubicBezTo>
                  <a:pt x="55" y="2"/>
                  <a:pt x="55" y="2"/>
                  <a:pt x="55" y="2"/>
                </a:cubicBezTo>
                <a:cubicBezTo>
                  <a:pt x="56" y="0"/>
                  <a:pt x="58" y="0"/>
                  <a:pt x="59" y="2"/>
                </a:cubicBezTo>
                <a:cubicBezTo>
                  <a:pt x="63" y="7"/>
                  <a:pt x="63" y="7"/>
                  <a:pt x="63" y="7"/>
                </a:cubicBezTo>
                <a:cubicBezTo>
                  <a:pt x="64" y="9"/>
                  <a:pt x="64" y="10"/>
                  <a:pt x="62" y="10"/>
                </a:cubicBezTo>
                <a:cubicBezTo>
                  <a:pt x="59" y="10"/>
                  <a:pt x="59" y="10"/>
                  <a:pt x="59" y="10"/>
                </a:cubicBezTo>
                <a:cubicBezTo>
                  <a:pt x="59" y="46"/>
                  <a:pt x="59" y="46"/>
                  <a:pt x="59" y="46"/>
                </a:cubicBezTo>
                <a:cubicBezTo>
                  <a:pt x="62" y="46"/>
                  <a:pt x="62" y="46"/>
                  <a:pt x="62" y="46"/>
                </a:cubicBezTo>
                <a:cubicBezTo>
                  <a:pt x="64" y="46"/>
                  <a:pt x="64" y="47"/>
                  <a:pt x="63"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170">
            <a:extLst>
              <a:ext uri="{FF2B5EF4-FFF2-40B4-BE49-F238E27FC236}">
                <a16:creationId xmlns:a16="http://schemas.microsoft.com/office/drawing/2014/main" id="{D5CFBA51-D852-4DDC-8473-3103D1C4864A}"/>
              </a:ext>
            </a:extLst>
          </p:cNvPr>
          <p:cNvSpPr>
            <a:spLocks noEditPoints="1"/>
          </p:cNvSpPr>
          <p:nvPr/>
        </p:nvSpPr>
        <p:spPr bwMode="auto">
          <a:xfrm>
            <a:off x="21653250" y="6159255"/>
            <a:ext cx="420886" cy="413810"/>
          </a:xfrm>
          <a:custGeom>
            <a:avLst/>
            <a:gdLst>
              <a:gd name="T0" fmla="*/ 0 w 55"/>
              <a:gd name="T1" fmla="*/ 0 h 54"/>
              <a:gd name="T2" fmla="*/ 17174 w 55"/>
              <a:gd name="T3" fmla="*/ 0 h 54"/>
              <a:gd name="T4" fmla="*/ 58391 w 55"/>
              <a:gd name="T5" fmla="*/ 0 h 54"/>
              <a:gd name="T6" fmla="*/ 85870 w 55"/>
              <a:gd name="T7" fmla="*/ 0 h 54"/>
              <a:gd name="T8" fmla="*/ 85870 w 55"/>
              <a:gd name="T9" fmla="*/ 6879 h 54"/>
              <a:gd name="T10" fmla="*/ 72130 w 55"/>
              <a:gd name="T11" fmla="*/ 10319 h 54"/>
              <a:gd name="T12" fmla="*/ 61826 w 55"/>
              <a:gd name="T13" fmla="*/ 30956 h 54"/>
              <a:gd name="T14" fmla="*/ 61826 w 55"/>
              <a:gd name="T15" fmla="*/ 65352 h 54"/>
              <a:gd name="T16" fmla="*/ 68696 w 55"/>
              <a:gd name="T17" fmla="*/ 123825 h 54"/>
              <a:gd name="T18" fmla="*/ 103043 w 55"/>
              <a:gd name="T19" fmla="*/ 141023 h 54"/>
              <a:gd name="T20" fmla="*/ 137391 w 55"/>
              <a:gd name="T21" fmla="*/ 130704 h 54"/>
              <a:gd name="T22" fmla="*/ 151130 w 55"/>
              <a:gd name="T23" fmla="*/ 110066 h 54"/>
              <a:gd name="T24" fmla="*/ 151130 w 55"/>
              <a:gd name="T25" fmla="*/ 30956 h 54"/>
              <a:gd name="T26" fmla="*/ 147696 w 55"/>
              <a:gd name="T27" fmla="*/ 13758 h 54"/>
              <a:gd name="T28" fmla="*/ 127087 w 55"/>
              <a:gd name="T29" fmla="*/ 10319 h 54"/>
              <a:gd name="T30" fmla="*/ 123652 w 55"/>
              <a:gd name="T31" fmla="*/ 0 h 54"/>
              <a:gd name="T32" fmla="*/ 161435 w 55"/>
              <a:gd name="T33" fmla="*/ 0 h 54"/>
              <a:gd name="T34" fmla="*/ 185478 w 55"/>
              <a:gd name="T35" fmla="*/ 0 h 54"/>
              <a:gd name="T36" fmla="*/ 185478 w 55"/>
              <a:gd name="T37" fmla="*/ 10319 h 54"/>
              <a:gd name="T38" fmla="*/ 168304 w 55"/>
              <a:gd name="T39" fmla="*/ 13758 h 54"/>
              <a:gd name="T40" fmla="*/ 164870 w 55"/>
              <a:gd name="T41" fmla="*/ 24077 h 54"/>
              <a:gd name="T42" fmla="*/ 164870 w 55"/>
              <a:gd name="T43" fmla="*/ 110066 h 54"/>
              <a:gd name="T44" fmla="*/ 147696 w 55"/>
              <a:gd name="T45" fmla="*/ 141023 h 54"/>
              <a:gd name="T46" fmla="*/ 92739 w 55"/>
              <a:gd name="T47" fmla="*/ 154781 h 54"/>
              <a:gd name="T48" fmla="*/ 37783 w 55"/>
              <a:gd name="T49" fmla="*/ 134143 h 54"/>
              <a:gd name="T50" fmla="*/ 24043 w 55"/>
              <a:gd name="T51" fmla="*/ 82550 h 54"/>
              <a:gd name="T52" fmla="*/ 24043 w 55"/>
              <a:gd name="T53" fmla="*/ 13758 h 54"/>
              <a:gd name="T54" fmla="*/ 0 w 55"/>
              <a:gd name="T55" fmla="*/ 10319 h 54"/>
              <a:gd name="T56" fmla="*/ 182043 w 55"/>
              <a:gd name="T57" fmla="*/ 171979 h 54"/>
              <a:gd name="T58" fmla="*/ 0 w 55"/>
              <a:gd name="T59" fmla="*/ 175418 h 54"/>
              <a:gd name="T60" fmla="*/ 3435 w 55"/>
              <a:gd name="T61" fmla="*/ 185737 h 54"/>
              <a:gd name="T62" fmla="*/ 188913 w 55"/>
              <a:gd name="T63" fmla="*/ 18229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54">
                <a:moveTo>
                  <a:pt x="0" y="3"/>
                </a:moveTo>
                <a:cubicBezTo>
                  <a:pt x="0" y="0"/>
                  <a:pt x="0" y="0"/>
                  <a:pt x="0" y="0"/>
                </a:cubicBezTo>
                <a:cubicBezTo>
                  <a:pt x="0" y="0"/>
                  <a:pt x="1" y="0"/>
                  <a:pt x="1" y="0"/>
                </a:cubicBezTo>
                <a:cubicBezTo>
                  <a:pt x="2" y="0"/>
                  <a:pt x="4" y="0"/>
                  <a:pt x="5" y="0"/>
                </a:cubicBezTo>
                <a:cubicBezTo>
                  <a:pt x="9" y="0"/>
                  <a:pt x="11" y="0"/>
                  <a:pt x="11" y="0"/>
                </a:cubicBezTo>
                <a:cubicBezTo>
                  <a:pt x="13" y="0"/>
                  <a:pt x="15" y="0"/>
                  <a:pt x="17" y="0"/>
                </a:cubicBezTo>
                <a:cubicBezTo>
                  <a:pt x="19" y="0"/>
                  <a:pt x="21" y="0"/>
                  <a:pt x="22" y="0"/>
                </a:cubicBezTo>
                <a:cubicBezTo>
                  <a:pt x="24" y="0"/>
                  <a:pt x="25" y="0"/>
                  <a:pt x="25" y="0"/>
                </a:cubicBezTo>
                <a:cubicBezTo>
                  <a:pt x="25" y="0"/>
                  <a:pt x="25" y="0"/>
                  <a:pt x="25" y="0"/>
                </a:cubicBezTo>
                <a:cubicBezTo>
                  <a:pt x="25" y="2"/>
                  <a:pt x="25" y="2"/>
                  <a:pt x="25" y="2"/>
                </a:cubicBezTo>
                <a:cubicBezTo>
                  <a:pt x="25" y="3"/>
                  <a:pt x="25" y="3"/>
                  <a:pt x="25" y="3"/>
                </a:cubicBezTo>
                <a:cubicBezTo>
                  <a:pt x="24" y="3"/>
                  <a:pt x="23" y="3"/>
                  <a:pt x="21" y="3"/>
                </a:cubicBezTo>
                <a:cubicBezTo>
                  <a:pt x="20" y="3"/>
                  <a:pt x="19" y="3"/>
                  <a:pt x="18" y="4"/>
                </a:cubicBezTo>
                <a:cubicBezTo>
                  <a:pt x="18" y="4"/>
                  <a:pt x="18" y="6"/>
                  <a:pt x="18" y="9"/>
                </a:cubicBezTo>
                <a:cubicBezTo>
                  <a:pt x="18" y="10"/>
                  <a:pt x="18" y="10"/>
                  <a:pt x="18" y="11"/>
                </a:cubicBezTo>
                <a:cubicBezTo>
                  <a:pt x="18" y="19"/>
                  <a:pt x="18" y="19"/>
                  <a:pt x="18" y="19"/>
                </a:cubicBezTo>
                <a:cubicBezTo>
                  <a:pt x="18" y="29"/>
                  <a:pt x="18" y="29"/>
                  <a:pt x="18" y="29"/>
                </a:cubicBezTo>
                <a:cubicBezTo>
                  <a:pt x="18" y="32"/>
                  <a:pt x="19" y="34"/>
                  <a:pt x="20" y="36"/>
                </a:cubicBezTo>
                <a:cubicBezTo>
                  <a:pt x="21" y="38"/>
                  <a:pt x="22" y="39"/>
                  <a:pt x="24" y="39"/>
                </a:cubicBezTo>
                <a:cubicBezTo>
                  <a:pt x="26" y="41"/>
                  <a:pt x="28" y="41"/>
                  <a:pt x="30" y="41"/>
                </a:cubicBezTo>
                <a:cubicBezTo>
                  <a:pt x="32" y="41"/>
                  <a:pt x="35" y="41"/>
                  <a:pt x="37" y="40"/>
                </a:cubicBezTo>
                <a:cubicBezTo>
                  <a:pt x="38" y="40"/>
                  <a:pt x="39" y="39"/>
                  <a:pt x="40" y="38"/>
                </a:cubicBezTo>
                <a:cubicBezTo>
                  <a:pt x="41" y="37"/>
                  <a:pt x="42" y="37"/>
                  <a:pt x="43" y="36"/>
                </a:cubicBezTo>
                <a:cubicBezTo>
                  <a:pt x="43" y="35"/>
                  <a:pt x="44" y="33"/>
                  <a:pt x="44" y="32"/>
                </a:cubicBezTo>
                <a:cubicBezTo>
                  <a:pt x="45" y="30"/>
                  <a:pt x="45" y="27"/>
                  <a:pt x="45" y="24"/>
                </a:cubicBezTo>
                <a:cubicBezTo>
                  <a:pt x="45" y="17"/>
                  <a:pt x="45" y="17"/>
                  <a:pt x="44" y="9"/>
                </a:cubicBezTo>
                <a:cubicBezTo>
                  <a:pt x="44" y="7"/>
                  <a:pt x="44" y="7"/>
                  <a:pt x="44" y="7"/>
                </a:cubicBezTo>
                <a:cubicBezTo>
                  <a:pt x="44" y="5"/>
                  <a:pt x="44" y="4"/>
                  <a:pt x="43" y="4"/>
                </a:cubicBezTo>
                <a:cubicBezTo>
                  <a:pt x="42" y="3"/>
                  <a:pt x="41" y="3"/>
                  <a:pt x="40" y="3"/>
                </a:cubicBezTo>
                <a:cubicBezTo>
                  <a:pt x="37" y="3"/>
                  <a:pt x="37" y="3"/>
                  <a:pt x="37" y="3"/>
                </a:cubicBezTo>
                <a:cubicBezTo>
                  <a:pt x="36" y="3"/>
                  <a:pt x="36" y="3"/>
                  <a:pt x="36" y="3"/>
                </a:cubicBezTo>
                <a:cubicBezTo>
                  <a:pt x="36" y="0"/>
                  <a:pt x="36" y="0"/>
                  <a:pt x="36" y="0"/>
                </a:cubicBezTo>
                <a:cubicBezTo>
                  <a:pt x="39" y="0"/>
                  <a:pt x="39" y="0"/>
                  <a:pt x="39" y="0"/>
                </a:cubicBezTo>
                <a:cubicBezTo>
                  <a:pt x="47" y="0"/>
                  <a:pt x="47" y="0"/>
                  <a:pt x="47" y="0"/>
                </a:cubicBezTo>
                <a:cubicBezTo>
                  <a:pt x="49" y="0"/>
                  <a:pt x="51" y="0"/>
                  <a:pt x="54" y="0"/>
                </a:cubicBezTo>
                <a:cubicBezTo>
                  <a:pt x="54" y="0"/>
                  <a:pt x="54" y="0"/>
                  <a:pt x="54" y="0"/>
                </a:cubicBezTo>
                <a:cubicBezTo>
                  <a:pt x="55" y="0"/>
                  <a:pt x="55" y="1"/>
                  <a:pt x="55" y="1"/>
                </a:cubicBezTo>
                <a:cubicBezTo>
                  <a:pt x="55" y="2"/>
                  <a:pt x="55" y="2"/>
                  <a:pt x="54" y="3"/>
                </a:cubicBezTo>
                <a:cubicBezTo>
                  <a:pt x="53" y="3"/>
                  <a:pt x="52" y="3"/>
                  <a:pt x="51" y="3"/>
                </a:cubicBezTo>
                <a:cubicBezTo>
                  <a:pt x="50" y="3"/>
                  <a:pt x="49" y="3"/>
                  <a:pt x="49" y="4"/>
                </a:cubicBezTo>
                <a:cubicBezTo>
                  <a:pt x="48" y="4"/>
                  <a:pt x="48" y="4"/>
                  <a:pt x="48" y="5"/>
                </a:cubicBezTo>
                <a:cubicBezTo>
                  <a:pt x="48" y="6"/>
                  <a:pt x="48" y="6"/>
                  <a:pt x="48" y="7"/>
                </a:cubicBezTo>
                <a:cubicBezTo>
                  <a:pt x="48" y="7"/>
                  <a:pt x="48" y="8"/>
                  <a:pt x="49" y="21"/>
                </a:cubicBezTo>
                <a:cubicBezTo>
                  <a:pt x="49" y="27"/>
                  <a:pt x="49" y="30"/>
                  <a:pt x="48" y="32"/>
                </a:cubicBezTo>
                <a:cubicBezTo>
                  <a:pt x="48" y="34"/>
                  <a:pt x="48" y="35"/>
                  <a:pt x="47" y="36"/>
                </a:cubicBezTo>
                <a:cubicBezTo>
                  <a:pt x="46" y="38"/>
                  <a:pt x="45" y="40"/>
                  <a:pt x="43" y="41"/>
                </a:cubicBezTo>
                <a:cubicBezTo>
                  <a:pt x="41" y="42"/>
                  <a:pt x="39" y="43"/>
                  <a:pt x="37" y="44"/>
                </a:cubicBezTo>
                <a:cubicBezTo>
                  <a:pt x="34" y="45"/>
                  <a:pt x="31" y="45"/>
                  <a:pt x="27" y="45"/>
                </a:cubicBezTo>
                <a:cubicBezTo>
                  <a:pt x="23" y="45"/>
                  <a:pt x="20" y="45"/>
                  <a:pt x="17" y="44"/>
                </a:cubicBezTo>
                <a:cubicBezTo>
                  <a:pt x="14" y="42"/>
                  <a:pt x="12" y="41"/>
                  <a:pt x="11" y="39"/>
                </a:cubicBezTo>
                <a:cubicBezTo>
                  <a:pt x="9" y="37"/>
                  <a:pt x="8" y="35"/>
                  <a:pt x="8" y="32"/>
                </a:cubicBezTo>
                <a:cubicBezTo>
                  <a:pt x="8" y="30"/>
                  <a:pt x="7" y="27"/>
                  <a:pt x="7" y="24"/>
                </a:cubicBezTo>
                <a:cubicBezTo>
                  <a:pt x="7" y="12"/>
                  <a:pt x="7" y="12"/>
                  <a:pt x="7" y="12"/>
                </a:cubicBezTo>
                <a:cubicBezTo>
                  <a:pt x="7" y="7"/>
                  <a:pt x="7" y="5"/>
                  <a:pt x="7" y="4"/>
                </a:cubicBezTo>
                <a:cubicBezTo>
                  <a:pt x="6" y="3"/>
                  <a:pt x="4" y="3"/>
                  <a:pt x="1" y="3"/>
                </a:cubicBezTo>
                <a:cubicBezTo>
                  <a:pt x="1" y="3"/>
                  <a:pt x="0" y="3"/>
                  <a:pt x="0" y="3"/>
                </a:cubicBezTo>
                <a:close/>
                <a:moveTo>
                  <a:pt x="55" y="51"/>
                </a:moveTo>
                <a:cubicBezTo>
                  <a:pt x="55" y="50"/>
                  <a:pt x="54" y="50"/>
                  <a:pt x="53" y="50"/>
                </a:cubicBezTo>
                <a:cubicBezTo>
                  <a:pt x="1" y="50"/>
                  <a:pt x="1" y="50"/>
                  <a:pt x="1" y="50"/>
                </a:cubicBezTo>
                <a:cubicBezTo>
                  <a:pt x="0" y="50"/>
                  <a:pt x="0" y="50"/>
                  <a:pt x="0" y="51"/>
                </a:cubicBezTo>
                <a:cubicBezTo>
                  <a:pt x="0" y="53"/>
                  <a:pt x="0" y="53"/>
                  <a:pt x="0" y="53"/>
                </a:cubicBezTo>
                <a:cubicBezTo>
                  <a:pt x="0" y="54"/>
                  <a:pt x="0" y="54"/>
                  <a:pt x="1" y="54"/>
                </a:cubicBezTo>
                <a:cubicBezTo>
                  <a:pt x="53" y="54"/>
                  <a:pt x="53" y="54"/>
                  <a:pt x="53" y="54"/>
                </a:cubicBezTo>
                <a:cubicBezTo>
                  <a:pt x="54" y="54"/>
                  <a:pt x="55" y="54"/>
                  <a:pt x="55" y="53"/>
                </a:cubicBezTo>
                <a:lnTo>
                  <a:pt x="55"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150">
            <a:extLst>
              <a:ext uri="{FF2B5EF4-FFF2-40B4-BE49-F238E27FC236}">
                <a16:creationId xmlns:a16="http://schemas.microsoft.com/office/drawing/2014/main" id="{33F0696D-EFC1-4D36-9511-D36CA2FED0FF}"/>
              </a:ext>
            </a:extLst>
          </p:cNvPr>
          <p:cNvSpPr>
            <a:spLocks noEditPoints="1"/>
          </p:cNvSpPr>
          <p:nvPr/>
        </p:nvSpPr>
        <p:spPr bwMode="auto">
          <a:xfrm>
            <a:off x="2221128" y="7042742"/>
            <a:ext cx="524701" cy="546746"/>
          </a:xfrm>
          <a:custGeom>
            <a:avLst/>
            <a:gdLst>
              <a:gd name="T0" fmla="*/ 17174 w 55"/>
              <a:gd name="T1" fmla="*/ 120873 h 57"/>
              <a:gd name="T2" fmla="*/ 0 w 55"/>
              <a:gd name="T3" fmla="*/ 100152 h 57"/>
              <a:gd name="T4" fmla="*/ 17174 w 55"/>
              <a:gd name="T5" fmla="*/ 82884 h 57"/>
              <a:gd name="T6" fmla="*/ 37783 w 55"/>
              <a:gd name="T7" fmla="*/ 100152 h 57"/>
              <a:gd name="T8" fmla="*/ 17174 w 55"/>
              <a:gd name="T9" fmla="*/ 120873 h 57"/>
              <a:gd name="T10" fmla="*/ 41217 w 55"/>
              <a:gd name="T11" fmla="*/ 69070 h 57"/>
              <a:gd name="T12" fmla="*/ 20609 w 55"/>
              <a:gd name="T13" fmla="*/ 44896 h 57"/>
              <a:gd name="T14" fmla="*/ 41217 w 55"/>
              <a:gd name="T15" fmla="*/ 24175 h 57"/>
              <a:gd name="T16" fmla="*/ 65261 w 55"/>
              <a:gd name="T17" fmla="*/ 44896 h 57"/>
              <a:gd name="T18" fmla="*/ 41217 w 55"/>
              <a:gd name="T19" fmla="*/ 69070 h 57"/>
              <a:gd name="T20" fmla="*/ 41217 w 55"/>
              <a:gd name="T21" fmla="*/ 172675 h 57"/>
              <a:gd name="T22" fmla="*/ 24043 w 55"/>
              <a:gd name="T23" fmla="*/ 155408 h 57"/>
              <a:gd name="T24" fmla="*/ 41217 w 55"/>
              <a:gd name="T25" fmla="*/ 138140 h 57"/>
              <a:gd name="T26" fmla="*/ 58391 w 55"/>
              <a:gd name="T27" fmla="*/ 155408 h 57"/>
              <a:gd name="T28" fmla="*/ 41217 w 55"/>
              <a:gd name="T29" fmla="*/ 172675 h 57"/>
              <a:gd name="T30" fmla="*/ 96174 w 55"/>
              <a:gd name="T31" fmla="*/ 44896 h 57"/>
              <a:gd name="T32" fmla="*/ 72130 w 55"/>
              <a:gd name="T33" fmla="*/ 20721 h 57"/>
              <a:gd name="T34" fmla="*/ 96174 w 55"/>
              <a:gd name="T35" fmla="*/ 0 h 57"/>
              <a:gd name="T36" fmla="*/ 120217 w 55"/>
              <a:gd name="T37" fmla="*/ 20721 h 57"/>
              <a:gd name="T38" fmla="*/ 96174 w 55"/>
              <a:gd name="T39" fmla="*/ 44896 h 57"/>
              <a:gd name="T40" fmla="*/ 96174 w 55"/>
              <a:gd name="T41" fmla="*/ 196850 h 57"/>
              <a:gd name="T42" fmla="*/ 82435 w 55"/>
              <a:gd name="T43" fmla="*/ 179582 h 57"/>
              <a:gd name="T44" fmla="*/ 96174 w 55"/>
              <a:gd name="T45" fmla="*/ 165768 h 57"/>
              <a:gd name="T46" fmla="*/ 113348 w 55"/>
              <a:gd name="T47" fmla="*/ 179582 h 57"/>
              <a:gd name="T48" fmla="*/ 96174 w 55"/>
              <a:gd name="T49" fmla="*/ 196850 h 57"/>
              <a:gd name="T50" fmla="*/ 151130 w 55"/>
              <a:gd name="T51" fmla="*/ 169222 h 57"/>
              <a:gd name="T52" fmla="*/ 137391 w 55"/>
              <a:gd name="T53" fmla="*/ 155408 h 57"/>
              <a:gd name="T54" fmla="*/ 151130 w 55"/>
              <a:gd name="T55" fmla="*/ 141594 h 57"/>
              <a:gd name="T56" fmla="*/ 164870 w 55"/>
              <a:gd name="T57" fmla="*/ 155408 h 57"/>
              <a:gd name="T58" fmla="*/ 151130 w 55"/>
              <a:gd name="T59" fmla="*/ 169222 h 57"/>
              <a:gd name="T60" fmla="*/ 151130 w 55"/>
              <a:gd name="T61" fmla="*/ 55256 h 57"/>
              <a:gd name="T62" fmla="*/ 140826 w 55"/>
              <a:gd name="T63" fmla="*/ 44896 h 57"/>
              <a:gd name="T64" fmla="*/ 151130 w 55"/>
              <a:gd name="T65" fmla="*/ 34535 h 57"/>
              <a:gd name="T66" fmla="*/ 161435 w 55"/>
              <a:gd name="T67" fmla="*/ 44896 h 57"/>
              <a:gd name="T68" fmla="*/ 151130 w 55"/>
              <a:gd name="T69" fmla="*/ 55256 h 57"/>
              <a:gd name="T70" fmla="*/ 175174 w 55"/>
              <a:gd name="T71" fmla="*/ 113966 h 57"/>
              <a:gd name="T72" fmla="*/ 164870 w 55"/>
              <a:gd name="T73" fmla="*/ 100152 h 57"/>
              <a:gd name="T74" fmla="*/ 175174 w 55"/>
              <a:gd name="T75" fmla="*/ 89791 h 57"/>
              <a:gd name="T76" fmla="*/ 188913 w 55"/>
              <a:gd name="T77" fmla="*/ 100152 h 57"/>
              <a:gd name="T78" fmla="*/ 175174 w 55"/>
              <a:gd name="T79" fmla="*/ 113966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5" h="57">
                <a:moveTo>
                  <a:pt x="5" y="35"/>
                </a:moveTo>
                <a:cubicBezTo>
                  <a:pt x="2" y="35"/>
                  <a:pt x="0" y="32"/>
                  <a:pt x="0" y="29"/>
                </a:cubicBezTo>
                <a:cubicBezTo>
                  <a:pt x="0" y="26"/>
                  <a:pt x="2" y="24"/>
                  <a:pt x="5" y="24"/>
                </a:cubicBezTo>
                <a:cubicBezTo>
                  <a:pt x="9" y="24"/>
                  <a:pt x="11" y="26"/>
                  <a:pt x="11" y="29"/>
                </a:cubicBezTo>
                <a:cubicBezTo>
                  <a:pt x="11" y="32"/>
                  <a:pt x="9" y="35"/>
                  <a:pt x="5" y="35"/>
                </a:cubicBezTo>
                <a:close/>
                <a:moveTo>
                  <a:pt x="12" y="20"/>
                </a:moveTo>
                <a:cubicBezTo>
                  <a:pt x="9" y="20"/>
                  <a:pt x="6" y="17"/>
                  <a:pt x="6" y="13"/>
                </a:cubicBezTo>
                <a:cubicBezTo>
                  <a:pt x="6" y="10"/>
                  <a:pt x="9" y="7"/>
                  <a:pt x="12" y="7"/>
                </a:cubicBezTo>
                <a:cubicBezTo>
                  <a:pt x="16" y="7"/>
                  <a:pt x="19" y="10"/>
                  <a:pt x="19" y="13"/>
                </a:cubicBezTo>
                <a:cubicBezTo>
                  <a:pt x="19" y="17"/>
                  <a:pt x="16" y="20"/>
                  <a:pt x="12" y="20"/>
                </a:cubicBezTo>
                <a:close/>
                <a:moveTo>
                  <a:pt x="12" y="50"/>
                </a:moveTo>
                <a:cubicBezTo>
                  <a:pt x="9" y="50"/>
                  <a:pt x="7" y="48"/>
                  <a:pt x="7" y="45"/>
                </a:cubicBezTo>
                <a:cubicBezTo>
                  <a:pt x="7" y="42"/>
                  <a:pt x="9" y="40"/>
                  <a:pt x="12" y="40"/>
                </a:cubicBezTo>
                <a:cubicBezTo>
                  <a:pt x="15" y="40"/>
                  <a:pt x="17" y="42"/>
                  <a:pt x="17" y="45"/>
                </a:cubicBezTo>
                <a:cubicBezTo>
                  <a:pt x="17" y="48"/>
                  <a:pt x="15" y="50"/>
                  <a:pt x="12" y="50"/>
                </a:cubicBezTo>
                <a:close/>
                <a:moveTo>
                  <a:pt x="28" y="13"/>
                </a:moveTo>
                <a:cubicBezTo>
                  <a:pt x="25" y="13"/>
                  <a:pt x="21" y="10"/>
                  <a:pt x="21" y="6"/>
                </a:cubicBezTo>
                <a:cubicBezTo>
                  <a:pt x="21" y="3"/>
                  <a:pt x="25" y="0"/>
                  <a:pt x="28" y="0"/>
                </a:cubicBezTo>
                <a:cubicBezTo>
                  <a:pt x="32" y="0"/>
                  <a:pt x="35" y="3"/>
                  <a:pt x="35" y="6"/>
                </a:cubicBezTo>
                <a:cubicBezTo>
                  <a:pt x="35" y="10"/>
                  <a:pt x="32" y="13"/>
                  <a:pt x="28" y="13"/>
                </a:cubicBezTo>
                <a:close/>
                <a:moveTo>
                  <a:pt x="28" y="57"/>
                </a:moveTo>
                <a:cubicBezTo>
                  <a:pt x="26" y="57"/>
                  <a:pt x="24" y="55"/>
                  <a:pt x="24" y="52"/>
                </a:cubicBezTo>
                <a:cubicBezTo>
                  <a:pt x="24" y="50"/>
                  <a:pt x="26" y="48"/>
                  <a:pt x="28" y="48"/>
                </a:cubicBezTo>
                <a:cubicBezTo>
                  <a:pt x="31" y="48"/>
                  <a:pt x="33" y="50"/>
                  <a:pt x="33" y="52"/>
                </a:cubicBezTo>
                <a:cubicBezTo>
                  <a:pt x="33" y="55"/>
                  <a:pt x="31" y="57"/>
                  <a:pt x="28" y="57"/>
                </a:cubicBezTo>
                <a:close/>
                <a:moveTo>
                  <a:pt x="44" y="49"/>
                </a:moveTo>
                <a:cubicBezTo>
                  <a:pt x="42" y="49"/>
                  <a:pt x="40" y="48"/>
                  <a:pt x="40" y="45"/>
                </a:cubicBezTo>
                <a:cubicBezTo>
                  <a:pt x="40" y="43"/>
                  <a:pt x="42" y="41"/>
                  <a:pt x="44" y="41"/>
                </a:cubicBezTo>
                <a:cubicBezTo>
                  <a:pt x="47" y="41"/>
                  <a:pt x="48" y="43"/>
                  <a:pt x="48" y="45"/>
                </a:cubicBezTo>
                <a:cubicBezTo>
                  <a:pt x="48" y="48"/>
                  <a:pt x="47" y="49"/>
                  <a:pt x="44" y="49"/>
                </a:cubicBezTo>
                <a:close/>
                <a:moveTo>
                  <a:pt x="44" y="16"/>
                </a:moveTo>
                <a:cubicBezTo>
                  <a:pt x="43" y="16"/>
                  <a:pt x="41" y="15"/>
                  <a:pt x="41" y="13"/>
                </a:cubicBezTo>
                <a:cubicBezTo>
                  <a:pt x="41" y="12"/>
                  <a:pt x="43" y="10"/>
                  <a:pt x="44" y="10"/>
                </a:cubicBezTo>
                <a:cubicBezTo>
                  <a:pt x="46" y="10"/>
                  <a:pt x="47" y="12"/>
                  <a:pt x="47" y="13"/>
                </a:cubicBezTo>
                <a:cubicBezTo>
                  <a:pt x="47" y="15"/>
                  <a:pt x="46" y="16"/>
                  <a:pt x="44" y="16"/>
                </a:cubicBezTo>
                <a:close/>
                <a:moveTo>
                  <a:pt x="51" y="33"/>
                </a:moveTo>
                <a:cubicBezTo>
                  <a:pt x="49" y="33"/>
                  <a:pt x="48" y="31"/>
                  <a:pt x="48" y="29"/>
                </a:cubicBezTo>
                <a:cubicBezTo>
                  <a:pt x="48" y="27"/>
                  <a:pt x="49" y="26"/>
                  <a:pt x="51" y="26"/>
                </a:cubicBezTo>
                <a:cubicBezTo>
                  <a:pt x="53" y="26"/>
                  <a:pt x="55" y="27"/>
                  <a:pt x="55" y="29"/>
                </a:cubicBezTo>
                <a:cubicBezTo>
                  <a:pt x="55" y="31"/>
                  <a:pt x="53" y="33"/>
                  <a:pt x="51"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100">
            <a:extLst>
              <a:ext uri="{FF2B5EF4-FFF2-40B4-BE49-F238E27FC236}">
                <a16:creationId xmlns:a16="http://schemas.microsoft.com/office/drawing/2014/main" id="{6CBFAF6C-8A29-4C9F-AA11-EBB903DE67E5}"/>
              </a:ext>
            </a:extLst>
          </p:cNvPr>
          <p:cNvSpPr>
            <a:spLocks noChangeArrowheads="1"/>
          </p:cNvSpPr>
          <p:nvPr/>
        </p:nvSpPr>
        <p:spPr bwMode="auto">
          <a:xfrm>
            <a:off x="4732604" y="10234619"/>
            <a:ext cx="684016" cy="441457"/>
          </a:xfrm>
          <a:custGeom>
            <a:avLst/>
            <a:gdLst>
              <a:gd name="T0" fmla="*/ 171043 w 498"/>
              <a:gd name="T1" fmla="*/ 40159 h 320"/>
              <a:gd name="T2" fmla="*/ 171043 w 498"/>
              <a:gd name="T3" fmla="*/ 40159 h 320"/>
              <a:gd name="T4" fmla="*/ 159371 w 498"/>
              <a:gd name="T5" fmla="*/ 40159 h 320"/>
              <a:gd name="T6" fmla="*/ 103703 w 498"/>
              <a:gd name="T7" fmla="*/ 0 h 320"/>
              <a:gd name="T8" fmla="*/ 43995 w 498"/>
              <a:gd name="T9" fmla="*/ 60465 h 320"/>
              <a:gd name="T10" fmla="*/ 43995 w 498"/>
              <a:gd name="T11" fmla="*/ 67684 h 320"/>
              <a:gd name="T12" fmla="*/ 39955 w 498"/>
              <a:gd name="T13" fmla="*/ 67684 h 320"/>
              <a:gd name="T14" fmla="*/ 0 w 498"/>
              <a:gd name="T15" fmla="*/ 108295 h 320"/>
              <a:gd name="T16" fmla="*/ 39955 w 498"/>
              <a:gd name="T17" fmla="*/ 143942 h 320"/>
              <a:gd name="T18" fmla="*/ 171043 w 498"/>
              <a:gd name="T19" fmla="*/ 143942 h 320"/>
              <a:gd name="T20" fmla="*/ 223119 w 498"/>
              <a:gd name="T21" fmla="*/ 92051 h 320"/>
              <a:gd name="T22" fmla="*/ 171043 w 498"/>
              <a:gd name="T23" fmla="*/ 40159 h 320"/>
              <a:gd name="T24" fmla="*/ 127497 w 498"/>
              <a:gd name="T25" fmla="*/ 87989 h 320"/>
              <a:gd name="T26" fmla="*/ 127497 w 498"/>
              <a:gd name="T27" fmla="*/ 87989 h 320"/>
              <a:gd name="T28" fmla="*/ 95622 w 498"/>
              <a:gd name="T29" fmla="*/ 124088 h 320"/>
              <a:gd name="T30" fmla="*/ 87542 w 498"/>
              <a:gd name="T31" fmla="*/ 124088 h 320"/>
              <a:gd name="T32" fmla="*/ 87542 w 498"/>
              <a:gd name="T33" fmla="*/ 120027 h 320"/>
              <a:gd name="T34" fmla="*/ 87542 w 498"/>
              <a:gd name="T35" fmla="*/ 115966 h 320"/>
              <a:gd name="T36" fmla="*/ 99663 w 498"/>
              <a:gd name="T37" fmla="*/ 92051 h 320"/>
              <a:gd name="T38" fmla="*/ 91582 w 498"/>
              <a:gd name="T39" fmla="*/ 87989 h 320"/>
              <a:gd name="T40" fmla="*/ 91582 w 498"/>
              <a:gd name="T41" fmla="*/ 87989 h 320"/>
              <a:gd name="T42" fmla="*/ 83501 w 498"/>
              <a:gd name="T43" fmla="*/ 80319 h 320"/>
              <a:gd name="T44" fmla="*/ 87542 w 498"/>
              <a:gd name="T45" fmla="*/ 72197 h 320"/>
              <a:gd name="T46" fmla="*/ 115824 w 498"/>
              <a:gd name="T47" fmla="*/ 40159 h 320"/>
              <a:gd name="T48" fmla="*/ 123456 w 498"/>
              <a:gd name="T49" fmla="*/ 36098 h 320"/>
              <a:gd name="T50" fmla="*/ 127497 w 498"/>
              <a:gd name="T51" fmla="*/ 40159 h 320"/>
              <a:gd name="T52" fmla="*/ 123456 w 498"/>
              <a:gd name="T53" fmla="*/ 47830 h 320"/>
              <a:gd name="T54" fmla="*/ 111784 w 498"/>
              <a:gd name="T55" fmla="*/ 72197 h 320"/>
              <a:gd name="T56" fmla="*/ 123456 w 498"/>
              <a:gd name="T57" fmla="*/ 76258 h 320"/>
              <a:gd name="T58" fmla="*/ 123456 w 498"/>
              <a:gd name="T59" fmla="*/ 76258 h 320"/>
              <a:gd name="T60" fmla="*/ 131537 w 498"/>
              <a:gd name="T61" fmla="*/ 84380 h 320"/>
              <a:gd name="T62" fmla="*/ 127497 w 498"/>
              <a:gd name="T63" fmla="*/ 87989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Tree>
    <p:extLst>
      <p:ext uri="{BB962C8B-B14F-4D97-AF65-F5344CB8AC3E}">
        <p14:creationId xmlns:p14="http://schemas.microsoft.com/office/powerpoint/2010/main" val="935799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7A2DC4D-FF6F-4973-A9B1-ADE88B2ED8AB}"/>
              </a:ext>
            </a:extLst>
          </p:cNvPr>
          <p:cNvSpPr>
            <a:spLocks noChangeArrowheads="1"/>
          </p:cNvSpPr>
          <p:nvPr/>
        </p:nvSpPr>
        <p:spPr bwMode="auto">
          <a:xfrm>
            <a:off x="9786054" y="2952752"/>
            <a:ext cx="420915" cy="412821"/>
          </a:xfrm>
          <a:custGeom>
            <a:avLst/>
            <a:gdLst>
              <a:gd name="T0" fmla="*/ 164803 w 373"/>
              <a:gd name="T1" fmla="*/ 78442 h 364"/>
              <a:gd name="T2" fmla="*/ 125374 w 373"/>
              <a:gd name="T3" fmla="*/ 78442 h 364"/>
              <a:gd name="T4" fmla="*/ 125374 w 373"/>
              <a:gd name="T5" fmla="*/ 0 h 364"/>
              <a:gd name="T6" fmla="*/ 39429 w 373"/>
              <a:gd name="T7" fmla="*/ 0 h 364"/>
              <a:gd name="T8" fmla="*/ 39429 w 373"/>
              <a:gd name="T9" fmla="*/ 78442 h 364"/>
              <a:gd name="T10" fmla="*/ 0 w 373"/>
              <a:gd name="T11" fmla="*/ 78442 h 364"/>
              <a:gd name="T12" fmla="*/ 82401 w 373"/>
              <a:gd name="T13" fmla="*/ 160873 h 364"/>
              <a:gd name="T14" fmla="*/ 164803 w 373"/>
              <a:gd name="T15" fmla="*/ 78442 h 3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 name="Freeform 2">
            <a:extLst>
              <a:ext uri="{FF2B5EF4-FFF2-40B4-BE49-F238E27FC236}">
                <a16:creationId xmlns:a16="http://schemas.microsoft.com/office/drawing/2014/main" id="{7462B8CA-E730-4A5D-B8B2-3FC9D4C2169F}"/>
              </a:ext>
            </a:extLst>
          </p:cNvPr>
          <p:cNvSpPr>
            <a:spLocks noChangeArrowheads="1"/>
          </p:cNvSpPr>
          <p:nvPr/>
        </p:nvSpPr>
        <p:spPr bwMode="auto">
          <a:xfrm>
            <a:off x="12137672" y="2944657"/>
            <a:ext cx="400678" cy="429010"/>
          </a:xfrm>
          <a:custGeom>
            <a:avLst/>
            <a:gdLst>
              <a:gd name="T0" fmla="*/ 74521 w 355"/>
              <a:gd name="T1" fmla="*/ 0 h 382"/>
              <a:gd name="T2" fmla="*/ 74521 w 355"/>
              <a:gd name="T3" fmla="*/ 42936 h 382"/>
              <a:gd name="T4" fmla="*/ 0 w 355"/>
              <a:gd name="T5" fmla="*/ 42936 h 382"/>
              <a:gd name="T6" fmla="*/ 0 w 355"/>
              <a:gd name="T7" fmla="*/ 125268 h 382"/>
              <a:gd name="T8" fmla="*/ 74521 w 355"/>
              <a:gd name="T9" fmla="*/ 125268 h 382"/>
              <a:gd name="T10" fmla="*/ 74521 w 355"/>
              <a:gd name="T11" fmla="*/ 168647 h 382"/>
              <a:gd name="T12" fmla="*/ 157026 w 355"/>
              <a:gd name="T13" fmla="*/ 82332 h 382"/>
              <a:gd name="T14" fmla="*/ 74521 w 355"/>
              <a:gd name="T15" fmla="*/ 0 h 3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 name="Freeform 3">
            <a:extLst>
              <a:ext uri="{FF2B5EF4-FFF2-40B4-BE49-F238E27FC236}">
                <a16:creationId xmlns:a16="http://schemas.microsoft.com/office/drawing/2014/main" id="{E2EEDF58-E238-432E-9CF0-A3E408463BC1}"/>
              </a:ext>
            </a:extLst>
          </p:cNvPr>
          <p:cNvSpPr>
            <a:spLocks noChangeArrowheads="1"/>
          </p:cNvSpPr>
          <p:nvPr/>
        </p:nvSpPr>
        <p:spPr bwMode="auto">
          <a:xfrm>
            <a:off x="8630480" y="2944657"/>
            <a:ext cx="400680" cy="429010"/>
          </a:xfrm>
          <a:custGeom>
            <a:avLst/>
            <a:gdLst>
              <a:gd name="T0" fmla="*/ 82950 w 355"/>
              <a:gd name="T1" fmla="*/ 0 h 382"/>
              <a:gd name="T2" fmla="*/ 82950 w 355"/>
              <a:gd name="T3" fmla="*/ 42936 h 382"/>
              <a:gd name="T4" fmla="*/ 157027 w 355"/>
              <a:gd name="T5" fmla="*/ 42936 h 382"/>
              <a:gd name="T6" fmla="*/ 157027 w 355"/>
              <a:gd name="T7" fmla="*/ 125268 h 382"/>
              <a:gd name="T8" fmla="*/ 82950 w 355"/>
              <a:gd name="T9" fmla="*/ 125268 h 382"/>
              <a:gd name="T10" fmla="*/ 82950 w 355"/>
              <a:gd name="T11" fmla="*/ 168647 h 382"/>
              <a:gd name="T12" fmla="*/ 0 w 355"/>
              <a:gd name="T13" fmla="*/ 82332 h 382"/>
              <a:gd name="T14" fmla="*/ 82950 w 355"/>
              <a:gd name="T15" fmla="*/ 0 h 3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5" name="Freeform 4">
            <a:extLst>
              <a:ext uri="{FF2B5EF4-FFF2-40B4-BE49-F238E27FC236}">
                <a16:creationId xmlns:a16="http://schemas.microsoft.com/office/drawing/2014/main" id="{214EB11C-2900-4118-8B89-BD947BCA987E}"/>
              </a:ext>
            </a:extLst>
          </p:cNvPr>
          <p:cNvSpPr>
            <a:spLocks noChangeArrowheads="1"/>
          </p:cNvSpPr>
          <p:nvPr/>
        </p:nvSpPr>
        <p:spPr bwMode="auto">
          <a:xfrm>
            <a:off x="10961863" y="2952752"/>
            <a:ext cx="420915" cy="412821"/>
          </a:xfrm>
          <a:custGeom>
            <a:avLst/>
            <a:gdLst>
              <a:gd name="T0" fmla="*/ 164805 w 374"/>
              <a:gd name="T1" fmla="*/ 82431 h 364"/>
              <a:gd name="T2" fmla="*/ 125040 w 374"/>
              <a:gd name="T3" fmla="*/ 82431 h 364"/>
              <a:gd name="T4" fmla="*/ 125040 w 374"/>
              <a:gd name="T5" fmla="*/ 160873 h 364"/>
              <a:gd name="T6" fmla="*/ 39323 w 374"/>
              <a:gd name="T7" fmla="*/ 160873 h 364"/>
              <a:gd name="T8" fmla="*/ 39323 w 374"/>
              <a:gd name="T9" fmla="*/ 82431 h 364"/>
              <a:gd name="T10" fmla="*/ 0 w 374"/>
              <a:gd name="T11" fmla="*/ 82431 h 364"/>
              <a:gd name="T12" fmla="*/ 82182 w 374"/>
              <a:gd name="T13" fmla="*/ 0 h 364"/>
              <a:gd name="T14" fmla="*/ 164805 w 374"/>
              <a:gd name="T15" fmla="*/ 82431 h 3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0" name="Freeform 10">
            <a:extLst>
              <a:ext uri="{FF2B5EF4-FFF2-40B4-BE49-F238E27FC236}">
                <a16:creationId xmlns:a16="http://schemas.microsoft.com/office/drawing/2014/main" id="{BAD8C6A0-87BC-497F-B515-5122C5A2DDE6}"/>
              </a:ext>
            </a:extLst>
          </p:cNvPr>
          <p:cNvSpPr>
            <a:spLocks noChangeArrowheads="1"/>
          </p:cNvSpPr>
          <p:nvPr/>
        </p:nvSpPr>
        <p:spPr bwMode="auto">
          <a:xfrm>
            <a:off x="7406409" y="3895196"/>
            <a:ext cx="518049" cy="509955"/>
          </a:xfrm>
          <a:custGeom>
            <a:avLst/>
            <a:gdLst>
              <a:gd name="T0" fmla="*/ 203687 w 462"/>
              <a:gd name="T1" fmla="*/ 97880 h 452"/>
              <a:gd name="T2" fmla="*/ 203687 w 462"/>
              <a:gd name="T3" fmla="*/ 97880 h 452"/>
              <a:gd name="T4" fmla="*/ 101623 w 462"/>
              <a:gd name="T5" fmla="*/ 0 h 452"/>
              <a:gd name="T6" fmla="*/ 0 w 462"/>
              <a:gd name="T7" fmla="*/ 97880 h 452"/>
              <a:gd name="T8" fmla="*/ 101623 w 462"/>
              <a:gd name="T9" fmla="*/ 199746 h 452"/>
              <a:gd name="T10" fmla="*/ 203687 w 462"/>
              <a:gd name="T11" fmla="*/ 97880 h 452"/>
              <a:gd name="T12" fmla="*/ 23859 w 462"/>
              <a:gd name="T13" fmla="*/ 97880 h 452"/>
              <a:gd name="T14" fmla="*/ 23859 w 462"/>
              <a:gd name="T15" fmla="*/ 97880 h 452"/>
              <a:gd name="T16" fmla="*/ 101623 w 462"/>
              <a:gd name="T17" fmla="*/ 19487 h 452"/>
              <a:gd name="T18" fmla="*/ 180270 w 462"/>
              <a:gd name="T19" fmla="*/ 97880 h 452"/>
              <a:gd name="T20" fmla="*/ 101623 w 462"/>
              <a:gd name="T21" fmla="*/ 180259 h 452"/>
              <a:gd name="T22" fmla="*/ 23859 w 462"/>
              <a:gd name="T23" fmla="*/ 97880 h 452"/>
              <a:gd name="T24" fmla="*/ 144923 w 462"/>
              <a:gd name="T25" fmla="*/ 117810 h 452"/>
              <a:gd name="T26" fmla="*/ 144923 w 462"/>
              <a:gd name="T27" fmla="*/ 117810 h 452"/>
              <a:gd name="T28" fmla="*/ 144923 w 462"/>
              <a:gd name="T29" fmla="*/ 77950 h 452"/>
              <a:gd name="T30" fmla="*/ 97646 w 462"/>
              <a:gd name="T31" fmla="*/ 77950 h 452"/>
              <a:gd name="T32" fmla="*/ 97646 w 462"/>
              <a:gd name="T33" fmla="*/ 54476 h 452"/>
              <a:gd name="T34" fmla="*/ 58764 w 462"/>
              <a:gd name="T35" fmla="*/ 97880 h 452"/>
              <a:gd name="T36" fmla="*/ 97646 w 462"/>
              <a:gd name="T37" fmla="*/ 144827 h 452"/>
              <a:gd name="T38" fmla="*/ 97646 w 462"/>
              <a:gd name="T39" fmla="*/ 117810 h 452"/>
              <a:gd name="T40" fmla="*/ 144923 w 462"/>
              <a:gd name="T41" fmla="*/ 11781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1" name="Freeform 11">
            <a:extLst>
              <a:ext uri="{FF2B5EF4-FFF2-40B4-BE49-F238E27FC236}">
                <a16:creationId xmlns:a16="http://schemas.microsoft.com/office/drawing/2014/main" id="{2F25F9F7-AECC-4353-BD87-0C53A247D630}"/>
              </a:ext>
            </a:extLst>
          </p:cNvPr>
          <p:cNvSpPr>
            <a:spLocks noChangeArrowheads="1"/>
          </p:cNvSpPr>
          <p:nvPr/>
        </p:nvSpPr>
        <p:spPr bwMode="auto">
          <a:xfrm>
            <a:off x="8623283" y="3895196"/>
            <a:ext cx="522095" cy="509955"/>
          </a:xfrm>
          <a:custGeom>
            <a:avLst/>
            <a:gdLst>
              <a:gd name="T0" fmla="*/ 101843 w 461"/>
              <a:gd name="T1" fmla="*/ 0 h 452"/>
              <a:gd name="T2" fmla="*/ 101843 w 461"/>
              <a:gd name="T3" fmla="*/ 0 h 452"/>
              <a:gd name="T4" fmla="*/ 0 w 461"/>
              <a:gd name="T5" fmla="*/ 97880 h 452"/>
              <a:gd name="T6" fmla="*/ 101843 w 461"/>
              <a:gd name="T7" fmla="*/ 199746 h 452"/>
              <a:gd name="T8" fmla="*/ 203685 w 461"/>
              <a:gd name="T9" fmla="*/ 97880 h 452"/>
              <a:gd name="T10" fmla="*/ 101843 w 461"/>
              <a:gd name="T11" fmla="*/ 0 h 452"/>
              <a:gd name="T12" fmla="*/ 101843 w 461"/>
              <a:gd name="T13" fmla="*/ 180259 h 452"/>
              <a:gd name="T14" fmla="*/ 101843 w 461"/>
              <a:gd name="T15" fmla="*/ 180259 h 452"/>
              <a:gd name="T16" fmla="*/ 23468 w 461"/>
              <a:gd name="T17" fmla="*/ 97880 h 452"/>
              <a:gd name="T18" fmla="*/ 101843 w 461"/>
              <a:gd name="T19" fmla="*/ 19487 h 452"/>
              <a:gd name="T20" fmla="*/ 180217 w 461"/>
              <a:gd name="T21" fmla="*/ 97880 h 452"/>
              <a:gd name="T22" fmla="*/ 101843 w 461"/>
              <a:gd name="T23" fmla="*/ 180259 h 452"/>
              <a:gd name="T24" fmla="*/ 121768 w 461"/>
              <a:gd name="T25" fmla="*/ 58462 h 452"/>
              <a:gd name="T26" fmla="*/ 121768 w 461"/>
              <a:gd name="T27" fmla="*/ 58462 h 452"/>
              <a:gd name="T28" fmla="*/ 81917 w 461"/>
              <a:gd name="T29" fmla="*/ 58462 h 452"/>
              <a:gd name="T30" fmla="*/ 81917 w 461"/>
              <a:gd name="T31" fmla="*/ 101866 h 452"/>
              <a:gd name="T32" fmla="*/ 58449 w 461"/>
              <a:gd name="T33" fmla="*/ 101866 h 452"/>
              <a:gd name="T34" fmla="*/ 101843 w 461"/>
              <a:gd name="T35" fmla="*/ 144827 h 452"/>
              <a:gd name="T36" fmla="*/ 145236 w 461"/>
              <a:gd name="T37" fmla="*/ 101866 h 452"/>
              <a:gd name="T38" fmla="*/ 121768 w 461"/>
              <a:gd name="T39" fmla="*/ 101866 h 452"/>
              <a:gd name="T40" fmla="*/ 121768 w 461"/>
              <a:gd name="T41" fmla="*/ 58462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2" name="Freeform 12">
            <a:extLst>
              <a:ext uri="{FF2B5EF4-FFF2-40B4-BE49-F238E27FC236}">
                <a16:creationId xmlns:a16="http://schemas.microsoft.com/office/drawing/2014/main" id="{00754427-F76A-41C3-BD5B-F39FF31C2DD7}"/>
              </a:ext>
            </a:extLst>
          </p:cNvPr>
          <p:cNvSpPr>
            <a:spLocks noChangeArrowheads="1"/>
          </p:cNvSpPr>
          <p:nvPr/>
        </p:nvSpPr>
        <p:spPr bwMode="auto">
          <a:xfrm>
            <a:off x="9841622" y="3895196"/>
            <a:ext cx="518049" cy="509955"/>
          </a:xfrm>
          <a:custGeom>
            <a:avLst/>
            <a:gdLst>
              <a:gd name="T0" fmla="*/ 102286 w 461"/>
              <a:gd name="T1" fmla="*/ 199746 h 452"/>
              <a:gd name="T2" fmla="*/ 102286 w 461"/>
              <a:gd name="T3" fmla="*/ 199746 h 452"/>
              <a:gd name="T4" fmla="*/ 203686 w 461"/>
              <a:gd name="T5" fmla="*/ 97880 h 452"/>
              <a:gd name="T6" fmla="*/ 102286 w 461"/>
              <a:gd name="T7" fmla="*/ 0 h 452"/>
              <a:gd name="T8" fmla="*/ 0 w 461"/>
              <a:gd name="T9" fmla="*/ 97880 h 452"/>
              <a:gd name="T10" fmla="*/ 102286 w 461"/>
              <a:gd name="T11" fmla="*/ 199746 h 452"/>
              <a:gd name="T12" fmla="*/ 102286 w 461"/>
              <a:gd name="T13" fmla="*/ 19487 h 452"/>
              <a:gd name="T14" fmla="*/ 102286 w 461"/>
              <a:gd name="T15" fmla="*/ 19487 h 452"/>
              <a:gd name="T16" fmla="*/ 180218 w 461"/>
              <a:gd name="T17" fmla="*/ 97880 h 452"/>
              <a:gd name="T18" fmla="*/ 102286 w 461"/>
              <a:gd name="T19" fmla="*/ 180259 h 452"/>
              <a:gd name="T20" fmla="*/ 23468 w 461"/>
              <a:gd name="T21" fmla="*/ 97880 h 452"/>
              <a:gd name="T22" fmla="*/ 102286 w 461"/>
              <a:gd name="T23" fmla="*/ 19487 h 452"/>
              <a:gd name="T24" fmla="*/ 82360 w 461"/>
              <a:gd name="T25" fmla="*/ 141284 h 452"/>
              <a:gd name="T26" fmla="*/ 82360 w 461"/>
              <a:gd name="T27" fmla="*/ 141284 h 452"/>
              <a:gd name="T28" fmla="*/ 121769 w 461"/>
              <a:gd name="T29" fmla="*/ 141284 h 452"/>
              <a:gd name="T30" fmla="*/ 121769 w 461"/>
              <a:gd name="T31" fmla="*/ 97880 h 452"/>
              <a:gd name="T32" fmla="*/ 145237 w 461"/>
              <a:gd name="T33" fmla="*/ 97880 h 452"/>
              <a:gd name="T34" fmla="*/ 102286 w 461"/>
              <a:gd name="T35" fmla="*/ 54476 h 452"/>
              <a:gd name="T36" fmla="*/ 58892 w 461"/>
              <a:gd name="T37" fmla="*/ 97880 h 452"/>
              <a:gd name="T38" fmla="*/ 82360 w 461"/>
              <a:gd name="T39" fmla="*/ 97880 h 452"/>
              <a:gd name="T40" fmla="*/ 82360 w 461"/>
              <a:gd name="T41" fmla="*/ 141284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3" name="Freeform 13">
            <a:extLst>
              <a:ext uri="{FF2B5EF4-FFF2-40B4-BE49-F238E27FC236}">
                <a16:creationId xmlns:a16="http://schemas.microsoft.com/office/drawing/2014/main" id="{4728757D-FC9C-443D-AECE-87E62AE8F5F0}"/>
              </a:ext>
            </a:extLst>
          </p:cNvPr>
          <p:cNvSpPr>
            <a:spLocks noChangeArrowheads="1"/>
          </p:cNvSpPr>
          <p:nvPr/>
        </p:nvSpPr>
        <p:spPr bwMode="auto">
          <a:xfrm>
            <a:off x="11061708" y="3895196"/>
            <a:ext cx="522098" cy="509955"/>
          </a:xfrm>
          <a:custGeom>
            <a:avLst/>
            <a:gdLst>
              <a:gd name="T0" fmla="*/ 0 w 462"/>
              <a:gd name="T1" fmla="*/ 97880 h 452"/>
              <a:gd name="T2" fmla="*/ 0 w 462"/>
              <a:gd name="T3" fmla="*/ 97880 h 452"/>
              <a:gd name="T4" fmla="*/ 102064 w 462"/>
              <a:gd name="T5" fmla="*/ 199746 h 452"/>
              <a:gd name="T6" fmla="*/ 203686 w 462"/>
              <a:gd name="T7" fmla="*/ 97880 h 452"/>
              <a:gd name="T8" fmla="*/ 102064 w 462"/>
              <a:gd name="T9" fmla="*/ 0 h 452"/>
              <a:gd name="T10" fmla="*/ 0 w 462"/>
              <a:gd name="T11" fmla="*/ 97880 h 452"/>
              <a:gd name="T12" fmla="*/ 180269 w 462"/>
              <a:gd name="T13" fmla="*/ 97880 h 452"/>
              <a:gd name="T14" fmla="*/ 180269 w 462"/>
              <a:gd name="T15" fmla="*/ 97880 h 452"/>
              <a:gd name="T16" fmla="*/ 102064 w 462"/>
              <a:gd name="T17" fmla="*/ 180259 h 452"/>
              <a:gd name="T18" fmla="*/ 23417 w 462"/>
              <a:gd name="T19" fmla="*/ 97880 h 452"/>
              <a:gd name="T20" fmla="*/ 102064 w 462"/>
              <a:gd name="T21" fmla="*/ 19487 h 452"/>
              <a:gd name="T22" fmla="*/ 180269 w 462"/>
              <a:gd name="T23" fmla="*/ 97880 h 452"/>
              <a:gd name="T24" fmla="*/ 58764 w 462"/>
              <a:gd name="T25" fmla="*/ 77950 h 452"/>
              <a:gd name="T26" fmla="*/ 58764 w 462"/>
              <a:gd name="T27" fmla="*/ 77950 h 452"/>
              <a:gd name="T28" fmla="*/ 58764 w 462"/>
              <a:gd name="T29" fmla="*/ 117810 h 452"/>
              <a:gd name="T30" fmla="*/ 106041 w 462"/>
              <a:gd name="T31" fmla="*/ 117810 h 452"/>
              <a:gd name="T32" fmla="*/ 106041 w 462"/>
              <a:gd name="T33" fmla="*/ 144827 h 452"/>
              <a:gd name="T34" fmla="*/ 144922 w 462"/>
              <a:gd name="T35" fmla="*/ 97880 h 452"/>
              <a:gd name="T36" fmla="*/ 106041 w 462"/>
              <a:gd name="T37" fmla="*/ 54476 h 452"/>
              <a:gd name="T38" fmla="*/ 106041 w 462"/>
              <a:gd name="T39" fmla="*/ 77950 h 452"/>
              <a:gd name="T40" fmla="*/ 58764 w 462"/>
              <a:gd name="T41" fmla="*/ 7795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2" name="Freeform 22">
            <a:extLst>
              <a:ext uri="{FF2B5EF4-FFF2-40B4-BE49-F238E27FC236}">
                <a16:creationId xmlns:a16="http://schemas.microsoft.com/office/drawing/2014/main" id="{0E4EAD90-BF6B-42AC-B371-9E4541DAA0AE}"/>
              </a:ext>
            </a:extLst>
          </p:cNvPr>
          <p:cNvSpPr>
            <a:spLocks noChangeArrowheads="1"/>
          </p:cNvSpPr>
          <p:nvPr/>
        </p:nvSpPr>
        <p:spPr bwMode="auto">
          <a:xfrm>
            <a:off x="4722661" y="7098919"/>
            <a:ext cx="339970" cy="194269"/>
          </a:xfrm>
          <a:custGeom>
            <a:avLst/>
            <a:gdLst>
              <a:gd name="T0" fmla="*/ 124318 w 302"/>
              <a:gd name="T1" fmla="*/ 51722 h 170"/>
              <a:gd name="T2" fmla="*/ 124318 w 302"/>
              <a:gd name="T3" fmla="*/ 51722 h 170"/>
              <a:gd name="T4" fmla="*/ 73540 w 302"/>
              <a:gd name="T5" fmla="*/ 4459 h 170"/>
              <a:gd name="T6" fmla="*/ 65661 w 302"/>
              <a:gd name="T7" fmla="*/ 0 h 170"/>
              <a:gd name="T8" fmla="*/ 58219 w 302"/>
              <a:gd name="T9" fmla="*/ 4459 h 170"/>
              <a:gd name="T10" fmla="*/ 7879 w 302"/>
              <a:gd name="T11" fmla="*/ 51722 h 170"/>
              <a:gd name="T12" fmla="*/ 7879 w 302"/>
              <a:gd name="T13" fmla="*/ 71341 h 170"/>
              <a:gd name="T14" fmla="*/ 23200 w 302"/>
              <a:gd name="T15" fmla="*/ 71341 h 170"/>
              <a:gd name="T16" fmla="*/ 65661 w 302"/>
              <a:gd name="T17" fmla="*/ 28091 h 170"/>
              <a:gd name="T18" fmla="*/ 108559 w 302"/>
              <a:gd name="T19" fmla="*/ 71341 h 170"/>
              <a:gd name="T20" fmla="*/ 124318 w 302"/>
              <a:gd name="T21" fmla="*/ 71341 h 170"/>
              <a:gd name="T22" fmla="*/ 124318 w 302"/>
              <a:gd name="T23" fmla="*/ 51722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3" name="Freeform 23">
            <a:extLst>
              <a:ext uri="{FF2B5EF4-FFF2-40B4-BE49-F238E27FC236}">
                <a16:creationId xmlns:a16="http://schemas.microsoft.com/office/drawing/2014/main" id="{74345793-15EB-466A-A34C-FE120166C131}"/>
              </a:ext>
            </a:extLst>
          </p:cNvPr>
          <p:cNvSpPr>
            <a:spLocks noChangeArrowheads="1"/>
          </p:cNvSpPr>
          <p:nvPr/>
        </p:nvSpPr>
        <p:spPr bwMode="auto">
          <a:xfrm>
            <a:off x="3644932" y="7094872"/>
            <a:ext cx="339970" cy="202363"/>
          </a:xfrm>
          <a:custGeom>
            <a:avLst/>
            <a:gdLst>
              <a:gd name="T0" fmla="*/ 125730 w 303"/>
              <a:gd name="T1" fmla="*/ 24040 h 179"/>
              <a:gd name="T2" fmla="*/ 125730 w 303"/>
              <a:gd name="T3" fmla="*/ 24040 h 179"/>
              <a:gd name="T4" fmla="*/ 74818 w 303"/>
              <a:gd name="T5" fmla="*/ 75235 h 179"/>
              <a:gd name="T6" fmla="*/ 66850 w 303"/>
              <a:gd name="T7" fmla="*/ 79242 h 179"/>
              <a:gd name="T8" fmla="*/ 59324 w 303"/>
              <a:gd name="T9" fmla="*/ 75235 h 179"/>
              <a:gd name="T10" fmla="*/ 8412 w 303"/>
              <a:gd name="T11" fmla="*/ 24040 h 179"/>
              <a:gd name="T12" fmla="*/ 8412 w 303"/>
              <a:gd name="T13" fmla="*/ 8458 h 179"/>
              <a:gd name="T14" fmla="*/ 23906 w 303"/>
              <a:gd name="T15" fmla="*/ 8458 h 179"/>
              <a:gd name="T16" fmla="*/ 66850 w 303"/>
              <a:gd name="T17" fmla="*/ 47634 h 179"/>
              <a:gd name="T18" fmla="*/ 109793 w 303"/>
              <a:gd name="T19" fmla="*/ 8458 h 179"/>
              <a:gd name="T20" fmla="*/ 125730 w 303"/>
              <a:gd name="T21" fmla="*/ 8458 h 179"/>
              <a:gd name="T22" fmla="*/ 125730 w 303"/>
              <a:gd name="T23" fmla="*/ 24040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4" name="Freeform 24">
            <a:extLst>
              <a:ext uri="{FF2B5EF4-FFF2-40B4-BE49-F238E27FC236}">
                <a16:creationId xmlns:a16="http://schemas.microsoft.com/office/drawing/2014/main" id="{C4C86491-D53B-4B9B-814F-3C0943BE55FC}"/>
              </a:ext>
            </a:extLst>
          </p:cNvPr>
          <p:cNvSpPr>
            <a:spLocks noChangeArrowheads="1"/>
          </p:cNvSpPr>
          <p:nvPr/>
        </p:nvSpPr>
        <p:spPr bwMode="auto">
          <a:xfrm>
            <a:off x="5800390" y="7030116"/>
            <a:ext cx="202363" cy="331875"/>
          </a:xfrm>
          <a:custGeom>
            <a:avLst/>
            <a:gdLst>
              <a:gd name="T0" fmla="*/ 24046 w 179"/>
              <a:gd name="T1" fmla="*/ 3986 h 294"/>
              <a:gd name="T2" fmla="*/ 24046 w 179"/>
              <a:gd name="T3" fmla="*/ 3986 h 294"/>
              <a:gd name="T4" fmla="*/ 75255 w 179"/>
              <a:gd name="T5" fmla="*/ 55366 h 294"/>
              <a:gd name="T6" fmla="*/ 79263 w 179"/>
              <a:gd name="T7" fmla="*/ 62895 h 294"/>
              <a:gd name="T8" fmla="*/ 75255 w 179"/>
              <a:gd name="T9" fmla="*/ 74854 h 294"/>
              <a:gd name="T10" fmla="*/ 24046 w 179"/>
              <a:gd name="T11" fmla="*/ 125791 h 294"/>
              <a:gd name="T12" fmla="*/ 4008 w 179"/>
              <a:gd name="T13" fmla="*/ 125791 h 294"/>
              <a:gd name="T14" fmla="*/ 4008 w 179"/>
              <a:gd name="T15" fmla="*/ 106302 h 294"/>
              <a:gd name="T16" fmla="*/ 47647 w 179"/>
              <a:gd name="T17" fmla="*/ 62895 h 294"/>
              <a:gd name="T18" fmla="*/ 4008 w 179"/>
              <a:gd name="T19" fmla="*/ 19489 h 294"/>
              <a:gd name="T20" fmla="*/ 4008 w 179"/>
              <a:gd name="T21" fmla="*/ 3986 h 294"/>
              <a:gd name="T22" fmla="*/ 24046 w 179"/>
              <a:gd name="T23" fmla="*/ 3986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5" name="Freeform 25">
            <a:extLst>
              <a:ext uri="{FF2B5EF4-FFF2-40B4-BE49-F238E27FC236}">
                <a16:creationId xmlns:a16="http://schemas.microsoft.com/office/drawing/2014/main" id="{D5A4671D-D6DF-491E-828B-F2186065C48C}"/>
              </a:ext>
            </a:extLst>
          </p:cNvPr>
          <p:cNvSpPr>
            <a:spLocks noChangeArrowheads="1"/>
          </p:cNvSpPr>
          <p:nvPr/>
        </p:nvSpPr>
        <p:spPr bwMode="auto">
          <a:xfrm>
            <a:off x="2708856" y="7030116"/>
            <a:ext cx="198317" cy="331875"/>
          </a:xfrm>
          <a:custGeom>
            <a:avLst/>
            <a:gdLst>
              <a:gd name="T0" fmla="*/ 54039 w 177"/>
              <a:gd name="T1" fmla="*/ 3986 h 294"/>
              <a:gd name="T2" fmla="*/ 54039 w 177"/>
              <a:gd name="T3" fmla="*/ 3986 h 294"/>
              <a:gd name="T4" fmla="*/ 3515 w 177"/>
              <a:gd name="T5" fmla="*/ 55366 h 294"/>
              <a:gd name="T6" fmla="*/ 0 w 177"/>
              <a:gd name="T7" fmla="*/ 62895 h 294"/>
              <a:gd name="T8" fmla="*/ 3515 w 177"/>
              <a:gd name="T9" fmla="*/ 74854 h 294"/>
              <a:gd name="T10" fmla="*/ 54039 w 177"/>
              <a:gd name="T11" fmla="*/ 125791 h 294"/>
              <a:gd name="T12" fmla="*/ 73370 w 177"/>
              <a:gd name="T13" fmla="*/ 125791 h 294"/>
              <a:gd name="T14" fmla="*/ 73370 w 177"/>
              <a:gd name="T15" fmla="*/ 106302 h 294"/>
              <a:gd name="T16" fmla="*/ 30754 w 177"/>
              <a:gd name="T17" fmla="*/ 62895 h 294"/>
              <a:gd name="T18" fmla="*/ 73370 w 177"/>
              <a:gd name="T19" fmla="*/ 19489 h 294"/>
              <a:gd name="T20" fmla="*/ 73370 w 177"/>
              <a:gd name="T21" fmla="*/ 3986 h 294"/>
              <a:gd name="T22" fmla="*/ 54039 w 177"/>
              <a:gd name="T23" fmla="*/ 3986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6" name="Freeform 26">
            <a:extLst>
              <a:ext uri="{FF2B5EF4-FFF2-40B4-BE49-F238E27FC236}">
                <a16:creationId xmlns:a16="http://schemas.microsoft.com/office/drawing/2014/main" id="{53102E01-6876-4307-979E-7D0FC6BADA86}"/>
              </a:ext>
            </a:extLst>
          </p:cNvPr>
          <p:cNvSpPr>
            <a:spLocks noChangeArrowheads="1"/>
          </p:cNvSpPr>
          <p:nvPr/>
        </p:nvSpPr>
        <p:spPr bwMode="auto">
          <a:xfrm>
            <a:off x="13446139" y="5996103"/>
            <a:ext cx="538284" cy="275214"/>
          </a:xfrm>
          <a:custGeom>
            <a:avLst/>
            <a:gdLst>
              <a:gd name="T0" fmla="*/ 160587 w 479"/>
              <a:gd name="T1" fmla="*/ 108401 h 248"/>
              <a:gd name="T2" fmla="*/ 160587 w 479"/>
              <a:gd name="T3" fmla="*/ 73730 h 248"/>
              <a:gd name="T4" fmla="*/ 0 w 479"/>
              <a:gd name="T5" fmla="*/ 73730 h 248"/>
              <a:gd name="T6" fmla="*/ 0 w 479"/>
              <a:gd name="T7" fmla="*/ 34671 h 248"/>
              <a:gd name="T8" fmla="*/ 160587 w 479"/>
              <a:gd name="T9" fmla="*/ 34671 h 248"/>
              <a:gd name="T10" fmla="*/ 160587 w 479"/>
              <a:gd name="T11" fmla="*/ 0 h 248"/>
              <a:gd name="T12" fmla="*/ 211462 w 479"/>
              <a:gd name="T13" fmla="*/ 54420 h 248"/>
              <a:gd name="T14" fmla="*/ 160587 w 479"/>
              <a:gd name="T15" fmla="*/ 108401 h 2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7" name="Freeform 27">
            <a:extLst>
              <a:ext uri="{FF2B5EF4-FFF2-40B4-BE49-F238E27FC236}">
                <a16:creationId xmlns:a16="http://schemas.microsoft.com/office/drawing/2014/main" id="{FE83E109-6264-450B-8481-BCE520D8C25B}"/>
              </a:ext>
            </a:extLst>
          </p:cNvPr>
          <p:cNvSpPr>
            <a:spLocks noChangeArrowheads="1"/>
          </p:cNvSpPr>
          <p:nvPr/>
        </p:nvSpPr>
        <p:spPr bwMode="auto">
          <a:xfrm>
            <a:off x="9903694" y="5996103"/>
            <a:ext cx="538284" cy="275214"/>
          </a:xfrm>
          <a:custGeom>
            <a:avLst/>
            <a:gdLst>
              <a:gd name="T0" fmla="*/ 51210 w 480"/>
              <a:gd name="T1" fmla="*/ 108401 h 248"/>
              <a:gd name="T2" fmla="*/ 51210 w 480"/>
              <a:gd name="T3" fmla="*/ 73730 h 248"/>
              <a:gd name="T4" fmla="*/ 211463 w 480"/>
              <a:gd name="T5" fmla="*/ 73730 h 248"/>
              <a:gd name="T6" fmla="*/ 211463 w 480"/>
              <a:gd name="T7" fmla="*/ 34671 h 248"/>
              <a:gd name="T8" fmla="*/ 51210 w 480"/>
              <a:gd name="T9" fmla="*/ 34671 h 248"/>
              <a:gd name="T10" fmla="*/ 51210 w 480"/>
              <a:gd name="T11" fmla="*/ 0 h 248"/>
              <a:gd name="T12" fmla="*/ 0 w 480"/>
              <a:gd name="T13" fmla="*/ 54420 h 248"/>
              <a:gd name="T14" fmla="*/ 51210 w 480"/>
              <a:gd name="T15" fmla="*/ 108401 h 2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8" name="Freeform 28">
            <a:extLst>
              <a:ext uri="{FF2B5EF4-FFF2-40B4-BE49-F238E27FC236}">
                <a16:creationId xmlns:a16="http://schemas.microsoft.com/office/drawing/2014/main" id="{064DACBB-A495-4B06-8FAE-1CDAB022B96D}"/>
              </a:ext>
            </a:extLst>
          </p:cNvPr>
          <p:cNvSpPr>
            <a:spLocks noChangeArrowheads="1"/>
          </p:cNvSpPr>
          <p:nvPr/>
        </p:nvSpPr>
        <p:spPr bwMode="auto">
          <a:xfrm>
            <a:off x="11183127" y="5858497"/>
            <a:ext cx="279260" cy="550427"/>
          </a:xfrm>
          <a:custGeom>
            <a:avLst/>
            <a:gdLst>
              <a:gd name="T0" fmla="*/ 108431 w 249"/>
              <a:gd name="T1" fmla="*/ 160148 h 489"/>
              <a:gd name="T2" fmla="*/ 73890 w 249"/>
              <a:gd name="T3" fmla="*/ 160148 h 489"/>
              <a:gd name="T4" fmla="*/ 73890 w 249"/>
              <a:gd name="T5" fmla="*/ 0 h 489"/>
              <a:gd name="T6" fmla="*/ 34540 w 249"/>
              <a:gd name="T7" fmla="*/ 0 h 489"/>
              <a:gd name="T8" fmla="*/ 34540 w 249"/>
              <a:gd name="T9" fmla="*/ 160148 h 489"/>
              <a:gd name="T10" fmla="*/ 0 w 249"/>
              <a:gd name="T11" fmla="*/ 160148 h 489"/>
              <a:gd name="T12" fmla="*/ 54215 w 249"/>
              <a:gd name="T13" fmla="*/ 215295 h 489"/>
              <a:gd name="T14" fmla="*/ 108431 w 249"/>
              <a:gd name="T15" fmla="*/ 160148 h 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29" name="Freeform 29">
            <a:extLst>
              <a:ext uri="{FF2B5EF4-FFF2-40B4-BE49-F238E27FC236}">
                <a16:creationId xmlns:a16="http://schemas.microsoft.com/office/drawing/2014/main" id="{24BC3B55-7A75-4E3C-8255-A7C54854822D}"/>
              </a:ext>
            </a:extLst>
          </p:cNvPr>
          <p:cNvSpPr>
            <a:spLocks noChangeArrowheads="1"/>
          </p:cNvSpPr>
          <p:nvPr/>
        </p:nvSpPr>
        <p:spPr bwMode="auto">
          <a:xfrm>
            <a:off x="12369080" y="5858497"/>
            <a:ext cx="279260" cy="550427"/>
          </a:xfrm>
          <a:custGeom>
            <a:avLst/>
            <a:gdLst>
              <a:gd name="T0" fmla="*/ 108431 w 249"/>
              <a:gd name="T1" fmla="*/ 51177 h 489"/>
              <a:gd name="T2" fmla="*/ 73890 w 249"/>
              <a:gd name="T3" fmla="*/ 51177 h 489"/>
              <a:gd name="T4" fmla="*/ 73890 w 249"/>
              <a:gd name="T5" fmla="*/ 215295 h 489"/>
              <a:gd name="T6" fmla="*/ 34978 w 249"/>
              <a:gd name="T7" fmla="*/ 215295 h 489"/>
              <a:gd name="T8" fmla="*/ 34978 w 249"/>
              <a:gd name="T9" fmla="*/ 51177 h 489"/>
              <a:gd name="T10" fmla="*/ 0 w 249"/>
              <a:gd name="T11" fmla="*/ 51177 h 489"/>
              <a:gd name="T12" fmla="*/ 54653 w 249"/>
              <a:gd name="T13" fmla="*/ 0 h 489"/>
              <a:gd name="T14" fmla="*/ 108431 w 249"/>
              <a:gd name="T15" fmla="*/ 51177 h 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1" name="Freeform 31">
            <a:extLst>
              <a:ext uri="{FF2B5EF4-FFF2-40B4-BE49-F238E27FC236}">
                <a16:creationId xmlns:a16="http://schemas.microsoft.com/office/drawing/2014/main" id="{011DE710-475D-4FB0-82B6-B71459317B19}"/>
              </a:ext>
            </a:extLst>
          </p:cNvPr>
          <p:cNvSpPr>
            <a:spLocks noChangeArrowheads="1"/>
          </p:cNvSpPr>
          <p:nvPr/>
        </p:nvSpPr>
        <p:spPr bwMode="auto">
          <a:xfrm>
            <a:off x="18507434" y="4856455"/>
            <a:ext cx="254976" cy="562568"/>
          </a:xfrm>
          <a:custGeom>
            <a:avLst/>
            <a:gdLst>
              <a:gd name="T0" fmla="*/ 50327 w 231"/>
              <a:gd name="T1" fmla="*/ 0 h 498"/>
              <a:gd name="T2" fmla="*/ 0 w 231"/>
              <a:gd name="T3" fmla="*/ 82469 h 498"/>
              <a:gd name="T4" fmla="*/ 100654 w 231"/>
              <a:gd name="T5" fmla="*/ 82469 h 498"/>
              <a:gd name="T6" fmla="*/ 50327 w 231"/>
              <a:gd name="T7" fmla="*/ 0 h 498"/>
              <a:gd name="T8" fmla="*/ 50327 w 231"/>
              <a:gd name="T9" fmla="*/ 219183 h 498"/>
              <a:gd name="T10" fmla="*/ 100654 w 231"/>
              <a:gd name="T11" fmla="*/ 140683 h 498"/>
              <a:gd name="T12" fmla="*/ 0 w 231"/>
              <a:gd name="T13" fmla="*/ 140683 h 498"/>
              <a:gd name="T14" fmla="*/ 50327 w 231"/>
              <a:gd name="T15" fmla="*/ 219183 h 4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37" name="Freeform 37">
            <a:extLst>
              <a:ext uri="{FF2B5EF4-FFF2-40B4-BE49-F238E27FC236}">
                <a16:creationId xmlns:a16="http://schemas.microsoft.com/office/drawing/2014/main" id="{727A712C-8150-4ACA-A612-D742540FEF24}"/>
              </a:ext>
            </a:extLst>
          </p:cNvPr>
          <p:cNvSpPr>
            <a:spLocks noChangeArrowheads="1"/>
          </p:cNvSpPr>
          <p:nvPr/>
        </p:nvSpPr>
        <p:spPr bwMode="auto">
          <a:xfrm>
            <a:off x="2602252" y="5888850"/>
            <a:ext cx="259025" cy="489720"/>
          </a:xfrm>
          <a:custGeom>
            <a:avLst/>
            <a:gdLst>
              <a:gd name="T0" fmla="*/ 96716 w 231"/>
              <a:gd name="T1" fmla="*/ 176489 h 435"/>
              <a:gd name="T2" fmla="*/ 96716 w 231"/>
              <a:gd name="T3" fmla="*/ 176489 h 435"/>
              <a:gd name="T4" fmla="*/ 96716 w 231"/>
              <a:gd name="T5" fmla="*/ 188432 h 435"/>
              <a:gd name="T6" fmla="*/ 89276 w 231"/>
              <a:gd name="T7" fmla="*/ 188432 h 435"/>
              <a:gd name="T8" fmla="*/ 3939 w 231"/>
              <a:gd name="T9" fmla="*/ 101736 h 435"/>
              <a:gd name="T10" fmla="*/ 3939 w 231"/>
              <a:gd name="T11" fmla="*/ 90235 h 435"/>
              <a:gd name="T12" fmla="*/ 89276 w 231"/>
              <a:gd name="T13" fmla="*/ 3981 h 435"/>
              <a:gd name="T14" fmla="*/ 96716 w 231"/>
              <a:gd name="T15" fmla="*/ 3981 h 435"/>
              <a:gd name="T16" fmla="*/ 96716 w 231"/>
              <a:gd name="T17" fmla="*/ 15924 h 435"/>
              <a:gd name="T18" fmla="*/ 19256 w 231"/>
              <a:gd name="T19" fmla="*/ 94216 h 435"/>
              <a:gd name="T20" fmla="*/ 96716 w 231"/>
              <a:gd name="T21" fmla="*/ 176489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2" name="Freeform 42">
            <a:extLst>
              <a:ext uri="{FF2B5EF4-FFF2-40B4-BE49-F238E27FC236}">
                <a16:creationId xmlns:a16="http://schemas.microsoft.com/office/drawing/2014/main" id="{5CFF0340-B48E-4A28-AE27-B59C163DB6A7}"/>
              </a:ext>
            </a:extLst>
          </p:cNvPr>
          <p:cNvSpPr>
            <a:spLocks noChangeArrowheads="1"/>
          </p:cNvSpPr>
          <p:nvPr/>
        </p:nvSpPr>
        <p:spPr bwMode="auto">
          <a:xfrm>
            <a:off x="6412406" y="5888850"/>
            <a:ext cx="263073" cy="489720"/>
          </a:xfrm>
          <a:custGeom>
            <a:avLst/>
            <a:gdLst>
              <a:gd name="T0" fmla="*/ 4441 w 232"/>
              <a:gd name="T1" fmla="*/ 176489 h 435"/>
              <a:gd name="T2" fmla="*/ 4441 w 232"/>
              <a:gd name="T3" fmla="*/ 176489 h 435"/>
              <a:gd name="T4" fmla="*/ 4441 w 232"/>
              <a:gd name="T5" fmla="*/ 188432 h 435"/>
              <a:gd name="T6" fmla="*/ 12436 w 232"/>
              <a:gd name="T7" fmla="*/ 188432 h 435"/>
              <a:gd name="T8" fmla="*/ 98596 w 232"/>
              <a:gd name="T9" fmla="*/ 101736 h 435"/>
              <a:gd name="T10" fmla="*/ 98596 w 232"/>
              <a:gd name="T11" fmla="*/ 90235 h 435"/>
              <a:gd name="T12" fmla="*/ 12436 w 232"/>
              <a:gd name="T13" fmla="*/ 3981 h 435"/>
              <a:gd name="T14" fmla="*/ 4441 w 232"/>
              <a:gd name="T15" fmla="*/ 3981 h 435"/>
              <a:gd name="T16" fmla="*/ 4441 w 232"/>
              <a:gd name="T17" fmla="*/ 15924 h 435"/>
              <a:gd name="T18" fmla="*/ 83051 w 232"/>
              <a:gd name="T19" fmla="*/ 94216 h 435"/>
              <a:gd name="T20" fmla="*/ 4441 w 232"/>
              <a:gd name="T21" fmla="*/ 176489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3" name="Freeform 43">
            <a:extLst>
              <a:ext uri="{FF2B5EF4-FFF2-40B4-BE49-F238E27FC236}">
                <a16:creationId xmlns:a16="http://schemas.microsoft.com/office/drawing/2014/main" id="{9577CD20-A080-4908-A8AE-34DECC7DA735}"/>
              </a:ext>
            </a:extLst>
          </p:cNvPr>
          <p:cNvSpPr>
            <a:spLocks noChangeArrowheads="1"/>
          </p:cNvSpPr>
          <p:nvPr/>
        </p:nvSpPr>
        <p:spPr bwMode="auto">
          <a:xfrm>
            <a:off x="4972336" y="6002175"/>
            <a:ext cx="481623" cy="263071"/>
          </a:xfrm>
          <a:custGeom>
            <a:avLst/>
            <a:gdLst>
              <a:gd name="T0" fmla="*/ 175768 w 427"/>
              <a:gd name="T1" fmla="*/ 102565 h 232"/>
              <a:gd name="T2" fmla="*/ 175768 w 427"/>
              <a:gd name="T3" fmla="*/ 102565 h 232"/>
              <a:gd name="T4" fmla="*/ 183717 w 427"/>
              <a:gd name="T5" fmla="*/ 102565 h 232"/>
              <a:gd name="T6" fmla="*/ 183717 w 427"/>
              <a:gd name="T7" fmla="*/ 90577 h 232"/>
              <a:gd name="T8" fmla="*/ 98041 w 427"/>
              <a:gd name="T9" fmla="*/ 4440 h 232"/>
              <a:gd name="T10" fmla="*/ 90092 w 427"/>
              <a:gd name="T11" fmla="*/ 4440 h 232"/>
              <a:gd name="T12" fmla="*/ 0 w 427"/>
              <a:gd name="T13" fmla="*/ 90577 h 232"/>
              <a:gd name="T14" fmla="*/ 0 w 427"/>
              <a:gd name="T15" fmla="*/ 102565 h 232"/>
              <a:gd name="T16" fmla="*/ 11482 w 427"/>
              <a:gd name="T17" fmla="*/ 102565 h 232"/>
              <a:gd name="T18" fmla="*/ 94067 w 427"/>
              <a:gd name="T19" fmla="*/ 23976 h 232"/>
              <a:gd name="T20" fmla="*/ 175768 w 427"/>
              <a:gd name="T21" fmla="*/ 102565 h 2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44" name="Freeform 44">
            <a:extLst>
              <a:ext uri="{FF2B5EF4-FFF2-40B4-BE49-F238E27FC236}">
                <a16:creationId xmlns:a16="http://schemas.microsoft.com/office/drawing/2014/main" id="{BF8271C3-B5A3-48C9-BB2A-BA319E939A59}"/>
              </a:ext>
            </a:extLst>
          </p:cNvPr>
          <p:cNvSpPr>
            <a:spLocks noChangeArrowheads="1"/>
          </p:cNvSpPr>
          <p:nvPr/>
        </p:nvSpPr>
        <p:spPr bwMode="auto">
          <a:xfrm>
            <a:off x="3632387" y="6002175"/>
            <a:ext cx="477577" cy="263071"/>
          </a:xfrm>
          <a:custGeom>
            <a:avLst/>
            <a:gdLst>
              <a:gd name="T0" fmla="*/ 11509 w 426"/>
              <a:gd name="T1" fmla="*/ 4440 h 232"/>
              <a:gd name="T2" fmla="*/ 11509 w 426"/>
              <a:gd name="T3" fmla="*/ 4440 h 232"/>
              <a:gd name="T4" fmla="*/ 0 w 426"/>
              <a:gd name="T5" fmla="*/ 4440 h 232"/>
              <a:gd name="T6" fmla="*/ 0 w 426"/>
              <a:gd name="T7" fmla="*/ 15984 h 232"/>
              <a:gd name="T8" fmla="*/ 89861 w 426"/>
              <a:gd name="T9" fmla="*/ 102565 h 232"/>
              <a:gd name="T10" fmla="*/ 97829 w 426"/>
              <a:gd name="T11" fmla="*/ 102565 h 232"/>
              <a:gd name="T12" fmla="*/ 184149 w 426"/>
              <a:gd name="T13" fmla="*/ 15984 h 232"/>
              <a:gd name="T14" fmla="*/ 184149 w 426"/>
              <a:gd name="T15" fmla="*/ 4440 h 232"/>
              <a:gd name="T16" fmla="*/ 176181 w 426"/>
              <a:gd name="T17" fmla="*/ 4440 h 232"/>
              <a:gd name="T18" fmla="*/ 94288 w 426"/>
              <a:gd name="T19" fmla="*/ 82585 h 232"/>
              <a:gd name="T20" fmla="*/ 11509 w 426"/>
              <a:gd name="T21" fmla="*/ 4440 h 2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76" name="Freeform 56">
            <a:extLst>
              <a:ext uri="{FF2B5EF4-FFF2-40B4-BE49-F238E27FC236}">
                <a16:creationId xmlns:a16="http://schemas.microsoft.com/office/drawing/2014/main" id="{10DB63E5-6494-4DEC-9192-3D73B44297D0}"/>
              </a:ext>
            </a:extLst>
          </p:cNvPr>
          <p:cNvSpPr>
            <a:spLocks noChangeArrowheads="1"/>
          </p:cNvSpPr>
          <p:nvPr/>
        </p:nvSpPr>
        <p:spPr bwMode="auto">
          <a:xfrm>
            <a:off x="14463242" y="4915140"/>
            <a:ext cx="505909" cy="445199"/>
          </a:xfrm>
          <a:custGeom>
            <a:avLst/>
            <a:gdLst>
              <a:gd name="T0" fmla="*/ 110553 w 462"/>
              <a:gd name="T1" fmla="*/ 0 h 408"/>
              <a:gd name="T2" fmla="*/ 110553 w 462"/>
              <a:gd name="T3" fmla="*/ 0 h 408"/>
              <a:gd name="T4" fmla="*/ 26670 w 462"/>
              <a:gd name="T5" fmla="*/ 84107 h 408"/>
              <a:gd name="T6" fmla="*/ 0 w 462"/>
              <a:gd name="T7" fmla="*/ 84107 h 408"/>
              <a:gd name="T8" fmla="*/ 38285 w 462"/>
              <a:gd name="T9" fmla="*/ 129827 h 408"/>
              <a:gd name="T10" fmla="*/ 76140 w 462"/>
              <a:gd name="T11" fmla="*/ 84107 h 408"/>
              <a:gd name="T12" fmla="*/ 45598 w 462"/>
              <a:gd name="T13" fmla="*/ 84107 h 408"/>
              <a:gd name="T14" fmla="*/ 110553 w 462"/>
              <a:gd name="T15" fmla="*/ 18978 h 408"/>
              <a:gd name="T16" fmla="*/ 178950 w 462"/>
              <a:gd name="T17" fmla="*/ 87989 h 408"/>
              <a:gd name="T18" fmla="*/ 110553 w 462"/>
              <a:gd name="T19" fmla="*/ 152687 h 408"/>
              <a:gd name="T20" fmla="*/ 72699 w 462"/>
              <a:gd name="T21" fmla="*/ 141473 h 408"/>
              <a:gd name="T22" fmla="*/ 57212 w 462"/>
              <a:gd name="T23" fmla="*/ 156569 h 408"/>
              <a:gd name="T24" fmla="*/ 110553 w 462"/>
              <a:gd name="T25" fmla="*/ 175547 h 408"/>
              <a:gd name="T26" fmla="*/ 198308 w 462"/>
              <a:gd name="T27" fmla="*/ 87989 h 408"/>
              <a:gd name="T28" fmla="*/ 110553 w 462"/>
              <a:gd name="T29" fmla="*/ 0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77" name="Freeform 57">
            <a:extLst>
              <a:ext uri="{FF2B5EF4-FFF2-40B4-BE49-F238E27FC236}">
                <a16:creationId xmlns:a16="http://schemas.microsoft.com/office/drawing/2014/main" id="{B1A1BC58-7EF2-4F7C-BDE3-0119C5FEAF43}"/>
              </a:ext>
            </a:extLst>
          </p:cNvPr>
          <p:cNvSpPr>
            <a:spLocks noChangeArrowheads="1"/>
          </p:cNvSpPr>
          <p:nvPr/>
        </p:nvSpPr>
        <p:spPr bwMode="auto">
          <a:xfrm>
            <a:off x="13404142" y="4913116"/>
            <a:ext cx="505909" cy="449247"/>
          </a:xfrm>
          <a:custGeom>
            <a:avLst/>
            <a:gdLst>
              <a:gd name="T0" fmla="*/ 87513 w 461"/>
              <a:gd name="T1" fmla="*/ 0 h 409"/>
              <a:gd name="T2" fmla="*/ 87513 w 461"/>
              <a:gd name="T3" fmla="*/ 0 h 409"/>
              <a:gd name="T4" fmla="*/ 171577 w 461"/>
              <a:gd name="T5" fmla="*/ 87774 h 409"/>
              <a:gd name="T6" fmla="*/ 198305 w 461"/>
              <a:gd name="T7" fmla="*/ 87774 h 409"/>
              <a:gd name="T8" fmla="*/ 160368 w 461"/>
              <a:gd name="T9" fmla="*/ 129509 h 409"/>
              <a:gd name="T10" fmla="*/ 122432 w 461"/>
              <a:gd name="T11" fmla="*/ 87774 h 409"/>
              <a:gd name="T12" fmla="*/ 152609 w 461"/>
              <a:gd name="T13" fmla="*/ 87774 h 409"/>
              <a:gd name="T14" fmla="*/ 87513 w 461"/>
              <a:gd name="T15" fmla="*/ 22804 h 409"/>
              <a:gd name="T16" fmla="*/ 18968 w 461"/>
              <a:gd name="T17" fmla="*/ 87774 h 409"/>
              <a:gd name="T18" fmla="*/ 87513 w 461"/>
              <a:gd name="T19" fmla="*/ 156186 h 409"/>
              <a:gd name="T20" fmla="*/ 125881 w 461"/>
              <a:gd name="T21" fmla="*/ 141127 h 409"/>
              <a:gd name="T22" fmla="*/ 141400 w 461"/>
              <a:gd name="T23" fmla="*/ 156186 h 409"/>
              <a:gd name="T24" fmla="*/ 87513 w 461"/>
              <a:gd name="T25" fmla="*/ 175548 h 409"/>
              <a:gd name="T26" fmla="*/ 0 w 461"/>
              <a:gd name="T27" fmla="*/ 87774 h 409"/>
              <a:gd name="T28" fmla="*/ 87513 w 461"/>
              <a:gd name="T29" fmla="*/ 0 h 4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81" name="Freeform 98">
            <a:extLst>
              <a:ext uri="{FF2B5EF4-FFF2-40B4-BE49-F238E27FC236}">
                <a16:creationId xmlns:a16="http://schemas.microsoft.com/office/drawing/2014/main" id="{4090B6BB-C104-4BD4-9A36-5A44EF694F51}"/>
              </a:ext>
            </a:extLst>
          </p:cNvPr>
          <p:cNvSpPr>
            <a:spLocks noChangeArrowheads="1"/>
          </p:cNvSpPr>
          <p:nvPr/>
        </p:nvSpPr>
        <p:spPr bwMode="auto">
          <a:xfrm>
            <a:off x="15483926" y="6002175"/>
            <a:ext cx="465434" cy="263071"/>
          </a:xfrm>
          <a:custGeom>
            <a:avLst/>
            <a:gdLst>
              <a:gd name="T0" fmla="*/ 41707 w 427"/>
              <a:gd name="T1" fmla="*/ 49387 h 240"/>
              <a:gd name="T2" fmla="*/ 41707 w 427"/>
              <a:gd name="T3" fmla="*/ 49387 h 240"/>
              <a:gd name="T4" fmla="*/ 152638 w 427"/>
              <a:gd name="T5" fmla="*/ 49387 h 240"/>
              <a:gd name="T6" fmla="*/ 152638 w 427"/>
              <a:gd name="T7" fmla="*/ 101755 h 240"/>
              <a:gd name="T8" fmla="*/ 183166 w 427"/>
              <a:gd name="T9" fmla="*/ 101755 h 240"/>
              <a:gd name="T10" fmla="*/ 183166 w 427"/>
              <a:gd name="T11" fmla="*/ 41724 h 240"/>
              <a:gd name="T12" fmla="*/ 159948 w 427"/>
              <a:gd name="T13" fmla="*/ 19159 h 240"/>
              <a:gd name="T14" fmla="*/ 41707 w 427"/>
              <a:gd name="T15" fmla="*/ 19159 h 240"/>
              <a:gd name="T16" fmla="*/ 41707 w 427"/>
              <a:gd name="T17" fmla="*/ 0 h 240"/>
              <a:gd name="T18" fmla="*/ 0 w 427"/>
              <a:gd name="T19" fmla="*/ 34060 h 240"/>
              <a:gd name="T20" fmla="*/ 41707 w 427"/>
              <a:gd name="T21" fmla="*/ 68121 h 240"/>
              <a:gd name="T22" fmla="*/ 41707 w 427"/>
              <a:gd name="T23" fmla="*/ 49387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83" name="Freeform 121">
            <a:extLst>
              <a:ext uri="{FF2B5EF4-FFF2-40B4-BE49-F238E27FC236}">
                <a16:creationId xmlns:a16="http://schemas.microsoft.com/office/drawing/2014/main" id="{15FAA7BF-4E96-4E81-A828-DF337E4F7A59}"/>
              </a:ext>
            </a:extLst>
          </p:cNvPr>
          <p:cNvSpPr>
            <a:spLocks noChangeArrowheads="1"/>
          </p:cNvSpPr>
          <p:nvPr/>
        </p:nvSpPr>
        <p:spPr bwMode="auto">
          <a:xfrm>
            <a:off x="17413779" y="4884979"/>
            <a:ext cx="551477" cy="505521"/>
          </a:xfrm>
          <a:custGeom>
            <a:avLst/>
            <a:gdLst>
              <a:gd name="T0" fmla="*/ 46070 w 444"/>
              <a:gd name="T1" fmla="*/ 133382 h 409"/>
              <a:gd name="T2" fmla="*/ 46070 w 444"/>
              <a:gd name="T3" fmla="*/ 133382 h 409"/>
              <a:gd name="T4" fmla="*/ 49514 w 444"/>
              <a:gd name="T5" fmla="*/ 41736 h 409"/>
              <a:gd name="T6" fmla="*/ 83958 w 444"/>
              <a:gd name="T7" fmla="*/ 22804 h 409"/>
              <a:gd name="T8" fmla="*/ 83958 w 444"/>
              <a:gd name="T9" fmla="*/ 0 h 409"/>
              <a:gd name="T10" fmla="*/ 34445 w 444"/>
              <a:gd name="T11" fmla="*/ 26676 h 409"/>
              <a:gd name="T12" fmla="*/ 30569 w 444"/>
              <a:gd name="T13" fmla="*/ 148871 h 409"/>
              <a:gd name="T14" fmla="*/ 15500 w 444"/>
              <a:gd name="T15" fmla="*/ 167803 h 409"/>
              <a:gd name="T16" fmla="*/ 72333 w 444"/>
              <a:gd name="T17" fmla="*/ 171675 h 409"/>
              <a:gd name="T18" fmla="*/ 72333 w 444"/>
              <a:gd name="T19" fmla="*/ 110578 h 409"/>
              <a:gd name="T20" fmla="*/ 46070 w 444"/>
              <a:gd name="T21" fmla="*/ 133382 h 409"/>
              <a:gd name="T22" fmla="*/ 117972 w 444"/>
              <a:gd name="T23" fmla="*/ 7745 h 409"/>
              <a:gd name="T24" fmla="*/ 117972 w 444"/>
              <a:gd name="T25" fmla="*/ 7745 h 409"/>
              <a:gd name="T26" fmla="*/ 117972 w 444"/>
              <a:gd name="T27" fmla="*/ 68412 h 409"/>
              <a:gd name="T28" fmla="*/ 145097 w 444"/>
              <a:gd name="T29" fmla="*/ 41736 h 409"/>
              <a:gd name="T30" fmla="*/ 141222 w 444"/>
              <a:gd name="T31" fmla="*/ 137254 h 409"/>
              <a:gd name="T32" fmla="*/ 106778 w 444"/>
              <a:gd name="T33" fmla="*/ 152744 h 409"/>
              <a:gd name="T34" fmla="*/ 106778 w 444"/>
              <a:gd name="T35" fmla="*/ 175548 h 409"/>
              <a:gd name="T36" fmla="*/ 156722 w 444"/>
              <a:gd name="T37" fmla="*/ 152744 h 409"/>
              <a:gd name="T38" fmla="*/ 160167 w 444"/>
              <a:gd name="T39" fmla="*/ 26676 h 409"/>
              <a:gd name="T40" fmla="*/ 179542 w 444"/>
              <a:gd name="T41" fmla="*/ 7745 h 409"/>
              <a:gd name="T42" fmla="*/ 117972 w 444"/>
              <a:gd name="T43" fmla="*/ 7745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00" name="Freeform 125">
            <a:extLst>
              <a:ext uri="{FF2B5EF4-FFF2-40B4-BE49-F238E27FC236}">
                <a16:creationId xmlns:a16="http://schemas.microsoft.com/office/drawing/2014/main" id="{1888C3D8-EEA2-4088-9320-2B754DFF8AE3}"/>
              </a:ext>
            </a:extLst>
          </p:cNvPr>
          <p:cNvSpPr>
            <a:spLocks noChangeArrowheads="1"/>
          </p:cNvSpPr>
          <p:nvPr/>
        </p:nvSpPr>
        <p:spPr bwMode="auto">
          <a:xfrm>
            <a:off x="12196052" y="4880739"/>
            <a:ext cx="501860" cy="514001"/>
          </a:xfrm>
          <a:custGeom>
            <a:avLst/>
            <a:gdLst>
              <a:gd name="T0" fmla="*/ 176818 w 445"/>
              <a:gd name="T1" fmla="*/ 0 h 453"/>
              <a:gd name="T2" fmla="*/ 176818 w 445"/>
              <a:gd name="T3" fmla="*/ 0 h 453"/>
              <a:gd name="T4" fmla="*/ 74893 w 445"/>
              <a:gd name="T5" fmla="*/ 0 h 453"/>
              <a:gd name="T6" fmla="*/ 54951 w 445"/>
              <a:gd name="T7" fmla="*/ 23523 h 453"/>
              <a:gd name="T8" fmla="*/ 54951 w 445"/>
              <a:gd name="T9" fmla="*/ 55035 h 453"/>
              <a:gd name="T10" fmla="*/ 74893 w 445"/>
              <a:gd name="T11" fmla="*/ 55035 h 453"/>
              <a:gd name="T12" fmla="*/ 74893 w 445"/>
              <a:gd name="T13" fmla="*/ 23523 h 453"/>
              <a:gd name="T14" fmla="*/ 176818 w 445"/>
              <a:gd name="T15" fmla="*/ 23523 h 453"/>
              <a:gd name="T16" fmla="*/ 176818 w 445"/>
              <a:gd name="T17" fmla="*/ 177090 h 453"/>
              <a:gd name="T18" fmla="*/ 74893 w 445"/>
              <a:gd name="T19" fmla="*/ 177090 h 453"/>
              <a:gd name="T20" fmla="*/ 74893 w 445"/>
              <a:gd name="T21" fmla="*/ 153567 h 453"/>
              <a:gd name="T22" fmla="*/ 54951 w 445"/>
              <a:gd name="T23" fmla="*/ 153567 h 453"/>
              <a:gd name="T24" fmla="*/ 54951 w 445"/>
              <a:gd name="T25" fmla="*/ 177090 h 453"/>
              <a:gd name="T26" fmla="*/ 74893 w 445"/>
              <a:gd name="T27" fmla="*/ 200613 h 453"/>
              <a:gd name="T28" fmla="*/ 176818 w 445"/>
              <a:gd name="T29" fmla="*/ 200613 h 453"/>
              <a:gd name="T30" fmla="*/ 196760 w 445"/>
              <a:gd name="T31" fmla="*/ 177090 h 453"/>
              <a:gd name="T32" fmla="*/ 196760 w 445"/>
              <a:gd name="T33" fmla="*/ 23523 h 453"/>
              <a:gd name="T34" fmla="*/ 176818 w 445"/>
              <a:gd name="T35" fmla="*/ 0 h 453"/>
              <a:gd name="T36" fmla="*/ 98380 w 445"/>
              <a:gd name="T37" fmla="*/ 149572 h 453"/>
              <a:gd name="T38" fmla="*/ 98380 w 445"/>
              <a:gd name="T39" fmla="*/ 149572 h 453"/>
              <a:gd name="T40" fmla="*/ 141366 w 445"/>
              <a:gd name="T41" fmla="*/ 106076 h 453"/>
              <a:gd name="T42" fmla="*/ 98380 w 445"/>
              <a:gd name="T43" fmla="*/ 63024 h 453"/>
              <a:gd name="T44" fmla="*/ 98380 w 445"/>
              <a:gd name="T45" fmla="*/ 90542 h 453"/>
              <a:gd name="T46" fmla="*/ 0 w 445"/>
              <a:gd name="T47" fmla="*/ 90542 h 453"/>
              <a:gd name="T48" fmla="*/ 0 w 445"/>
              <a:gd name="T49" fmla="*/ 122054 h 453"/>
              <a:gd name="T50" fmla="*/ 98380 w 445"/>
              <a:gd name="T51" fmla="*/ 122054 h 453"/>
              <a:gd name="T52" fmla="*/ 98380 w 445"/>
              <a:gd name="T53" fmla="*/ 149572 h 4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05" name="Freeform 150">
            <a:extLst>
              <a:ext uri="{FF2B5EF4-FFF2-40B4-BE49-F238E27FC236}">
                <a16:creationId xmlns:a16="http://schemas.microsoft.com/office/drawing/2014/main" id="{834C5020-210E-456A-8656-568CE6F743D4}"/>
              </a:ext>
            </a:extLst>
          </p:cNvPr>
          <p:cNvSpPr>
            <a:spLocks noChangeArrowheads="1"/>
          </p:cNvSpPr>
          <p:nvPr/>
        </p:nvSpPr>
        <p:spPr bwMode="auto">
          <a:xfrm>
            <a:off x="11094892" y="4880739"/>
            <a:ext cx="501860" cy="514001"/>
          </a:xfrm>
          <a:custGeom>
            <a:avLst/>
            <a:gdLst>
              <a:gd name="T0" fmla="*/ 109706 w 444"/>
              <a:gd name="T1" fmla="*/ 177090 h 453"/>
              <a:gd name="T2" fmla="*/ 109706 w 444"/>
              <a:gd name="T3" fmla="*/ 177090 h 453"/>
              <a:gd name="T4" fmla="*/ 19543 w 444"/>
              <a:gd name="T5" fmla="*/ 177090 h 453"/>
              <a:gd name="T6" fmla="*/ 19543 w 444"/>
              <a:gd name="T7" fmla="*/ 23523 h 453"/>
              <a:gd name="T8" fmla="*/ 109706 w 444"/>
              <a:gd name="T9" fmla="*/ 23523 h 453"/>
              <a:gd name="T10" fmla="*/ 109706 w 444"/>
              <a:gd name="T11" fmla="*/ 55035 h 453"/>
              <a:gd name="T12" fmla="*/ 129693 w 444"/>
              <a:gd name="T13" fmla="*/ 55035 h 453"/>
              <a:gd name="T14" fmla="*/ 129693 w 444"/>
              <a:gd name="T15" fmla="*/ 23523 h 453"/>
              <a:gd name="T16" fmla="*/ 109706 w 444"/>
              <a:gd name="T17" fmla="*/ 0 h 453"/>
              <a:gd name="T18" fmla="*/ 19543 w 444"/>
              <a:gd name="T19" fmla="*/ 0 h 453"/>
              <a:gd name="T20" fmla="*/ 0 w 444"/>
              <a:gd name="T21" fmla="*/ 23523 h 453"/>
              <a:gd name="T22" fmla="*/ 0 w 444"/>
              <a:gd name="T23" fmla="*/ 177090 h 453"/>
              <a:gd name="T24" fmla="*/ 19543 w 444"/>
              <a:gd name="T25" fmla="*/ 200613 h 453"/>
              <a:gd name="T26" fmla="*/ 109706 w 444"/>
              <a:gd name="T27" fmla="*/ 200613 h 453"/>
              <a:gd name="T28" fmla="*/ 129693 w 444"/>
              <a:gd name="T29" fmla="*/ 177090 h 453"/>
              <a:gd name="T30" fmla="*/ 129693 w 444"/>
              <a:gd name="T31" fmla="*/ 153567 h 453"/>
              <a:gd name="T32" fmla="*/ 109706 w 444"/>
              <a:gd name="T33" fmla="*/ 153567 h 453"/>
              <a:gd name="T34" fmla="*/ 109706 w 444"/>
              <a:gd name="T35" fmla="*/ 177090 h 453"/>
              <a:gd name="T36" fmla="*/ 196761 w 444"/>
              <a:gd name="T37" fmla="*/ 106076 h 453"/>
              <a:gd name="T38" fmla="*/ 196761 w 444"/>
              <a:gd name="T39" fmla="*/ 106076 h 453"/>
              <a:gd name="T40" fmla="*/ 153234 w 444"/>
              <a:gd name="T41" fmla="*/ 63024 h 453"/>
              <a:gd name="T42" fmla="*/ 153234 w 444"/>
              <a:gd name="T43" fmla="*/ 90542 h 453"/>
              <a:gd name="T44" fmla="*/ 55075 w 444"/>
              <a:gd name="T45" fmla="*/ 90542 h 453"/>
              <a:gd name="T46" fmla="*/ 55075 w 444"/>
              <a:gd name="T47" fmla="*/ 122054 h 453"/>
              <a:gd name="T48" fmla="*/ 153234 w 444"/>
              <a:gd name="T49" fmla="*/ 122054 h 453"/>
              <a:gd name="T50" fmla="*/ 153234 w 444"/>
              <a:gd name="T51" fmla="*/ 149572 h 453"/>
              <a:gd name="T52" fmla="*/ 196761 w 444"/>
              <a:gd name="T53" fmla="*/ 106076 h 4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06" name="Freeform 157">
            <a:extLst>
              <a:ext uri="{FF2B5EF4-FFF2-40B4-BE49-F238E27FC236}">
                <a16:creationId xmlns:a16="http://schemas.microsoft.com/office/drawing/2014/main" id="{137A001F-AE51-418D-A336-003EFD87D040}"/>
              </a:ext>
            </a:extLst>
          </p:cNvPr>
          <p:cNvSpPr>
            <a:spLocks noChangeArrowheads="1"/>
          </p:cNvSpPr>
          <p:nvPr/>
        </p:nvSpPr>
        <p:spPr bwMode="auto">
          <a:xfrm>
            <a:off x="6009574" y="7922117"/>
            <a:ext cx="501860" cy="327827"/>
          </a:xfrm>
          <a:custGeom>
            <a:avLst/>
            <a:gdLst>
              <a:gd name="T0" fmla="*/ 176774 w 444"/>
              <a:gd name="T1" fmla="*/ 23304 h 293"/>
              <a:gd name="T2" fmla="*/ 176774 w 444"/>
              <a:gd name="T3" fmla="*/ 23304 h 293"/>
              <a:gd name="T4" fmla="*/ 133691 w 444"/>
              <a:gd name="T5" fmla="*/ 23304 h 293"/>
              <a:gd name="T6" fmla="*/ 133691 w 444"/>
              <a:gd name="T7" fmla="*/ 54523 h 293"/>
              <a:gd name="T8" fmla="*/ 165226 w 444"/>
              <a:gd name="T9" fmla="*/ 54523 h 293"/>
              <a:gd name="T10" fmla="*/ 165226 w 444"/>
              <a:gd name="T11" fmla="*/ 97174 h 293"/>
              <a:gd name="T12" fmla="*/ 31535 w 444"/>
              <a:gd name="T13" fmla="*/ 97174 h 293"/>
              <a:gd name="T14" fmla="*/ 31535 w 444"/>
              <a:gd name="T15" fmla="*/ 54523 h 293"/>
              <a:gd name="T16" fmla="*/ 74618 w 444"/>
              <a:gd name="T17" fmla="*/ 54523 h 293"/>
              <a:gd name="T18" fmla="*/ 74618 w 444"/>
              <a:gd name="T19" fmla="*/ 77827 h 293"/>
              <a:gd name="T20" fmla="*/ 122143 w 444"/>
              <a:gd name="T21" fmla="*/ 39133 h 293"/>
              <a:gd name="T22" fmla="*/ 74618 w 444"/>
              <a:gd name="T23" fmla="*/ 0 h 293"/>
              <a:gd name="T24" fmla="*/ 74618 w 444"/>
              <a:gd name="T25" fmla="*/ 23304 h 293"/>
              <a:gd name="T26" fmla="*/ 19543 w 444"/>
              <a:gd name="T27" fmla="*/ 23304 h 293"/>
              <a:gd name="T28" fmla="*/ 0 w 444"/>
              <a:gd name="T29" fmla="*/ 42651 h 293"/>
              <a:gd name="T30" fmla="*/ 0 w 444"/>
              <a:gd name="T31" fmla="*/ 109046 h 293"/>
              <a:gd name="T32" fmla="*/ 19543 w 444"/>
              <a:gd name="T33" fmla="*/ 128392 h 293"/>
              <a:gd name="T34" fmla="*/ 176774 w 444"/>
              <a:gd name="T35" fmla="*/ 128392 h 293"/>
              <a:gd name="T36" fmla="*/ 196761 w 444"/>
              <a:gd name="T37" fmla="*/ 109046 h 293"/>
              <a:gd name="T38" fmla="*/ 196761 w 444"/>
              <a:gd name="T39" fmla="*/ 42651 h 293"/>
              <a:gd name="T40" fmla="*/ 176774 w 444"/>
              <a:gd name="T41" fmla="*/ 23304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13" name="TextBox 112">
            <a:extLst>
              <a:ext uri="{FF2B5EF4-FFF2-40B4-BE49-F238E27FC236}">
                <a16:creationId xmlns:a16="http://schemas.microsoft.com/office/drawing/2014/main" id="{2061DEA7-75E3-4FC5-8E90-121B95CB9BE5}"/>
              </a:ext>
            </a:extLst>
          </p:cNvPr>
          <p:cNvSpPr txBox="1"/>
          <p:nvPr/>
        </p:nvSpPr>
        <p:spPr>
          <a:xfrm>
            <a:off x="2383626" y="1527615"/>
            <a:ext cx="3010853" cy="757130"/>
          </a:xfrm>
          <a:prstGeom prst="rect">
            <a:avLst/>
          </a:prstGeom>
          <a:noFill/>
        </p:spPr>
        <p:txBody>
          <a:bodyPr wrap="square" rtlCol="0">
            <a:spAutoFit/>
          </a:bodyPr>
          <a:lstStyle/>
          <a:p>
            <a:pPr>
              <a:lnSpc>
                <a:spcPct val="80000"/>
              </a:lnSpc>
            </a:pPr>
            <a:r>
              <a:rPr lang="en-US" sz="5400" dirty="0">
                <a:solidFill>
                  <a:schemeClr val="bg1"/>
                </a:solidFill>
                <a:latin typeface="Lato Black"/>
                <a:cs typeface="Lato Black"/>
              </a:rPr>
              <a:t>Arrows</a:t>
            </a:r>
          </a:p>
        </p:txBody>
      </p:sp>
      <p:sp>
        <p:nvSpPr>
          <p:cNvPr id="114" name="Rectangle 113">
            <a:extLst>
              <a:ext uri="{FF2B5EF4-FFF2-40B4-BE49-F238E27FC236}">
                <a16:creationId xmlns:a16="http://schemas.microsoft.com/office/drawing/2014/main" id="{ED8FF87F-51D9-486D-9657-E75476E8A17D}"/>
              </a:ext>
            </a:extLst>
          </p:cNvPr>
          <p:cNvSpPr/>
          <p:nvPr/>
        </p:nvSpPr>
        <p:spPr>
          <a:xfrm>
            <a:off x="1871813" y="1192805"/>
            <a:ext cx="141940" cy="125610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5" name="Freeform 47">
            <a:extLst>
              <a:ext uri="{FF2B5EF4-FFF2-40B4-BE49-F238E27FC236}">
                <a16:creationId xmlns:a16="http://schemas.microsoft.com/office/drawing/2014/main" id="{5DE9BEAD-4729-428E-A969-FF7468A3E937}"/>
              </a:ext>
            </a:extLst>
          </p:cNvPr>
          <p:cNvSpPr>
            <a:spLocks noEditPoints="1"/>
          </p:cNvSpPr>
          <p:nvPr/>
        </p:nvSpPr>
        <p:spPr bwMode="auto">
          <a:xfrm>
            <a:off x="14516950" y="5956023"/>
            <a:ext cx="474908" cy="355374"/>
          </a:xfrm>
          <a:custGeom>
            <a:avLst/>
            <a:gdLst>
              <a:gd name="T0" fmla="*/ 233362 w 68"/>
              <a:gd name="T1" fmla="*/ 47936 h 51"/>
              <a:gd name="T2" fmla="*/ 192180 w 68"/>
              <a:gd name="T3" fmla="*/ 89025 h 51"/>
              <a:gd name="T4" fmla="*/ 188749 w 68"/>
              <a:gd name="T5" fmla="*/ 89025 h 51"/>
              <a:gd name="T6" fmla="*/ 185317 w 68"/>
              <a:gd name="T7" fmla="*/ 85600 h 51"/>
              <a:gd name="T8" fmla="*/ 185317 w 68"/>
              <a:gd name="T9" fmla="*/ 61632 h 51"/>
              <a:gd name="T10" fmla="*/ 6864 w 68"/>
              <a:gd name="T11" fmla="*/ 61632 h 51"/>
              <a:gd name="T12" fmla="*/ 0 w 68"/>
              <a:gd name="T13" fmla="*/ 58208 h 51"/>
              <a:gd name="T14" fmla="*/ 0 w 68"/>
              <a:gd name="T15" fmla="*/ 30816 h 51"/>
              <a:gd name="T16" fmla="*/ 6864 w 68"/>
              <a:gd name="T17" fmla="*/ 27392 h 51"/>
              <a:gd name="T18" fmla="*/ 185317 w 68"/>
              <a:gd name="T19" fmla="*/ 27392 h 51"/>
              <a:gd name="T20" fmla="*/ 185317 w 68"/>
              <a:gd name="T21" fmla="*/ 3424 h 51"/>
              <a:gd name="T22" fmla="*/ 188749 w 68"/>
              <a:gd name="T23" fmla="*/ 0 h 51"/>
              <a:gd name="T24" fmla="*/ 192180 w 68"/>
              <a:gd name="T25" fmla="*/ 0 h 51"/>
              <a:gd name="T26" fmla="*/ 233362 w 68"/>
              <a:gd name="T27" fmla="*/ 41088 h 51"/>
              <a:gd name="T28" fmla="*/ 233362 w 68"/>
              <a:gd name="T29" fmla="*/ 44512 h 51"/>
              <a:gd name="T30" fmla="*/ 233362 w 68"/>
              <a:gd name="T31" fmla="*/ 47936 h 51"/>
              <a:gd name="T32" fmla="*/ 233362 w 68"/>
              <a:gd name="T33" fmla="*/ 140385 h 51"/>
              <a:gd name="T34" fmla="*/ 229930 w 68"/>
              <a:gd name="T35" fmla="*/ 143809 h 51"/>
              <a:gd name="T36" fmla="*/ 51477 w 68"/>
              <a:gd name="T37" fmla="*/ 143809 h 51"/>
              <a:gd name="T38" fmla="*/ 51477 w 68"/>
              <a:gd name="T39" fmla="*/ 167777 h 51"/>
              <a:gd name="T40" fmla="*/ 48045 w 68"/>
              <a:gd name="T41" fmla="*/ 174625 h 51"/>
              <a:gd name="T42" fmla="*/ 44613 w 68"/>
              <a:gd name="T43" fmla="*/ 171201 h 51"/>
              <a:gd name="T44" fmla="*/ 3432 w 68"/>
              <a:gd name="T45" fmla="*/ 130113 h 51"/>
              <a:gd name="T46" fmla="*/ 0 w 68"/>
              <a:gd name="T47" fmla="*/ 126689 h 51"/>
              <a:gd name="T48" fmla="*/ 3432 w 68"/>
              <a:gd name="T49" fmla="*/ 123265 h 51"/>
              <a:gd name="T50" fmla="*/ 44613 w 68"/>
              <a:gd name="T51" fmla="*/ 82176 h 51"/>
              <a:gd name="T52" fmla="*/ 48045 w 68"/>
              <a:gd name="T53" fmla="*/ 82176 h 51"/>
              <a:gd name="T54" fmla="*/ 51477 w 68"/>
              <a:gd name="T55" fmla="*/ 85600 h 51"/>
              <a:gd name="T56" fmla="*/ 51477 w 68"/>
              <a:gd name="T57" fmla="*/ 109569 h 51"/>
              <a:gd name="T58" fmla="*/ 229930 w 68"/>
              <a:gd name="T59" fmla="*/ 109569 h 51"/>
              <a:gd name="T60" fmla="*/ 233362 w 68"/>
              <a:gd name="T61" fmla="*/ 116417 h 51"/>
              <a:gd name="T62" fmla="*/ 233362 w 68"/>
              <a:gd name="T63" fmla="*/ 140385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51">
                <a:moveTo>
                  <a:pt x="68" y="14"/>
                </a:moveTo>
                <a:cubicBezTo>
                  <a:pt x="56" y="26"/>
                  <a:pt x="56" y="26"/>
                  <a:pt x="56" y="26"/>
                </a:cubicBezTo>
                <a:cubicBezTo>
                  <a:pt x="56" y="26"/>
                  <a:pt x="55" y="26"/>
                  <a:pt x="55" y="26"/>
                </a:cubicBezTo>
                <a:cubicBezTo>
                  <a:pt x="54" y="26"/>
                  <a:pt x="54" y="26"/>
                  <a:pt x="54" y="25"/>
                </a:cubicBezTo>
                <a:cubicBezTo>
                  <a:pt x="54" y="18"/>
                  <a:pt x="54" y="18"/>
                  <a:pt x="54" y="18"/>
                </a:cubicBezTo>
                <a:cubicBezTo>
                  <a:pt x="2" y="18"/>
                  <a:pt x="2" y="18"/>
                  <a:pt x="2" y="18"/>
                </a:cubicBezTo>
                <a:cubicBezTo>
                  <a:pt x="1" y="18"/>
                  <a:pt x="0" y="17"/>
                  <a:pt x="0" y="17"/>
                </a:cubicBezTo>
                <a:cubicBezTo>
                  <a:pt x="0" y="9"/>
                  <a:pt x="0" y="9"/>
                  <a:pt x="0" y="9"/>
                </a:cubicBezTo>
                <a:cubicBezTo>
                  <a:pt x="0" y="9"/>
                  <a:pt x="1" y="8"/>
                  <a:pt x="2" y="8"/>
                </a:cubicBezTo>
                <a:cubicBezTo>
                  <a:pt x="54" y="8"/>
                  <a:pt x="54" y="8"/>
                  <a:pt x="54" y="8"/>
                </a:cubicBezTo>
                <a:cubicBezTo>
                  <a:pt x="54" y="1"/>
                  <a:pt x="54" y="1"/>
                  <a:pt x="54" y="1"/>
                </a:cubicBezTo>
                <a:cubicBezTo>
                  <a:pt x="54" y="0"/>
                  <a:pt x="54" y="0"/>
                  <a:pt x="55" y="0"/>
                </a:cubicBezTo>
                <a:cubicBezTo>
                  <a:pt x="55" y="0"/>
                  <a:pt x="56" y="0"/>
                  <a:pt x="56" y="0"/>
                </a:cubicBezTo>
                <a:cubicBezTo>
                  <a:pt x="68" y="12"/>
                  <a:pt x="68" y="12"/>
                  <a:pt x="68" y="12"/>
                </a:cubicBezTo>
                <a:cubicBezTo>
                  <a:pt x="68" y="12"/>
                  <a:pt x="68" y="13"/>
                  <a:pt x="68" y="13"/>
                </a:cubicBezTo>
                <a:cubicBezTo>
                  <a:pt x="68" y="13"/>
                  <a:pt x="68" y="14"/>
                  <a:pt x="68" y="14"/>
                </a:cubicBezTo>
                <a:close/>
                <a:moveTo>
                  <a:pt x="68" y="41"/>
                </a:moveTo>
                <a:cubicBezTo>
                  <a:pt x="68" y="42"/>
                  <a:pt x="68" y="42"/>
                  <a:pt x="67" y="42"/>
                </a:cubicBezTo>
                <a:cubicBezTo>
                  <a:pt x="15" y="42"/>
                  <a:pt x="15" y="42"/>
                  <a:pt x="15" y="42"/>
                </a:cubicBezTo>
                <a:cubicBezTo>
                  <a:pt x="15" y="49"/>
                  <a:pt x="15" y="49"/>
                  <a:pt x="15" y="49"/>
                </a:cubicBezTo>
                <a:cubicBezTo>
                  <a:pt x="15" y="50"/>
                  <a:pt x="14" y="51"/>
                  <a:pt x="14" y="51"/>
                </a:cubicBezTo>
                <a:cubicBezTo>
                  <a:pt x="13" y="51"/>
                  <a:pt x="13" y="50"/>
                  <a:pt x="13" y="50"/>
                </a:cubicBezTo>
                <a:cubicBezTo>
                  <a:pt x="1" y="38"/>
                  <a:pt x="1" y="38"/>
                  <a:pt x="1" y="38"/>
                </a:cubicBezTo>
                <a:cubicBezTo>
                  <a:pt x="1" y="38"/>
                  <a:pt x="0" y="38"/>
                  <a:pt x="0" y="37"/>
                </a:cubicBezTo>
                <a:cubicBezTo>
                  <a:pt x="0" y="37"/>
                  <a:pt x="1" y="37"/>
                  <a:pt x="1" y="36"/>
                </a:cubicBezTo>
                <a:cubicBezTo>
                  <a:pt x="13" y="24"/>
                  <a:pt x="13" y="24"/>
                  <a:pt x="13" y="24"/>
                </a:cubicBezTo>
                <a:cubicBezTo>
                  <a:pt x="13" y="24"/>
                  <a:pt x="13" y="24"/>
                  <a:pt x="14" y="24"/>
                </a:cubicBezTo>
                <a:cubicBezTo>
                  <a:pt x="14" y="24"/>
                  <a:pt x="15" y="24"/>
                  <a:pt x="15" y="25"/>
                </a:cubicBezTo>
                <a:cubicBezTo>
                  <a:pt x="15" y="32"/>
                  <a:pt x="15" y="32"/>
                  <a:pt x="15" y="32"/>
                </a:cubicBezTo>
                <a:cubicBezTo>
                  <a:pt x="67" y="32"/>
                  <a:pt x="67" y="32"/>
                  <a:pt x="67" y="32"/>
                </a:cubicBezTo>
                <a:cubicBezTo>
                  <a:pt x="68" y="32"/>
                  <a:pt x="68" y="33"/>
                  <a:pt x="68" y="34"/>
                </a:cubicBezTo>
                <a:lnTo>
                  <a:pt x="68"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48">
            <a:extLst>
              <a:ext uri="{FF2B5EF4-FFF2-40B4-BE49-F238E27FC236}">
                <a16:creationId xmlns:a16="http://schemas.microsoft.com/office/drawing/2014/main" id="{4B307980-0EA1-4DBB-9B5A-ECF388686A0F}"/>
              </a:ext>
            </a:extLst>
          </p:cNvPr>
          <p:cNvSpPr>
            <a:spLocks noEditPoints="1"/>
          </p:cNvSpPr>
          <p:nvPr/>
        </p:nvSpPr>
        <p:spPr bwMode="auto">
          <a:xfrm>
            <a:off x="6311959" y="2957245"/>
            <a:ext cx="410295" cy="403834"/>
          </a:xfrm>
          <a:custGeom>
            <a:avLst/>
            <a:gdLst>
              <a:gd name="T0" fmla="*/ 99097 w 59"/>
              <a:gd name="T1" fmla="*/ 123168 h 58"/>
              <a:gd name="T2" fmla="*/ 54674 w 59"/>
              <a:gd name="T3" fmla="*/ 164224 h 58"/>
              <a:gd name="T4" fmla="*/ 75177 w 59"/>
              <a:gd name="T5" fmla="*/ 184752 h 58"/>
              <a:gd name="T6" fmla="*/ 75177 w 59"/>
              <a:gd name="T7" fmla="*/ 188173 h 58"/>
              <a:gd name="T8" fmla="*/ 68343 w 59"/>
              <a:gd name="T9" fmla="*/ 198437 h 58"/>
              <a:gd name="T10" fmla="*/ 10251 w 59"/>
              <a:gd name="T11" fmla="*/ 198437 h 58"/>
              <a:gd name="T12" fmla="*/ 0 w 59"/>
              <a:gd name="T13" fmla="*/ 188173 h 58"/>
              <a:gd name="T14" fmla="*/ 0 w 59"/>
              <a:gd name="T15" fmla="*/ 130010 h 58"/>
              <a:gd name="T16" fmla="*/ 10251 w 59"/>
              <a:gd name="T17" fmla="*/ 123168 h 58"/>
              <a:gd name="T18" fmla="*/ 17086 w 59"/>
              <a:gd name="T19" fmla="*/ 126589 h 58"/>
              <a:gd name="T20" fmla="*/ 34172 w 59"/>
              <a:gd name="T21" fmla="*/ 143696 h 58"/>
              <a:gd name="T22" fmla="*/ 78595 w 59"/>
              <a:gd name="T23" fmla="*/ 102640 h 58"/>
              <a:gd name="T24" fmla="*/ 82012 w 59"/>
              <a:gd name="T25" fmla="*/ 99219 h 58"/>
              <a:gd name="T26" fmla="*/ 82012 w 59"/>
              <a:gd name="T27" fmla="*/ 102640 h 58"/>
              <a:gd name="T28" fmla="*/ 99097 w 59"/>
              <a:gd name="T29" fmla="*/ 116325 h 58"/>
              <a:gd name="T30" fmla="*/ 99097 w 59"/>
              <a:gd name="T31" fmla="*/ 119746 h 58"/>
              <a:gd name="T32" fmla="*/ 99097 w 59"/>
              <a:gd name="T33" fmla="*/ 123168 h 58"/>
              <a:gd name="T34" fmla="*/ 201612 w 59"/>
              <a:gd name="T35" fmla="*/ 65005 h 58"/>
              <a:gd name="T36" fmla="*/ 191361 w 59"/>
              <a:gd name="T37" fmla="*/ 71848 h 58"/>
              <a:gd name="T38" fmla="*/ 187943 w 59"/>
              <a:gd name="T39" fmla="*/ 71848 h 58"/>
              <a:gd name="T40" fmla="*/ 167440 w 59"/>
              <a:gd name="T41" fmla="*/ 51320 h 58"/>
              <a:gd name="T42" fmla="*/ 126435 w 59"/>
              <a:gd name="T43" fmla="*/ 95797 h 58"/>
              <a:gd name="T44" fmla="*/ 123017 w 59"/>
              <a:gd name="T45" fmla="*/ 95797 h 58"/>
              <a:gd name="T46" fmla="*/ 119600 w 59"/>
              <a:gd name="T47" fmla="*/ 95797 h 58"/>
              <a:gd name="T48" fmla="*/ 102515 w 59"/>
              <a:gd name="T49" fmla="*/ 82112 h 58"/>
              <a:gd name="T50" fmla="*/ 102515 w 59"/>
              <a:gd name="T51" fmla="*/ 78691 h 58"/>
              <a:gd name="T52" fmla="*/ 102515 w 59"/>
              <a:gd name="T53" fmla="*/ 75269 h 58"/>
              <a:gd name="T54" fmla="*/ 146938 w 59"/>
              <a:gd name="T55" fmla="*/ 30792 h 58"/>
              <a:gd name="T56" fmla="*/ 129852 w 59"/>
              <a:gd name="T57" fmla="*/ 13685 h 58"/>
              <a:gd name="T58" fmla="*/ 126435 w 59"/>
              <a:gd name="T59" fmla="*/ 6843 h 58"/>
              <a:gd name="T60" fmla="*/ 133269 w 59"/>
              <a:gd name="T61" fmla="*/ 0 h 58"/>
              <a:gd name="T62" fmla="*/ 191361 w 59"/>
              <a:gd name="T63" fmla="*/ 0 h 58"/>
              <a:gd name="T64" fmla="*/ 201612 w 59"/>
              <a:gd name="T65" fmla="*/ 6843 h 58"/>
              <a:gd name="T66" fmla="*/ 201612 w 59"/>
              <a:gd name="T67" fmla="*/ 65005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 h="58">
                <a:moveTo>
                  <a:pt x="29" y="36"/>
                </a:moveTo>
                <a:cubicBezTo>
                  <a:pt x="16" y="48"/>
                  <a:pt x="16" y="48"/>
                  <a:pt x="16" y="48"/>
                </a:cubicBezTo>
                <a:cubicBezTo>
                  <a:pt x="22" y="54"/>
                  <a:pt x="22" y="54"/>
                  <a:pt x="22" y="54"/>
                </a:cubicBezTo>
                <a:cubicBezTo>
                  <a:pt x="22" y="54"/>
                  <a:pt x="22" y="55"/>
                  <a:pt x="22" y="55"/>
                </a:cubicBezTo>
                <a:cubicBezTo>
                  <a:pt x="22" y="57"/>
                  <a:pt x="21" y="58"/>
                  <a:pt x="20" y="58"/>
                </a:cubicBezTo>
                <a:cubicBezTo>
                  <a:pt x="3" y="58"/>
                  <a:pt x="3" y="58"/>
                  <a:pt x="3" y="58"/>
                </a:cubicBezTo>
                <a:cubicBezTo>
                  <a:pt x="2" y="58"/>
                  <a:pt x="0" y="57"/>
                  <a:pt x="0" y="55"/>
                </a:cubicBezTo>
                <a:cubicBezTo>
                  <a:pt x="0" y="38"/>
                  <a:pt x="0" y="38"/>
                  <a:pt x="0" y="38"/>
                </a:cubicBezTo>
                <a:cubicBezTo>
                  <a:pt x="0" y="37"/>
                  <a:pt x="2" y="36"/>
                  <a:pt x="3" y="36"/>
                </a:cubicBezTo>
                <a:cubicBezTo>
                  <a:pt x="4" y="36"/>
                  <a:pt x="4" y="36"/>
                  <a:pt x="5" y="37"/>
                </a:cubicBezTo>
                <a:cubicBezTo>
                  <a:pt x="10" y="42"/>
                  <a:pt x="10" y="42"/>
                  <a:pt x="10" y="42"/>
                </a:cubicBezTo>
                <a:cubicBezTo>
                  <a:pt x="23" y="30"/>
                  <a:pt x="23" y="30"/>
                  <a:pt x="23" y="30"/>
                </a:cubicBezTo>
                <a:cubicBezTo>
                  <a:pt x="23" y="29"/>
                  <a:pt x="23" y="29"/>
                  <a:pt x="24" y="29"/>
                </a:cubicBezTo>
                <a:cubicBezTo>
                  <a:pt x="24" y="29"/>
                  <a:pt x="24" y="29"/>
                  <a:pt x="24" y="30"/>
                </a:cubicBezTo>
                <a:cubicBezTo>
                  <a:pt x="29" y="34"/>
                  <a:pt x="29" y="34"/>
                  <a:pt x="29" y="34"/>
                </a:cubicBezTo>
                <a:cubicBezTo>
                  <a:pt x="29" y="34"/>
                  <a:pt x="29" y="34"/>
                  <a:pt x="29" y="35"/>
                </a:cubicBezTo>
                <a:cubicBezTo>
                  <a:pt x="29" y="35"/>
                  <a:pt x="29" y="35"/>
                  <a:pt x="29" y="36"/>
                </a:cubicBezTo>
                <a:close/>
                <a:moveTo>
                  <a:pt x="59" y="19"/>
                </a:moveTo>
                <a:cubicBezTo>
                  <a:pt x="59" y="20"/>
                  <a:pt x="58" y="21"/>
                  <a:pt x="56" y="21"/>
                </a:cubicBezTo>
                <a:cubicBezTo>
                  <a:pt x="56" y="21"/>
                  <a:pt x="55" y="21"/>
                  <a:pt x="55" y="21"/>
                </a:cubicBezTo>
                <a:cubicBezTo>
                  <a:pt x="49" y="15"/>
                  <a:pt x="49" y="15"/>
                  <a:pt x="49" y="15"/>
                </a:cubicBezTo>
                <a:cubicBezTo>
                  <a:pt x="37" y="28"/>
                  <a:pt x="37" y="28"/>
                  <a:pt x="37" y="28"/>
                </a:cubicBezTo>
                <a:cubicBezTo>
                  <a:pt x="36" y="28"/>
                  <a:pt x="36" y="28"/>
                  <a:pt x="36" y="28"/>
                </a:cubicBezTo>
                <a:cubicBezTo>
                  <a:pt x="35" y="28"/>
                  <a:pt x="35" y="28"/>
                  <a:pt x="35" y="28"/>
                </a:cubicBezTo>
                <a:cubicBezTo>
                  <a:pt x="30" y="24"/>
                  <a:pt x="30" y="24"/>
                  <a:pt x="30" y="24"/>
                </a:cubicBezTo>
                <a:cubicBezTo>
                  <a:pt x="30" y="23"/>
                  <a:pt x="30" y="23"/>
                  <a:pt x="30" y="23"/>
                </a:cubicBezTo>
                <a:cubicBezTo>
                  <a:pt x="30" y="22"/>
                  <a:pt x="30" y="22"/>
                  <a:pt x="30" y="22"/>
                </a:cubicBezTo>
                <a:cubicBezTo>
                  <a:pt x="43" y="9"/>
                  <a:pt x="43" y="9"/>
                  <a:pt x="43" y="9"/>
                </a:cubicBezTo>
                <a:cubicBezTo>
                  <a:pt x="38" y="4"/>
                  <a:pt x="38" y="4"/>
                  <a:pt x="38" y="4"/>
                </a:cubicBezTo>
                <a:cubicBezTo>
                  <a:pt x="37" y="3"/>
                  <a:pt x="37" y="3"/>
                  <a:pt x="37" y="2"/>
                </a:cubicBezTo>
                <a:cubicBezTo>
                  <a:pt x="37" y="1"/>
                  <a:pt x="38" y="0"/>
                  <a:pt x="39" y="0"/>
                </a:cubicBezTo>
                <a:cubicBezTo>
                  <a:pt x="56" y="0"/>
                  <a:pt x="56" y="0"/>
                  <a:pt x="56" y="0"/>
                </a:cubicBezTo>
                <a:cubicBezTo>
                  <a:pt x="58" y="0"/>
                  <a:pt x="59" y="1"/>
                  <a:pt x="59" y="2"/>
                </a:cubicBezTo>
                <a:lnTo>
                  <a:pt x="5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76">
            <a:extLst>
              <a:ext uri="{FF2B5EF4-FFF2-40B4-BE49-F238E27FC236}">
                <a16:creationId xmlns:a16="http://schemas.microsoft.com/office/drawing/2014/main" id="{C868CB9C-22BB-4EC7-B919-8C17C61614D8}"/>
              </a:ext>
            </a:extLst>
          </p:cNvPr>
          <p:cNvSpPr>
            <a:spLocks/>
          </p:cNvSpPr>
          <p:nvPr/>
        </p:nvSpPr>
        <p:spPr bwMode="auto">
          <a:xfrm>
            <a:off x="16589091" y="5944715"/>
            <a:ext cx="271377" cy="377990"/>
          </a:xfrm>
          <a:custGeom>
            <a:avLst/>
            <a:gdLst>
              <a:gd name="T0" fmla="*/ 95738 w 39"/>
              <a:gd name="T1" fmla="*/ 0 h 54"/>
              <a:gd name="T2" fmla="*/ 99158 w 39"/>
              <a:gd name="T3" fmla="*/ 6879 h 54"/>
              <a:gd name="T4" fmla="*/ 99158 w 39"/>
              <a:gd name="T5" fmla="*/ 116946 h 54"/>
              <a:gd name="T6" fmla="*/ 123092 w 39"/>
              <a:gd name="T7" fmla="*/ 116946 h 54"/>
              <a:gd name="T8" fmla="*/ 129931 w 39"/>
              <a:gd name="T9" fmla="*/ 123825 h 54"/>
              <a:gd name="T10" fmla="*/ 129931 w 39"/>
              <a:gd name="T11" fmla="*/ 130705 h 54"/>
              <a:gd name="T12" fmla="*/ 88900 w 39"/>
              <a:gd name="T13" fmla="*/ 182298 h 54"/>
              <a:gd name="T14" fmla="*/ 75223 w 39"/>
              <a:gd name="T15" fmla="*/ 182298 h 54"/>
              <a:gd name="T16" fmla="*/ 34192 w 39"/>
              <a:gd name="T17" fmla="*/ 130705 h 54"/>
              <a:gd name="T18" fmla="*/ 34192 w 39"/>
              <a:gd name="T19" fmla="*/ 123825 h 54"/>
              <a:gd name="T20" fmla="*/ 41031 w 39"/>
              <a:gd name="T21" fmla="*/ 116946 h 54"/>
              <a:gd name="T22" fmla="*/ 64965 w 39"/>
              <a:gd name="T23" fmla="*/ 116946 h 54"/>
              <a:gd name="T24" fmla="*/ 64965 w 39"/>
              <a:gd name="T25" fmla="*/ 34396 h 54"/>
              <a:gd name="T26" fmla="*/ 23935 w 39"/>
              <a:gd name="T27" fmla="*/ 34396 h 54"/>
              <a:gd name="T28" fmla="*/ 20515 w 39"/>
              <a:gd name="T29" fmla="*/ 34396 h 54"/>
              <a:gd name="T30" fmla="*/ 0 w 39"/>
              <a:gd name="T31" fmla="*/ 6879 h 54"/>
              <a:gd name="T32" fmla="*/ 0 w 39"/>
              <a:gd name="T33" fmla="*/ 3440 h 54"/>
              <a:gd name="T34" fmla="*/ 3419 w 39"/>
              <a:gd name="T35" fmla="*/ 0 h 54"/>
              <a:gd name="T36" fmla="*/ 95738 w 39"/>
              <a:gd name="T37" fmla="*/ 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 h="54">
                <a:moveTo>
                  <a:pt x="28" y="0"/>
                </a:moveTo>
                <a:cubicBezTo>
                  <a:pt x="28" y="0"/>
                  <a:pt x="29" y="1"/>
                  <a:pt x="29" y="2"/>
                </a:cubicBezTo>
                <a:cubicBezTo>
                  <a:pt x="29" y="34"/>
                  <a:pt x="29" y="34"/>
                  <a:pt x="29" y="34"/>
                </a:cubicBezTo>
                <a:cubicBezTo>
                  <a:pt x="36" y="34"/>
                  <a:pt x="36" y="34"/>
                  <a:pt x="36" y="34"/>
                </a:cubicBezTo>
                <a:cubicBezTo>
                  <a:pt x="37" y="34"/>
                  <a:pt x="38" y="35"/>
                  <a:pt x="38" y="36"/>
                </a:cubicBezTo>
                <a:cubicBezTo>
                  <a:pt x="39" y="37"/>
                  <a:pt x="39" y="38"/>
                  <a:pt x="38" y="38"/>
                </a:cubicBezTo>
                <a:cubicBezTo>
                  <a:pt x="26" y="53"/>
                  <a:pt x="26" y="53"/>
                  <a:pt x="26" y="53"/>
                </a:cubicBezTo>
                <a:cubicBezTo>
                  <a:pt x="25" y="54"/>
                  <a:pt x="23" y="54"/>
                  <a:pt x="22" y="53"/>
                </a:cubicBezTo>
                <a:cubicBezTo>
                  <a:pt x="10" y="38"/>
                  <a:pt x="10" y="38"/>
                  <a:pt x="10" y="38"/>
                </a:cubicBezTo>
                <a:cubicBezTo>
                  <a:pt x="9" y="38"/>
                  <a:pt x="9" y="37"/>
                  <a:pt x="10" y="36"/>
                </a:cubicBezTo>
                <a:cubicBezTo>
                  <a:pt x="10" y="35"/>
                  <a:pt x="11" y="34"/>
                  <a:pt x="12" y="34"/>
                </a:cubicBezTo>
                <a:cubicBezTo>
                  <a:pt x="19" y="34"/>
                  <a:pt x="19" y="34"/>
                  <a:pt x="19" y="34"/>
                </a:cubicBezTo>
                <a:cubicBezTo>
                  <a:pt x="19" y="10"/>
                  <a:pt x="19" y="10"/>
                  <a:pt x="19" y="10"/>
                </a:cubicBezTo>
                <a:cubicBezTo>
                  <a:pt x="7" y="10"/>
                  <a:pt x="7" y="10"/>
                  <a:pt x="7" y="10"/>
                </a:cubicBezTo>
                <a:cubicBezTo>
                  <a:pt x="7" y="10"/>
                  <a:pt x="6" y="10"/>
                  <a:pt x="6" y="10"/>
                </a:cubicBezTo>
                <a:cubicBezTo>
                  <a:pt x="0" y="2"/>
                  <a:pt x="0" y="2"/>
                  <a:pt x="0" y="2"/>
                </a:cubicBezTo>
                <a:cubicBezTo>
                  <a:pt x="0" y="2"/>
                  <a:pt x="0" y="2"/>
                  <a:pt x="0" y="1"/>
                </a:cubicBezTo>
                <a:cubicBezTo>
                  <a:pt x="0" y="1"/>
                  <a:pt x="1" y="0"/>
                  <a:pt x="1"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69">
            <a:extLst>
              <a:ext uri="{FF2B5EF4-FFF2-40B4-BE49-F238E27FC236}">
                <a16:creationId xmlns:a16="http://schemas.microsoft.com/office/drawing/2014/main" id="{B54C09EE-160F-45C2-8D23-C0C8CF93569D}"/>
              </a:ext>
            </a:extLst>
          </p:cNvPr>
          <p:cNvSpPr>
            <a:spLocks/>
          </p:cNvSpPr>
          <p:nvPr/>
        </p:nvSpPr>
        <p:spPr bwMode="auto">
          <a:xfrm rot="10800000">
            <a:off x="15375104" y="2954009"/>
            <a:ext cx="271377" cy="432911"/>
          </a:xfrm>
          <a:custGeom>
            <a:avLst/>
            <a:gdLst>
              <a:gd name="T0" fmla="*/ 34192 w 39"/>
              <a:gd name="T1" fmla="*/ 209294 h 62"/>
              <a:gd name="T2" fmla="*/ 23935 w 39"/>
              <a:gd name="T3" fmla="*/ 209294 h 62"/>
              <a:gd name="T4" fmla="*/ 3419 w 39"/>
              <a:gd name="T5" fmla="*/ 188708 h 62"/>
              <a:gd name="T6" fmla="*/ 3419 w 39"/>
              <a:gd name="T7" fmla="*/ 174983 h 62"/>
              <a:gd name="T8" fmla="*/ 71804 w 39"/>
              <a:gd name="T9" fmla="*/ 106363 h 62"/>
              <a:gd name="T10" fmla="*/ 3419 w 39"/>
              <a:gd name="T11" fmla="*/ 37742 h 62"/>
              <a:gd name="T12" fmla="*/ 3419 w 39"/>
              <a:gd name="T13" fmla="*/ 27448 h 62"/>
              <a:gd name="T14" fmla="*/ 23935 w 39"/>
              <a:gd name="T15" fmla="*/ 3431 h 62"/>
              <a:gd name="T16" fmla="*/ 34192 w 39"/>
              <a:gd name="T17" fmla="*/ 3431 h 62"/>
              <a:gd name="T18" fmla="*/ 129931 w 39"/>
              <a:gd name="T19" fmla="*/ 102931 h 62"/>
              <a:gd name="T20" fmla="*/ 129931 w 39"/>
              <a:gd name="T21" fmla="*/ 113225 h 62"/>
              <a:gd name="T22" fmla="*/ 34192 w 39"/>
              <a:gd name="T23" fmla="*/ 209294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62">
                <a:moveTo>
                  <a:pt x="10" y="61"/>
                </a:moveTo>
                <a:cubicBezTo>
                  <a:pt x="9" y="62"/>
                  <a:pt x="8" y="62"/>
                  <a:pt x="7" y="61"/>
                </a:cubicBezTo>
                <a:cubicBezTo>
                  <a:pt x="1" y="55"/>
                  <a:pt x="1" y="55"/>
                  <a:pt x="1" y="55"/>
                </a:cubicBezTo>
                <a:cubicBezTo>
                  <a:pt x="0" y="54"/>
                  <a:pt x="0" y="52"/>
                  <a:pt x="1" y="51"/>
                </a:cubicBezTo>
                <a:cubicBezTo>
                  <a:pt x="21" y="31"/>
                  <a:pt x="21" y="31"/>
                  <a:pt x="21" y="31"/>
                </a:cubicBezTo>
                <a:cubicBezTo>
                  <a:pt x="1" y="11"/>
                  <a:pt x="1" y="11"/>
                  <a:pt x="1" y="11"/>
                </a:cubicBezTo>
                <a:cubicBezTo>
                  <a:pt x="0" y="10"/>
                  <a:pt x="0" y="9"/>
                  <a:pt x="1" y="8"/>
                </a:cubicBezTo>
                <a:cubicBezTo>
                  <a:pt x="7" y="1"/>
                  <a:pt x="7" y="1"/>
                  <a:pt x="7" y="1"/>
                </a:cubicBezTo>
                <a:cubicBezTo>
                  <a:pt x="8" y="0"/>
                  <a:pt x="9" y="0"/>
                  <a:pt x="10" y="1"/>
                </a:cubicBezTo>
                <a:cubicBezTo>
                  <a:pt x="38" y="30"/>
                  <a:pt x="38" y="30"/>
                  <a:pt x="38" y="30"/>
                </a:cubicBezTo>
                <a:cubicBezTo>
                  <a:pt x="39" y="31"/>
                  <a:pt x="39" y="32"/>
                  <a:pt x="38" y="33"/>
                </a:cubicBezTo>
                <a:lnTo>
                  <a:pt x="1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11">
            <a:extLst>
              <a:ext uri="{FF2B5EF4-FFF2-40B4-BE49-F238E27FC236}">
                <a16:creationId xmlns:a16="http://schemas.microsoft.com/office/drawing/2014/main" id="{93DB3DF5-CE5D-46EA-9183-E6877A0C12C0}"/>
              </a:ext>
            </a:extLst>
          </p:cNvPr>
          <p:cNvSpPr>
            <a:spLocks noEditPoints="1"/>
          </p:cNvSpPr>
          <p:nvPr/>
        </p:nvSpPr>
        <p:spPr bwMode="auto">
          <a:xfrm>
            <a:off x="17275842" y="2973398"/>
            <a:ext cx="271377" cy="371529"/>
          </a:xfrm>
          <a:custGeom>
            <a:avLst/>
            <a:gdLst>
              <a:gd name="T0" fmla="*/ 126512 w 39"/>
              <a:gd name="T1" fmla="*/ 75781 h 53"/>
              <a:gd name="T2" fmla="*/ 10258 w 39"/>
              <a:gd name="T3" fmla="*/ 75781 h 53"/>
              <a:gd name="T4" fmla="*/ 0 w 39"/>
              <a:gd name="T5" fmla="*/ 65447 h 53"/>
              <a:gd name="T6" fmla="*/ 3419 w 39"/>
              <a:gd name="T7" fmla="*/ 62003 h 53"/>
              <a:gd name="T8" fmla="*/ 61546 w 39"/>
              <a:gd name="T9" fmla="*/ 3445 h 53"/>
              <a:gd name="T10" fmla="*/ 68385 w 39"/>
              <a:gd name="T11" fmla="*/ 0 h 53"/>
              <a:gd name="T12" fmla="*/ 75223 w 39"/>
              <a:gd name="T13" fmla="*/ 3445 h 53"/>
              <a:gd name="T14" fmla="*/ 133350 w 39"/>
              <a:gd name="T15" fmla="*/ 62003 h 53"/>
              <a:gd name="T16" fmla="*/ 133350 w 39"/>
              <a:gd name="T17" fmla="*/ 65447 h 53"/>
              <a:gd name="T18" fmla="*/ 126512 w 39"/>
              <a:gd name="T19" fmla="*/ 75781 h 53"/>
              <a:gd name="T20" fmla="*/ 133350 w 39"/>
              <a:gd name="T21" fmla="*/ 124005 h 53"/>
              <a:gd name="T22" fmla="*/ 75223 w 39"/>
              <a:gd name="T23" fmla="*/ 182563 h 53"/>
              <a:gd name="T24" fmla="*/ 68385 w 39"/>
              <a:gd name="T25" fmla="*/ 182563 h 53"/>
              <a:gd name="T26" fmla="*/ 61546 w 39"/>
              <a:gd name="T27" fmla="*/ 182563 h 53"/>
              <a:gd name="T28" fmla="*/ 3419 w 39"/>
              <a:gd name="T29" fmla="*/ 124005 h 53"/>
              <a:gd name="T30" fmla="*/ 0 w 39"/>
              <a:gd name="T31" fmla="*/ 117116 h 53"/>
              <a:gd name="T32" fmla="*/ 10258 w 39"/>
              <a:gd name="T33" fmla="*/ 110227 h 53"/>
              <a:gd name="T34" fmla="*/ 126512 w 39"/>
              <a:gd name="T35" fmla="*/ 110227 h 53"/>
              <a:gd name="T36" fmla="*/ 133350 w 39"/>
              <a:gd name="T37" fmla="*/ 117116 h 53"/>
              <a:gd name="T38" fmla="*/ 133350 w 39"/>
              <a:gd name="T39" fmla="*/ 124005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53">
                <a:moveTo>
                  <a:pt x="37" y="22"/>
                </a:moveTo>
                <a:cubicBezTo>
                  <a:pt x="3" y="22"/>
                  <a:pt x="3" y="22"/>
                  <a:pt x="3" y="22"/>
                </a:cubicBezTo>
                <a:cubicBezTo>
                  <a:pt x="2" y="22"/>
                  <a:pt x="0" y="21"/>
                  <a:pt x="0" y="19"/>
                </a:cubicBezTo>
                <a:cubicBezTo>
                  <a:pt x="0" y="19"/>
                  <a:pt x="1" y="18"/>
                  <a:pt x="1" y="18"/>
                </a:cubicBezTo>
                <a:cubicBezTo>
                  <a:pt x="18" y="1"/>
                  <a:pt x="18" y="1"/>
                  <a:pt x="18" y="1"/>
                </a:cubicBezTo>
                <a:cubicBezTo>
                  <a:pt x="19" y="0"/>
                  <a:pt x="19" y="0"/>
                  <a:pt x="20" y="0"/>
                </a:cubicBezTo>
                <a:cubicBezTo>
                  <a:pt x="21" y="0"/>
                  <a:pt x="21" y="0"/>
                  <a:pt x="22" y="1"/>
                </a:cubicBezTo>
                <a:cubicBezTo>
                  <a:pt x="39" y="18"/>
                  <a:pt x="39" y="18"/>
                  <a:pt x="39" y="18"/>
                </a:cubicBezTo>
                <a:cubicBezTo>
                  <a:pt x="39" y="18"/>
                  <a:pt x="39" y="19"/>
                  <a:pt x="39" y="19"/>
                </a:cubicBezTo>
                <a:cubicBezTo>
                  <a:pt x="39" y="21"/>
                  <a:pt x="38" y="22"/>
                  <a:pt x="37" y="22"/>
                </a:cubicBezTo>
                <a:close/>
                <a:moveTo>
                  <a:pt x="39" y="36"/>
                </a:moveTo>
                <a:cubicBezTo>
                  <a:pt x="22" y="53"/>
                  <a:pt x="22" y="53"/>
                  <a:pt x="22" y="53"/>
                </a:cubicBezTo>
                <a:cubicBezTo>
                  <a:pt x="21" y="53"/>
                  <a:pt x="21" y="53"/>
                  <a:pt x="20" y="53"/>
                </a:cubicBezTo>
                <a:cubicBezTo>
                  <a:pt x="19" y="53"/>
                  <a:pt x="19" y="53"/>
                  <a:pt x="18" y="53"/>
                </a:cubicBezTo>
                <a:cubicBezTo>
                  <a:pt x="1" y="36"/>
                  <a:pt x="1" y="36"/>
                  <a:pt x="1" y="36"/>
                </a:cubicBezTo>
                <a:cubicBezTo>
                  <a:pt x="1" y="35"/>
                  <a:pt x="0" y="35"/>
                  <a:pt x="0" y="34"/>
                </a:cubicBezTo>
                <a:cubicBezTo>
                  <a:pt x="0" y="33"/>
                  <a:pt x="2" y="32"/>
                  <a:pt x="3" y="32"/>
                </a:cubicBezTo>
                <a:cubicBezTo>
                  <a:pt x="37" y="32"/>
                  <a:pt x="37" y="32"/>
                  <a:pt x="37" y="32"/>
                </a:cubicBezTo>
                <a:cubicBezTo>
                  <a:pt x="38" y="32"/>
                  <a:pt x="39" y="33"/>
                  <a:pt x="39" y="34"/>
                </a:cubicBezTo>
                <a:cubicBezTo>
                  <a:pt x="39" y="35"/>
                  <a:pt x="39" y="35"/>
                  <a:pt x="39"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27">
            <a:extLst>
              <a:ext uri="{FF2B5EF4-FFF2-40B4-BE49-F238E27FC236}">
                <a16:creationId xmlns:a16="http://schemas.microsoft.com/office/drawing/2014/main" id="{7F7E5EC1-D8B4-43CC-A8D3-4F7B164D8284}"/>
              </a:ext>
            </a:extLst>
          </p:cNvPr>
          <p:cNvSpPr>
            <a:spLocks noEditPoints="1"/>
          </p:cNvSpPr>
          <p:nvPr/>
        </p:nvSpPr>
        <p:spPr bwMode="auto">
          <a:xfrm>
            <a:off x="14516950" y="3946641"/>
            <a:ext cx="403834" cy="407065"/>
          </a:xfrm>
          <a:custGeom>
            <a:avLst/>
            <a:gdLst>
              <a:gd name="T0" fmla="*/ 198437 w 58"/>
              <a:gd name="T1" fmla="*/ 162089 h 58"/>
              <a:gd name="T2" fmla="*/ 160802 w 58"/>
              <a:gd name="T3" fmla="*/ 200025 h 58"/>
              <a:gd name="T4" fmla="*/ 37635 w 58"/>
              <a:gd name="T5" fmla="*/ 200025 h 58"/>
              <a:gd name="T6" fmla="*/ 0 w 58"/>
              <a:gd name="T7" fmla="*/ 162089 h 58"/>
              <a:gd name="T8" fmla="*/ 0 w 58"/>
              <a:gd name="T9" fmla="*/ 34487 h 58"/>
              <a:gd name="T10" fmla="*/ 37635 w 58"/>
              <a:gd name="T11" fmla="*/ 0 h 58"/>
              <a:gd name="T12" fmla="*/ 160802 w 58"/>
              <a:gd name="T13" fmla="*/ 0 h 58"/>
              <a:gd name="T14" fmla="*/ 198437 w 58"/>
              <a:gd name="T15" fmla="*/ 34487 h 58"/>
              <a:gd name="T16" fmla="*/ 198437 w 58"/>
              <a:gd name="T17" fmla="*/ 162089 h 58"/>
              <a:gd name="T18" fmla="*/ 164224 w 58"/>
              <a:gd name="T19" fmla="*/ 34487 h 58"/>
              <a:gd name="T20" fmla="*/ 160802 w 58"/>
              <a:gd name="T21" fmla="*/ 31038 h 58"/>
              <a:gd name="T22" fmla="*/ 37635 w 58"/>
              <a:gd name="T23" fmla="*/ 31038 h 58"/>
              <a:gd name="T24" fmla="*/ 30792 w 58"/>
              <a:gd name="T25" fmla="*/ 34487 h 58"/>
              <a:gd name="T26" fmla="*/ 30792 w 58"/>
              <a:gd name="T27" fmla="*/ 162089 h 58"/>
              <a:gd name="T28" fmla="*/ 37635 w 58"/>
              <a:gd name="T29" fmla="*/ 165538 h 58"/>
              <a:gd name="T30" fmla="*/ 160802 w 58"/>
              <a:gd name="T31" fmla="*/ 165538 h 58"/>
              <a:gd name="T32" fmla="*/ 164224 w 58"/>
              <a:gd name="T33" fmla="*/ 162089 h 58"/>
              <a:gd name="T34" fmla="*/ 164224 w 58"/>
              <a:gd name="T35" fmla="*/ 34487 h 58"/>
              <a:gd name="T36" fmla="*/ 147117 w 58"/>
              <a:gd name="T37" fmla="*/ 79320 h 58"/>
              <a:gd name="T38" fmla="*/ 106061 w 58"/>
              <a:gd name="T39" fmla="*/ 137948 h 58"/>
              <a:gd name="T40" fmla="*/ 99219 w 58"/>
              <a:gd name="T41" fmla="*/ 141397 h 58"/>
              <a:gd name="T42" fmla="*/ 92376 w 58"/>
              <a:gd name="T43" fmla="*/ 137948 h 58"/>
              <a:gd name="T44" fmla="*/ 51320 w 58"/>
              <a:gd name="T45" fmla="*/ 79320 h 58"/>
              <a:gd name="T46" fmla="*/ 51320 w 58"/>
              <a:gd name="T47" fmla="*/ 68974 h 58"/>
              <a:gd name="T48" fmla="*/ 58163 w 58"/>
              <a:gd name="T49" fmla="*/ 65525 h 58"/>
              <a:gd name="T50" fmla="*/ 140274 w 58"/>
              <a:gd name="T51" fmla="*/ 65525 h 58"/>
              <a:gd name="T52" fmla="*/ 147117 w 58"/>
              <a:gd name="T53" fmla="*/ 68974 h 58"/>
              <a:gd name="T54" fmla="*/ 147117 w 58"/>
              <a:gd name="T55" fmla="*/ 7932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8" y="10"/>
                </a:moveTo>
                <a:cubicBezTo>
                  <a:pt x="48" y="10"/>
                  <a:pt x="48" y="9"/>
                  <a:pt x="47" y="9"/>
                </a:cubicBezTo>
                <a:cubicBezTo>
                  <a:pt x="11" y="9"/>
                  <a:pt x="11" y="9"/>
                  <a:pt x="11" y="9"/>
                </a:cubicBezTo>
                <a:cubicBezTo>
                  <a:pt x="10" y="9"/>
                  <a:pt x="9" y="10"/>
                  <a:pt x="9" y="10"/>
                </a:cubicBezTo>
                <a:cubicBezTo>
                  <a:pt x="9" y="47"/>
                  <a:pt x="9" y="47"/>
                  <a:pt x="9" y="47"/>
                </a:cubicBezTo>
                <a:cubicBezTo>
                  <a:pt x="9" y="48"/>
                  <a:pt x="10" y="48"/>
                  <a:pt x="11" y="48"/>
                </a:cubicBezTo>
                <a:cubicBezTo>
                  <a:pt x="47" y="48"/>
                  <a:pt x="47" y="48"/>
                  <a:pt x="47" y="48"/>
                </a:cubicBezTo>
                <a:cubicBezTo>
                  <a:pt x="48" y="48"/>
                  <a:pt x="48" y="48"/>
                  <a:pt x="48" y="47"/>
                </a:cubicBezTo>
                <a:lnTo>
                  <a:pt x="48" y="10"/>
                </a:lnTo>
                <a:close/>
                <a:moveTo>
                  <a:pt x="43" y="23"/>
                </a:moveTo>
                <a:cubicBezTo>
                  <a:pt x="31" y="40"/>
                  <a:pt x="31" y="40"/>
                  <a:pt x="31" y="40"/>
                </a:cubicBezTo>
                <a:cubicBezTo>
                  <a:pt x="30" y="40"/>
                  <a:pt x="30" y="41"/>
                  <a:pt x="29" y="41"/>
                </a:cubicBezTo>
                <a:cubicBezTo>
                  <a:pt x="28" y="41"/>
                  <a:pt x="27" y="40"/>
                  <a:pt x="27" y="40"/>
                </a:cubicBezTo>
                <a:cubicBezTo>
                  <a:pt x="15" y="23"/>
                  <a:pt x="15" y="23"/>
                  <a:pt x="15" y="23"/>
                </a:cubicBezTo>
                <a:cubicBezTo>
                  <a:pt x="14" y="22"/>
                  <a:pt x="14" y="21"/>
                  <a:pt x="15" y="20"/>
                </a:cubicBezTo>
                <a:cubicBezTo>
                  <a:pt x="15" y="19"/>
                  <a:pt x="16" y="19"/>
                  <a:pt x="17" y="19"/>
                </a:cubicBezTo>
                <a:cubicBezTo>
                  <a:pt x="41" y="19"/>
                  <a:pt x="41" y="19"/>
                  <a:pt x="41" y="19"/>
                </a:cubicBezTo>
                <a:cubicBezTo>
                  <a:pt x="42" y="19"/>
                  <a:pt x="43" y="19"/>
                  <a:pt x="43" y="20"/>
                </a:cubicBezTo>
                <a:cubicBezTo>
                  <a:pt x="44" y="21"/>
                  <a:pt x="44" y="22"/>
                  <a:pt x="43"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28">
            <a:extLst>
              <a:ext uri="{FF2B5EF4-FFF2-40B4-BE49-F238E27FC236}">
                <a16:creationId xmlns:a16="http://schemas.microsoft.com/office/drawing/2014/main" id="{BE56EEF7-78DF-449E-B29A-C888D7A5857D}"/>
              </a:ext>
            </a:extLst>
          </p:cNvPr>
          <p:cNvSpPr>
            <a:spLocks noEditPoints="1"/>
          </p:cNvSpPr>
          <p:nvPr/>
        </p:nvSpPr>
        <p:spPr bwMode="auto">
          <a:xfrm rot="10800000">
            <a:off x="12252158" y="3946641"/>
            <a:ext cx="407065" cy="407065"/>
          </a:xfrm>
          <a:custGeom>
            <a:avLst/>
            <a:gdLst>
              <a:gd name="T0" fmla="*/ 200025 w 58"/>
              <a:gd name="T1" fmla="*/ 162089 h 58"/>
              <a:gd name="T2" fmla="*/ 162089 w 58"/>
              <a:gd name="T3" fmla="*/ 200025 h 58"/>
              <a:gd name="T4" fmla="*/ 37936 w 58"/>
              <a:gd name="T5" fmla="*/ 200025 h 58"/>
              <a:gd name="T6" fmla="*/ 0 w 58"/>
              <a:gd name="T7" fmla="*/ 162089 h 58"/>
              <a:gd name="T8" fmla="*/ 0 w 58"/>
              <a:gd name="T9" fmla="*/ 34487 h 58"/>
              <a:gd name="T10" fmla="*/ 37936 w 58"/>
              <a:gd name="T11" fmla="*/ 0 h 58"/>
              <a:gd name="T12" fmla="*/ 162089 w 58"/>
              <a:gd name="T13" fmla="*/ 0 h 58"/>
              <a:gd name="T14" fmla="*/ 200025 w 58"/>
              <a:gd name="T15" fmla="*/ 34487 h 58"/>
              <a:gd name="T16" fmla="*/ 200025 w 58"/>
              <a:gd name="T17" fmla="*/ 162089 h 58"/>
              <a:gd name="T18" fmla="*/ 165538 w 58"/>
              <a:gd name="T19" fmla="*/ 34487 h 58"/>
              <a:gd name="T20" fmla="*/ 162089 w 58"/>
              <a:gd name="T21" fmla="*/ 31038 h 58"/>
              <a:gd name="T22" fmla="*/ 37936 w 58"/>
              <a:gd name="T23" fmla="*/ 31038 h 58"/>
              <a:gd name="T24" fmla="*/ 31038 w 58"/>
              <a:gd name="T25" fmla="*/ 34487 h 58"/>
              <a:gd name="T26" fmla="*/ 31038 w 58"/>
              <a:gd name="T27" fmla="*/ 162089 h 58"/>
              <a:gd name="T28" fmla="*/ 37936 w 58"/>
              <a:gd name="T29" fmla="*/ 165538 h 58"/>
              <a:gd name="T30" fmla="*/ 162089 w 58"/>
              <a:gd name="T31" fmla="*/ 165538 h 58"/>
              <a:gd name="T32" fmla="*/ 165538 w 58"/>
              <a:gd name="T33" fmla="*/ 162089 h 58"/>
              <a:gd name="T34" fmla="*/ 165538 w 58"/>
              <a:gd name="T35" fmla="*/ 34487 h 58"/>
              <a:gd name="T36" fmla="*/ 137948 w 58"/>
              <a:gd name="T37" fmla="*/ 106910 h 58"/>
              <a:gd name="T38" fmla="*/ 79320 w 58"/>
              <a:gd name="T39" fmla="*/ 148294 h 58"/>
              <a:gd name="T40" fmla="*/ 72423 w 58"/>
              <a:gd name="T41" fmla="*/ 148294 h 58"/>
              <a:gd name="T42" fmla="*/ 65525 w 58"/>
              <a:gd name="T43" fmla="*/ 141397 h 58"/>
              <a:gd name="T44" fmla="*/ 65525 w 58"/>
              <a:gd name="T45" fmla="*/ 58628 h 58"/>
              <a:gd name="T46" fmla="*/ 72423 w 58"/>
              <a:gd name="T47" fmla="*/ 48282 h 58"/>
              <a:gd name="T48" fmla="*/ 79320 w 58"/>
              <a:gd name="T49" fmla="*/ 51731 h 58"/>
              <a:gd name="T50" fmla="*/ 137948 w 58"/>
              <a:gd name="T51" fmla="*/ 93115 h 58"/>
              <a:gd name="T52" fmla="*/ 141397 w 58"/>
              <a:gd name="T53" fmla="*/ 100013 h 58"/>
              <a:gd name="T54" fmla="*/ 137948 w 58"/>
              <a:gd name="T55" fmla="*/ 10691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8" y="10"/>
                </a:moveTo>
                <a:cubicBezTo>
                  <a:pt x="48" y="10"/>
                  <a:pt x="48" y="9"/>
                  <a:pt x="47" y="9"/>
                </a:cubicBezTo>
                <a:cubicBezTo>
                  <a:pt x="11" y="9"/>
                  <a:pt x="11" y="9"/>
                  <a:pt x="11" y="9"/>
                </a:cubicBezTo>
                <a:cubicBezTo>
                  <a:pt x="10" y="9"/>
                  <a:pt x="9" y="10"/>
                  <a:pt x="9" y="10"/>
                </a:cubicBezTo>
                <a:cubicBezTo>
                  <a:pt x="9" y="47"/>
                  <a:pt x="9" y="47"/>
                  <a:pt x="9" y="47"/>
                </a:cubicBezTo>
                <a:cubicBezTo>
                  <a:pt x="9" y="48"/>
                  <a:pt x="10" y="48"/>
                  <a:pt x="11" y="48"/>
                </a:cubicBezTo>
                <a:cubicBezTo>
                  <a:pt x="47" y="48"/>
                  <a:pt x="47" y="48"/>
                  <a:pt x="47" y="48"/>
                </a:cubicBezTo>
                <a:cubicBezTo>
                  <a:pt x="48" y="48"/>
                  <a:pt x="48" y="48"/>
                  <a:pt x="48" y="47"/>
                </a:cubicBezTo>
                <a:lnTo>
                  <a:pt x="48" y="10"/>
                </a:lnTo>
                <a:close/>
                <a:moveTo>
                  <a:pt x="40" y="31"/>
                </a:moveTo>
                <a:cubicBezTo>
                  <a:pt x="23" y="43"/>
                  <a:pt x="23" y="43"/>
                  <a:pt x="23" y="43"/>
                </a:cubicBezTo>
                <a:cubicBezTo>
                  <a:pt x="22" y="43"/>
                  <a:pt x="21" y="43"/>
                  <a:pt x="21" y="43"/>
                </a:cubicBezTo>
                <a:cubicBezTo>
                  <a:pt x="20" y="43"/>
                  <a:pt x="19" y="42"/>
                  <a:pt x="19" y="41"/>
                </a:cubicBezTo>
                <a:cubicBezTo>
                  <a:pt x="19" y="17"/>
                  <a:pt x="19" y="17"/>
                  <a:pt x="19" y="17"/>
                </a:cubicBezTo>
                <a:cubicBezTo>
                  <a:pt x="19" y="16"/>
                  <a:pt x="20" y="15"/>
                  <a:pt x="21" y="14"/>
                </a:cubicBezTo>
                <a:cubicBezTo>
                  <a:pt x="21" y="14"/>
                  <a:pt x="22" y="14"/>
                  <a:pt x="23" y="15"/>
                </a:cubicBezTo>
                <a:cubicBezTo>
                  <a:pt x="40" y="27"/>
                  <a:pt x="40" y="27"/>
                  <a:pt x="40" y="27"/>
                </a:cubicBezTo>
                <a:cubicBezTo>
                  <a:pt x="41" y="27"/>
                  <a:pt x="41" y="28"/>
                  <a:pt x="41" y="29"/>
                </a:cubicBezTo>
                <a:cubicBezTo>
                  <a:pt x="41" y="30"/>
                  <a:pt x="41" y="30"/>
                  <a:pt x="4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9">
            <a:extLst>
              <a:ext uri="{FF2B5EF4-FFF2-40B4-BE49-F238E27FC236}">
                <a16:creationId xmlns:a16="http://schemas.microsoft.com/office/drawing/2014/main" id="{F43B76E6-D390-4D6D-A749-FA7B99110B83}"/>
              </a:ext>
            </a:extLst>
          </p:cNvPr>
          <p:cNvSpPr>
            <a:spLocks/>
          </p:cNvSpPr>
          <p:nvPr/>
        </p:nvSpPr>
        <p:spPr bwMode="auto">
          <a:xfrm>
            <a:off x="14937078" y="6989290"/>
            <a:ext cx="390911" cy="413527"/>
          </a:xfrm>
          <a:custGeom>
            <a:avLst/>
            <a:gdLst>
              <a:gd name="T0" fmla="*/ 192087 w 56"/>
              <a:gd name="T1" fmla="*/ 110210 h 59"/>
              <a:gd name="T2" fmla="*/ 174936 w 56"/>
              <a:gd name="T3" fmla="*/ 123986 h 59"/>
              <a:gd name="T4" fmla="*/ 85753 w 56"/>
              <a:gd name="T5" fmla="*/ 123986 h 59"/>
              <a:gd name="T6" fmla="*/ 123485 w 56"/>
              <a:gd name="T7" fmla="*/ 165315 h 59"/>
              <a:gd name="T8" fmla="*/ 126915 w 56"/>
              <a:gd name="T9" fmla="*/ 175647 h 59"/>
              <a:gd name="T10" fmla="*/ 123485 w 56"/>
              <a:gd name="T11" fmla="*/ 185980 h 59"/>
              <a:gd name="T12" fmla="*/ 113194 w 56"/>
              <a:gd name="T13" fmla="*/ 196312 h 59"/>
              <a:gd name="T14" fmla="*/ 99474 w 56"/>
              <a:gd name="T15" fmla="*/ 203200 h 59"/>
              <a:gd name="T16" fmla="*/ 89183 w 56"/>
              <a:gd name="T17" fmla="*/ 196312 h 59"/>
              <a:gd name="T18" fmla="*/ 3430 w 56"/>
              <a:gd name="T19" fmla="*/ 113654 h 59"/>
              <a:gd name="T20" fmla="*/ 0 w 56"/>
              <a:gd name="T21" fmla="*/ 99878 h 59"/>
              <a:gd name="T22" fmla="*/ 3430 w 56"/>
              <a:gd name="T23" fmla="*/ 89546 h 59"/>
              <a:gd name="T24" fmla="*/ 89183 w 56"/>
              <a:gd name="T25" fmla="*/ 3444 h 59"/>
              <a:gd name="T26" fmla="*/ 99474 w 56"/>
              <a:gd name="T27" fmla="*/ 0 h 59"/>
              <a:gd name="T28" fmla="*/ 113194 w 56"/>
              <a:gd name="T29" fmla="*/ 3444 h 59"/>
              <a:gd name="T30" fmla="*/ 123485 w 56"/>
              <a:gd name="T31" fmla="*/ 13776 h 59"/>
              <a:gd name="T32" fmla="*/ 126915 w 56"/>
              <a:gd name="T33" fmla="*/ 24108 h 59"/>
              <a:gd name="T34" fmla="*/ 123485 w 56"/>
              <a:gd name="T35" fmla="*/ 37885 h 59"/>
              <a:gd name="T36" fmla="*/ 85753 w 56"/>
              <a:gd name="T37" fmla="*/ 75769 h 59"/>
              <a:gd name="T38" fmla="*/ 174936 w 56"/>
              <a:gd name="T39" fmla="*/ 75769 h 59"/>
              <a:gd name="T40" fmla="*/ 192087 w 56"/>
              <a:gd name="T41" fmla="*/ 92990 h 59"/>
              <a:gd name="T42" fmla="*/ 192087 w 56"/>
              <a:gd name="T43" fmla="*/ 110210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 h="59">
                <a:moveTo>
                  <a:pt x="56" y="32"/>
                </a:moveTo>
                <a:cubicBezTo>
                  <a:pt x="56" y="34"/>
                  <a:pt x="54" y="36"/>
                  <a:pt x="51" y="36"/>
                </a:cubicBezTo>
                <a:cubicBezTo>
                  <a:pt x="25" y="36"/>
                  <a:pt x="25" y="36"/>
                  <a:pt x="25" y="36"/>
                </a:cubicBezTo>
                <a:cubicBezTo>
                  <a:pt x="36" y="48"/>
                  <a:pt x="36" y="48"/>
                  <a:pt x="36" y="48"/>
                </a:cubicBezTo>
                <a:cubicBezTo>
                  <a:pt x="37" y="48"/>
                  <a:pt x="37" y="50"/>
                  <a:pt x="37" y="51"/>
                </a:cubicBezTo>
                <a:cubicBezTo>
                  <a:pt x="37" y="52"/>
                  <a:pt x="37" y="54"/>
                  <a:pt x="36" y="54"/>
                </a:cubicBezTo>
                <a:cubicBezTo>
                  <a:pt x="33" y="57"/>
                  <a:pt x="33" y="57"/>
                  <a:pt x="33" y="57"/>
                </a:cubicBezTo>
                <a:cubicBezTo>
                  <a:pt x="32" y="58"/>
                  <a:pt x="31" y="59"/>
                  <a:pt x="29" y="59"/>
                </a:cubicBezTo>
                <a:cubicBezTo>
                  <a:pt x="28" y="59"/>
                  <a:pt x="27" y="58"/>
                  <a:pt x="26" y="57"/>
                </a:cubicBezTo>
                <a:cubicBezTo>
                  <a:pt x="1" y="33"/>
                  <a:pt x="1" y="33"/>
                  <a:pt x="1" y="33"/>
                </a:cubicBezTo>
                <a:cubicBezTo>
                  <a:pt x="0" y="32"/>
                  <a:pt x="0" y="30"/>
                  <a:pt x="0" y="29"/>
                </a:cubicBezTo>
                <a:cubicBezTo>
                  <a:pt x="0" y="28"/>
                  <a:pt x="0" y="27"/>
                  <a:pt x="1" y="26"/>
                </a:cubicBezTo>
                <a:cubicBezTo>
                  <a:pt x="26" y="1"/>
                  <a:pt x="26" y="1"/>
                  <a:pt x="26" y="1"/>
                </a:cubicBezTo>
                <a:cubicBezTo>
                  <a:pt x="27" y="0"/>
                  <a:pt x="28" y="0"/>
                  <a:pt x="29" y="0"/>
                </a:cubicBezTo>
                <a:cubicBezTo>
                  <a:pt x="31" y="0"/>
                  <a:pt x="32" y="0"/>
                  <a:pt x="33" y="1"/>
                </a:cubicBezTo>
                <a:cubicBezTo>
                  <a:pt x="36" y="4"/>
                  <a:pt x="36" y="4"/>
                  <a:pt x="36" y="4"/>
                </a:cubicBezTo>
                <a:cubicBezTo>
                  <a:pt x="37" y="5"/>
                  <a:pt x="37" y="6"/>
                  <a:pt x="37" y="7"/>
                </a:cubicBezTo>
                <a:cubicBezTo>
                  <a:pt x="37" y="9"/>
                  <a:pt x="37" y="10"/>
                  <a:pt x="36" y="11"/>
                </a:cubicBezTo>
                <a:cubicBezTo>
                  <a:pt x="25" y="22"/>
                  <a:pt x="25" y="22"/>
                  <a:pt x="25" y="22"/>
                </a:cubicBezTo>
                <a:cubicBezTo>
                  <a:pt x="51" y="22"/>
                  <a:pt x="51" y="22"/>
                  <a:pt x="51" y="22"/>
                </a:cubicBezTo>
                <a:cubicBezTo>
                  <a:pt x="54" y="22"/>
                  <a:pt x="56" y="24"/>
                  <a:pt x="56" y="27"/>
                </a:cubicBezTo>
                <a:lnTo>
                  <a:pt x="5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73">
            <a:extLst>
              <a:ext uri="{FF2B5EF4-FFF2-40B4-BE49-F238E27FC236}">
                <a16:creationId xmlns:a16="http://schemas.microsoft.com/office/drawing/2014/main" id="{4419657A-6ABF-45C2-A4D0-D6E915356974}"/>
              </a:ext>
            </a:extLst>
          </p:cNvPr>
          <p:cNvSpPr>
            <a:spLocks noChangeArrowheads="1"/>
          </p:cNvSpPr>
          <p:nvPr/>
        </p:nvSpPr>
        <p:spPr bwMode="auto">
          <a:xfrm>
            <a:off x="16398515" y="4899470"/>
            <a:ext cx="473086" cy="476538"/>
          </a:xfrm>
          <a:custGeom>
            <a:avLst/>
            <a:gdLst>
              <a:gd name="T0" fmla="*/ 207010 w 602"/>
              <a:gd name="T1" fmla="*/ 78781 h 609"/>
              <a:gd name="T2" fmla="*/ 207010 w 602"/>
              <a:gd name="T3" fmla="*/ 78781 h 609"/>
              <a:gd name="T4" fmla="*/ 196533 w 602"/>
              <a:gd name="T5" fmla="*/ 78781 h 609"/>
              <a:gd name="T6" fmla="*/ 191475 w 602"/>
              <a:gd name="T7" fmla="*/ 78781 h 609"/>
              <a:gd name="T8" fmla="*/ 163296 w 602"/>
              <a:gd name="T9" fmla="*/ 78781 h 609"/>
              <a:gd name="T10" fmla="*/ 153180 w 602"/>
              <a:gd name="T11" fmla="*/ 68708 h 609"/>
              <a:gd name="T12" fmla="*/ 163296 w 602"/>
              <a:gd name="T13" fmla="*/ 58276 h 609"/>
              <a:gd name="T14" fmla="*/ 181360 w 602"/>
              <a:gd name="T15" fmla="*/ 58276 h 609"/>
              <a:gd name="T16" fmla="*/ 107298 w 602"/>
              <a:gd name="T17" fmla="*/ 20145 h 609"/>
              <a:gd name="T18" fmla="*/ 20593 w 602"/>
              <a:gd name="T19" fmla="*/ 109358 h 609"/>
              <a:gd name="T20" fmla="*/ 10116 w 602"/>
              <a:gd name="T21" fmla="*/ 119430 h 609"/>
              <a:gd name="T22" fmla="*/ 0 w 602"/>
              <a:gd name="T23" fmla="*/ 109358 h 609"/>
              <a:gd name="T24" fmla="*/ 0 w 602"/>
              <a:gd name="T25" fmla="*/ 109358 h 609"/>
              <a:gd name="T26" fmla="*/ 107298 w 602"/>
              <a:gd name="T27" fmla="*/ 0 h 609"/>
              <a:gd name="T28" fmla="*/ 196533 w 602"/>
              <a:gd name="T29" fmla="*/ 45686 h 609"/>
              <a:gd name="T30" fmla="*/ 196533 w 602"/>
              <a:gd name="T31" fmla="*/ 28059 h 609"/>
              <a:gd name="T32" fmla="*/ 207010 w 602"/>
              <a:gd name="T33" fmla="*/ 17627 h 609"/>
              <a:gd name="T34" fmla="*/ 217126 w 602"/>
              <a:gd name="T35" fmla="*/ 28059 h 609"/>
              <a:gd name="T36" fmla="*/ 217126 w 602"/>
              <a:gd name="T37" fmla="*/ 68708 h 609"/>
              <a:gd name="T38" fmla="*/ 207010 w 602"/>
              <a:gd name="T39" fmla="*/ 78781 h 609"/>
              <a:gd name="T40" fmla="*/ 10116 w 602"/>
              <a:gd name="T41" fmla="*/ 139935 h 609"/>
              <a:gd name="T42" fmla="*/ 10116 w 602"/>
              <a:gd name="T43" fmla="*/ 139935 h 609"/>
              <a:gd name="T44" fmla="*/ 53469 w 602"/>
              <a:gd name="T45" fmla="*/ 139935 h 609"/>
              <a:gd name="T46" fmla="*/ 63946 w 602"/>
              <a:gd name="T47" fmla="*/ 150007 h 609"/>
              <a:gd name="T48" fmla="*/ 53469 w 602"/>
              <a:gd name="T49" fmla="*/ 160079 h 609"/>
              <a:gd name="T50" fmla="*/ 35766 w 602"/>
              <a:gd name="T51" fmla="*/ 160079 h 609"/>
              <a:gd name="T52" fmla="*/ 107298 w 602"/>
              <a:gd name="T53" fmla="*/ 198211 h 609"/>
              <a:gd name="T54" fmla="*/ 196533 w 602"/>
              <a:gd name="T55" fmla="*/ 109358 h 609"/>
              <a:gd name="T56" fmla="*/ 207010 w 602"/>
              <a:gd name="T57" fmla="*/ 99285 h 609"/>
              <a:gd name="T58" fmla="*/ 217126 w 602"/>
              <a:gd name="T59" fmla="*/ 109358 h 609"/>
              <a:gd name="T60" fmla="*/ 217126 w 602"/>
              <a:gd name="T61" fmla="*/ 109358 h 609"/>
              <a:gd name="T62" fmla="*/ 107298 w 602"/>
              <a:gd name="T63" fmla="*/ 218715 h 609"/>
              <a:gd name="T64" fmla="*/ 20593 w 602"/>
              <a:gd name="T65" fmla="*/ 172670 h 609"/>
              <a:gd name="T66" fmla="*/ 20593 w 602"/>
              <a:gd name="T67" fmla="*/ 190656 h 609"/>
              <a:gd name="T68" fmla="*/ 10116 w 602"/>
              <a:gd name="T69" fmla="*/ 200729 h 609"/>
              <a:gd name="T70" fmla="*/ 0 w 602"/>
              <a:gd name="T71" fmla="*/ 190656 h 609"/>
              <a:gd name="T72" fmla="*/ 0 w 602"/>
              <a:gd name="T73" fmla="*/ 150007 h 609"/>
              <a:gd name="T74" fmla="*/ 10116 w 602"/>
              <a:gd name="T75" fmla="*/ 139935 h 6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2" h="609">
                <a:moveTo>
                  <a:pt x="573" y="219"/>
                </a:moveTo>
                <a:lnTo>
                  <a:pt x="573" y="219"/>
                </a:lnTo>
                <a:cubicBezTo>
                  <a:pt x="544" y="219"/>
                  <a:pt x="544" y="219"/>
                  <a:pt x="544" y="219"/>
                </a:cubicBezTo>
                <a:cubicBezTo>
                  <a:pt x="530" y="219"/>
                  <a:pt x="530" y="219"/>
                  <a:pt x="530" y="219"/>
                </a:cubicBezTo>
                <a:cubicBezTo>
                  <a:pt x="452" y="219"/>
                  <a:pt x="452" y="219"/>
                  <a:pt x="452" y="219"/>
                </a:cubicBezTo>
                <a:cubicBezTo>
                  <a:pt x="431" y="219"/>
                  <a:pt x="424" y="205"/>
                  <a:pt x="424" y="191"/>
                </a:cubicBezTo>
                <a:cubicBezTo>
                  <a:pt x="424" y="177"/>
                  <a:pt x="431" y="162"/>
                  <a:pt x="452" y="162"/>
                </a:cubicBezTo>
                <a:cubicBezTo>
                  <a:pt x="502" y="162"/>
                  <a:pt x="502" y="162"/>
                  <a:pt x="502" y="162"/>
                </a:cubicBezTo>
                <a:cubicBezTo>
                  <a:pt x="452" y="99"/>
                  <a:pt x="382" y="56"/>
                  <a:pt x="297" y="56"/>
                </a:cubicBezTo>
                <a:cubicBezTo>
                  <a:pt x="163" y="56"/>
                  <a:pt x="57" y="169"/>
                  <a:pt x="57" y="304"/>
                </a:cubicBezTo>
                <a:cubicBezTo>
                  <a:pt x="57" y="318"/>
                  <a:pt x="42" y="332"/>
                  <a:pt x="28" y="332"/>
                </a:cubicBezTo>
                <a:cubicBezTo>
                  <a:pt x="7" y="332"/>
                  <a:pt x="0" y="318"/>
                  <a:pt x="0" y="304"/>
                </a:cubicBezTo>
                <a:cubicBezTo>
                  <a:pt x="0" y="134"/>
                  <a:pt x="134" y="0"/>
                  <a:pt x="297" y="0"/>
                </a:cubicBezTo>
                <a:cubicBezTo>
                  <a:pt x="403" y="0"/>
                  <a:pt x="488" y="49"/>
                  <a:pt x="544" y="127"/>
                </a:cubicBezTo>
                <a:cubicBezTo>
                  <a:pt x="544" y="78"/>
                  <a:pt x="544" y="78"/>
                  <a:pt x="544" y="78"/>
                </a:cubicBezTo>
                <a:cubicBezTo>
                  <a:pt x="544" y="64"/>
                  <a:pt x="558" y="49"/>
                  <a:pt x="573" y="49"/>
                </a:cubicBezTo>
                <a:cubicBezTo>
                  <a:pt x="587" y="49"/>
                  <a:pt x="601" y="64"/>
                  <a:pt x="601" y="78"/>
                </a:cubicBezTo>
                <a:cubicBezTo>
                  <a:pt x="601" y="191"/>
                  <a:pt x="601" y="191"/>
                  <a:pt x="601" y="191"/>
                </a:cubicBezTo>
                <a:cubicBezTo>
                  <a:pt x="601" y="205"/>
                  <a:pt x="587" y="219"/>
                  <a:pt x="573" y="219"/>
                </a:cubicBezTo>
                <a:close/>
                <a:moveTo>
                  <a:pt x="28" y="389"/>
                </a:moveTo>
                <a:lnTo>
                  <a:pt x="28" y="389"/>
                </a:lnTo>
                <a:cubicBezTo>
                  <a:pt x="148" y="389"/>
                  <a:pt x="148" y="389"/>
                  <a:pt x="148" y="389"/>
                </a:cubicBezTo>
                <a:cubicBezTo>
                  <a:pt x="163" y="389"/>
                  <a:pt x="177" y="403"/>
                  <a:pt x="177" y="417"/>
                </a:cubicBezTo>
                <a:cubicBezTo>
                  <a:pt x="177" y="431"/>
                  <a:pt x="163" y="445"/>
                  <a:pt x="148" y="445"/>
                </a:cubicBezTo>
                <a:cubicBezTo>
                  <a:pt x="99" y="445"/>
                  <a:pt x="99" y="445"/>
                  <a:pt x="99" y="445"/>
                </a:cubicBezTo>
                <a:cubicBezTo>
                  <a:pt x="141" y="509"/>
                  <a:pt x="219" y="551"/>
                  <a:pt x="297" y="551"/>
                </a:cubicBezTo>
                <a:cubicBezTo>
                  <a:pt x="431" y="551"/>
                  <a:pt x="544" y="438"/>
                  <a:pt x="544" y="304"/>
                </a:cubicBezTo>
                <a:cubicBezTo>
                  <a:pt x="544" y="290"/>
                  <a:pt x="558" y="276"/>
                  <a:pt x="573" y="276"/>
                </a:cubicBezTo>
                <a:cubicBezTo>
                  <a:pt x="587" y="276"/>
                  <a:pt x="601" y="290"/>
                  <a:pt x="601" y="304"/>
                </a:cubicBezTo>
                <a:cubicBezTo>
                  <a:pt x="601" y="473"/>
                  <a:pt x="466" y="608"/>
                  <a:pt x="297" y="608"/>
                </a:cubicBezTo>
                <a:cubicBezTo>
                  <a:pt x="198" y="608"/>
                  <a:pt x="106" y="558"/>
                  <a:pt x="57" y="480"/>
                </a:cubicBezTo>
                <a:cubicBezTo>
                  <a:pt x="57" y="530"/>
                  <a:pt x="57" y="530"/>
                  <a:pt x="57" y="530"/>
                </a:cubicBezTo>
                <a:cubicBezTo>
                  <a:pt x="57" y="544"/>
                  <a:pt x="42" y="558"/>
                  <a:pt x="28" y="558"/>
                </a:cubicBezTo>
                <a:cubicBezTo>
                  <a:pt x="7" y="558"/>
                  <a:pt x="0" y="544"/>
                  <a:pt x="0" y="530"/>
                </a:cubicBezTo>
                <a:cubicBezTo>
                  <a:pt x="0" y="417"/>
                  <a:pt x="0" y="417"/>
                  <a:pt x="0" y="417"/>
                </a:cubicBezTo>
                <a:cubicBezTo>
                  <a:pt x="0" y="403"/>
                  <a:pt x="7" y="389"/>
                  <a:pt x="28" y="38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35" name="Freeform 74">
            <a:extLst>
              <a:ext uri="{FF2B5EF4-FFF2-40B4-BE49-F238E27FC236}">
                <a16:creationId xmlns:a16="http://schemas.microsoft.com/office/drawing/2014/main" id="{152BA209-377B-498F-9676-9C8E353EFAB7}"/>
              </a:ext>
            </a:extLst>
          </p:cNvPr>
          <p:cNvSpPr>
            <a:spLocks noChangeArrowheads="1"/>
          </p:cNvSpPr>
          <p:nvPr/>
        </p:nvSpPr>
        <p:spPr bwMode="auto">
          <a:xfrm>
            <a:off x="15425681" y="4901197"/>
            <a:ext cx="473085" cy="473085"/>
          </a:xfrm>
          <a:custGeom>
            <a:avLst/>
            <a:gdLst>
              <a:gd name="T0" fmla="*/ 208283 w 609"/>
              <a:gd name="T1" fmla="*/ 78781 h 609"/>
              <a:gd name="T2" fmla="*/ 208283 w 609"/>
              <a:gd name="T3" fmla="*/ 78781 h 609"/>
              <a:gd name="T4" fmla="*/ 162598 w 609"/>
              <a:gd name="T5" fmla="*/ 78781 h 609"/>
              <a:gd name="T6" fmla="*/ 152525 w 609"/>
              <a:gd name="T7" fmla="*/ 68708 h 609"/>
              <a:gd name="T8" fmla="*/ 162598 w 609"/>
              <a:gd name="T9" fmla="*/ 58276 h 609"/>
              <a:gd name="T10" fmla="*/ 180584 w 609"/>
              <a:gd name="T11" fmla="*/ 58276 h 609"/>
              <a:gd name="T12" fmla="*/ 109358 w 609"/>
              <a:gd name="T13" fmla="*/ 20145 h 609"/>
              <a:gd name="T14" fmla="*/ 20145 w 609"/>
              <a:gd name="T15" fmla="*/ 109358 h 609"/>
              <a:gd name="T16" fmla="*/ 109358 w 609"/>
              <a:gd name="T17" fmla="*/ 198211 h 609"/>
              <a:gd name="T18" fmla="*/ 198211 w 609"/>
              <a:gd name="T19" fmla="*/ 109358 h 609"/>
              <a:gd name="T20" fmla="*/ 208283 w 609"/>
              <a:gd name="T21" fmla="*/ 99285 h 609"/>
              <a:gd name="T22" fmla="*/ 218715 w 609"/>
              <a:gd name="T23" fmla="*/ 109358 h 609"/>
              <a:gd name="T24" fmla="*/ 109358 w 609"/>
              <a:gd name="T25" fmla="*/ 218715 h 609"/>
              <a:gd name="T26" fmla="*/ 0 w 609"/>
              <a:gd name="T27" fmla="*/ 109358 h 609"/>
              <a:gd name="T28" fmla="*/ 109358 w 609"/>
              <a:gd name="T29" fmla="*/ 0 h 609"/>
              <a:gd name="T30" fmla="*/ 198211 w 609"/>
              <a:gd name="T31" fmla="*/ 45686 h 609"/>
              <a:gd name="T32" fmla="*/ 198211 w 609"/>
              <a:gd name="T33" fmla="*/ 28059 h 609"/>
              <a:gd name="T34" fmla="*/ 208283 w 609"/>
              <a:gd name="T35" fmla="*/ 17627 h 609"/>
              <a:gd name="T36" fmla="*/ 218715 w 609"/>
              <a:gd name="T37" fmla="*/ 28059 h 609"/>
              <a:gd name="T38" fmla="*/ 218715 w 609"/>
              <a:gd name="T39" fmla="*/ 68708 h 609"/>
              <a:gd name="T40" fmla="*/ 208283 w 609"/>
              <a:gd name="T41" fmla="*/ 78781 h 6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9" h="609">
                <a:moveTo>
                  <a:pt x="579" y="219"/>
                </a:moveTo>
                <a:lnTo>
                  <a:pt x="579" y="219"/>
                </a:lnTo>
                <a:cubicBezTo>
                  <a:pt x="452" y="219"/>
                  <a:pt x="452" y="219"/>
                  <a:pt x="452" y="219"/>
                </a:cubicBezTo>
                <a:cubicBezTo>
                  <a:pt x="438" y="219"/>
                  <a:pt x="424" y="205"/>
                  <a:pt x="424" y="191"/>
                </a:cubicBezTo>
                <a:cubicBezTo>
                  <a:pt x="424" y="177"/>
                  <a:pt x="438" y="162"/>
                  <a:pt x="452" y="162"/>
                </a:cubicBezTo>
                <a:cubicBezTo>
                  <a:pt x="502" y="162"/>
                  <a:pt x="502" y="162"/>
                  <a:pt x="502" y="162"/>
                </a:cubicBezTo>
                <a:cubicBezTo>
                  <a:pt x="459" y="99"/>
                  <a:pt x="389" y="56"/>
                  <a:pt x="304" y="56"/>
                </a:cubicBezTo>
                <a:cubicBezTo>
                  <a:pt x="169" y="56"/>
                  <a:pt x="56" y="169"/>
                  <a:pt x="56" y="304"/>
                </a:cubicBezTo>
                <a:cubicBezTo>
                  <a:pt x="56" y="438"/>
                  <a:pt x="169" y="551"/>
                  <a:pt x="304" y="551"/>
                </a:cubicBezTo>
                <a:cubicBezTo>
                  <a:pt x="438" y="551"/>
                  <a:pt x="551" y="438"/>
                  <a:pt x="551" y="304"/>
                </a:cubicBezTo>
                <a:cubicBezTo>
                  <a:pt x="551" y="290"/>
                  <a:pt x="558" y="276"/>
                  <a:pt x="579" y="276"/>
                </a:cubicBezTo>
                <a:cubicBezTo>
                  <a:pt x="594" y="276"/>
                  <a:pt x="608" y="290"/>
                  <a:pt x="608" y="304"/>
                </a:cubicBezTo>
                <a:cubicBezTo>
                  <a:pt x="608" y="473"/>
                  <a:pt x="473" y="608"/>
                  <a:pt x="304" y="608"/>
                </a:cubicBezTo>
                <a:cubicBezTo>
                  <a:pt x="134" y="608"/>
                  <a:pt x="0" y="473"/>
                  <a:pt x="0" y="304"/>
                </a:cubicBezTo>
                <a:cubicBezTo>
                  <a:pt x="0" y="134"/>
                  <a:pt x="134" y="0"/>
                  <a:pt x="304" y="0"/>
                </a:cubicBezTo>
                <a:cubicBezTo>
                  <a:pt x="403" y="0"/>
                  <a:pt x="495" y="49"/>
                  <a:pt x="551" y="127"/>
                </a:cubicBezTo>
                <a:cubicBezTo>
                  <a:pt x="551" y="78"/>
                  <a:pt x="551" y="78"/>
                  <a:pt x="551" y="78"/>
                </a:cubicBezTo>
                <a:cubicBezTo>
                  <a:pt x="551" y="64"/>
                  <a:pt x="558" y="49"/>
                  <a:pt x="579" y="49"/>
                </a:cubicBezTo>
                <a:cubicBezTo>
                  <a:pt x="594" y="49"/>
                  <a:pt x="608" y="64"/>
                  <a:pt x="608" y="78"/>
                </a:cubicBezTo>
                <a:cubicBezTo>
                  <a:pt x="608" y="191"/>
                  <a:pt x="608" y="191"/>
                  <a:pt x="608" y="191"/>
                </a:cubicBezTo>
                <a:cubicBezTo>
                  <a:pt x="608" y="205"/>
                  <a:pt x="594" y="219"/>
                  <a:pt x="579" y="21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en-US"/>
          </a:p>
        </p:txBody>
      </p:sp>
      <p:sp>
        <p:nvSpPr>
          <p:cNvPr id="139" name="Freeform 48">
            <a:extLst>
              <a:ext uri="{FF2B5EF4-FFF2-40B4-BE49-F238E27FC236}">
                <a16:creationId xmlns:a16="http://schemas.microsoft.com/office/drawing/2014/main" id="{C720F204-8FA2-42BA-84E0-8B40CBEED027}"/>
              </a:ext>
            </a:extLst>
          </p:cNvPr>
          <p:cNvSpPr>
            <a:spLocks noChangeArrowheads="1"/>
          </p:cNvSpPr>
          <p:nvPr/>
        </p:nvSpPr>
        <p:spPr bwMode="auto">
          <a:xfrm>
            <a:off x="2531747" y="4950515"/>
            <a:ext cx="496640" cy="374449"/>
          </a:xfrm>
          <a:custGeom>
            <a:avLst/>
            <a:gdLst>
              <a:gd name="T0" fmla="*/ 199379 w 445"/>
              <a:gd name="T1" fmla="*/ 149880 h 337"/>
              <a:gd name="T2" fmla="*/ 199379 w 445"/>
              <a:gd name="T3" fmla="*/ 149880 h 337"/>
              <a:gd name="T4" fmla="*/ 79931 w 445"/>
              <a:gd name="T5" fmla="*/ 43715 h 337"/>
              <a:gd name="T6" fmla="*/ 79931 w 445"/>
              <a:gd name="T7" fmla="*/ 0 h 337"/>
              <a:gd name="T8" fmla="*/ 0 w 445"/>
              <a:gd name="T9" fmla="*/ 70925 h 337"/>
              <a:gd name="T10" fmla="*/ 79931 w 445"/>
              <a:gd name="T11" fmla="*/ 145865 h 337"/>
              <a:gd name="T12" fmla="*/ 79931 w 445"/>
              <a:gd name="T13" fmla="*/ 98582 h 337"/>
              <a:gd name="T14" fmla="*/ 199379 w 445"/>
              <a:gd name="T15" fmla="*/ 149880 h 3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40" name="Freeform 49">
            <a:extLst>
              <a:ext uri="{FF2B5EF4-FFF2-40B4-BE49-F238E27FC236}">
                <a16:creationId xmlns:a16="http://schemas.microsoft.com/office/drawing/2014/main" id="{8ACD8895-2D95-4EE4-BF0F-6F321D65CF87}"/>
              </a:ext>
            </a:extLst>
          </p:cNvPr>
          <p:cNvSpPr>
            <a:spLocks noChangeArrowheads="1"/>
          </p:cNvSpPr>
          <p:nvPr/>
        </p:nvSpPr>
        <p:spPr bwMode="auto">
          <a:xfrm>
            <a:off x="5002077" y="4950515"/>
            <a:ext cx="496640" cy="374449"/>
          </a:xfrm>
          <a:custGeom>
            <a:avLst/>
            <a:gdLst>
              <a:gd name="T0" fmla="*/ 119717 w 444"/>
              <a:gd name="T1" fmla="*/ 98582 h 337"/>
              <a:gd name="T2" fmla="*/ 119717 w 444"/>
              <a:gd name="T3" fmla="*/ 98582 h 337"/>
              <a:gd name="T4" fmla="*/ 119717 w 444"/>
              <a:gd name="T5" fmla="*/ 145865 h 337"/>
              <a:gd name="T6" fmla="*/ 199378 w 444"/>
              <a:gd name="T7" fmla="*/ 70925 h 337"/>
              <a:gd name="T8" fmla="*/ 119717 w 444"/>
              <a:gd name="T9" fmla="*/ 0 h 337"/>
              <a:gd name="T10" fmla="*/ 119717 w 444"/>
              <a:gd name="T11" fmla="*/ 43715 h 337"/>
              <a:gd name="T12" fmla="*/ 0 w 444"/>
              <a:gd name="T13" fmla="*/ 149880 h 337"/>
              <a:gd name="T14" fmla="*/ 119717 w 444"/>
              <a:gd name="T15" fmla="*/ 98582 h 3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41" name="Freeform 53">
            <a:extLst>
              <a:ext uri="{FF2B5EF4-FFF2-40B4-BE49-F238E27FC236}">
                <a16:creationId xmlns:a16="http://schemas.microsoft.com/office/drawing/2014/main" id="{2E8FE6BD-2450-4E49-8813-2C3310B8A85C}"/>
              </a:ext>
            </a:extLst>
          </p:cNvPr>
          <p:cNvSpPr>
            <a:spLocks noChangeArrowheads="1"/>
          </p:cNvSpPr>
          <p:nvPr/>
        </p:nvSpPr>
        <p:spPr bwMode="auto">
          <a:xfrm>
            <a:off x="3607798" y="4950515"/>
            <a:ext cx="555765" cy="374449"/>
          </a:xfrm>
          <a:custGeom>
            <a:avLst/>
            <a:gdLst>
              <a:gd name="T0" fmla="*/ 79621 w 497"/>
              <a:gd name="T1" fmla="*/ 31225 h 337"/>
              <a:gd name="T2" fmla="*/ 79621 w 497"/>
              <a:gd name="T3" fmla="*/ 31225 h 337"/>
              <a:gd name="T4" fmla="*/ 79621 w 497"/>
              <a:gd name="T5" fmla="*/ 0 h 337"/>
              <a:gd name="T6" fmla="*/ 0 w 497"/>
              <a:gd name="T7" fmla="*/ 70925 h 337"/>
              <a:gd name="T8" fmla="*/ 79621 w 497"/>
              <a:gd name="T9" fmla="*/ 145865 h 337"/>
              <a:gd name="T10" fmla="*/ 79621 w 497"/>
              <a:gd name="T11" fmla="*/ 114640 h 337"/>
              <a:gd name="T12" fmla="*/ 31938 w 497"/>
              <a:gd name="T13" fmla="*/ 70925 h 337"/>
              <a:gd name="T14" fmla="*/ 79621 w 497"/>
              <a:gd name="T15" fmla="*/ 31225 h 337"/>
              <a:gd name="T16" fmla="*/ 135400 w 497"/>
              <a:gd name="T17" fmla="*/ 43715 h 337"/>
              <a:gd name="T18" fmla="*/ 135400 w 497"/>
              <a:gd name="T19" fmla="*/ 43715 h 337"/>
              <a:gd name="T20" fmla="*/ 135400 w 497"/>
              <a:gd name="T21" fmla="*/ 0 h 337"/>
              <a:gd name="T22" fmla="*/ 55780 w 497"/>
              <a:gd name="T23" fmla="*/ 70925 h 337"/>
              <a:gd name="T24" fmla="*/ 135400 w 497"/>
              <a:gd name="T25" fmla="*/ 145865 h 337"/>
              <a:gd name="T26" fmla="*/ 135400 w 497"/>
              <a:gd name="T27" fmla="*/ 98582 h 337"/>
              <a:gd name="T28" fmla="*/ 223118 w 497"/>
              <a:gd name="T29" fmla="*/ 149880 h 337"/>
              <a:gd name="T30" fmla="*/ 135400 w 497"/>
              <a:gd name="T31" fmla="*/ 43715 h 3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45" name="Freeform 107">
            <a:extLst>
              <a:ext uri="{FF2B5EF4-FFF2-40B4-BE49-F238E27FC236}">
                <a16:creationId xmlns:a16="http://schemas.microsoft.com/office/drawing/2014/main" id="{1AF9FDB4-BEFA-4517-A26A-83090A29CA4B}"/>
              </a:ext>
            </a:extLst>
          </p:cNvPr>
          <p:cNvSpPr>
            <a:spLocks noEditPoints="1"/>
          </p:cNvSpPr>
          <p:nvPr/>
        </p:nvSpPr>
        <p:spPr bwMode="auto">
          <a:xfrm>
            <a:off x="8702927" y="4935821"/>
            <a:ext cx="403836" cy="403836"/>
          </a:xfrm>
          <a:custGeom>
            <a:avLst/>
            <a:gdLst>
              <a:gd name="T0" fmla="*/ 198438 w 58"/>
              <a:gd name="T1" fmla="*/ 160803 h 58"/>
              <a:gd name="T2" fmla="*/ 160803 w 58"/>
              <a:gd name="T3" fmla="*/ 198438 h 58"/>
              <a:gd name="T4" fmla="*/ 37635 w 58"/>
              <a:gd name="T5" fmla="*/ 198438 h 58"/>
              <a:gd name="T6" fmla="*/ 0 w 58"/>
              <a:gd name="T7" fmla="*/ 160803 h 58"/>
              <a:gd name="T8" fmla="*/ 0 w 58"/>
              <a:gd name="T9" fmla="*/ 34213 h 58"/>
              <a:gd name="T10" fmla="*/ 37635 w 58"/>
              <a:gd name="T11" fmla="*/ 0 h 58"/>
              <a:gd name="T12" fmla="*/ 160803 w 58"/>
              <a:gd name="T13" fmla="*/ 0 h 58"/>
              <a:gd name="T14" fmla="*/ 198438 w 58"/>
              <a:gd name="T15" fmla="*/ 34213 h 58"/>
              <a:gd name="T16" fmla="*/ 198438 w 58"/>
              <a:gd name="T17" fmla="*/ 160803 h 58"/>
              <a:gd name="T18" fmla="*/ 174489 w 58"/>
              <a:gd name="T19" fmla="*/ 78691 h 58"/>
              <a:gd name="T20" fmla="*/ 174489 w 58"/>
              <a:gd name="T21" fmla="*/ 68427 h 58"/>
              <a:gd name="T22" fmla="*/ 130011 w 58"/>
              <a:gd name="T23" fmla="*/ 20528 h 58"/>
              <a:gd name="T24" fmla="*/ 119747 w 58"/>
              <a:gd name="T25" fmla="*/ 20528 h 58"/>
              <a:gd name="T26" fmla="*/ 116326 w 58"/>
              <a:gd name="T27" fmla="*/ 27371 h 58"/>
              <a:gd name="T28" fmla="*/ 116326 w 58"/>
              <a:gd name="T29" fmla="*/ 47899 h 58"/>
              <a:gd name="T30" fmla="*/ 30792 w 58"/>
              <a:gd name="T31" fmla="*/ 123168 h 58"/>
              <a:gd name="T32" fmla="*/ 54742 w 58"/>
              <a:gd name="T33" fmla="*/ 174489 h 58"/>
              <a:gd name="T34" fmla="*/ 58163 w 58"/>
              <a:gd name="T35" fmla="*/ 177910 h 58"/>
              <a:gd name="T36" fmla="*/ 58163 w 58"/>
              <a:gd name="T37" fmla="*/ 177910 h 58"/>
              <a:gd name="T38" fmla="*/ 61584 w 58"/>
              <a:gd name="T39" fmla="*/ 171067 h 58"/>
              <a:gd name="T40" fmla="*/ 68427 w 58"/>
              <a:gd name="T41" fmla="*/ 109483 h 58"/>
              <a:gd name="T42" fmla="*/ 116326 w 58"/>
              <a:gd name="T43" fmla="*/ 99219 h 58"/>
              <a:gd name="T44" fmla="*/ 116326 w 58"/>
              <a:gd name="T45" fmla="*/ 119747 h 58"/>
              <a:gd name="T46" fmla="*/ 119747 w 58"/>
              <a:gd name="T47" fmla="*/ 126590 h 58"/>
              <a:gd name="T48" fmla="*/ 123168 w 58"/>
              <a:gd name="T49" fmla="*/ 126590 h 58"/>
              <a:gd name="T50" fmla="*/ 130011 w 58"/>
              <a:gd name="T51" fmla="*/ 123168 h 58"/>
              <a:gd name="T52" fmla="*/ 174489 w 58"/>
              <a:gd name="T53" fmla="*/ 78691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51" y="23"/>
                </a:moveTo>
                <a:cubicBezTo>
                  <a:pt x="52" y="22"/>
                  <a:pt x="52" y="21"/>
                  <a:pt x="51" y="20"/>
                </a:cubicBezTo>
                <a:cubicBezTo>
                  <a:pt x="38" y="6"/>
                  <a:pt x="38" y="6"/>
                  <a:pt x="38" y="6"/>
                </a:cubicBezTo>
                <a:cubicBezTo>
                  <a:pt x="37" y="6"/>
                  <a:pt x="36" y="5"/>
                  <a:pt x="35" y="6"/>
                </a:cubicBezTo>
                <a:cubicBezTo>
                  <a:pt x="34" y="6"/>
                  <a:pt x="34" y="7"/>
                  <a:pt x="34" y="8"/>
                </a:cubicBezTo>
                <a:cubicBezTo>
                  <a:pt x="34" y="14"/>
                  <a:pt x="34" y="14"/>
                  <a:pt x="34" y="14"/>
                </a:cubicBezTo>
                <a:cubicBezTo>
                  <a:pt x="12" y="14"/>
                  <a:pt x="9" y="27"/>
                  <a:pt x="9" y="36"/>
                </a:cubicBezTo>
                <a:cubicBezTo>
                  <a:pt x="9" y="44"/>
                  <a:pt x="16" y="51"/>
                  <a:pt x="16" y="51"/>
                </a:cubicBezTo>
                <a:cubicBezTo>
                  <a:pt x="16" y="52"/>
                  <a:pt x="16" y="52"/>
                  <a:pt x="17" y="52"/>
                </a:cubicBezTo>
                <a:cubicBezTo>
                  <a:pt x="17" y="52"/>
                  <a:pt x="17" y="52"/>
                  <a:pt x="17" y="52"/>
                </a:cubicBezTo>
                <a:cubicBezTo>
                  <a:pt x="18" y="51"/>
                  <a:pt x="18" y="51"/>
                  <a:pt x="18" y="50"/>
                </a:cubicBezTo>
                <a:cubicBezTo>
                  <a:pt x="17" y="41"/>
                  <a:pt x="18" y="36"/>
                  <a:pt x="20" y="32"/>
                </a:cubicBezTo>
                <a:cubicBezTo>
                  <a:pt x="23" y="30"/>
                  <a:pt x="27" y="29"/>
                  <a:pt x="34" y="29"/>
                </a:cubicBezTo>
                <a:cubicBezTo>
                  <a:pt x="34" y="35"/>
                  <a:pt x="34" y="35"/>
                  <a:pt x="34" y="35"/>
                </a:cubicBezTo>
                <a:cubicBezTo>
                  <a:pt x="34" y="36"/>
                  <a:pt x="34" y="37"/>
                  <a:pt x="35" y="37"/>
                </a:cubicBezTo>
                <a:cubicBezTo>
                  <a:pt x="36" y="37"/>
                  <a:pt x="36" y="37"/>
                  <a:pt x="36" y="37"/>
                </a:cubicBezTo>
                <a:cubicBezTo>
                  <a:pt x="37" y="37"/>
                  <a:pt x="37" y="37"/>
                  <a:pt x="38" y="36"/>
                </a:cubicBezTo>
                <a:lnTo>
                  <a:pt x="5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9">
            <a:extLst>
              <a:ext uri="{FF2B5EF4-FFF2-40B4-BE49-F238E27FC236}">
                <a16:creationId xmlns:a16="http://schemas.microsoft.com/office/drawing/2014/main" id="{7379C63F-B769-4EC8-BF9A-3F9A2D2500F8}"/>
              </a:ext>
            </a:extLst>
          </p:cNvPr>
          <p:cNvSpPr>
            <a:spLocks noEditPoints="1"/>
          </p:cNvSpPr>
          <p:nvPr/>
        </p:nvSpPr>
        <p:spPr bwMode="auto">
          <a:xfrm rot="5400000">
            <a:off x="7294289" y="5940665"/>
            <a:ext cx="538284" cy="531199"/>
          </a:xfrm>
          <a:custGeom>
            <a:avLst/>
            <a:gdLst>
              <a:gd name="T0" fmla="*/ 120650 w 35"/>
              <a:gd name="T1" fmla="*/ 13607 h 35"/>
              <a:gd name="T2" fmla="*/ 62049 w 35"/>
              <a:gd name="T3" fmla="*/ 71437 h 35"/>
              <a:gd name="T4" fmla="*/ 58601 w 35"/>
              <a:gd name="T5" fmla="*/ 71437 h 35"/>
              <a:gd name="T6" fmla="*/ 58601 w 35"/>
              <a:gd name="T7" fmla="*/ 71437 h 35"/>
              <a:gd name="T8" fmla="*/ 0 w 35"/>
              <a:gd name="T9" fmla="*/ 13607 h 35"/>
              <a:gd name="T10" fmla="*/ 0 w 35"/>
              <a:gd name="T11" fmla="*/ 10205 h 35"/>
              <a:gd name="T12" fmla="*/ 0 w 35"/>
              <a:gd name="T13" fmla="*/ 6804 h 35"/>
              <a:gd name="T14" fmla="*/ 6894 w 35"/>
              <a:gd name="T15" fmla="*/ 3402 h 35"/>
              <a:gd name="T16" fmla="*/ 6894 w 35"/>
              <a:gd name="T17" fmla="*/ 0 h 35"/>
              <a:gd name="T18" fmla="*/ 10341 w 35"/>
              <a:gd name="T19" fmla="*/ 3402 h 35"/>
              <a:gd name="T20" fmla="*/ 58601 w 35"/>
              <a:gd name="T21" fmla="*/ 51027 h 35"/>
              <a:gd name="T22" fmla="*/ 106861 w 35"/>
              <a:gd name="T23" fmla="*/ 3402 h 35"/>
              <a:gd name="T24" fmla="*/ 110309 w 35"/>
              <a:gd name="T25" fmla="*/ 0 h 35"/>
              <a:gd name="T26" fmla="*/ 113756 w 35"/>
              <a:gd name="T27" fmla="*/ 3402 h 35"/>
              <a:gd name="T28" fmla="*/ 120650 w 35"/>
              <a:gd name="T29" fmla="*/ 6804 h 35"/>
              <a:gd name="T30" fmla="*/ 120650 w 35"/>
              <a:gd name="T31" fmla="*/ 10205 h 35"/>
              <a:gd name="T32" fmla="*/ 120650 w 35"/>
              <a:gd name="T33" fmla="*/ 13607 h 35"/>
              <a:gd name="T34" fmla="*/ 120650 w 35"/>
              <a:gd name="T35" fmla="*/ 61232 h 35"/>
              <a:gd name="T36" fmla="*/ 62049 w 35"/>
              <a:gd name="T37" fmla="*/ 115660 h 35"/>
              <a:gd name="T38" fmla="*/ 58601 w 35"/>
              <a:gd name="T39" fmla="*/ 119062 h 35"/>
              <a:gd name="T40" fmla="*/ 58601 w 35"/>
              <a:gd name="T41" fmla="*/ 115660 h 35"/>
              <a:gd name="T42" fmla="*/ 0 w 35"/>
              <a:gd name="T43" fmla="*/ 61232 h 35"/>
              <a:gd name="T44" fmla="*/ 0 w 35"/>
              <a:gd name="T45" fmla="*/ 57830 h 35"/>
              <a:gd name="T46" fmla="*/ 0 w 35"/>
              <a:gd name="T47" fmla="*/ 54428 h 35"/>
              <a:gd name="T48" fmla="*/ 6894 w 35"/>
              <a:gd name="T49" fmla="*/ 47625 h 35"/>
              <a:gd name="T50" fmla="*/ 6894 w 35"/>
              <a:gd name="T51" fmla="*/ 47625 h 35"/>
              <a:gd name="T52" fmla="*/ 10341 w 35"/>
              <a:gd name="T53" fmla="*/ 47625 h 35"/>
              <a:gd name="T54" fmla="*/ 58601 w 35"/>
              <a:gd name="T55" fmla="*/ 95250 h 35"/>
              <a:gd name="T56" fmla="*/ 106861 w 35"/>
              <a:gd name="T57" fmla="*/ 47625 h 35"/>
              <a:gd name="T58" fmla="*/ 110309 w 35"/>
              <a:gd name="T59" fmla="*/ 47625 h 35"/>
              <a:gd name="T60" fmla="*/ 113756 w 35"/>
              <a:gd name="T61" fmla="*/ 47625 h 35"/>
              <a:gd name="T62" fmla="*/ 120650 w 35"/>
              <a:gd name="T63" fmla="*/ 54428 h 35"/>
              <a:gd name="T64" fmla="*/ 120650 w 35"/>
              <a:gd name="T65" fmla="*/ 57830 h 35"/>
              <a:gd name="T66" fmla="*/ 120650 w 35"/>
              <a:gd name="T67" fmla="*/ 61232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35">
                <a:moveTo>
                  <a:pt x="35" y="4"/>
                </a:moveTo>
                <a:cubicBezTo>
                  <a:pt x="18" y="21"/>
                  <a:pt x="18" y="21"/>
                  <a:pt x="18" y="21"/>
                </a:cubicBezTo>
                <a:cubicBezTo>
                  <a:pt x="18" y="21"/>
                  <a:pt x="18" y="21"/>
                  <a:pt x="17" y="21"/>
                </a:cubicBezTo>
                <a:cubicBezTo>
                  <a:pt x="17" y="21"/>
                  <a:pt x="17" y="21"/>
                  <a:pt x="17" y="21"/>
                </a:cubicBezTo>
                <a:cubicBezTo>
                  <a:pt x="0" y="4"/>
                  <a:pt x="0" y="4"/>
                  <a:pt x="0" y="4"/>
                </a:cubicBezTo>
                <a:cubicBezTo>
                  <a:pt x="0" y="4"/>
                  <a:pt x="0" y="4"/>
                  <a:pt x="0" y="3"/>
                </a:cubicBezTo>
                <a:cubicBezTo>
                  <a:pt x="0" y="3"/>
                  <a:pt x="0" y="3"/>
                  <a:pt x="0" y="2"/>
                </a:cubicBezTo>
                <a:cubicBezTo>
                  <a:pt x="2" y="1"/>
                  <a:pt x="2" y="1"/>
                  <a:pt x="2" y="1"/>
                </a:cubicBezTo>
                <a:cubicBezTo>
                  <a:pt x="2" y="0"/>
                  <a:pt x="2" y="0"/>
                  <a:pt x="2" y="0"/>
                </a:cubicBezTo>
                <a:cubicBezTo>
                  <a:pt x="3" y="0"/>
                  <a:pt x="3" y="0"/>
                  <a:pt x="3" y="1"/>
                </a:cubicBezTo>
                <a:cubicBezTo>
                  <a:pt x="17" y="15"/>
                  <a:pt x="17" y="15"/>
                  <a:pt x="17" y="15"/>
                </a:cubicBezTo>
                <a:cubicBezTo>
                  <a:pt x="31" y="1"/>
                  <a:pt x="31" y="1"/>
                  <a:pt x="31" y="1"/>
                </a:cubicBezTo>
                <a:cubicBezTo>
                  <a:pt x="32" y="0"/>
                  <a:pt x="32" y="0"/>
                  <a:pt x="32" y="0"/>
                </a:cubicBezTo>
                <a:cubicBezTo>
                  <a:pt x="32" y="0"/>
                  <a:pt x="33" y="0"/>
                  <a:pt x="33" y="1"/>
                </a:cubicBezTo>
                <a:cubicBezTo>
                  <a:pt x="35" y="2"/>
                  <a:pt x="35" y="2"/>
                  <a:pt x="35" y="2"/>
                </a:cubicBezTo>
                <a:cubicBezTo>
                  <a:pt x="35" y="3"/>
                  <a:pt x="35" y="3"/>
                  <a:pt x="35" y="3"/>
                </a:cubicBezTo>
                <a:cubicBezTo>
                  <a:pt x="35" y="4"/>
                  <a:pt x="35" y="4"/>
                  <a:pt x="35" y="4"/>
                </a:cubicBezTo>
                <a:close/>
                <a:moveTo>
                  <a:pt x="35" y="18"/>
                </a:moveTo>
                <a:cubicBezTo>
                  <a:pt x="18" y="34"/>
                  <a:pt x="18" y="34"/>
                  <a:pt x="18" y="34"/>
                </a:cubicBezTo>
                <a:cubicBezTo>
                  <a:pt x="18" y="35"/>
                  <a:pt x="18" y="35"/>
                  <a:pt x="17" y="35"/>
                </a:cubicBezTo>
                <a:cubicBezTo>
                  <a:pt x="17" y="35"/>
                  <a:pt x="17" y="35"/>
                  <a:pt x="17" y="34"/>
                </a:cubicBezTo>
                <a:cubicBezTo>
                  <a:pt x="0" y="18"/>
                  <a:pt x="0" y="18"/>
                  <a:pt x="0" y="18"/>
                </a:cubicBezTo>
                <a:cubicBezTo>
                  <a:pt x="0" y="18"/>
                  <a:pt x="0" y="17"/>
                  <a:pt x="0" y="17"/>
                </a:cubicBezTo>
                <a:cubicBezTo>
                  <a:pt x="0" y="17"/>
                  <a:pt x="0" y="16"/>
                  <a:pt x="0" y="16"/>
                </a:cubicBezTo>
                <a:cubicBezTo>
                  <a:pt x="2" y="14"/>
                  <a:pt x="2" y="14"/>
                  <a:pt x="2" y="14"/>
                </a:cubicBezTo>
                <a:cubicBezTo>
                  <a:pt x="2" y="14"/>
                  <a:pt x="2" y="14"/>
                  <a:pt x="2" y="14"/>
                </a:cubicBezTo>
                <a:cubicBezTo>
                  <a:pt x="3" y="14"/>
                  <a:pt x="3" y="14"/>
                  <a:pt x="3" y="14"/>
                </a:cubicBezTo>
                <a:cubicBezTo>
                  <a:pt x="17" y="28"/>
                  <a:pt x="17" y="28"/>
                  <a:pt x="17" y="28"/>
                </a:cubicBezTo>
                <a:cubicBezTo>
                  <a:pt x="31" y="14"/>
                  <a:pt x="31" y="14"/>
                  <a:pt x="31" y="14"/>
                </a:cubicBezTo>
                <a:cubicBezTo>
                  <a:pt x="32" y="14"/>
                  <a:pt x="32" y="14"/>
                  <a:pt x="32" y="14"/>
                </a:cubicBezTo>
                <a:cubicBezTo>
                  <a:pt x="32" y="14"/>
                  <a:pt x="33" y="14"/>
                  <a:pt x="33" y="14"/>
                </a:cubicBezTo>
                <a:cubicBezTo>
                  <a:pt x="35" y="16"/>
                  <a:pt x="35" y="16"/>
                  <a:pt x="35" y="16"/>
                </a:cubicBezTo>
                <a:cubicBezTo>
                  <a:pt x="35" y="16"/>
                  <a:pt x="35" y="17"/>
                  <a:pt x="35" y="17"/>
                </a:cubicBezTo>
                <a:cubicBezTo>
                  <a:pt x="35" y="17"/>
                  <a:pt x="35" y="18"/>
                  <a:pt x="35"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0">
            <a:extLst>
              <a:ext uri="{FF2B5EF4-FFF2-40B4-BE49-F238E27FC236}">
                <a16:creationId xmlns:a16="http://schemas.microsoft.com/office/drawing/2014/main" id="{38DEF7FA-2065-4DCB-B743-38E054E4E41A}"/>
              </a:ext>
            </a:extLst>
          </p:cNvPr>
          <p:cNvSpPr>
            <a:spLocks noEditPoints="1"/>
          </p:cNvSpPr>
          <p:nvPr/>
        </p:nvSpPr>
        <p:spPr bwMode="auto">
          <a:xfrm>
            <a:off x="8631182" y="5922307"/>
            <a:ext cx="531200" cy="538285"/>
          </a:xfrm>
          <a:custGeom>
            <a:avLst/>
            <a:gdLst>
              <a:gd name="T0" fmla="*/ 71437 w 35"/>
              <a:gd name="T1" fmla="*/ 62049 h 35"/>
              <a:gd name="T2" fmla="*/ 13607 w 35"/>
              <a:gd name="T3" fmla="*/ 120650 h 35"/>
              <a:gd name="T4" fmla="*/ 10205 w 35"/>
              <a:gd name="T5" fmla="*/ 120650 h 35"/>
              <a:gd name="T6" fmla="*/ 6804 w 35"/>
              <a:gd name="T7" fmla="*/ 120650 h 35"/>
              <a:gd name="T8" fmla="*/ 3402 w 35"/>
              <a:gd name="T9" fmla="*/ 113756 h 35"/>
              <a:gd name="T10" fmla="*/ 0 w 35"/>
              <a:gd name="T11" fmla="*/ 110309 h 35"/>
              <a:gd name="T12" fmla="*/ 3402 w 35"/>
              <a:gd name="T13" fmla="*/ 106861 h 35"/>
              <a:gd name="T14" fmla="*/ 51027 w 35"/>
              <a:gd name="T15" fmla="*/ 58601 h 35"/>
              <a:gd name="T16" fmla="*/ 3402 w 35"/>
              <a:gd name="T17" fmla="*/ 10341 h 35"/>
              <a:gd name="T18" fmla="*/ 0 w 35"/>
              <a:gd name="T19" fmla="*/ 10341 h 35"/>
              <a:gd name="T20" fmla="*/ 3402 w 35"/>
              <a:gd name="T21" fmla="*/ 6894 h 35"/>
              <a:gd name="T22" fmla="*/ 6804 w 35"/>
              <a:gd name="T23" fmla="*/ 0 h 35"/>
              <a:gd name="T24" fmla="*/ 10205 w 35"/>
              <a:gd name="T25" fmla="*/ 0 h 35"/>
              <a:gd name="T26" fmla="*/ 13607 w 35"/>
              <a:gd name="T27" fmla="*/ 0 h 35"/>
              <a:gd name="T28" fmla="*/ 71437 w 35"/>
              <a:gd name="T29" fmla="*/ 58601 h 35"/>
              <a:gd name="T30" fmla="*/ 71437 w 35"/>
              <a:gd name="T31" fmla="*/ 58601 h 35"/>
              <a:gd name="T32" fmla="*/ 71437 w 35"/>
              <a:gd name="T33" fmla="*/ 62049 h 35"/>
              <a:gd name="T34" fmla="*/ 115660 w 35"/>
              <a:gd name="T35" fmla="*/ 62049 h 35"/>
              <a:gd name="T36" fmla="*/ 61232 w 35"/>
              <a:gd name="T37" fmla="*/ 120650 h 35"/>
              <a:gd name="T38" fmla="*/ 57830 w 35"/>
              <a:gd name="T39" fmla="*/ 120650 h 35"/>
              <a:gd name="T40" fmla="*/ 54428 w 35"/>
              <a:gd name="T41" fmla="*/ 120650 h 35"/>
              <a:gd name="T42" fmla="*/ 47625 w 35"/>
              <a:gd name="T43" fmla="*/ 113756 h 35"/>
              <a:gd name="T44" fmla="*/ 47625 w 35"/>
              <a:gd name="T45" fmla="*/ 110309 h 35"/>
              <a:gd name="T46" fmla="*/ 47625 w 35"/>
              <a:gd name="T47" fmla="*/ 106861 h 35"/>
              <a:gd name="T48" fmla="*/ 95250 w 35"/>
              <a:gd name="T49" fmla="*/ 58601 h 35"/>
              <a:gd name="T50" fmla="*/ 47625 w 35"/>
              <a:gd name="T51" fmla="*/ 10341 h 35"/>
              <a:gd name="T52" fmla="*/ 47625 w 35"/>
              <a:gd name="T53" fmla="*/ 10341 h 35"/>
              <a:gd name="T54" fmla="*/ 47625 w 35"/>
              <a:gd name="T55" fmla="*/ 6894 h 35"/>
              <a:gd name="T56" fmla="*/ 54428 w 35"/>
              <a:gd name="T57" fmla="*/ 0 h 35"/>
              <a:gd name="T58" fmla="*/ 57830 w 35"/>
              <a:gd name="T59" fmla="*/ 0 h 35"/>
              <a:gd name="T60" fmla="*/ 61232 w 35"/>
              <a:gd name="T61" fmla="*/ 0 h 35"/>
              <a:gd name="T62" fmla="*/ 115660 w 35"/>
              <a:gd name="T63" fmla="*/ 58601 h 35"/>
              <a:gd name="T64" fmla="*/ 119062 w 35"/>
              <a:gd name="T65" fmla="*/ 58601 h 35"/>
              <a:gd name="T66" fmla="*/ 115660 w 35"/>
              <a:gd name="T67" fmla="*/ 62049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35">
                <a:moveTo>
                  <a:pt x="21" y="18"/>
                </a:moveTo>
                <a:cubicBezTo>
                  <a:pt x="4" y="35"/>
                  <a:pt x="4" y="35"/>
                  <a:pt x="4" y="35"/>
                </a:cubicBezTo>
                <a:cubicBezTo>
                  <a:pt x="4" y="35"/>
                  <a:pt x="3" y="35"/>
                  <a:pt x="3" y="35"/>
                </a:cubicBezTo>
                <a:cubicBezTo>
                  <a:pt x="3" y="35"/>
                  <a:pt x="3" y="35"/>
                  <a:pt x="2" y="35"/>
                </a:cubicBezTo>
                <a:cubicBezTo>
                  <a:pt x="1" y="33"/>
                  <a:pt x="1" y="33"/>
                  <a:pt x="1" y="33"/>
                </a:cubicBezTo>
                <a:cubicBezTo>
                  <a:pt x="0" y="33"/>
                  <a:pt x="0" y="33"/>
                  <a:pt x="0" y="32"/>
                </a:cubicBezTo>
                <a:cubicBezTo>
                  <a:pt x="0" y="32"/>
                  <a:pt x="0" y="32"/>
                  <a:pt x="1" y="31"/>
                </a:cubicBezTo>
                <a:cubicBezTo>
                  <a:pt x="15" y="17"/>
                  <a:pt x="15" y="17"/>
                  <a:pt x="15" y="17"/>
                </a:cubicBezTo>
                <a:cubicBezTo>
                  <a:pt x="1" y="3"/>
                  <a:pt x="1" y="3"/>
                  <a:pt x="1" y="3"/>
                </a:cubicBezTo>
                <a:cubicBezTo>
                  <a:pt x="0" y="3"/>
                  <a:pt x="0" y="3"/>
                  <a:pt x="0" y="3"/>
                </a:cubicBezTo>
                <a:cubicBezTo>
                  <a:pt x="0" y="2"/>
                  <a:pt x="0" y="2"/>
                  <a:pt x="1" y="2"/>
                </a:cubicBezTo>
                <a:cubicBezTo>
                  <a:pt x="2" y="0"/>
                  <a:pt x="2" y="0"/>
                  <a:pt x="2" y="0"/>
                </a:cubicBezTo>
                <a:cubicBezTo>
                  <a:pt x="3" y="0"/>
                  <a:pt x="3" y="0"/>
                  <a:pt x="3" y="0"/>
                </a:cubicBezTo>
                <a:cubicBezTo>
                  <a:pt x="3" y="0"/>
                  <a:pt x="4" y="0"/>
                  <a:pt x="4" y="0"/>
                </a:cubicBezTo>
                <a:cubicBezTo>
                  <a:pt x="21" y="17"/>
                  <a:pt x="21" y="17"/>
                  <a:pt x="21" y="17"/>
                </a:cubicBezTo>
                <a:cubicBezTo>
                  <a:pt x="21" y="17"/>
                  <a:pt x="21" y="17"/>
                  <a:pt x="21" y="17"/>
                </a:cubicBezTo>
                <a:cubicBezTo>
                  <a:pt x="21" y="18"/>
                  <a:pt x="21" y="18"/>
                  <a:pt x="21" y="18"/>
                </a:cubicBezTo>
                <a:close/>
                <a:moveTo>
                  <a:pt x="34" y="18"/>
                </a:moveTo>
                <a:cubicBezTo>
                  <a:pt x="18" y="35"/>
                  <a:pt x="18" y="35"/>
                  <a:pt x="18" y="35"/>
                </a:cubicBezTo>
                <a:cubicBezTo>
                  <a:pt x="18" y="35"/>
                  <a:pt x="17" y="35"/>
                  <a:pt x="17" y="35"/>
                </a:cubicBezTo>
                <a:cubicBezTo>
                  <a:pt x="17" y="35"/>
                  <a:pt x="16" y="35"/>
                  <a:pt x="16" y="35"/>
                </a:cubicBezTo>
                <a:cubicBezTo>
                  <a:pt x="14" y="33"/>
                  <a:pt x="14" y="33"/>
                  <a:pt x="14" y="33"/>
                </a:cubicBezTo>
                <a:cubicBezTo>
                  <a:pt x="14" y="33"/>
                  <a:pt x="14" y="33"/>
                  <a:pt x="14" y="32"/>
                </a:cubicBezTo>
                <a:cubicBezTo>
                  <a:pt x="14" y="32"/>
                  <a:pt x="14" y="32"/>
                  <a:pt x="14" y="31"/>
                </a:cubicBezTo>
                <a:cubicBezTo>
                  <a:pt x="28" y="17"/>
                  <a:pt x="28" y="17"/>
                  <a:pt x="28" y="17"/>
                </a:cubicBezTo>
                <a:cubicBezTo>
                  <a:pt x="14" y="3"/>
                  <a:pt x="14" y="3"/>
                  <a:pt x="14" y="3"/>
                </a:cubicBezTo>
                <a:cubicBezTo>
                  <a:pt x="14" y="3"/>
                  <a:pt x="14" y="3"/>
                  <a:pt x="14" y="3"/>
                </a:cubicBezTo>
                <a:cubicBezTo>
                  <a:pt x="14" y="2"/>
                  <a:pt x="14" y="2"/>
                  <a:pt x="14" y="2"/>
                </a:cubicBezTo>
                <a:cubicBezTo>
                  <a:pt x="16" y="0"/>
                  <a:pt x="16" y="0"/>
                  <a:pt x="16" y="0"/>
                </a:cubicBezTo>
                <a:cubicBezTo>
                  <a:pt x="16" y="0"/>
                  <a:pt x="17" y="0"/>
                  <a:pt x="17" y="0"/>
                </a:cubicBezTo>
                <a:cubicBezTo>
                  <a:pt x="17" y="0"/>
                  <a:pt x="18" y="0"/>
                  <a:pt x="18" y="0"/>
                </a:cubicBezTo>
                <a:cubicBezTo>
                  <a:pt x="34" y="17"/>
                  <a:pt x="34" y="17"/>
                  <a:pt x="34" y="17"/>
                </a:cubicBezTo>
                <a:cubicBezTo>
                  <a:pt x="35" y="17"/>
                  <a:pt x="35" y="17"/>
                  <a:pt x="35" y="17"/>
                </a:cubicBezTo>
                <a:cubicBezTo>
                  <a:pt x="35" y="18"/>
                  <a:pt x="35" y="18"/>
                  <a:pt x="34"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4">
            <a:extLst>
              <a:ext uri="{FF2B5EF4-FFF2-40B4-BE49-F238E27FC236}">
                <a16:creationId xmlns:a16="http://schemas.microsoft.com/office/drawing/2014/main" id="{A93FBA9B-7381-4C7A-B855-E718CF970929}"/>
              </a:ext>
            </a:extLst>
          </p:cNvPr>
          <p:cNvSpPr>
            <a:spLocks noEditPoints="1"/>
          </p:cNvSpPr>
          <p:nvPr/>
        </p:nvSpPr>
        <p:spPr bwMode="auto">
          <a:xfrm>
            <a:off x="3735246" y="3967181"/>
            <a:ext cx="420884" cy="420884"/>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85869 h 55"/>
              <a:gd name="T12" fmla="*/ 147695 w 55"/>
              <a:gd name="T13" fmla="*/ 79000 h 55"/>
              <a:gd name="T14" fmla="*/ 85869 w 55"/>
              <a:gd name="T15" fmla="*/ 79000 h 55"/>
              <a:gd name="T16" fmla="*/ 109912 w 55"/>
              <a:gd name="T17" fmla="*/ 54956 h 55"/>
              <a:gd name="T18" fmla="*/ 113347 w 55"/>
              <a:gd name="T19" fmla="*/ 48087 h 55"/>
              <a:gd name="T20" fmla="*/ 109912 w 55"/>
              <a:gd name="T21" fmla="*/ 44652 h 55"/>
              <a:gd name="T22" fmla="*/ 99608 w 55"/>
              <a:gd name="T23" fmla="*/ 30913 h 55"/>
              <a:gd name="T24" fmla="*/ 92739 w 55"/>
              <a:gd name="T25" fmla="*/ 30913 h 55"/>
              <a:gd name="T26" fmla="*/ 89304 w 55"/>
              <a:gd name="T27" fmla="*/ 30913 h 55"/>
              <a:gd name="T28" fmla="*/ 44652 w 55"/>
              <a:gd name="T29" fmla="*/ 75565 h 55"/>
              <a:gd name="T30" fmla="*/ 30913 w 55"/>
              <a:gd name="T31" fmla="*/ 89304 h 55"/>
              <a:gd name="T32" fmla="*/ 30913 w 55"/>
              <a:gd name="T33" fmla="*/ 92739 h 55"/>
              <a:gd name="T34" fmla="*/ 30913 w 55"/>
              <a:gd name="T35" fmla="*/ 99608 h 55"/>
              <a:gd name="T36" fmla="*/ 44652 w 55"/>
              <a:gd name="T37" fmla="*/ 109912 h 55"/>
              <a:gd name="T38" fmla="*/ 89304 w 55"/>
              <a:gd name="T39" fmla="*/ 154564 h 55"/>
              <a:gd name="T40" fmla="*/ 92739 w 55"/>
              <a:gd name="T41" fmla="*/ 157999 h 55"/>
              <a:gd name="T42" fmla="*/ 99608 w 55"/>
              <a:gd name="T43" fmla="*/ 154564 h 55"/>
              <a:gd name="T44" fmla="*/ 109912 w 55"/>
              <a:gd name="T45" fmla="*/ 144260 h 55"/>
              <a:gd name="T46" fmla="*/ 113347 w 55"/>
              <a:gd name="T47" fmla="*/ 137391 h 55"/>
              <a:gd name="T48" fmla="*/ 109912 w 55"/>
              <a:gd name="T49" fmla="*/ 130521 h 55"/>
              <a:gd name="T50" fmla="*/ 85869 w 55"/>
              <a:gd name="T51" fmla="*/ 109912 h 55"/>
              <a:gd name="T52" fmla="*/ 147695 w 55"/>
              <a:gd name="T53" fmla="*/ 109912 h 55"/>
              <a:gd name="T54" fmla="*/ 154564 w 55"/>
              <a:gd name="T55" fmla="*/ 99608 h 55"/>
              <a:gd name="T56" fmla="*/ 154564 w 55"/>
              <a:gd name="T57" fmla="*/ 85869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5"/>
                </a:moveTo>
                <a:cubicBezTo>
                  <a:pt x="45" y="24"/>
                  <a:pt x="44" y="23"/>
                  <a:pt x="43" y="23"/>
                </a:cubicBezTo>
                <a:cubicBezTo>
                  <a:pt x="25" y="23"/>
                  <a:pt x="25" y="23"/>
                  <a:pt x="25" y="23"/>
                </a:cubicBezTo>
                <a:cubicBezTo>
                  <a:pt x="32" y="16"/>
                  <a:pt x="32" y="16"/>
                  <a:pt x="32" y="16"/>
                </a:cubicBezTo>
                <a:cubicBezTo>
                  <a:pt x="32" y="15"/>
                  <a:pt x="33" y="15"/>
                  <a:pt x="33" y="14"/>
                </a:cubicBezTo>
                <a:cubicBezTo>
                  <a:pt x="33" y="14"/>
                  <a:pt x="32" y="13"/>
                  <a:pt x="32" y="13"/>
                </a:cubicBezTo>
                <a:cubicBezTo>
                  <a:pt x="29" y="9"/>
                  <a:pt x="29" y="9"/>
                  <a:pt x="29" y="9"/>
                </a:cubicBezTo>
                <a:cubicBezTo>
                  <a:pt x="28" y="9"/>
                  <a:pt x="28" y="9"/>
                  <a:pt x="27" y="9"/>
                </a:cubicBezTo>
                <a:cubicBezTo>
                  <a:pt x="27" y="9"/>
                  <a:pt x="26" y="9"/>
                  <a:pt x="26" y="9"/>
                </a:cubicBezTo>
                <a:cubicBezTo>
                  <a:pt x="13" y="22"/>
                  <a:pt x="13" y="22"/>
                  <a:pt x="13" y="22"/>
                </a:cubicBezTo>
                <a:cubicBezTo>
                  <a:pt x="9" y="26"/>
                  <a:pt x="9" y="26"/>
                  <a:pt x="9" y="26"/>
                </a:cubicBezTo>
                <a:cubicBezTo>
                  <a:pt x="9" y="26"/>
                  <a:pt x="9" y="27"/>
                  <a:pt x="9" y="27"/>
                </a:cubicBezTo>
                <a:cubicBezTo>
                  <a:pt x="9" y="28"/>
                  <a:pt x="9" y="28"/>
                  <a:pt x="9" y="29"/>
                </a:cubicBezTo>
                <a:cubicBezTo>
                  <a:pt x="13" y="32"/>
                  <a:pt x="13" y="32"/>
                  <a:pt x="13" y="32"/>
                </a:cubicBezTo>
                <a:cubicBezTo>
                  <a:pt x="26" y="45"/>
                  <a:pt x="26" y="45"/>
                  <a:pt x="26" y="45"/>
                </a:cubicBezTo>
                <a:cubicBezTo>
                  <a:pt x="26" y="45"/>
                  <a:pt x="27" y="46"/>
                  <a:pt x="27" y="46"/>
                </a:cubicBezTo>
                <a:cubicBezTo>
                  <a:pt x="28" y="46"/>
                  <a:pt x="28" y="45"/>
                  <a:pt x="29" y="45"/>
                </a:cubicBezTo>
                <a:cubicBezTo>
                  <a:pt x="32" y="42"/>
                  <a:pt x="32" y="42"/>
                  <a:pt x="32" y="42"/>
                </a:cubicBezTo>
                <a:cubicBezTo>
                  <a:pt x="32" y="41"/>
                  <a:pt x="33" y="41"/>
                  <a:pt x="33" y="40"/>
                </a:cubicBezTo>
                <a:cubicBezTo>
                  <a:pt x="33" y="39"/>
                  <a:pt x="32" y="39"/>
                  <a:pt x="32" y="38"/>
                </a:cubicBezTo>
                <a:cubicBezTo>
                  <a:pt x="25" y="32"/>
                  <a:pt x="25" y="32"/>
                  <a:pt x="25" y="32"/>
                </a:cubicBezTo>
                <a:cubicBezTo>
                  <a:pt x="43" y="32"/>
                  <a:pt x="43" y="32"/>
                  <a:pt x="43" y="32"/>
                </a:cubicBezTo>
                <a:cubicBezTo>
                  <a:pt x="44" y="32"/>
                  <a:pt x="45" y="31"/>
                  <a:pt x="45" y="29"/>
                </a:cubicBezTo>
                <a:lnTo>
                  <a:pt x="45"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17">
            <a:extLst>
              <a:ext uri="{FF2B5EF4-FFF2-40B4-BE49-F238E27FC236}">
                <a16:creationId xmlns:a16="http://schemas.microsoft.com/office/drawing/2014/main" id="{A451009E-056C-41FE-9B34-05AC47415640}"/>
              </a:ext>
            </a:extLst>
          </p:cNvPr>
          <p:cNvSpPr>
            <a:spLocks noEditPoints="1"/>
          </p:cNvSpPr>
          <p:nvPr/>
        </p:nvSpPr>
        <p:spPr bwMode="auto">
          <a:xfrm>
            <a:off x="5093721" y="3962858"/>
            <a:ext cx="420886" cy="420884"/>
          </a:xfrm>
          <a:custGeom>
            <a:avLst/>
            <a:gdLst>
              <a:gd name="T0" fmla="*/ 92739 w 55"/>
              <a:gd name="T1" fmla="*/ 188912 h 55"/>
              <a:gd name="T2" fmla="*/ 0 w 55"/>
              <a:gd name="T3" fmla="*/ 92739 h 55"/>
              <a:gd name="T4" fmla="*/ 92739 w 55"/>
              <a:gd name="T5" fmla="*/ 0 h 55"/>
              <a:gd name="T6" fmla="*/ 188913 w 55"/>
              <a:gd name="T7" fmla="*/ 92739 h 55"/>
              <a:gd name="T8" fmla="*/ 92739 w 55"/>
              <a:gd name="T9" fmla="*/ 188912 h 55"/>
              <a:gd name="T10" fmla="*/ 154565 w 55"/>
              <a:gd name="T11" fmla="*/ 89304 h 55"/>
              <a:gd name="T12" fmla="*/ 109913 w 55"/>
              <a:gd name="T13" fmla="*/ 44652 h 55"/>
              <a:gd name="T14" fmla="*/ 99609 w 55"/>
              <a:gd name="T15" fmla="*/ 30913 h 55"/>
              <a:gd name="T16" fmla="*/ 92739 w 55"/>
              <a:gd name="T17" fmla="*/ 30913 h 55"/>
              <a:gd name="T18" fmla="*/ 89304 w 55"/>
              <a:gd name="T19" fmla="*/ 30913 h 55"/>
              <a:gd name="T20" fmla="*/ 75565 w 55"/>
              <a:gd name="T21" fmla="*/ 44652 h 55"/>
              <a:gd name="T22" fmla="*/ 30913 w 55"/>
              <a:gd name="T23" fmla="*/ 89304 h 55"/>
              <a:gd name="T24" fmla="*/ 30913 w 55"/>
              <a:gd name="T25" fmla="*/ 92739 h 55"/>
              <a:gd name="T26" fmla="*/ 30913 w 55"/>
              <a:gd name="T27" fmla="*/ 99608 h 55"/>
              <a:gd name="T28" fmla="*/ 44652 w 55"/>
              <a:gd name="T29" fmla="*/ 109912 h 55"/>
              <a:gd name="T30" fmla="*/ 48087 w 55"/>
              <a:gd name="T31" fmla="*/ 113347 h 55"/>
              <a:gd name="T32" fmla="*/ 54957 w 55"/>
              <a:gd name="T33" fmla="*/ 109912 h 55"/>
              <a:gd name="T34" fmla="*/ 79000 w 55"/>
              <a:gd name="T35" fmla="*/ 85869 h 55"/>
              <a:gd name="T36" fmla="*/ 79000 w 55"/>
              <a:gd name="T37" fmla="*/ 147695 h 55"/>
              <a:gd name="T38" fmla="*/ 85870 w 55"/>
              <a:gd name="T39" fmla="*/ 154564 h 55"/>
              <a:gd name="T40" fmla="*/ 99609 w 55"/>
              <a:gd name="T41" fmla="*/ 154564 h 55"/>
              <a:gd name="T42" fmla="*/ 109913 w 55"/>
              <a:gd name="T43" fmla="*/ 147695 h 55"/>
              <a:gd name="T44" fmla="*/ 109913 w 55"/>
              <a:gd name="T45" fmla="*/ 85869 h 55"/>
              <a:gd name="T46" fmla="*/ 133956 w 55"/>
              <a:gd name="T47" fmla="*/ 109912 h 55"/>
              <a:gd name="T48" fmla="*/ 137391 w 55"/>
              <a:gd name="T49" fmla="*/ 113347 h 55"/>
              <a:gd name="T50" fmla="*/ 144261 w 55"/>
              <a:gd name="T51" fmla="*/ 109912 h 55"/>
              <a:gd name="T52" fmla="*/ 154565 w 55"/>
              <a:gd name="T53" fmla="*/ 99608 h 55"/>
              <a:gd name="T54" fmla="*/ 158000 w 55"/>
              <a:gd name="T55" fmla="*/ 92739 h 55"/>
              <a:gd name="T56" fmla="*/ 154565 w 55"/>
              <a:gd name="T57" fmla="*/ 89304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6"/>
                </a:moveTo>
                <a:cubicBezTo>
                  <a:pt x="32" y="13"/>
                  <a:pt x="32" y="13"/>
                  <a:pt x="32" y="13"/>
                </a:cubicBezTo>
                <a:cubicBezTo>
                  <a:pt x="29" y="9"/>
                  <a:pt x="29" y="9"/>
                  <a:pt x="29" y="9"/>
                </a:cubicBezTo>
                <a:cubicBezTo>
                  <a:pt x="28" y="9"/>
                  <a:pt x="28" y="9"/>
                  <a:pt x="27" y="9"/>
                </a:cubicBezTo>
                <a:cubicBezTo>
                  <a:pt x="27" y="9"/>
                  <a:pt x="26" y="9"/>
                  <a:pt x="26" y="9"/>
                </a:cubicBezTo>
                <a:cubicBezTo>
                  <a:pt x="22" y="13"/>
                  <a:pt x="22" y="13"/>
                  <a:pt x="22" y="13"/>
                </a:cubicBezTo>
                <a:cubicBezTo>
                  <a:pt x="9" y="26"/>
                  <a:pt x="9" y="26"/>
                  <a:pt x="9" y="26"/>
                </a:cubicBezTo>
                <a:cubicBezTo>
                  <a:pt x="9" y="26"/>
                  <a:pt x="9" y="27"/>
                  <a:pt x="9" y="27"/>
                </a:cubicBezTo>
                <a:cubicBezTo>
                  <a:pt x="9" y="28"/>
                  <a:pt x="9" y="28"/>
                  <a:pt x="9" y="29"/>
                </a:cubicBezTo>
                <a:cubicBezTo>
                  <a:pt x="13" y="32"/>
                  <a:pt x="13" y="32"/>
                  <a:pt x="13" y="32"/>
                </a:cubicBezTo>
                <a:cubicBezTo>
                  <a:pt x="13" y="32"/>
                  <a:pt x="14" y="33"/>
                  <a:pt x="14" y="33"/>
                </a:cubicBezTo>
                <a:cubicBezTo>
                  <a:pt x="15" y="33"/>
                  <a:pt x="15" y="32"/>
                  <a:pt x="16" y="32"/>
                </a:cubicBezTo>
                <a:cubicBezTo>
                  <a:pt x="23" y="25"/>
                  <a:pt x="23" y="25"/>
                  <a:pt x="23" y="25"/>
                </a:cubicBezTo>
                <a:cubicBezTo>
                  <a:pt x="23" y="43"/>
                  <a:pt x="23" y="43"/>
                  <a:pt x="23" y="43"/>
                </a:cubicBezTo>
                <a:cubicBezTo>
                  <a:pt x="23" y="44"/>
                  <a:pt x="24" y="45"/>
                  <a:pt x="25" y="45"/>
                </a:cubicBezTo>
                <a:cubicBezTo>
                  <a:pt x="29" y="45"/>
                  <a:pt x="29" y="45"/>
                  <a:pt x="29" y="45"/>
                </a:cubicBezTo>
                <a:cubicBezTo>
                  <a:pt x="31" y="45"/>
                  <a:pt x="32" y="44"/>
                  <a:pt x="32" y="43"/>
                </a:cubicBezTo>
                <a:cubicBezTo>
                  <a:pt x="32" y="25"/>
                  <a:pt x="32" y="25"/>
                  <a:pt x="32" y="25"/>
                </a:cubicBezTo>
                <a:cubicBezTo>
                  <a:pt x="39" y="32"/>
                  <a:pt x="39" y="32"/>
                  <a:pt x="39" y="32"/>
                </a:cubicBezTo>
                <a:cubicBezTo>
                  <a:pt x="39" y="32"/>
                  <a:pt x="40" y="33"/>
                  <a:pt x="40" y="33"/>
                </a:cubicBezTo>
                <a:cubicBezTo>
                  <a:pt x="41" y="33"/>
                  <a:pt x="41" y="32"/>
                  <a:pt x="42" y="32"/>
                </a:cubicBezTo>
                <a:cubicBezTo>
                  <a:pt x="45" y="29"/>
                  <a:pt x="45" y="29"/>
                  <a:pt x="45" y="29"/>
                </a:cubicBezTo>
                <a:cubicBezTo>
                  <a:pt x="45" y="28"/>
                  <a:pt x="46" y="28"/>
                  <a:pt x="46" y="27"/>
                </a:cubicBezTo>
                <a:cubicBezTo>
                  <a:pt x="46" y="27"/>
                  <a:pt x="45" y="26"/>
                  <a:pt x="45"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18">
            <a:extLst>
              <a:ext uri="{FF2B5EF4-FFF2-40B4-BE49-F238E27FC236}">
                <a16:creationId xmlns:a16="http://schemas.microsoft.com/office/drawing/2014/main" id="{727A8E7F-4966-42D9-8304-28CF4B255B87}"/>
              </a:ext>
            </a:extLst>
          </p:cNvPr>
          <p:cNvSpPr>
            <a:spLocks/>
          </p:cNvSpPr>
          <p:nvPr/>
        </p:nvSpPr>
        <p:spPr bwMode="auto">
          <a:xfrm rot="16200000">
            <a:off x="17233235" y="6983842"/>
            <a:ext cx="406738" cy="424422"/>
          </a:xfrm>
          <a:custGeom>
            <a:avLst/>
            <a:gdLst>
              <a:gd name="T0" fmla="*/ 182563 w 53"/>
              <a:gd name="T1" fmla="*/ 103909 h 55"/>
              <a:gd name="T2" fmla="*/ 165340 w 53"/>
              <a:gd name="T3" fmla="*/ 117764 h 55"/>
              <a:gd name="T4" fmla="*/ 79225 w 53"/>
              <a:gd name="T5" fmla="*/ 117764 h 55"/>
              <a:gd name="T6" fmla="*/ 117116 w 53"/>
              <a:gd name="T7" fmla="*/ 155864 h 55"/>
              <a:gd name="T8" fmla="*/ 120560 w 53"/>
              <a:gd name="T9" fmla="*/ 166255 h 55"/>
              <a:gd name="T10" fmla="*/ 117116 w 53"/>
              <a:gd name="T11" fmla="*/ 176645 h 55"/>
              <a:gd name="T12" fmla="*/ 106782 w 53"/>
              <a:gd name="T13" fmla="*/ 187036 h 55"/>
              <a:gd name="T14" fmla="*/ 96448 w 53"/>
              <a:gd name="T15" fmla="*/ 190500 h 55"/>
              <a:gd name="T16" fmla="*/ 86115 w 53"/>
              <a:gd name="T17" fmla="*/ 187036 h 55"/>
              <a:gd name="T18" fmla="*/ 3445 w 53"/>
              <a:gd name="T19" fmla="*/ 107373 h 55"/>
              <a:gd name="T20" fmla="*/ 0 w 53"/>
              <a:gd name="T21" fmla="*/ 93518 h 55"/>
              <a:gd name="T22" fmla="*/ 3445 w 53"/>
              <a:gd name="T23" fmla="*/ 83127 h 55"/>
              <a:gd name="T24" fmla="*/ 86115 w 53"/>
              <a:gd name="T25" fmla="*/ 3464 h 55"/>
              <a:gd name="T26" fmla="*/ 96448 w 53"/>
              <a:gd name="T27" fmla="*/ 0 h 55"/>
              <a:gd name="T28" fmla="*/ 106782 w 53"/>
              <a:gd name="T29" fmla="*/ 3464 h 55"/>
              <a:gd name="T30" fmla="*/ 117116 w 53"/>
              <a:gd name="T31" fmla="*/ 13855 h 55"/>
              <a:gd name="T32" fmla="*/ 120560 w 53"/>
              <a:gd name="T33" fmla="*/ 24245 h 55"/>
              <a:gd name="T34" fmla="*/ 117116 w 53"/>
              <a:gd name="T35" fmla="*/ 34636 h 55"/>
              <a:gd name="T36" fmla="*/ 79225 w 53"/>
              <a:gd name="T37" fmla="*/ 72736 h 55"/>
              <a:gd name="T38" fmla="*/ 165340 w 53"/>
              <a:gd name="T39" fmla="*/ 72736 h 55"/>
              <a:gd name="T40" fmla="*/ 182563 w 53"/>
              <a:gd name="T41" fmla="*/ 86591 h 55"/>
              <a:gd name="T42" fmla="*/ 182563 w 53"/>
              <a:gd name="T43" fmla="*/ 103909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55">
                <a:moveTo>
                  <a:pt x="53" y="30"/>
                </a:moveTo>
                <a:cubicBezTo>
                  <a:pt x="53" y="32"/>
                  <a:pt x="51" y="34"/>
                  <a:pt x="48" y="34"/>
                </a:cubicBezTo>
                <a:cubicBezTo>
                  <a:pt x="23" y="34"/>
                  <a:pt x="23" y="34"/>
                  <a:pt x="23" y="34"/>
                </a:cubicBezTo>
                <a:cubicBezTo>
                  <a:pt x="34" y="45"/>
                  <a:pt x="34" y="45"/>
                  <a:pt x="34" y="45"/>
                </a:cubicBezTo>
                <a:cubicBezTo>
                  <a:pt x="35" y="46"/>
                  <a:pt x="35" y="47"/>
                  <a:pt x="35" y="48"/>
                </a:cubicBezTo>
                <a:cubicBezTo>
                  <a:pt x="35" y="49"/>
                  <a:pt x="35" y="50"/>
                  <a:pt x="34" y="51"/>
                </a:cubicBezTo>
                <a:cubicBezTo>
                  <a:pt x="31" y="54"/>
                  <a:pt x="31" y="54"/>
                  <a:pt x="31" y="54"/>
                </a:cubicBezTo>
                <a:cubicBezTo>
                  <a:pt x="30" y="55"/>
                  <a:pt x="29" y="55"/>
                  <a:pt x="28" y="55"/>
                </a:cubicBezTo>
                <a:cubicBezTo>
                  <a:pt x="27" y="55"/>
                  <a:pt x="25" y="55"/>
                  <a:pt x="25" y="54"/>
                </a:cubicBezTo>
                <a:cubicBezTo>
                  <a:pt x="1" y="31"/>
                  <a:pt x="1" y="31"/>
                  <a:pt x="1" y="31"/>
                </a:cubicBezTo>
                <a:cubicBezTo>
                  <a:pt x="1" y="30"/>
                  <a:pt x="0" y="29"/>
                  <a:pt x="0" y="27"/>
                </a:cubicBezTo>
                <a:cubicBezTo>
                  <a:pt x="0" y="26"/>
                  <a:pt x="1" y="25"/>
                  <a:pt x="1" y="24"/>
                </a:cubicBezTo>
                <a:cubicBezTo>
                  <a:pt x="25" y="1"/>
                  <a:pt x="25" y="1"/>
                  <a:pt x="25" y="1"/>
                </a:cubicBezTo>
                <a:cubicBezTo>
                  <a:pt x="25" y="0"/>
                  <a:pt x="27" y="0"/>
                  <a:pt x="28" y="0"/>
                </a:cubicBezTo>
                <a:cubicBezTo>
                  <a:pt x="29" y="0"/>
                  <a:pt x="30" y="0"/>
                  <a:pt x="31" y="1"/>
                </a:cubicBezTo>
                <a:cubicBezTo>
                  <a:pt x="34" y="4"/>
                  <a:pt x="34" y="4"/>
                  <a:pt x="34" y="4"/>
                </a:cubicBezTo>
                <a:cubicBezTo>
                  <a:pt x="35" y="4"/>
                  <a:pt x="35" y="6"/>
                  <a:pt x="35" y="7"/>
                </a:cubicBezTo>
                <a:cubicBezTo>
                  <a:pt x="35" y="8"/>
                  <a:pt x="35" y="9"/>
                  <a:pt x="34" y="10"/>
                </a:cubicBezTo>
                <a:cubicBezTo>
                  <a:pt x="23" y="21"/>
                  <a:pt x="23" y="21"/>
                  <a:pt x="23" y="21"/>
                </a:cubicBezTo>
                <a:cubicBezTo>
                  <a:pt x="48" y="21"/>
                  <a:pt x="48" y="21"/>
                  <a:pt x="48" y="21"/>
                </a:cubicBezTo>
                <a:cubicBezTo>
                  <a:pt x="51" y="21"/>
                  <a:pt x="53" y="23"/>
                  <a:pt x="53" y="25"/>
                </a:cubicBezTo>
                <a:lnTo>
                  <a:pt x="5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19">
            <a:extLst>
              <a:ext uri="{FF2B5EF4-FFF2-40B4-BE49-F238E27FC236}">
                <a16:creationId xmlns:a16="http://schemas.microsoft.com/office/drawing/2014/main" id="{88405E03-C23A-4AF2-8498-44393712B6FE}"/>
              </a:ext>
            </a:extLst>
          </p:cNvPr>
          <p:cNvSpPr>
            <a:spLocks/>
          </p:cNvSpPr>
          <p:nvPr/>
        </p:nvSpPr>
        <p:spPr bwMode="auto">
          <a:xfrm>
            <a:off x="16065748" y="6992685"/>
            <a:ext cx="420886" cy="406736"/>
          </a:xfrm>
          <a:custGeom>
            <a:avLst/>
            <a:gdLst>
              <a:gd name="T0" fmla="*/ 185478 w 55"/>
              <a:gd name="T1" fmla="*/ 106782 h 53"/>
              <a:gd name="T2" fmla="*/ 175174 w 55"/>
              <a:gd name="T3" fmla="*/ 117115 h 53"/>
              <a:gd name="T4" fmla="*/ 164870 w 55"/>
              <a:gd name="T5" fmla="*/ 120560 h 53"/>
              <a:gd name="T6" fmla="*/ 154565 w 55"/>
              <a:gd name="T7" fmla="*/ 117115 h 53"/>
              <a:gd name="T8" fmla="*/ 116783 w 55"/>
              <a:gd name="T9" fmla="*/ 79225 h 53"/>
              <a:gd name="T10" fmla="*/ 116783 w 55"/>
              <a:gd name="T11" fmla="*/ 165339 h 53"/>
              <a:gd name="T12" fmla="*/ 103043 w 55"/>
              <a:gd name="T13" fmla="*/ 182562 h 53"/>
              <a:gd name="T14" fmla="*/ 85870 w 55"/>
              <a:gd name="T15" fmla="*/ 182562 h 53"/>
              <a:gd name="T16" fmla="*/ 72130 w 55"/>
              <a:gd name="T17" fmla="*/ 165339 h 53"/>
              <a:gd name="T18" fmla="*/ 72130 w 55"/>
              <a:gd name="T19" fmla="*/ 79225 h 53"/>
              <a:gd name="T20" fmla="*/ 34348 w 55"/>
              <a:gd name="T21" fmla="*/ 117115 h 53"/>
              <a:gd name="T22" fmla="*/ 24043 w 55"/>
              <a:gd name="T23" fmla="*/ 120560 h 53"/>
              <a:gd name="T24" fmla="*/ 13739 w 55"/>
              <a:gd name="T25" fmla="*/ 117115 h 53"/>
              <a:gd name="T26" fmla="*/ 3435 w 55"/>
              <a:gd name="T27" fmla="*/ 106782 h 53"/>
              <a:gd name="T28" fmla="*/ 0 w 55"/>
              <a:gd name="T29" fmla="*/ 96448 h 53"/>
              <a:gd name="T30" fmla="*/ 3435 w 55"/>
              <a:gd name="T31" fmla="*/ 86114 h 53"/>
              <a:gd name="T32" fmla="*/ 82435 w 55"/>
              <a:gd name="T33" fmla="*/ 3445 h 53"/>
              <a:gd name="T34" fmla="*/ 92739 w 55"/>
              <a:gd name="T35" fmla="*/ 0 h 53"/>
              <a:gd name="T36" fmla="*/ 106478 w 55"/>
              <a:gd name="T37" fmla="*/ 3445 h 53"/>
              <a:gd name="T38" fmla="*/ 185478 w 55"/>
              <a:gd name="T39" fmla="*/ 86114 h 53"/>
              <a:gd name="T40" fmla="*/ 188913 w 55"/>
              <a:gd name="T41" fmla="*/ 96448 h 53"/>
              <a:gd name="T42" fmla="*/ 185478 w 55"/>
              <a:gd name="T43" fmla="*/ 106782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3">
                <a:moveTo>
                  <a:pt x="54" y="31"/>
                </a:moveTo>
                <a:cubicBezTo>
                  <a:pt x="51" y="34"/>
                  <a:pt x="51" y="34"/>
                  <a:pt x="51" y="34"/>
                </a:cubicBezTo>
                <a:cubicBezTo>
                  <a:pt x="50" y="35"/>
                  <a:pt x="49" y="35"/>
                  <a:pt x="48" y="35"/>
                </a:cubicBezTo>
                <a:cubicBezTo>
                  <a:pt x="47" y="35"/>
                  <a:pt x="46" y="35"/>
                  <a:pt x="45" y="34"/>
                </a:cubicBezTo>
                <a:cubicBezTo>
                  <a:pt x="34" y="23"/>
                  <a:pt x="34" y="23"/>
                  <a:pt x="34" y="23"/>
                </a:cubicBezTo>
                <a:cubicBezTo>
                  <a:pt x="34" y="48"/>
                  <a:pt x="34" y="48"/>
                  <a:pt x="34" y="48"/>
                </a:cubicBezTo>
                <a:cubicBezTo>
                  <a:pt x="34" y="51"/>
                  <a:pt x="32" y="53"/>
                  <a:pt x="30" y="53"/>
                </a:cubicBezTo>
                <a:cubicBezTo>
                  <a:pt x="25" y="53"/>
                  <a:pt x="25" y="53"/>
                  <a:pt x="25" y="53"/>
                </a:cubicBezTo>
                <a:cubicBezTo>
                  <a:pt x="23" y="53"/>
                  <a:pt x="21" y="51"/>
                  <a:pt x="21" y="48"/>
                </a:cubicBezTo>
                <a:cubicBezTo>
                  <a:pt x="21" y="23"/>
                  <a:pt x="21" y="23"/>
                  <a:pt x="21" y="23"/>
                </a:cubicBezTo>
                <a:cubicBezTo>
                  <a:pt x="10" y="34"/>
                  <a:pt x="10" y="34"/>
                  <a:pt x="10" y="34"/>
                </a:cubicBezTo>
                <a:cubicBezTo>
                  <a:pt x="9" y="35"/>
                  <a:pt x="8" y="35"/>
                  <a:pt x="7" y="35"/>
                </a:cubicBezTo>
                <a:cubicBezTo>
                  <a:pt x="6" y="35"/>
                  <a:pt x="5" y="35"/>
                  <a:pt x="4" y="34"/>
                </a:cubicBezTo>
                <a:cubicBezTo>
                  <a:pt x="1" y="31"/>
                  <a:pt x="1" y="31"/>
                  <a:pt x="1" y="31"/>
                </a:cubicBezTo>
                <a:cubicBezTo>
                  <a:pt x="0" y="30"/>
                  <a:pt x="0" y="29"/>
                  <a:pt x="0" y="28"/>
                </a:cubicBezTo>
                <a:cubicBezTo>
                  <a:pt x="0" y="27"/>
                  <a:pt x="0" y="25"/>
                  <a:pt x="1" y="25"/>
                </a:cubicBezTo>
                <a:cubicBezTo>
                  <a:pt x="24" y="1"/>
                  <a:pt x="24" y="1"/>
                  <a:pt x="24" y="1"/>
                </a:cubicBezTo>
                <a:cubicBezTo>
                  <a:pt x="25" y="0"/>
                  <a:pt x="26" y="0"/>
                  <a:pt x="27" y="0"/>
                </a:cubicBezTo>
                <a:cubicBezTo>
                  <a:pt x="29" y="0"/>
                  <a:pt x="30" y="0"/>
                  <a:pt x="31" y="1"/>
                </a:cubicBezTo>
                <a:cubicBezTo>
                  <a:pt x="54" y="25"/>
                  <a:pt x="54" y="25"/>
                  <a:pt x="54" y="25"/>
                </a:cubicBezTo>
                <a:cubicBezTo>
                  <a:pt x="55" y="25"/>
                  <a:pt x="55" y="27"/>
                  <a:pt x="55" y="28"/>
                </a:cubicBezTo>
                <a:cubicBezTo>
                  <a:pt x="55" y="29"/>
                  <a:pt x="55" y="30"/>
                  <a:pt x="5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20">
            <a:extLst>
              <a:ext uri="{FF2B5EF4-FFF2-40B4-BE49-F238E27FC236}">
                <a16:creationId xmlns:a16="http://schemas.microsoft.com/office/drawing/2014/main" id="{062BEA6C-38D8-4D3F-B47D-CD1F0286537B}"/>
              </a:ext>
            </a:extLst>
          </p:cNvPr>
          <p:cNvSpPr>
            <a:spLocks/>
          </p:cNvSpPr>
          <p:nvPr/>
        </p:nvSpPr>
        <p:spPr bwMode="auto">
          <a:xfrm>
            <a:off x="5059267" y="2910264"/>
            <a:ext cx="497798" cy="497796"/>
          </a:xfrm>
          <a:custGeom>
            <a:avLst/>
            <a:gdLst>
              <a:gd name="T0" fmla="*/ 113348 w 55"/>
              <a:gd name="T1" fmla="*/ 92739 h 55"/>
              <a:gd name="T2" fmla="*/ 158000 w 55"/>
              <a:gd name="T3" fmla="*/ 137391 h 55"/>
              <a:gd name="T4" fmla="*/ 175174 w 55"/>
              <a:gd name="T5" fmla="*/ 120217 h 55"/>
              <a:gd name="T6" fmla="*/ 182043 w 55"/>
              <a:gd name="T7" fmla="*/ 116782 h 55"/>
              <a:gd name="T8" fmla="*/ 188913 w 55"/>
              <a:gd name="T9" fmla="*/ 123651 h 55"/>
              <a:gd name="T10" fmla="*/ 188913 w 55"/>
              <a:gd name="T11" fmla="*/ 178608 h 55"/>
              <a:gd name="T12" fmla="*/ 178609 w 55"/>
              <a:gd name="T13" fmla="*/ 188912 h 55"/>
              <a:gd name="T14" fmla="*/ 123652 w 55"/>
              <a:gd name="T15" fmla="*/ 188912 h 55"/>
              <a:gd name="T16" fmla="*/ 116783 w 55"/>
              <a:gd name="T17" fmla="*/ 182042 h 55"/>
              <a:gd name="T18" fmla="*/ 120217 w 55"/>
              <a:gd name="T19" fmla="*/ 175173 h 55"/>
              <a:gd name="T20" fmla="*/ 137391 w 55"/>
              <a:gd name="T21" fmla="*/ 157999 h 55"/>
              <a:gd name="T22" fmla="*/ 92739 w 55"/>
              <a:gd name="T23" fmla="*/ 113347 h 55"/>
              <a:gd name="T24" fmla="*/ 51522 w 55"/>
              <a:gd name="T25" fmla="*/ 157999 h 55"/>
              <a:gd name="T26" fmla="*/ 68696 w 55"/>
              <a:gd name="T27" fmla="*/ 175173 h 55"/>
              <a:gd name="T28" fmla="*/ 68696 w 55"/>
              <a:gd name="T29" fmla="*/ 182042 h 55"/>
              <a:gd name="T30" fmla="*/ 61826 w 55"/>
              <a:gd name="T31" fmla="*/ 188912 h 55"/>
              <a:gd name="T32" fmla="*/ 6870 w 55"/>
              <a:gd name="T33" fmla="*/ 188912 h 55"/>
              <a:gd name="T34" fmla="*/ 0 w 55"/>
              <a:gd name="T35" fmla="*/ 178608 h 55"/>
              <a:gd name="T36" fmla="*/ 0 w 55"/>
              <a:gd name="T37" fmla="*/ 123651 h 55"/>
              <a:gd name="T38" fmla="*/ 3435 w 55"/>
              <a:gd name="T39" fmla="*/ 116782 h 55"/>
              <a:gd name="T40" fmla="*/ 13739 w 55"/>
              <a:gd name="T41" fmla="*/ 120217 h 55"/>
              <a:gd name="T42" fmla="*/ 30913 w 55"/>
              <a:gd name="T43" fmla="*/ 137391 h 55"/>
              <a:gd name="T44" fmla="*/ 72130 w 55"/>
              <a:gd name="T45" fmla="*/ 92739 h 55"/>
              <a:gd name="T46" fmla="*/ 30913 w 55"/>
              <a:gd name="T47" fmla="*/ 48087 h 55"/>
              <a:gd name="T48" fmla="*/ 13739 w 55"/>
              <a:gd name="T49" fmla="*/ 68695 h 55"/>
              <a:gd name="T50" fmla="*/ 6870 w 55"/>
              <a:gd name="T51" fmla="*/ 68695 h 55"/>
              <a:gd name="T52" fmla="*/ 3435 w 55"/>
              <a:gd name="T53" fmla="*/ 68695 h 55"/>
              <a:gd name="T54" fmla="*/ 0 w 55"/>
              <a:gd name="T55" fmla="*/ 61826 h 55"/>
              <a:gd name="T56" fmla="*/ 0 w 55"/>
              <a:gd name="T57" fmla="*/ 6870 h 55"/>
              <a:gd name="T58" fmla="*/ 6870 w 55"/>
              <a:gd name="T59" fmla="*/ 0 h 55"/>
              <a:gd name="T60" fmla="*/ 61826 w 55"/>
              <a:gd name="T61" fmla="*/ 0 h 55"/>
              <a:gd name="T62" fmla="*/ 68696 w 55"/>
              <a:gd name="T63" fmla="*/ 3435 h 55"/>
              <a:gd name="T64" fmla="*/ 68696 w 55"/>
              <a:gd name="T65" fmla="*/ 13739 h 55"/>
              <a:gd name="T66" fmla="*/ 51522 w 55"/>
              <a:gd name="T67" fmla="*/ 30913 h 55"/>
              <a:gd name="T68" fmla="*/ 92739 w 55"/>
              <a:gd name="T69" fmla="*/ 72130 h 55"/>
              <a:gd name="T70" fmla="*/ 137391 w 55"/>
              <a:gd name="T71" fmla="*/ 30913 h 55"/>
              <a:gd name="T72" fmla="*/ 120217 w 55"/>
              <a:gd name="T73" fmla="*/ 13739 h 55"/>
              <a:gd name="T74" fmla="*/ 116783 w 55"/>
              <a:gd name="T75" fmla="*/ 3435 h 55"/>
              <a:gd name="T76" fmla="*/ 123652 w 55"/>
              <a:gd name="T77" fmla="*/ 0 h 55"/>
              <a:gd name="T78" fmla="*/ 178609 w 55"/>
              <a:gd name="T79" fmla="*/ 0 h 55"/>
              <a:gd name="T80" fmla="*/ 188913 w 55"/>
              <a:gd name="T81" fmla="*/ 6870 h 55"/>
              <a:gd name="T82" fmla="*/ 188913 w 55"/>
              <a:gd name="T83" fmla="*/ 61826 h 55"/>
              <a:gd name="T84" fmla="*/ 182043 w 55"/>
              <a:gd name="T85" fmla="*/ 68695 h 55"/>
              <a:gd name="T86" fmla="*/ 178609 w 55"/>
              <a:gd name="T87" fmla="*/ 68695 h 55"/>
              <a:gd name="T88" fmla="*/ 175174 w 55"/>
              <a:gd name="T89" fmla="*/ 68695 h 55"/>
              <a:gd name="T90" fmla="*/ 158000 w 55"/>
              <a:gd name="T91" fmla="*/ 48087 h 55"/>
              <a:gd name="T92" fmla="*/ 113348 w 55"/>
              <a:gd name="T93" fmla="*/ 9273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21">
            <a:extLst>
              <a:ext uri="{FF2B5EF4-FFF2-40B4-BE49-F238E27FC236}">
                <a16:creationId xmlns:a16="http://schemas.microsoft.com/office/drawing/2014/main" id="{62E96D7C-0CA1-45A6-8B8C-311E7AE0ED57}"/>
              </a:ext>
            </a:extLst>
          </p:cNvPr>
          <p:cNvSpPr>
            <a:spLocks/>
          </p:cNvSpPr>
          <p:nvPr/>
        </p:nvSpPr>
        <p:spPr bwMode="auto">
          <a:xfrm>
            <a:off x="17602863" y="5866530"/>
            <a:ext cx="173307" cy="491623"/>
          </a:xfrm>
          <a:custGeom>
            <a:avLst/>
            <a:gdLst>
              <a:gd name="T0" fmla="*/ 71024 w 23"/>
              <a:gd name="T1" fmla="*/ 48270 h 64"/>
              <a:gd name="T2" fmla="*/ 54113 w 23"/>
              <a:gd name="T3" fmla="*/ 48270 h 64"/>
              <a:gd name="T4" fmla="*/ 54113 w 23"/>
              <a:gd name="T5" fmla="*/ 172393 h 64"/>
              <a:gd name="T6" fmla="*/ 71024 w 23"/>
              <a:gd name="T7" fmla="*/ 172393 h 64"/>
              <a:gd name="T8" fmla="*/ 77788 w 23"/>
              <a:gd name="T9" fmla="*/ 182737 h 64"/>
              <a:gd name="T10" fmla="*/ 74406 w 23"/>
              <a:gd name="T11" fmla="*/ 186184 h 64"/>
              <a:gd name="T12" fmla="*/ 43967 w 23"/>
              <a:gd name="T13" fmla="*/ 217215 h 64"/>
              <a:gd name="T14" fmla="*/ 37203 w 23"/>
              <a:gd name="T15" fmla="*/ 220663 h 64"/>
              <a:gd name="T16" fmla="*/ 33821 w 23"/>
              <a:gd name="T17" fmla="*/ 217215 h 64"/>
              <a:gd name="T18" fmla="*/ 3382 w 23"/>
              <a:gd name="T19" fmla="*/ 186184 h 64"/>
              <a:gd name="T20" fmla="*/ 0 w 23"/>
              <a:gd name="T21" fmla="*/ 182737 h 64"/>
              <a:gd name="T22" fmla="*/ 6764 w 23"/>
              <a:gd name="T23" fmla="*/ 172393 h 64"/>
              <a:gd name="T24" fmla="*/ 23675 w 23"/>
              <a:gd name="T25" fmla="*/ 172393 h 64"/>
              <a:gd name="T26" fmla="*/ 23675 w 23"/>
              <a:gd name="T27" fmla="*/ 48270 h 64"/>
              <a:gd name="T28" fmla="*/ 6764 w 23"/>
              <a:gd name="T29" fmla="*/ 48270 h 64"/>
              <a:gd name="T30" fmla="*/ 0 w 23"/>
              <a:gd name="T31" fmla="*/ 41374 h 64"/>
              <a:gd name="T32" fmla="*/ 3382 w 23"/>
              <a:gd name="T33" fmla="*/ 34479 h 64"/>
              <a:gd name="T34" fmla="*/ 33821 w 23"/>
              <a:gd name="T35" fmla="*/ 3448 h 64"/>
              <a:gd name="T36" fmla="*/ 37203 w 23"/>
              <a:gd name="T37" fmla="*/ 0 h 64"/>
              <a:gd name="T38" fmla="*/ 43967 w 23"/>
              <a:gd name="T39" fmla="*/ 3448 h 64"/>
              <a:gd name="T40" fmla="*/ 74406 w 23"/>
              <a:gd name="T41" fmla="*/ 34479 h 64"/>
              <a:gd name="T42" fmla="*/ 77788 w 23"/>
              <a:gd name="T43" fmla="*/ 41374 h 64"/>
              <a:gd name="T44" fmla="*/ 71024 w 23"/>
              <a:gd name="T45" fmla="*/ 48270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 h="64">
                <a:moveTo>
                  <a:pt x="21" y="14"/>
                </a:moveTo>
                <a:cubicBezTo>
                  <a:pt x="16" y="14"/>
                  <a:pt x="16" y="14"/>
                  <a:pt x="16" y="14"/>
                </a:cubicBezTo>
                <a:cubicBezTo>
                  <a:pt x="16" y="50"/>
                  <a:pt x="16" y="50"/>
                  <a:pt x="16" y="50"/>
                </a:cubicBezTo>
                <a:cubicBezTo>
                  <a:pt x="21" y="50"/>
                  <a:pt x="21" y="50"/>
                  <a:pt x="21" y="50"/>
                </a:cubicBezTo>
                <a:cubicBezTo>
                  <a:pt x="22" y="50"/>
                  <a:pt x="23" y="51"/>
                  <a:pt x="23" y="53"/>
                </a:cubicBezTo>
                <a:cubicBezTo>
                  <a:pt x="23" y="53"/>
                  <a:pt x="23" y="54"/>
                  <a:pt x="22" y="54"/>
                </a:cubicBezTo>
                <a:cubicBezTo>
                  <a:pt x="13" y="63"/>
                  <a:pt x="13" y="63"/>
                  <a:pt x="13" y="63"/>
                </a:cubicBezTo>
                <a:cubicBezTo>
                  <a:pt x="13" y="64"/>
                  <a:pt x="12" y="64"/>
                  <a:pt x="11" y="64"/>
                </a:cubicBezTo>
                <a:cubicBezTo>
                  <a:pt x="11" y="64"/>
                  <a:pt x="10" y="64"/>
                  <a:pt x="10" y="63"/>
                </a:cubicBezTo>
                <a:cubicBezTo>
                  <a:pt x="1" y="54"/>
                  <a:pt x="1" y="54"/>
                  <a:pt x="1" y="54"/>
                </a:cubicBezTo>
                <a:cubicBezTo>
                  <a:pt x="0" y="54"/>
                  <a:pt x="0" y="53"/>
                  <a:pt x="0" y="53"/>
                </a:cubicBezTo>
                <a:cubicBezTo>
                  <a:pt x="0" y="51"/>
                  <a:pt x="1" y="50"/>
                  <a:pt x="2" y="50"/>
                </a:cubicBezTo>
                <a:cubicBezTo>
                  <a:pt x="7" y="50"/>
                  <a:pt x="7" y="50"/>
                  <a:pt x="7" y="50"/>
                </a:cubicBezTo>
                <a:cubicBezTo>
                  <a:pt x="7" y="14"/>
                  <a:pt x="7" y="14"/>
                  <a:pt x="7" y="14"/>
                </a:cubicBezTo>
                <a:cubicBezTo>
                  <a:pt x="2" y="14"/>
                  <a:pt x="2" y="14"/>
                  <a:pt x="2" y="14"/>
                </a:cubicBezTo>
                <a:cubicBezTo>
                  <a:pt x="1" y="14"/>
                  <a:pt x="0" y="13"/>
                  <a:pt x="0" y="12"/>
                </a:cubicBezTo>
                <a:cubicBezTo>
                  <a:pt x="0" y="11"/>
                  <a:pt x="0" y="10"/>
                  <a:pt x="1" y="10"/>
                </a:cubicBezTo>
                <a:cubicBezTo>
                  <a:pt x="10" y="1"/>
                  <a:pt x="10" y="1"/>
                  <a:pt x="10" y="1"/>
                </a:cubicBezTo>
                <a:cubicBezTo>
                  <a:pt x="10" y="0"/>
                  <a:pt x="11" y="0"/>
                  <a:pt x="11" y="0"/>
                </a:cubicBezTo>
                <a:cubicBezTo>
                  <a:pt x="12" y="0"/>
                  <a:pt x="13" y="0"/>
                  <a:pt x="13" y="1"/>
                </a:cubicBezTo>
                <a:cubicBezTo>
                  <a:pt x="22" y="10"/>
                  <a:pt x="22" y="10"/>
                  <a:pt x="22" y="10"/>
                </a:cubicBezTo>
                <a:cubicBezTo>
                  <a:pt x="23" y="10"/>
                  <a:pt x="23" y="11"/>
                  <a:pt x="23" y="12"/>
                </a:cubicBezTo>
                <a:cubicBezTo>
                  <a:pt x="23" y="13"/>
                  <a:pt x="22" y="14"/>
                  <a:pt x="2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39">
            <a:extLst>
              <a:ext uri="{FF2B5EF4-FFF2-40B4-BE49-F238E27FC236}">
                <a16:creationId xmlns:a16="http://schemas.microsoft.com/office/drawing/2014/main" id="{E254B60F-81D6-45CB-A2BB-9125419587A4}"/>
              </a:ext>
            </a:extLst>
          </p:cNvPr>
          <p:cNvSpPr>
            <a:spLocks/>
          </p:cNvSpPr>
          <p:nvPr/>
        </p:nvSpPr>
        <p:spPr bwMode="auto">
          <a:xfrm>
            <a:off x="16524658" y="4008699"/>
            <a:ext cx="159159" cy="282948"/>
          </a:xfrm>
          <a:custGeom>
            <a:avLst/>
            <a:gdLst>
              <a:gd name="T0" fmla="*/ 71438 w 21"/>
              <a:gd name="T1" fmla="*/ 120135 h 37"/>
              <a:gd name="T2" fmla="*/ 61233 w 21"/>
              <a:gd name="T3" fmla="*/ 127000 h 37"/>
              <a:gd name="T4" fmla="*/ 57831 w 21"/>
              <a:gd name="T5" fmla="*/ 123568 h 37"/>
              <a:gd name="T6" fmla="*/ 3402 w 21"/>
              <a:gd name="T7" fmla="*/ 68649 h 37"/>
              <a:gd name="T8" fmla="*/ 0 w 21"/>
              <a:gd name="T9" fmla="*/ 65216 h 37"/>
              <a:gd name="T10" fmla="*/ 3402 w 21"/>
              <a:gd name="T11" fmla="*/ 58351 h 37"/>
              <a:gd name="T12" fmla="*/ 57831 w 21"/>
              <a:gd name="T13" fmla="*/ 3432 h 37"/>
              <a:gd name="T14" fmla="*/ 61233 w 21"/>
              <a:gd name="T15" fmla="*/ 0 h 37"/>
              <a:gd name="T16" fmla="*/ 71438 w 21"/>
              <a:gd name="T17" fmla="*/ 10297 h 37"/>
              <a:gd name="T18" fmla="*/ 71438 w 21"/>
              <a:gd name="T19" fmla="*/ 120135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37">
                <a:moveTo>
                  <a:pt x="21" y="35"/>
                </a:moveTo>
                <a:cubicBezTo>
                  <a:pt x="21" y="36"/>
                  <a:pt x="20" y="37"/>
                  <a:pt x="18" y="37"/>
                </a:cubicBezTo>
                <a:cubicBezTo>
                  <a:pt x="18" y="37"/>
                  <a:pt x="17" y="37"/>
                  <a:pt x="17" y="36"/>
                </a:cubicBezTo>
                <a:cubicBezTo>
                  <a:pt x="1" y="20"/>
                  <a:pt x="1" y="20"/>
                  <a:pt x="1" y="20"/>
                </a:cubicBezTo>
                <a:cubicBezTo>
                  <a:pt x="0" y="20"/>
                  <a:pt x="0" y="19"/>
                  <a:pt x="0" y="19"/>
                </a:cubicBezTo>
                <a:cubicBezTo>
                  <a:pt x="0" y="18"/>
                  <a:pt x="0" y="18"/>
                  <a:pt x="1" y="17"/>
                </a:cubicBezTo>
                <a:cubicBezTo>
                  <a:pt x="17" y="1"/>
                  <a:pt x="17" y="1"/>
                  <a:pt x="17" y="1"/>
                </a:cubicBezTo>
                <a:cubicBezTo>
                  <a:pt x="17" y="1"/>
                  <a:pt x="18" y="0"/>
                  <a:pt x="18" y="0"/>
                </a:cubicBezTo>
                <a:cubicBezTo>
                  <a:pt x="20" y="0"/>
                  <a:pt x="21" y="2"/>
                  <a:pt x="21" y="3"/>
                </a:cubicBezTo>
                <a:lnTo>
                  <a:pt x="2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42">
            <a:extLst>
              <a:ext uri="{FF2B5EF4-FFF2-40B4-BE49-F238E27FC236}">
                <a16:creationId xmlns:a16="http://schemas.microsoft.com/office/drawing/2014/main" id="{EA3BBF66-E5AC-4627-B986-597265B6AF74}"/>
              </a:ext>
            </a:extLst>
          </p:cNvPr>
          <p:cNvSpPr>
            <a:spLocks/>
          </p:cNvSpPr>
          <p:nvPr/>
        </p:nvSpPr>
        <p:spPr bwMode="auto">
          <a:xfrm>
            <a:off x="17275842" y="4074130"/>
            <a:ext cx="275874" cy="152086"/>
          </a:xfrm>
          <a:custGeom>
            <a:avLst/>
            <a:gdLst>
              <a:gd name="T0" fmla="*/ 116946 w 36"/>
              <a:gd name="T1" fmla="*/ 68263 h 20"/>
              <a:gd name="T2" fmla="*/ 6879 w 36"/>
              <a:gd name="T3" fmla="*/ 68263 h 20"/>
              <a:gd name="T4" fmla="*/ 0 w 36"/>
              <a:gd name="T5" fmla="*/ 61437 h 20"/>
              <a:gd name="T6" fmla="*/ 0 w 36"/>
              <a:gd name="T7" fmla="*/ 58024 h 20"/>
              <a:gd name="T8" fmla="*/ 55033 w 36"/>
              <a:gd name="T9" fmla="*/ 3413 h 20"/>
              <a:gd name="T10" fmla="*/ 61913 w 36"/>
              <a:gd name="T11" fmla="*/ 0 h 20"/>
              <a:gd name="T12" fmla="*/ 68792 w 36"/>
              <a:gd name="T13" fmla="*/ 3413 h 20"/>
              <a:gd name="T14" fmla="*/ 123825 w 36"/>
              <a:gd name="T15" fmla="*/ 58024 h 20"/>
              <a:gd name="T16" fmla="*/ 123825 w 36"/>
              <a:gd name="T17" fmla="*/ 61437 h 20"/>
              <a:gd name="T18" fmla="*/ 116946 w 36"/>
              <a:gd name="T19" fmla="*/ 68263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0">
                <a:moveTo>
                  <a:pt x="34" y="20"/>
                </a:moveTo>
                <a:cubicBezTo>
                  <a:pt x="2" y="20"/>
                  <a:pt x="2" y="20"/>
                  <a:pt x="2" y="20"/>
                </a:cubicBezTo>
                <a:cubicBezTo>
                  <a:pt x="1" y="20"/>
                  <a:pt x="0" y="19"/>
                  <a:pt x="0" y="18"/>
                </a:cubicBezTo>
                <a:cubicBezTo>
                  <a:pt x="0" y="18"/>
                  <a:pt x="0" y="17"/>
                  <a:pt x="0" y="17"/>
                </a:cubicBezTo>
                <a:cubicBezTo>
                  <a:pt x="16" y="1"/>
                  <a:pt x="16" y="1"/>
                  <a:pt x="16" y="1"/>
                </a:cubicBezTo>
                <a:cubicBezTo>
                  <a:pt x="17" y="0"/>
                  <a:pt x="17" y="0"/>
                  <a:pt x="18" y="0"/>
                </a:cubicBezTo>
                <a:cubicBezTo>
                  <a:pt x="19" y="0"/>
                  <a:pt x="19" y="0"/>
                  <a:pt x="20" y="1"/>
                </a:cubicBezTo>
                <a:cubicBezTo>
                  <a:pt x="36" y="17"/>
                  <a:pt x="36" y="17"/>
                  <a:pt x="36" y="17"/>
                </a:cubicBezTo>
                <a:cubicBezTo>
                  <a:pt x="36" y="17"/>
                  <a:pt x="36" y="18"/>
                  <a:pt x="36" y="18"/>
                </a:cubicBezTo>
                <a:cubicBezTo>
                  <a:pt x="36" y="19"/>
                  <a:pt x="35" y="20"/>
                  <a:pt x="3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50">
            <a:extLst>
              <a:ext uri="{FF2B5EF4-FFF2-40B4-BE49-F238E27FC236}">
                <a16:creationId xmlns:a16="http://schemas.microsoft.com/office/drawing/2014/main" id="{3C4BD3BD-F946-4B54-85D6-DC5020B87578}"/>
              </a:ext>
            </a:extLst>
          </p:cNvPr>
          <p:cNvSpPr>
            <a:spLocks/>
          </p:cNvSpPr>
          <p:nvPr/>
        </p:nvSpPr>
        <p:spPr bwMode="auto">
          <a:xfrm>
            <a:off x="13433937" y="2973398"/>
            <a:ext cx="286486" cy="442105"/>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1">
            <a:extLst>
              <a:ext uri="{FF2B5EF4-FFF2-40B4-BE49-F238E27FC236}">
                <a16:creationId xmlns:a16="http://schemas.microsoft.com/office/drawing/2014/main" id="{2AF569CD-FD62-454E-95E8-DC054899F78C}"/>
              </a:ext>
            </a:extLst>
          </p:cNvPr>
          <p:cNvSpPr>
            <a:spLocks noEditPoints="1"/>
          </p:cNvSpPr>
          <p:nvPr/>
        </p:nvSpPr>
        <p:spPr bwMode="auto">
          <a:xfrm>
            <a:off x="2614860" y="3969768"/>
            <a:ext cx="413527" cy="407065"/>
          </a:xfrm>
          <a:custGeom>
            <a:avLst/>
            <a:gdLst>
              <a:gd name="T0" fmla="*/ 103322 w 59"/>
              <a:gd name="T1" fmla="*/ 200025 h 58"/>
              <a:gd name="T2" fmla="*/ 0 w 59"/>
              <a:gd name="T3" fmla="*/ 100013 h 58"/>
              <a:gd name="T4" fmla="*/ 103322 w 59"/>
              <a:gd name="T5" fmla="*/ 0 h 58"/>
              <a:gd name="T6" fmla="*/ 203200 w 59"/>
              <a:gd name="T7" fmla="*/ 100013 h 58"/>
              <a:gd name="T8" fmla="*/ 103322 w 59"/>
              <a:gd name="T9" fmla="*/ 200025 h 58"/>
              <a:gd name="T10" fmla="*/ 168759 w 59"/>
              <a:gd name="T11" fmla="*/ 93115 h 58"/>
              <a:gd name="T12" fmla="*/ 154983 w 59"/>
              <a:gd name="T13" fmla="*/ 82769 h 58"/>
              <a:gd name="T14" fmla="*/ 106766 w 59"/>
              <a:gd name="T15" fmla="*/ 34487 h 58"/>
              <a:gd name="T16" fmla="*/ 103322 w 59"/>
              <a:gd name="T17" fmla="*/ 31038 h 58"/>
              <a:gd name="T18" fmla="*/ 96434 w 59"/>
              <a:gd name="T19" fmla="*/ 34487 h 58"/>
              <a:gd name="T20" fmla="*/ 82658 w 59"/>
              <a:gd name="T21" fmla="*/ 44833 h 58"/>
              <a:gd name="T22" fmla="*/ 82658 w 59"/>
              <a:gd name="T23" fmla="*/ 51731 h 58"/>
              <a:gd name="T24" fmla="*/ 82658 w 59"/>
              <a:gd name="T25" fmla="*/ 58628 h 58"/>
              <a:gd name="T26" fmla="*/ 110210 w 59"/>
              <a:gd name="T27" fmla="*/ 82769 h 58"/>
              <a:gd name="T28" fmla="*/ 44773 w 59"/>
              <a:gd name="T29" fmla="*/ 82769 h 58"/>
              <a:gd name="T30" fmla="*/ 34441 w 59"/>
              <a:gd name="T31" fmla="*/ 89666 h 58"/>
              <a:gd name="T32" fmla="*/ 34441 w 59"/>
              <a:gd name="T33" fmla="*/ 106910 h 58"/>
              <a:gd name="T34" fmla="*/ 44773 w 59"/>
              <a:gd name="T35" fmla="*/ 117256 h 58"/>
              <a:gd name="T36" fmla="*/ 110210 w 59"/>
              <a:gd name="T37" fmla="*/ 117256 h 58"/>
              <a:gd name="T38" fmla="*/ 82658 w 59"/>
              <a:gd name="T39" fmla="*/ 141397 h 58"/>
              <a:gd name="T40" fmla="*/ 82658 w 59"/>
              <a:gd name="T41" fmla="*/ 144846 h 58"/>
              <a:gd name="T42" fmla="*/ 82658 w 59"/>
              <a:gd name="T43" fmla="*/ 151743 h 58"/>
              <a:gd name="T44" fmla="*/ 96434 w 59"/>
              <a:gd name="T45" fmla="*/ 165538 h 58"/>
              <a:gd name="T46" fmla="*/ 103322 w 59"/>
              <a:gd name="T47" fmla="*/ 165538 h 58"/>
              <a:gd name="T48" fmla="*/ 106766 w 59"/>
              <a:gd name="T49" fmla="*/ 165538 h 58"/>
              <a:gd name="T50" fmla="*/ 154983 w 59"/>
              <a:gd name="T51" fmla="*/ 117256 h 58"/>
              <a:gd name="T52" fmla="*/ 168759 w 59"/>
              <a:gd name="T53" fmla="*/ 103461 h 58"/>
              <a:gd name="T54" fmla="*/ 168759 w 59"/>
              <a:gd name="T55" fmla="*/ 100013 h 58"/>
              <a:gd name="T56" fmla="*/ 168759 w 59"/>
              <a:gd name="T57" fmla="*/ 93115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49" y="27"/>
                </a:moveTo>
                <a:cubicBezTo>
                  <a:pt x="45" y="24"/>
                  <a:pt x="45" y="24"/>
                  <a:pt x="45" y="24"/>
                </a:cubicBezTo>
                <a:cubicBezTo>
                  <a:pt x="31" y="10"/>
                  <a:pt x="31" y="10"/>
                  <a:pt x="31" y="10"/>
                </a:cubicBezTo>
                <a:cubicBezTo>
                  <a:pt x="31" y="9"/>
                  <a:pt x="30" y="9"/>
                  <a:pt x="30" y="9"/>
                </a:cubicBezTo>
                <a:cubicBezTo>
                  <a:pt x="29" y="9"/>
                  <a:pt x="28" y="9"/>
                  <a:pt x="28" y="10"/>
                </a:cubicBezTo>
                <a:cubicBezTo>
                  <a:pt x="24" y="13"/>
                  <a:pt x="24" y="13"/>
                  <a:pt x="24" y="13"/>
                </a:cubicBezTo>
                <a:cubicBezTo>
                  <a:pt x="24" y="14"/>
                  <a:pt x="24" y="14"/>
                  <a:pt x="24" y="15"/>
                </a:cubicBezTo>
                <a:cubicBezTo>
                  <a:pt x="24" y="16"/>
                  <a:pt x="24" y="16"/>
                  <a:pt x="24" y="17"/>
                </a:cubicBezTo>
                <a:cubicBezTo>
                  <a:pt x="32" y="24"/>
                  <a:pt x="32" y="24"/>
                  <a:pt x="32" y="24"/>
                </a:cubicBezTo>
                <a:cubicBezTo>
                  <a:pt x="13" y="24"/>
                  <a:pt x="13" y="24"/>
                  <a:pt x="13" y="24"/>
                </a:cubicBezTo>
                <a:cubicBezTo>
                  <a:pt x="11" y="24"/>
                  <a:pt x="10" y="25"/>
                  <a:pt x="10" y="26"/>
                </a:cubicBezTo>
                <a:cubicBezTo>
                  <a:pt x="10" y="31"/>
                  <a:pt x="10" y="31"/>
                  <a:pt x="10" y="31"/>
                </a:cubicBezTo>
                <a:cubicBezTo>
                  <a:pt x="10" y="32"/>
                  <a:pt x="11" y="34"/>
                  <a:pt x="13" y="34"/>
                </a:cubicBezTo>
                <a:cubicBezTo>
                  <a:pt x="32" y="34"/>
                  <a:pt x="32" y="34"/>
                  <a:pt x="32" y="34"/>
                </a:cubicBezTo>
                <a:cubicBezTo>
                  <a:pt x="24" y="41"/>
                  <a:pt x="24" y="41"/>
                  <a:pt x="24" y="41"/>
                </a:cubicBezTo>
                <a:cubicBezTo>
                  <a:pt x="24" y="41"/>
                  <a:pt x="24" y="42"/>
                  <a:pt x="24" y="42"/>
                </a:cubicBezTo>
                <a:cubicBezTo>
                  <a:pt x="24" y="43"/>
                  <a:pt x="24" y="44"/>
                  <a:pt x="24" y="44"/>
                </a:cubicBezTo>
                <a:cubicBezTo>
                  <a:pt x="28" y="48"/>
                  <a:pt x="28" y="48"/>
                  <a:pt x="28" y="48"/>
                </a:cubicBezTo>
                <a:cubicBezTo>
                  <a:pt x="28" y="48"/>
                  <a:pt x="29" y="48"/>
                  <a:pt x="30" y="48"/>
                </a:cubicBezTo>
                <a:cubicBezTo>
                  <a:pt x="30" y="48"/>
                  <a:pt x="31" y="48"/>
                  <a:pt x="31" y="48"/>
                </a:cubicBezTo>
                <a:cubicBezTo>
                  <a:pt x="45" y="34"/>
                  <a:pt x="45" y="34"/>
                  <a:pt x="45" y="34"/>
                </a:cubicBezTo>
                <a:cubicBezTo>
                  <a:pt x="49" y="30"/>
                  <a:pt x="49" y="30"/>
                  <a:pt x="49" y="30"/>
                </a:cubicBezTo>
                <a:cubicBezTo>
                  <a:pt x="49" y="30"/>
                  <a:pt x="49" y="29"/>
                  <a:pt x="49" y="29"/>
                </a:cubicBezTo>
                <a:cubicBezTo>
                  <a:pt x="49" y="28"/>
                  <a:pt x="49" y="27"/>
                  <a:pt x="49"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2">
            <a:extLst>
              <a:ext uri="{FF2B5EF4-FFF2-40B4-BE49-F238E27FC236}">
                <a16:creationId xmlns:a16="http://schemas.microsoft.com/office/drawing/2014/main" id="{DD75D251-495E-4583-892F-6424D1B29C45}"/>
              </a:ext>
            </a:extLst>
          </p:cNvPr>
          <p:cNvSpPr>
            <a:spLocks/>
          </p:cNvSpPr>
          <p:nvPr/>
        </p:nvSpPr>
        <p:spPr bwMode="auto">
          <a:xfrm>
            <a:off x="18386577" y="6989290"/>
            <a:ext cx="390913" cy="413527"/>
          </a:xfrm>
          <a:custGeom>
            <a:avLst/>
            <a:gdLst>
              <a:gd name="T0" fmla="*/ 188658 w 56"/>
              <a:gd name="T1" fmla="*/ 113654 h 59"/>
              <a:gd name="T2" fmla="*/ 102904 w 56"/>
              <a:gd name="T3" fmla="*/ 196312 h 59"/>
              <a:gd name="T4" fmla="*/ 92614 w 56"/>
              <a:gd name="T5" fmla="*/ 203200 h 59"/>
              <a:gd name="T6" fmla="*/ 78893 w 56"/>
              <a:gd name="T7" fmla="*/ 196312 h 59"/>
              <a:gd name="T8" fmla="*/ 68603 w 56"/>
              <a:gd name="T9" fmla="*/ 185980 h 59"/>
              <a:gd name="T10" fmla="*/ 65173 w 56"/>
              <a:gd name="T11" fmla="*/ 175647 h 59"/>
              <a:gd name="T12" fmla="*/ 68603 w 56"/>
              <a:gd name="T13" fmla="*/ 165315 h 59"/>
              <a:gd name="T14" fmla="*/ 109765 w 56"/>
              <a:gd name="T15" fmla="*/ 123986 h 59"/>
              <a:gd name="T16" fmla="*/ 17151 w 56"/>
              <a:gd name="T17" fmla="*/ 123986 h 59"/>
              <a:gd name="T18" fmla="*/ 0 w 56"/>
              <a:gd name="T19" fmla="*/ 110210 h 59"/>
              <a:gd name="T20" fmla="*/ 0 w 56"/>
              <a:gd name="T21" fmla="*/ 92990 h 59"/>
              <a:gd name="T22" fmla="*/ 17151 w 56"/>
              <a:gd name="T23" fmla="*/ 75769 h 59"/>
              <a:gd name="T24" fmla="*/ 109765 w 56"/>
              <a:gd name="T25" fmla="*/ 75769 h 59"/>
              <a:gd name="T26" fmla="*/ 68603 w 56"/>
              <a:gd name="T27" fmla="*/ 37885 h 59"/>
              <a:gd name="T28" fmla="*/ 65173 w 56"/>
              <a:gd name="T29" fmla="*/ 24108 h 59"/>
              <a:gd name="T30" fmla="*/ 68603 w 56"/>
              <a:gd name="T31" fmla="*/ 13776 h 59"/>
              <a:gd name="T32" fmla="*/ 78893 w 56"/>
              <a:gd name="T33" fmla="*/ 3444 h 59"/>
              <a:gd name="T34" fmla="*/ 92614 w 56"/>
              <a:gd name="T35" fmla="*/ 0 h 59"/>
              <a:gd name="T36" fmla="*/ 102904 w 56"/>
              <a:gd name="T37" fmla="*/ 3444 h 59"/>
              <a:gd name="T38" fmla="*/ 188658 w 56"/>
              <a:gd name="T39" fmla="*/ 89546 h 59"/>
              <a:gd name="T40" fmla="*/ 192088 w 56"/>
              <a:gd name="T41" fmla="*/ 99878 h 59"/>
              <a:gd name="T42" fmla="*/ 188658 w 56"/>
              <a:gd name="T43" fmla="*/ 113654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 h="59">
                <a:moveTo>
                  <a:pt x="55" y="33"/>
                </a:moveTo>
                <a:cubicBezTo>
                  <a:pt x="30" y="57"/>
                  <a:pt x="30" y="57"/>
                  <a:pt x="30" y="57"/>
                </a:cubicBezTo>
                <a:cubicBezTo>
                  <a:pt x="29" y="58"/>
                  <a:pt x="28" y="59"/>
                  <a:pt x="27" y="59"/>
                </a:cubicBezTo>
                <a:cubicBezTo>
                  <a:pt x="25" y="59"/>
                  <a:pt x="24" y="58"/>
                  <a:pt x="23" y="57"/>
                </a:cubicBezTo>
                <a:cubicBezTo>
                  <a:pt x="20" y="54"/>
                  <a:pt x="20" y="54"/>
                  <a:pt x="20" y="54"/>
                </a:cubicBezTo>
                <a:cubicBezTo>
                  <a:pt x="20" y="54"/>
                  <a:pt x="19" y="52"/>
                  <a:pt x="19" y="51"/>
                </a:cubicBezTo>
                <a:cubicBezTo>
                  <a:pt x="19" y="50"/>
                  <a:pt x="20" y="48"/>
                  <a:pt x="20" y="48"/>
                </a:cubicBezTo>
                <a:cubicBezTo>
                  <a:pt x="32" y="36"/>
                  <a:pt x="32" y="36"/>
                  <a:pt x="32" y="36"/>
                </a:cubicBezTo>
                <a:cubicBezTo>
                  <a:pt x="5" y="36"/>
                  <a:pt x="5" y="36"/>
                  <a:pt x="5" y="36"/>
                </a:cubicBezTo>
                <a:cubicBezTo>
                  <a:pt x="2" y="36"/>
                  <a:pt x="0" y="34"/>
                  <a:pt x="0" y="32"/>
                </a:cubicBezTo>
                <a:cubicBezTo>
                  <a:pt x="0" y="27"/>
                  <a:pt x="0" y="27"/>
                  <a:pt x="0" y="27"/>
                </a:cubicBezTo>
                <a:cubicBezTo>
                  <a:pt x="0" y="24"/>
                  <a:pt x="2" y="22"/>
                  <a:pt x="5" y="22"/>
                </a:cubicBezTo>
                <a:cubicBezTo>
                  <a:pt x="32" y="22"/>
                  <a:pt x="32" y="22"/>
                  <a:pt x="32" y="22"/>
                </a:cubicBezTo>
                <a:cubicBezTo>
                  <a:pt x="20" y="11"/>
                  <a:pt x="20" y="11"/>
                  <a:pt x="20" y="11"/>
                </a:cubicBezTo>
                <a:cubicBezTo>
                  <a:pt x="20" y="10"/>
                  <a:pt x="19" y="9"/>
                  <a:pt x="19" y="7"/>
                </a:cubicBezTo>
                <a:cubicBezTo>
                  <a:pt x="19" y="6"/>
                  <a:pt x="20" y="5"/>
                  <a:pt x="20" y="4"/>
                </a:cubicBezTo>
                <a:cubicBezTo>
                  <a:pt x="23" y="1"/>
                  <a:pt x="23" y="1"/>
                  <a:pt x="23" y="1"/>
                </a:cubicBezTo>
                <a:cubicBezTo>
                  <a:pt x="24" y="0"/>
                  <a:pt x="25" y="0"/>
                  <a:pt x="27" y="0"/>
                </a:cubicBezTo>
                <a:cubicBezTo>
                  <a:pt x="28" y="0"/>
                  <a:pt x="29" y="0"/>
                  <a:pt x="30" y="1"/>
                </a:cubicBezTo>
                <a:cubicBezTo>
                  <a:pt x="55" y="26"/>
                  <a:pt x="55" y="26"/>
                  <a:pt x="55" y="26"/>
                </a:cubicBezTo>
                <a:cubicBezTo>
                  <a:pt x="56" y="27"/>
                  <a:pt x="56" y="28"/>
                  <a:pt x="56" y="29"/>
                </a:cubicBezTo>
                <a:cubicBezTo>
                  <a:pt x="56" y="30"/>
                  <a:pt x="56" y="32"/>
                  <a:pt x="55"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25">
            <a:extLst>
              <a:ext uri="{FF2B5EF4-FFF2-40B4-BE49-F238E27FC236}">
                <a16:creationId xmlns:a16="http://schemas.microsoft.com/office/drawing/2014/main" id="{A11F308D-B6C5-44CD-BAB2-6A891D6F57B4}"/>
              </a:ext>
            </a:extLst>
          </p:cNvPr>
          <p:cNvSpPr>
            <a:spLocks/>
          </p:cNvSpPr>
          <p:nvPr/>
        </p:nvSpPr>
        <p:spPr bwMode="auto">
          <a:xfrm>
            <a:off x="18104192" y="4014485"/>
            <a:ext cx="155072" cy="271377"/>
          </a:xfrm>
          <a:custGeom>
            <a:avLst/>
            <a:gdLst>
              <a:gd name="T0" fmla="*/ 76200 w 22"/>
              <a:gd name="T1" fmla="*/ 71804 h 39"/>
              <a:gd name="T2" fmla="*/ 17318 w 22"/>
              <a:gd name="T3" fmla="*/ 129931 h 39"/>
              <a:gd name="T4" fmla="*/ 10391 w 22"/>
              <a:gd name="T5" fmla="*/ 133350 h 39"/>
              <a:gd name="T6" fmla="*/ 0 w 22"/>
              <a:gd name="T7" fmla="*/ 126512 h 39"/>
              <a:gd name="T8" fmla="*/ 0 w 22"/>
              <a:gd name="T9" fmla="*/ 10258 h 39"/>
              <a:gd name="T10" fmla="*/ 10391 w 22"/>
              <a:gd name="T11" fmla="*/ 0 h 39"/>
              <a:gd name="T12" fmla="*/ 17318 w 22"/>
              <a:gd name="T13" fmla="*/ 3419 h 39"/>
              <a:gd name="T14" fmla="*/ 76200 w 22"/>
              <a:gd name="T15" fmla="*/ 61546 h 39"/>
              <a:gd name="T16" fmla="*/ 76200 w 22"/>
              <a:gd name="T17" fmla="*/ 68385 h 39"/>
              <a:gd name="T18" fmla="*/ 76200 w 22"/>
              <a:gd name="T19" fmla="*/ 71804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39">
                <a:moveTo>
                  <a:pt x="22" y="21"/>
                </a:moveTo>
                <a:cubicBezTo>
                  <a:pt x="5" y="38"/>
                  <a:pt x="5" y="38"/>
                  <a:pt x="5" y="38"/>
                </a:cubicBezTo>
                <a:cubicBezTo>
                  <a:pt x="4" y="39"/>
                  <a:pt x="4" y="39"/>
                  <a:pt x="3" y="39"/>
                </a:cubicBezTo>
                <a:cubicBezTo>
                  <a:pt x="2" y="39"/>
                  <a:pt x="0" y="38"/>
                  <a:pt x="0" y="37"/>
                </a:cubicBezTo>
                <a:cubicBezTo>
                  <a:pt x="0" y="3"/>
                  <a:pt x="0" y="3"/>
                  <a:pt x="0" y="3"/>
                </a:cubicBezTo>
                <a:cubicBezTo>
                  <a:pt x="0" y="1"/>
                  <a:pt x="2" y="0"/>
                  <a:pt x="3" y="0"/>
                </a:cubicBezTo>
                <a:cubicBezTo>
                  <a:pt x="4" y="0"/>
                  <a:pt x="4" y="1"/>
                  <a:pt x="5" y="1"/>
                </a:cubicBezTo>
                <a:cubicBezTo>
                  <a:pt x="22" y="18"/>
                  <a:pt x="22" y="18"/>
                  <a:pt x="22" y="18"/>
                </a:cubicBezTo>
                <a:cubicBezTo>
                  <a:pt x="22" y="18"/>
                  <a:pt x="22" y="19"/>
                  <a:pt x="22" y="20"/>
                </a:cubicBezTo>
                <a:cubicBezTo>
                  <a:pt x="22" y="20"/>
                  <a:pt x="22" y="21"/>
                  <a:pt x="2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26">
            <a:extLst>
              <a:ext uri="{FF2B5EF4-FFF2-40B4-BE49-F238E27FC236}">
                <a16:creationId xmlns:a16="http://schemas.microsoft.com/office/drawing/2014/main" id="{5CD7E119-7AA6-4AE8-99C9-D8C0931B858F}"/>
              </a:ext>
            </a:extLst>
          </p:cNvPr>
          <p:cNvSpPr>
            <a:spLocks noEditPoints="1"/>
          </p:cNvSpPr>
          <p:nvPr/>
        </p:nvSpPr>
        <p:spPr bwMode="auto">
          <a:xfrm>
            <a:off x="13407507" y="3946641"/>
            <a:ext cx="403834" cy="407065"/>
          </a:xfrm>
          <a:custGeom>
            <a:avLst/>
            <a:gdLst>
              <a:gd name="T0" fmla="*/ 198437 w 58"/>
              <a:gd name="T1" fmla="*/ 162089 h 58"/>
              <a:gd name="T2" fmla="*/ 160802 w 58"/>
              <a:gd name="T3" fmla="*/ 200025 h 58"/>
              <a:gd name="T4" fmla="*/ 37635 w 58"/>
              <a:gd name="T5" fmla="*/ 200025 h 58"/>
              <a:gd name="T6" fmla="*/ 0 w 58"/>
              <a:gd name="T7" fmla="*/ 162089 h 58"/>
              <a:gd name="T8" fmla="*/ 0 w 58"/>
              <a:gd name="T9" fmla="*/ 34487 h 58"/>
              <a:gd name="T10" fmla="*/ 37635 w 58"/>
              <a:gd name="T11" fmla="*/ 0 h 58"/>
              <a:gd name="T12" fmla="*/ 160802 w 58"/>
              <a:gd name="T13" fmla="*/ 0 h 58"/>
              <a:gd name="T14" fmla="*/ 198437 w 58"/>
              <a:gd name="T15" fmla="*/ 34487 h 58"/>
              <a:gd name="T16" fmla="*/ 198437 w 58"/>
              <a:gd name="T17" fmla="*/ 162089 h 58"/>
              <a:gd name="T18" fmla="*/ 164224 w 58"/>
              <a:gd name="T19" fmla="*/ 34487 h 58"/>
              <a:gd name="T20" fmla="*/ 160802 w 58"/>
              <a:gd name="T21" fmla="*/ 31038 h 58"/>
              <a:gd name="T22" fmla="*/ 37635 w 58"/>
              <a:gd name="T23" fmla="*/ 31038 h 58"/>
              <a:gd name="T24" fmla="*/ 30792 w 58"/>
              <a:gd name="T25" fmla="*/ 34487 h 58"/>
              <a:gd name="T26" fmla="*/ 30792 w 58"/>
              <a:gd name="T27" fmla="*/ 162089 h 58"/>
              <a:gd name="T28" fmla="*/ 37635 w 58"/>
              <a:gd name="T29" fmla="*/ 165538 h 58"/>
              <a:gd name="T30" fmla="*/ 160802 w 58"/>
              <a:gd name="T31" fmla="*/ 165538 h 58"/>
              <a:gd name="T32" fmla="*/ 164224 w 58"/>
              <a:gd name="T33" fmla="*/ 162089 h 58"/>
              <a:gd name="T34" fmla="*/ 164224 w 58"/>
              <a:gd name="T35" fmla="*/ 34487 h 58"/>
              <a:gd name="T36" fmla="*/ 140274 w 58"/>
              <a:gd name="T37" fmla="*/ 131051 h 58"/>
              <a:gd name="T38" fmla="*/ 58163 w 58"/>
              <a:gd name="T39" fmla="*/ 131051 h 58"/>
              <a:gd name="T40" fmla="*/ 51320 w 58"/>
              <a:gd name="T41" fmla="*/ 127602 h 58"/>
              <a:gd name="T42" fmla="*/ 51320 w 58"/>
              <a:gd name="T43" fmla="*/ 120705 h 58"/>
              <a:gd name="T44" fmla="*/ 92376 w 58"/>
              <a:gd name="T45" fmla="*/ 62077 h 58"/>
              <a:gd name="T46" fmla="*/ 99219 w 58"/>
              <a:gd name="T47" fmla="*/ 58628 h 58"/>
              <a:gd name="T48" fmla="*/ 106061 w 58"/>
              <a:gd name="T49" fmla="*/ 62077 h 58"/>
              <a:gd name="T50" fmla="*/ 147117 w 58"/>
              <a:gd name="T51" fmla="*/ 120705 h 58"/>
              <a:gd name="T52" fmla="*/ 147117 w 58"/>
              <a:gd name="T53" fmla="*/ 127602 h 58"/>
              <a:gd name="T54" fmla="*/ 140274 w 58"/>
              <a:gd name="T55" fmla="*/ 131051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8" y="10"/>
                </a:moveTo>
                <a:cubicBezTo>
                  <a:pt x="48" y="10"/>
                  <a:pt x="48" y="9"/>
                  <a:pt x="47" y="9"/>
                </a:cubicBezTo>
                <a:cubicBezTo>
                  <a:pt x="11" y="9"/>
                  <a:pt x="11" y="9"/>
                  <a:pt x="11" y="9"/>
                </a:cubicBezTo>
                <a:cubicBezTo>
                  <a:pt x="10" y="9"/>
                  <a:pt x="9" y="10"/>
                  <a:pt x="9" y="10"/>
                </a:cubicBezTo>
                <a:cubicBezTo>
                  <a:pt x="9" y="47"/>
                  <a:pt x="9" y="47"/>
                  <a:pt x="9" y="47"/>
                </a:cubicBezTo>
                <a:cubicBezTo>
                  <a:pt x="9" y="48"/>
                  <a:pt x="10" y="48"/>
                  <a:pt x="11" y="48"/>
                </a:cubicBezTo>
                <a:cubicBezTo>
                  <a:pt x="47" y="48"/>
                  <a:pt x="47" y="48"/>
                  <a:pt x="47" y="48"/>
                </a:cubicBezTo>
                <a:cubicBezTo>
                  <a:pt x="48" y="48"/>
                  <a:pt x="48" y="48"/>
                  <a:pt x="48" y="47"/>
                </a:cubicBezTo>
                <a:lnTo>
                  <a:pt x="48" y="10"/>
                </a:lnTo>
                <a:close/>
                <a:moveTo>
                  <a:pt x="41" y="38"/>
                </a:moveTo>
                <a:cubicBezTo>
                  <a:pt x="17" y="38"/>
                  <a:pt x="17" y="38"/>
                  <a:pt x="17" y="38"/>
                </a:cubicBezTo>
                <a:cubicBezTo>
                  <a:pt x="16" y="38"/>
                  <a:pt x="15" y="38"/>
                  <a:pt x="15" y="37"/>
                </a:cubicBezTo>
                <a:cubicBezTo>
                  <a:pt x="14" y="36"/>
                  <a:pt x="14" y="35"/>
                  <a:pt x="15" y="35"/>
                </a:cubicBezTo>
                <a:cubicBezTo>
                  <a:pt x="27" y="18"/>
                  <a:pt x="27" y="18"/>
                  <a:pt x="27" y="18"/>
                </a:cubicBezTo>
                <a:cubicBezTo>
                  <a:pt x="27" y="17"/>
                  <a:pt x="28" y="17"/>
                  <a:pt x="29" y="17"/>
                </a:cubicBezTo>
                <a:cubicBezTo>
                  <a:pt x="30" y="17"/>
                  <a:pt x="30" y="17"/>
                  <a:pt x="31" y="18"/>
                </a:cubicBezTo>
                <a:cubicBezTo>
                  <a:pt x="43" y="35"/>
                  <a:pt x="43" y="35"/>
                  <a:pt x="43" y="35"/>
                </a:cubicBezTo>
                <a:cubicBezTo>
                  <a:pt x="44" y="35"/>
                  <a:pt x="44" y="36"/>
                  <a:pt x="43" y="37"/>
                </a:cubicBezTo>
                <a:cubicBezTo>
                  <a:pt x="43" y="38"/>
                  <a:pt x="42" y="38"/>
                  <a:pt x="41"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43">
            <a:extLst>
              <a:ext uri="{FF2B5EF4-FFF2-40B4-BE49-F238E27FC236}">
                <a16:creationId xmlns:a16="http://schemas.microsoft.com/office/drawing/2014/main" id="{D4E2466E-F388-41A0-A3A1-E9418749AF52}"/>
              </a:ext>
            </a:extLst>
          </p:cNvPr>
          <p:cNvSpPr>
            <a:spLocks noEditPoints="1"/>
          </p:cNvSpPr>
          <p:nvPr/>
        </p:nvSpPr>
        <p:spPr bwMode="auto">
          <a:xfrm>
            <a:off x="7411412" y="4927296"/>
            <a:ext cx="449178" cy="420886"/>
          </a:xfrm>
          <a:custGeom>
            <a:avLst/>
            <a:gdLst>
              <a:gd name="T0" fmla="*/ 170858 w 59"/>
              <a:gd name="T1" fmla="*/ 154565 h 55"/>
              <a:gd name="T2" fmla="*/ 136686 w 59"/>
              <a:gd name="T3" fmla="*/ 188913 h 55"/>
              <a:gd name="T4" fmla="*/ 34172 w 59"/>
              <a:gd name="T5" fmla="*/ 188913 h 55"/>
              <a:gd name="T6" fmla="*/ 0 w 59"/>
              <a:gd name="T7" fmla="*/ 154565 h 55"/>
              <a:gd name="T8" fmla="*/ 0 w 59"/>
              <a:gd name="T9" fmla="*/ 51522 h 55"/>
              <a:gd name="T10" fmla="*/ 34172 w 59"/>
              <a:gd name="T11" fmla="*/ 17174 h 55"/>
              <a:gd name="T12" fmla="*/ 64926 w 59"/>
              <a:gd name="T13" fmla="*/ 17174 h 55"/>
              <a:gd name="T14" fmla="*/ 68343 w 59"/>
              <a:gd name="T15" fmla="*/ 20609 h 55"/>
              <a:gd name="T16" fmla="*/ 64926 w 59"/>
              <a:gd name="T17" fmla="*/ 24043 h 55"/>
              <a:gd name="T18" fmla="*/ 51257 w 59"/>
              <a:gd name="T19" fmla="*/ 30913 h 55"/>
              <a:gd name="T20" fmla="*/ 47840 w 59"/>
              <a:gd name="T21" fmla="*/ 30913 h 55"/>
              <a:gd name="T22" fmla="*/ 34172 w 59"/>
              <a:gd name="T23" fmla="*/ 30913 h 55"/>
              <a:gd name="T24" fmla="*/ 13669 w 59"/>
              <a:gd name="T25" fmla="*/ 51522 h 55"/>
              <a:gd name="T26" fmla="*/ 13669 w 59"/>
              <a:gd name="T27" fmla="*/ 154565 h 55"/>
              <a:gd name="T28" fmla="*/ 34172 w 59"/>
              <a:gd name="T29" fmla="*/ 175174 h 55"/>
              <a:gd name="T30" fmla="*/ 136686 w 59"/>
              <a:gd name="T31" fmla="*/ 175174 h 55"/>
              <a:gd name="T32" fmla="*/ 153772 w 59"/>
              <a:gd name="T33" fmla="*/ 154565 h 55"/>
              <a:gd name="T34" fmla="*/ 153772 w 59"/>
              <a:gd name="T35" fmla="*/ 127087 h 55"/>
              <a:gd name="T36" fmla="*/ 157189 w 59"/>
              <a:gd name="T37" fmla="*/ 123652 h 55"/>
              <a:gd name="T38" fmla="*/ 164023 w 59"/>
              <a:gd name="T39" fmla="*/ 120217 h 55"/>
              <a:gd name="T40" fmla="*/ 167440 w 59"/>
              <a:gd name="T41" fmla="*/ 120217 h 55"/>
              <a:gd name="T42" fmla="*/ 170858 w 59"/>
              <a:gd name="T43" fmla="*/ 123652 h 55"/>
              <a:gd name="T44" fmla="*/ 170858 w 59"/>
              <a:gd name="T45" fmla="*/ 154565 h 55"/>
              <a:gd name="T46" fmla="*/ 153772 w 59"/>
              <a:gd name="T47" fmla="*/ 109913 h 55"/>
              <a:gd name="T48" fmla="*/ 146938 w 59"/>
              <a:gd name="T49" fmla="*/ 109913 h 55"/>
              <a:gd name="T50" fmla="*/ 143520 w 59"/>
              <a:gd name="T51" fmla="*/ 109913 h 55"/>
              <a:gd name="T52" fmla="*/ 140103 w 59"/>
              <a:gd name="T53" fmla="*/ 103043 h 55"/>
              <a:gd name="T54" fmla="*/ 140103 w 59"/>
              <a:gd name="T55" fmla="*/ 79000 h 55"/>
              <a:gd name="T56" fmla="*/ 119600 w 59"/>
              <a:gd name="T57" fmla="*/ 79000 h 55"/>
              <a:gd name="T58" fmla="*/ 68343 w 59"/>
              <a:gd name="T59" fmla="*/ 96174 h 55"/>
              <a:gd name="T60" fmla="*/ 58092 w 59"/>
              <a:gd name="T61" fmla="*/ 154565 h 55"/>
              <a:gd name="T62" fmla="*/ 54674 w 59"/>
              <a:gd name="T63" fmla="*/ 158000 h 55"/>
              <a:gd name="T64" fmla="*/ 54674 w 59"/>
              <a:gd name="T65" fmla="*/ 158000 h 55"/>
              <a:gd name="T66" fmla="*/ 51257 w 59"/>
              <a:gd name="T67" fmla="*/ 158000 h 55"/>
              <a:gd name="T68" fmla="*/ 30754 w 59"/>
              <a:gd name="T69" fmla="*/ 103043 h 55"/>
              <a:gd name="T70" fmla="*/ 119600 w 59"/>
              <a:gd name="T71" fmla="*/ 30913 h 55"/>
              <a:gd name="T72" fmla="*/ 140103 w 59"/>
              <a:gd name="T73" fmla="*/ 30913 h 55"/>
              <a:gd name="T74" fmla="*/ 140103 w 59"/>
              <a:gd name="T75" fmla="*/ 10304 h 55"/>
              <a:gd name="T76" fmla="*/ 143520 w 59"/>
              <a:gd name="T77" fmla="*/ 3435 h 55"/>
              <a:gd name="T78" fmla="*/ 146938 w 59"/>
              <a:gd name="T79" fmla="*/ 0 h 55"/>
              <a:gd name="T80" fmla="*/ 153772 w 59"/>
              <a:gd name="T81" fmla="*/ 3435 h 55"/>
              <a:gd name="T82" fmla="*/ 198195 w 59"/>
              <a:gd name="T83" fmla="*/ 51522 h 55"/>
              <a:gd name="T84" fmla="*/ 198195 w 59"/>
              <a:gd name="T85" fmla="*/ 61826 h 55"/>
              <a:gd name="T86" fmla="*/ 153772 w 59"/>
              <a:gd name="T87" fmla="*/ 109913 h 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5">
                <a:moveTo>
                  <a:pt x="50" y="45"/>
                </a:moveTo>
                <a:cubicBezTo>
                  <a:pt x="50" y="51"/>
                  <a:pt x="45" y="55"/>
                  <a:pt x="40" y="55"/>
                </a:cubicBezTo>
                <a:cubicBezTo>
                  <a:pt x="10" y="55"/>
                  <a:pt x="10" y="55"/>
                  <a:pt x="10" y="55"/>
                </a:cubicBezTo>
                <a:cubicBezTo>
                  <a:pt x="4" y="55"/>
                  <a:pt x="0" y="51"/>
                  <a:pt x="0" y="45"/>
                </a:cubicBezTo>
                <a:cubicBezTo>
                  <a:pt x="0" y="15"/>
                  <a:pt x="0" y="15"/>
                  <a:pt x="0" y="15"/>
                </a:cubicBezTo>
                <a:cubicBezTo>
                  <a:pt x="0" y="10"/>
                  <a:pt x="4" y="5"/>
                  <a:pt x="10" y="5"/>
                </a:cubicBezTo>
                <a:cubicBezTo>
                  <a:pt x="19" y="5"/>
                  <a:pt x="19" y="5"/>
                  <a:pt x="19" y="5"/>
                </a:cubicBezTo>
                <a:cubicBezTo>
                  <a:pt x="20" y="5"/>
                  <a:pt x="20" y="5"/>
                  <a:pt x="20" y="6"/>
                </a:cubicBezTo>
                <a:cubicBezTo>
                  <a:pt x="20" y="7"/>
                  <a:pt x="20" y="7"/>
                  <a:pt x="19" y="7"/>
                </a:cubicBezTo>
                <a:cubicBezTo>
                  <a:pt x="18" y="8"/>
                  <a:pt x="16" y="9"/>
                  <a:pt x="15" y="9"/>
                </a:cubicBezTo>
                <a:cubicBezTo>
                  <a:pt x="14" y="9"/>
                  <a:pt x="14" y="9"/>
                  <a:pt x="14" y="9"/>
                </a:cubicBezTo>
                <a:cubicBezTo>
                  <a:pt x="10" y="9"/>
                  <a:pt x="10" y="9"/>
                  <a:pt x="10" y="9"/>
                </a:cubicBezTo>
                <a:cubicBezTo>
                  <a:pt x="7" y="9"/>
                  <a:pt x="4" y="12"/>
                  <a:pt x="4" y="15"/>
                </a:cubicBezTo>
                <a:cubicBezTo>
                  <a:pt x="4" y="45"/>
                  <a:pt x="4" y="45"/>
                  <a:pt x="4" y="45"/>
                </a:cubicBezTo>
                <a:cubicBezTo>
                  <a:pt x="4" y="48"/>
                  <a:pt x="7" y="51"/>
                  <a:pt x="10" y="51"/>
                </a:cubicBezTo>
                <a:cubicBezTo>
                  <a:pt x="40" y="51"/>
                  <a:pt x="40" y="51"/>
                  <a:pt x="40" y="51"/>
                </a:cubicBezTo>
                <a:cubicBezTo>
                  <a:pt x="43" y="51"/>
                  <a:pt x="45" y="48"/>
                  <a:pt x="45" y="45"/>
                </a:cubicBezTo>
                <a:cubicBezTo>
                  <a:pt x="45" y="37"/>
                  <a:pt x="45" y="37"/>
                  <a:pt x="45" y="37"/>
                </a:cubicBezTo>
                <a:cubicBezTo>
                  <a:pt x="45" y="37"/>
                  <a:pt x="46" y="36"/>
                  <a:pt x="46" y="36"/>
                </a:cubicBezTo>
                <a:cubicBezTo>
                  <a:pt x="47" y="36"/>
                  <a:pt x="47" y="35"/>
                  <a:pt x="48" y="35"/>
                </a:cubicBezTo>
                <a:cubicBezTo>
                  <a:pt x="48" y="35"/>
                  <a:pt x="49" y="34"/>
                  <a:pt x="49" y="35"/>
                </a:cubicBezTo>
                <a:cubicBezTo>
                  <a:pt x="50" y="35"/>
                  <a:pt x="50" y="35"/>
                  <a:pt x="50" y="36"/>
                </a:cubicBezTo>
                <a:lnTo>
                  <a:pt x="50" y="45"/>
                </a:lnTo>
                <a:close/>
                <a:moveTo>
                  <a:pt x="45" y="32"/>
                </a:moveTo>
                <a:cubicBezTo>
                  <a:pt x="44" y="32"/>
                  <a:pt x="44" y="32"/>
                  <a:pt x="43" y="32"/>
                </a:cubicBezTo>
                <a:cubicBezTo>
                  <a:pt x="43" y="32"/>
                  <a:pt x="43" y="32"/>
                  <a:pt x="42" y="32"/>
                </a:cubicBezTo>
                <a:cubicBezTo>
                  <a:pt x="41" y="32"/>
                  <a:pt x="41" y="31"/>
                  <a:pt x="41" y="30"/>
                </a:cubicBezTo>
                <a:cubicBezTo>
                  <a:pt x="41" y="23"/>
                  <a:pt x="41" y="23"/>
                  <a:pt x="41" y="23"/>
                </a:cubicBezTo>
                <a:cubicBezTo>
                  <a:pt x="35" y="23"/>
                  <a:pt x="35" y="23"/>
                  <a:pt x="35" y="23"/>
                </a:cubicBezTo>
                <a:cubicBezTo>
                  <a:pt x="27" y="23"/>
                  <a:pt x="22" y="25"/>
                  <a:pt x="20" y="28"/>
                </a:cubicBezTo>
                <a:cubicBezTo>
                  <a:pt x="17" y="31"/>
                  <a:pt x="16" y="37"/>
                  <a:pt x="17" y="45"/>
                </a:cubicBezTo>
                <a:cubicBezTo>
                  <a:pt x="17" y="45"/>
                  <a:pt x="17" y="46"/>
                  <a:pt x="16" y="46"/>
                </a:cubicBezTo>
                <a:cubicBezTo>
                  <a:pt x="16" y="46"/>
                  <a:pt x="16" y="46"/>
                  <a:pt x="16" y="46"/>
                </a:cubicBezTo>
                <a:cubicBezTo>
                  <a:pt x="15" y="46"/>
                  <a:pt x="15" y="46"/>
                  <a:pt x="15" y="46"/>
                </a:cubicBezTo>
                <a:cubicBezTo>
                  <a:pt x="15" y="45"/>
                  <a:pt x="9" y="37"/>
                  <a:pt x="9" y="30"/>
                </a:cubicBezTo>
                <a:cubicBezTo>
                  <a:pt x="9" y="20"/>
                  <a:pt x="12" y="9"/>
                  <a:pt x="35" y="9"/>
                </a:cubicBezTo>
                <a:cubicBezTo>
                  <a:pt x="41" y="9"/>
                  <a:pt x="41" y="9"/>
                  <a:pt x="41" y="9"/>
                </a:cubicBezTo>
                <a:cubicBezTo>
                  <a:pt x="41" y="3"/>
                  <a:pt x="41" y="3"/>
                  <a:pt x="41" y="3"/>
                </a:cubicBezTo>
                <a:cubicBezTo>
                  <a:pt x="41" y="2"/>
                  <a:pt x="41" y="1"/>
                  <a:pt x="42" y="1"/>
                </a:cubicBezTo>
                <a:cubicBezTo>
                  <a:pt x="43" y="0"/>
                  <a:pt x="43" y="0"/>
                  <a:pt x="43" y="0"/>
                </a:cubicBezTo>
                <a:cubicBezTo>
                  <a:pt x="44" y="0"/>
                  <a:pt x="44" y="1"/>
                  <a:pt x="45" y="1"/>
                </a:cubicBezTo>
                <a:cubicBezTo>
                  <a:pt x="58" y="15"/>
                  <a:pt x="58" y="15"/>
                  <a:pt x="58" y="15"/>
                </a:cubicBezTo>
                <a:cubicBezTo>
                  <a:pt x="59" y="16"/>
                  <a:pt x="59" y="17"/>
                  <a:pt x="58" y="18"/>
                </a:cubicBezTo>
                <a:lnTo>
                  <a:pt x="45"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48">
            <a:extLst>
              <a:ext uri="{FF2B5EF4-FFF2-40B4-BE49-F238E27FC236}">
                <a16:creationId xmlns:a16="http://schemas.microsoft.com/office/drawing/2014/main" id="{A9DF0480-8355-419D-BC6D-EC9C531157D4}"/>
              </a:ext>
            </a:extLst>
          </p:cNvPr>
          <p:cNvSpPr>
            <a:spLocks noEditPoints="1"/>
          </p:cNvSpPr>
          <p:nvPr/>
        </p:nvSpPr>
        <p:spPr bwMode="auto">
          <a:xfrm>
            <a:off x="10320452" y="6985611"/>
            <a:ext cx="420884" cy="420884"/>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44260 w 55"/>
              <a:gd name="T11" fmla="*/ 99608 h 55"/>
              <a:gd name="T12" fmla="*/ 144260 w 55"/>
              <a:gd name="T13" fmla="*/ 89304 h 55"/>
              <a:gd name="T14" fmla="*/ 85869 w 55"/>
              <a:gd name="T15" fmla="*/ 34348 h 55"/>
              <a:gd name="T16" fmla="*/ 75565 w 55"/>
              <a:gd name="T17" fmla="*/ 34348 h 55"/>
              <a:gd name="T18" fmla="*/ 65261 w 55"/>
              <a:gd name="T19" fmla="*/ 44652 h 55"/>
              <a:gd name="T20" fmla="*/ 65261 w 55"/>
              <a:gd name="T21" fmla="*/ 54956 h 55"/>
              <a:gd name="T22" fmla="*/ 99608 w 55"/>
              <a:gd name="T23" fmla="*/ 92739 h 55"/>
              <a:gd name="T24" fmla="*/ 65261 w 55"/>
              <a:gd name="T25" fmla="*/ 130521 h 55"/>
              <a:gd name="T26" fmla="*/ 65261 w 55"/>
              <a:gd name="T27" fmla="*/ 144260 h 55"/>
              <a:gd name="T28" fmla="*/ 75565 w 55"/>
              <a:gd name="T29" fmla="*/ 154564 h 55"/>
              <a:gd name="T30" fmla="*/ 85869 w 55"/>
              <a:gd name="T31" fmla="*/ 154564 h 55"/>
              <a:gd name="T32" fmla="*/ 144260 w 55"/>
              <a:gd name="T33" fmla="*/ 99608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31">
            <a:extLst>
              <a:ext uri="{FF2B5EF4-FFF2-40B4-BE49-F238E27FC236}">
                <a16:creationId xmlns:a16="http://schemas.microsoft.com/office/drawing/2014/main" id="{65C4FE7E-587D-4206-9286-253F1CF9D2B0}"/>
              </a:ext>
            </a:extLst>
          </p:cNvPr>
          <p:cNvSpPr>
            <a:spLocks noEditPoints="1"/>
          </p:cNvSpPr>
          <p:nvPr/>
        </p:nvSpPr>
        <p:spPr bwMode="auto">
          <a:xfrm rot="16200000">
            <a:off x="8035648" y="6992521"/>
            <a:ext cx="403836" cy="407065"/>
          </a:xfrm>
          <a:custGeom>
            <a:avLst/>
            <a:gdLst>
              <a:gd name="T0" fmla="*/ 99219 w 58"/>
              <a:gd name="T1" fmla="*/ 200025 h 58"/>
              <a:gd name="T2" fmla="*/ 0 w 58"/>
              <a:gd name="T3" fmla="*/ 100013 h 58"/>
              <a:gd name="T4" fmla="*/ 99219 w 58"/>
              <a:gd name="T5" fmla="*/ 0 h 58"/>
              <a:gd name="T6" fmla="*/ 198438 w 58"/>
              <a:gd name="T7" fmla="*/ 100013 h 58"/>
              <a:gd name="T8" fmla="*/ 99219 w 58"/>
              <a:gd name="T9" fmla="*/ 200025 h 58"/>
              <a:gd name="T10" fmla="*/ 164225 w 58"/>
              <a:gd name="T11" fmla="*/ 117256 h 58"/>
              <a:gd name="T12" fmla="*/ 164225 w 58"/>
              <a:gd name="T13" fmla="*/ 106910 h 58"/>
              <a:gd name="T14" fmla="*/ 106062 w 58"/>
              <a:gd name="T15" fmla="*/ 44833 h 58"/>
              <a:gd name="T16" fmla="*/ 92376 w 58"/>
              <a:gd name="T17" fmla="*/ 44833 h 58"/>
              <a:gd name="T18" fmla="*/ 34213 w 58"/>
              <a:gd name="T19" fmla="*/ 106910 h 58"/>
              <a:gd name="T20" fmla="*/ 34213 w 58"/>
              <a:gd name="T21" fmla="*/ 117256 h 58"/>
              <a:gd name="T22" fmla="*/ 47899 w 58"/>
              <a:gd name="T23" fmla="*/ 131051 h 58"/>
              <a:gd name="T24" fmla="*/ 58163 w 58"/>
              <a:gd name="T25" fmla="*/ 131051 h 58"/>
              <a:gd name="T26" fmla="*/ 99219 w 58"/>
              <a:gd name="T27" fmla="*/ 89666 h 58"/>
              <a:gd name="T28" fmla="*/ 140275 w 58"/>
              <a:gd name="T29" fmla="*/ 131051 h 58"/>
              <a:gd name="T30" fmla="*/ 150539 w 58"/>
              <a:gd name="T31" fmla="*/ 131051 h 58"/>
              <a:gd name="T32" fmla="*/ 164225 w 58"/>
              <a:gd name="T33" fmla="*/ 117256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8" y="34"/>
                </a:moveTo>
                <a:cubicBezTo>
                  <a:pt x="49" y="33"/>
                  <a:pt x="49" y="32"/>
                  <a:pt x="48" y="31"/>
                </a:cubicBezTo>
                <a:cubicBezTo>
                  <a:pt x="31" y="13"/>
                  <a:pt x="31" y="13"/>
                  <a:pt x="31" y="13"/>
                </a:cubicBezTo>
                <a:cubicBezTo>
                  <a:pt x="30" y="12"/>
                  <a:pt x="28" y="12"/>
                  <a:pt x="27" y="13"/>
                </a:cubicBezTo>
                <a:cubicBezTo>
                  <a:pt x="10" y="31"/>
                  <a:pt x="10" y="31"/>
                  <a:pt x="10" y="31"/>
                </a:cubicBezTo>
                <a:cubicBezTo>
                  <a:pt x="9" y="32"/>
                  <a:pt x="9" y="33"/>
                  <a:pt x="10" y="34"/>
                </a:cubicBezTo>
                <a:cubicBezTo>
                  <a:pt x="14" y="38"/>
                  <a:pt x="14" y="38"/>
                  <a:pt x="14" y="38"/>
                </a:cubicBezTo>
                <a:cubicBezTo>
                  <a:pt x="15" y="39"/>
                  <a:pt x="16" y="39"/>
                  <a:pt x="17" y="38"/>
                </a:cubicBezTo>
                <a:cubicBezTo>
                  <a:pt x="29" y="26"/>
                  <a:pt x="29" y="26"/>
                  <a:pt x="29" y="26"/>
                </a:cubicBezTo>
                <a:cubicBezTo>
                  <a:pt x="41" y="38"/>
                  <a:pt x="41" y="38"/>
                  <a:pt x="41" y="38"/>
                </a:cubicBezTo>
                <a:cubicBezTo>
                  <a:pt x="42" y="39"/>
                  <a:pt x="43" y="39"/>
                  <a:pt x="44" y="38"/>
                </a:cubicBezTo>
                <a:lnTo>
                  <a:pt x="4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32">
            <a:extLst>
              <a:ext uri="{FF2B5EF4-FFF2-40B4-BE49-F238E27FC236}">
                <a16:creationId xmlns:a16="http://schemas.microsoft.com/office/drawing/2014/main" id="{EDA52284-F3B9-4CBE-8081-F1CDABF46D9A}"/>
              </a:ext>
            </a:extLst>
          </p:cNvPr>
          <p:cNvSpPr>
            <a:spLocks/>
          </p:cNvSpPr>
          <p:nvPr/>
        </p:nvSpPr>
        <p:spPr bwMode="auto">
          <a:xfrm>
            <a:off x="14340841" y="3021857"/>
            <a:ext cx="423220" cy="274609"/>
          </a:xfrm>
          <a:custGeom>
            <a:avLst/>
            <a:gdLst>
              <a:gd name="T0" fmla="*/ 184098 w 61"/>
              <a:gd name="T1" fmla="*/ 131478 h 39"/>
              <a:gd name="T2" fmla="*/ 173871 w 61"/>
              <a:gd name="T3" fmla="*/ 131478 h 39"/>
              <a:gd name="T4" fmla="*/ 102277 w 61"/>
              <a:gd name="T5" fmla="*/ 62279 h 39"/>
              <a:gd name="T6" fmla="*/ 34092 w 61"/>
              <a:gd name="T7" fmla="*/ 131478 h 39"/>
              <a:gd name="T8" fmla="*/ 23865 w 61"/>
              <a:gd name="T9" fmla="*/ 131478 h 39"/>
              <a:gd name="T10" fmla="*/ 3409 w 61"/>
              <a:gd name="T11" fmla="*/ 110718 h 39"/>
              <a:gd name="T12" fmla="*/ 3409 w 61"/>
              <a:gd name="T13" fmla="*/ 100339 h 39"/>
              <a:gd name="T14" fmla="*/ 98868 w 61"/>
              <a:gd name="T15" fmla="*/ 3460 h 39"/>
              <a:gd name="T16" fmla="*/ 109095 w 61"/>
              <a:gd name="T17" fmla="*/ 3460 h 39"/>
              <a:gd name="T18" fmla="*/ 204554 w 61"/>
              <a:gd name="T19" fmla="*/ 100339 h 39"/>
              <a:gd name="T20" fmla="*/ 204554 w 61"/>
              <a:gd name="T21" fmla="*/ 110718 h 39"/>
              <a:gd name="T22" fmla="*/ 184098 w 61"/>
              <a:gd name="T23" fmla="*/ 131478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 h="39">
                <a:moveTo>
                  <a:pt x="54" y="38"/>
                </a:moveTo>
                <a:cubicBezTo>
                  <a:pt x="53" y="39"/>
                  <a:pt x="52" y="39"/>
                  <a:pt x="51" y="38"/>
                </a:cubicBezTo>
                <a:cubicBezTo>
                  <a:pt x="30" y="18"/>
                  <a:pt x="30" y="18"/>
                  <a:pt x="30" y="18"/>
                </a:cubicBezTo>
                <a:cubicBezTo>
                  <a:pt x="10" y="38"/>
                  <a:pt x="10" y="38"/>
                  <a:pt x="10" y="38"/>
                </a:cubicBezTo>
                <a:cubicBezTo>
                  <a:pt x="9" y="39"/>
                  <a:pt x="8" y="39"/>
                  <a:pt x="7" y="38"/>
                </a:cubicBezTo>
                <a:cubicBezTo>
                  <a:pt x="1" y="32"/>
                  <a:pt x="1" y="32"/>
                  <a:pt x="1" y="32"/>
                </a:cubicBezTo>
                <a:cubicBezTo>
                  <a:pt x="0" y="31"/>
                  <a:pt x="0" y="30"/>
                  <a:pt x="1" y="29"/>
                </a:cubicBezTo>
                <a:cubicBezTo>
                  <a:pt x="29" y="1"/>
                  <a:pt x="29" y="1"/>
                  <a:pt x="29" y="1"/>
                </a:cubicBezTo>
                <a:cubicBezTo>
                  <a:pt x="30" y="0"/>
                  <a:pt x="31" y="0"/>
                  <a:pt x="32" y="1"/>
                </a:cubicBezTo>
                <a:cubicBezTo>
                  <a:pt x="60" y="29"/>
                  <a:pt x="60" y="29"/>
                  <a:pt x="60" y="29"/>
                </a:cubicBezTo>
                <a:cubicBezTo>
                  <a:pt x="61" y="30"/>
                  <a:pt x="61" y="31"/>
                  <a:pt x="60" y="32"/>
                </a:cubicBezTo>
                <a:lnTo>
                  <a:pt x="5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239">
            <a:extLst>
              <a:ext uri="{FF2B5EF4-FFF2-40B4-BE49-F238E27FC236}">
                <a16:creationId xmlns:a16="http://schemas.microsoft.com/office/drawing/2014/main" id="{82DC0B82-CE4D-4756-BE34-20A775C72D68}"/>
              </a:ext>
            </a:extLst>
          </p:cNvPr>
          <p:cNvSpPr>
            <a:spLocks noEditPoints="1"/>
          </p:cNvSpPr>
          <p:nvPr/>
        </p:nvSpPr>
        <p:spPr bwMode="auto">
          <a:xfrm>
            <a:off x="12637738" y="6994136"/>
            <a:ext cx="410295" cy="403834"/>
          </a:xfrm>
          <a:custGeom>
            <a:avLst/>
            <a:gdLst>
              <a:gd name="T0" fmla="*/ 198195 w 59"/>
              <a:gd name="T1" fmla="*/ 119746 h 58"/>
              <a:gd name="T2" fmla="*/ 99097 w 59"/>
              <a:gd name="T3" fmla="*/ 198437 h 58"/>
              <a:gd name="T4" fmla="*/ 30754 w 59"/>
              <a:gd name="T5" fmla="*/ 171066 h 58"/>
              <a:gd name="T6" fmla="*/ 17086 w 59"/>
              <a:gd name="T7" fmla="*/ 188173 h 58"/>
              <a:gd name="T8" fmla="*/ 10251 w 59"/>
              <a:gd name="T9" fmla="*/ 188173 h 58"/>
              <a:gd name="T10" fmla="*/ 0 w 59"/>
              <a:gd name="T11" fmla="*/ 181330 h 58"/>
              <a:gd name="T12" fmla="*/ 0 w 59"/>
              <a:gd name="T13" fmla="*/ 123168 h 58"/>
              <a:gd name="T14" fmla="*/ 10251 w 59"/>
              <a:gd name="T15" fmla="*/ 116325 h 58"/>
              <a:gd name="T16" fmla="*/ 68343 w 59"/>
              <a:gd name="T17" fmla="*/ 116325 h 58"/>
              <a:gd name="T18" fmla="*/ 75177 w 59"/>
              <a:gd name="T19" fmla="*/ 123168 h 58"/>
              <a:gd name="T20" fmla="*/ 75177 w 59"/>
              <a:gd name="T21" fmla="*/ 130010 h 58"/>
              <a:gd name="T22" fmla="*/ 54674 w 59"/>
              <a:gd name="T23" fmla="*/ 147117 h 58"/>
              <a:gd name="T24" fmla="*/ 102515 w 59"/>
              <a:gd name="T25" fmla="*/ 164224 h 58"/>
              <a:gd name="T26" fmla="*/ 157189 w 59"/>
              <a:gd name="T27" fmla="*/ 133432 h 58"/>
              <a:gd name="T28" fmla="*/ 164023 w 59"/>
              <a:gd name="T29" fmla="*/ 116325 h 58"/>
              <a:gd name="T30" fmla="*/ 167440 w 59"/>
              <a:gd name="T31" fmla="*/ 116325 h 58"/>
              <a:gd name="T32" fmla="*/ 194778 w 59"/>
              <a:gd name="T33" fmla="*/ 116325 h 58"/>
              <a:gd name="T34" fmla="*/ 198195 w 59"/>
              <a:gd name="T35" fmla="*/ 119746 h 58"/>
              <a:gd name="T36" fmla="*/ 198195 w 59"/>
              <a:gd name="T37" fmla="*/ 119746 h 58"/>
              <a:gd name="T38" fmla="*/ 201612 w 59"/>
              <a:gd name="T39" fmla="*/ 71848 h 58"/>
              <a:gd name="T40" fmla="*/ 191361 w 59"/>
              <a:gd name="T41" fmla="*/ 82112 h 58"/>
              <a:gd name="T42" fmla="*/ 133269 w 59"/>
              <a:gd name="T43" fmla="*/ 82112 h 58"/>
              <a:gd name="T44" fmla="*/ 126435 w 59"/>
              <a:gd name="T45" fmla="*/ 71848 h 58"/>
              <a:gd name="T46" fmla="*/ 129852 w 59"/>
              <a:gd name="T47" fmla="*/ 68427 h 58"/>
              <a:gd name="T48" fmla="*/ 146938 w 59"/>
              <a:gd name="T49" fmla="*/ 47899 h 58"/>
              <a:gd name="T50" fmla="*/ 102515 w 59"/>
              <a:gd name="T51" fmla="*/ 30792 h 58"/>
              <a:gd name="T52" fmla="*/ 44423 w 59"/>
              <a:gd name="T53" fmla="*/ 65005 h 58"/>
              <a:gd name="T54" fmla="*/ 37589 w 59"/>
              <a:gd name="T55" fmla="*/ 78691 h 58"/>
              <a:gd name="T56" fmla="*/ 34172 w 59"/>
              <a:gd name="T57" fmla="*/ 82112 h 58"/>
              <a:gd name="T58" fmla="*/ 6834 w 59"/>
              <a:gd name="T59" fmla="*/ 82112 h 58"/>
              <a:gd name="T60" fmla="*/ 3417 w 59"/>
              <a:gd name="T61" fmla="*/ 78691 h 58"/>
              <a:gd name="T62" fmla="*/ 3417 w 59"/>
              <a:gd name="T63" fmla="*/ 75269 h 58"/>
              <a:gd name="T64" fmla="*/ 102515 w 59"/>
              <a:gd name="T65" fmla="*/ 0 h 58"/>
              <a:gd name="T66" fmla="*/ 170858 w 59"/>
              <a:gd name="T67" fmla="*/ 27371 h 58"/>
              <a:gd name="T68" fmla="*/ 187943 w 59"/>
              <a:gd name="T69" fmla="*/ 10264 h 58"/>
              <a:gd name="T70" fmla="*/ 191361 w 59"/>
              <a:gd name="T71" fmla="*/ 6843 h 58"/>
              <a:gd name="T72" fmla="*/ 201612 w 59"/>
              <a:gd name="T73" fmla="*/ 13685 h 58"/>
              <a:gd name="T74" fmla="*/ 201612 w 59"/>
              <a:gd name="T75" fmla="*/ 71848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240">
            <a:extLst>
              <a:ext uri="{FF2B5EF4-FFF2-40B4-BE49-F238E27FC236}">
                <a16:creationId xmlns:a16="http://schemas.microsoft.com/office/drawing/2014/main" id="{DAF71C80-F7D4-43D2-9D6B-2D278714E3A1}"/>
              </a:ext>
            </a:extLst>
          </p:cNvPr>
          <p:cNvSpPr>
            <a:spLocks/>
          </p:cNvSpPr>
          <p:nvPr/>
        </p:nvSpPr>
        <p:spPr bwMode="auto">
          <a:xfrm>
            <a:off x="13785792" y="6994136"/>
            <a:ext cx="413527" cy="403834"/>
          </a:xfrm>
          <a:custGeom>
            <a:avLst/>
            <a:gdLst>
              <a:gd name="T0" fmla="*/ 203200 w 59"/>
              <a:gd name="T1" fmla="*/ 71848 h 58"/>
              <a:gd name="T2" fmla="*/ 192868 w 59"/>
              <a:gd name="T3" fmla="*/ 82112 h 58"/>
              <a:gd name="T4" fmla="*/ 134319 w 59"/>
              <a:gd name="T5" fmla="*/ 82112 h 58"/>
              <a:gd name="T6" fmla="*/ 127431 w 59"/>
              <a:gd name="T7" fmla="*/ 75269 h 58"/>
              <a:gd name="T8" fmla="*/ 130875 w 59"/>
              <a:gd name="T9" fmla="*/ 68427 h 58"/>
              <a:gd name="T10" fmla="*/ 148095 w 59"/>
              <a:gd name="T11" fmla="*/ 47899 h 58"/>
              <a:gd name="T12" fmla="*/ 103322 w 59"/>
              <a:gd name="T13" fmla="*/ 30792 h 58"/>
              <a:gd name="T14" fmla="*/ 34441 w 59"/>
              <a:gd name="T15" fmla="*/ 99219 h 58"/>
              <a:gd name="T16" fmla="*/ 103322 w 59"/>
              <a:gd name="T17" fmla="*/ 164224 h 58"/>
              <a:gd name="T18" fmla="*/ 154983 w 59"/>
              <a:gd name="T19" fmla="*/ 140274 h 58"/>
              <a:gd name="T20" fmla="*/ 158427 w 59"/>
              <a:gd name="T21" fmla="*/ 136853 h 58"/>
              <a:gd name="T22" fmla="*/ 161871 w 59"/>
              <a:gd name="T23" fmla="*/ 136853 h 58"/>
              <a:gd name="T24" fmla="*/ 179092 w 59"/>
              <a:gd name="T25" fmla="*/ 157381 h 58"/>
              <a:gd name="T26" fmla="*/ 179092 w 59"/>
              <a:gd name="T27" fmla="*/ 160802 h 58"/>
              <a:gd name="T28" fmla="*/ 103322 w 59"/>
              <a:gd name="T29" fmla="*/ 198437 h 58"/>
              <a:gd name="T30" fmla="*/ 0 w 59"/>
              <a:gd name="T31" fmla="*/ 99219 h 58"/>
              <a:gd name="T32" fmla="*/ 103322 w 59"/>
              <a:gd name="T33" fmla="*/ 0 h 58"/>
              <a:gd name="T34" fmla="*/ 172203 w 59"/>
              <a:gd name="T35" fmla="*/ 27371 h 58"/>
              <a:gd name="T36" fmla="*/ 189424 w 59"/>
              <a:gd name="T37" fmla="*/ 10264 h 58"/>
              <a:gd name="T38" fmla="*/ 196312 w 59"/>
              <a:gd name="T39" fmla="*/ 6843 h 58"/>
              <a:gd name="T40" fmla="*/ 203200 w 59"/>
              <a:gd name="T41" fmla="*/ 13685 h 58"/>
              <a:gd name="T42" fmla="*/ 203200 w 59"/>
              <a:gd name="T43" fmla="*/ 7184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58">
                <a:moveTo>
                  <a:pt x="59" y="21"/>
                </a:moveTo>
                <a:cubicBezTo>
                  <a:pt x="59" y="23"/>
                  <a:pt x="58" y="24"/>
                  <a:pt x="56" y="24"/>
                </a:cubicBezTo>
                <a:cubicBezTo>
                  <a:pt x="39" y="24"/>
                  <a:pt x="39" y="24"/>
                  <a:pt x="39" y="24"/>
                </a:cubicBezTo>
                <a:cubicBezTo>
                  <a:pt x="38" y="24"/>
                  <a:pt x="37" y="23"/>
                  <a:pt x="37" y="22"/>
                </a:cubicBezTo>
                <a:cubicBezTo>
                  <a:pt x="37" y="21"/>
                  <a:pt x="37" y="20"/>
                  <a:pt x="38" y="20"/>
                </a:cubicBezTo>
                <a:cubicBezTo>
                  <a:pt x="43" y="14"/>
                  <a:pt x="43" y="14"/>
                  <a:pt x="43" y="14"/>
                </a:cubicBezTo>
                <a:cubicBezTo>
                  <a:pt x="39" y="11"/>
                  <a:pt x="35" y="9"/>
                  <a:pt x="30" y="9"/>
                </a:cubicBezTo>
                <a:cubicBezTo>
                  <a:pt x="19" y="9"/>
                  <a:pt x="10" y="18"/>
                  <a:pt x="10" y="29"/>
                </a:cubicBezTo>
                <a:cubicBezTo>
                  <a:pt x="10" y="39"/>
                  <a:pt x="19" y="48"/>
                  <a:pt x="30" y="48"/>
                </a:cubicBezTo>
                <a:cubicBezTo>
                  <a:pt x="36" y="48"/>
                  <a:pt x="41" y="45"/>
                  <a:pt x="45" y="41"/>
                </a:cubicBezTo>
                <a:cubicBezTo>
                  <a:pt x="45" y="40"/>
                  <a:pt x="45" y="40"/>
                  <a:pt x="46" y="40"/>
                </a:cubicBezTo>
                <a:cubicBezTo>
                  <a:pt x="46" y="40"/>
                  <a:pt x="46" y="40"/>
                  <a:pt x="47" y="40"/>
                </a:cubicBezTo>
                <a:cubicBezTo>
                  <a:pt x="52" y="46"/>
                  <a:pt x="52" y="46"/>
                  <a:pt x="52" y="46"/>
                </a:cubicBezTo>
                <a:cubicBezTo>
                  <a:pt x="52" y="46"/>
                  <a:pt x="52" y="47"/>
                  <a:pt x="52" y="47"/>
                </a:cubicBezTo>
                <a:cubicBezTo>
                  <a:pt x="46" y="54"/>
                  <a:pt x="38" y="58"/>
                  <a:pt x="30" y="58"/>
                </a:cubicBezTo>
                <a:cubicBezTo>
                  <a:pt x="14" y="58"/>
                  <a:pt x="0" y="45"/>
                  <a:pt x="0" y="29"/>
                </a:cubicBezTo>
                <a:cubicBezTo>
                  <a:pt x="0" y="13"/>
                  <a:pt x="14" y="0"/>
                  <a:pt x="30" y="0"/>
                </a:cubicBezTo>
                <a:cubicBezTo>
                  <a:pt x="37" y="0"/>
                  <a:pt x="44" y="3"/>
                  <a:pt x="50" y="8"/>
                </a:cubicBezTo>
                <a:cubicBezTo>
                  <a:pt x="55" y="3"/>
                  <a:pt x="55" y="3"/>
                  <a:pt x="55" y="3"/>
                </a:cubicBezTo>
                <a:cubicBezTo>
                  <a:pt x="55" y="2"/>
                  <a:pt x="56" y="2"/>
                  <a:pt x="57" y="2"/>
                </a:cubicBezTo>
                <a:cubicBezTo>
                  <a:pt x="58" y="3"/>
                  <a:pt x="59" y="3"/>
                  <a:pt x="59" y="4"/>
                </a:cubicBez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48">
            <a:extLst>
              <a:ext uri="{FF2B5EF4-FFF2-40B4-BE49-F238E27FC236}">
                <a16:creationId xmlns:a16="http://schemas.microsoft.com/office/drawing/2014/main" id="{12907673-0FB3-4CB3-9405-65368D11B25D}"/>
              </a:ext>
            </a:extLst>
          </p:cNvPr>
          <p:cNvSpPr>
            <a:spLocks noEditPoints="1"/>
          </p:cNvSpPr>
          <p:nvPr/>
        </p:nvSpPr>
        <p:spPr bwMode="auto">
          <a:xfrm>
            <a:off x="9989297" y="4955698"/>
            <a:ext cx="446517" cy="364083"/>
          </a:xfrm>
          <a:custGeom>
            <a:avLst/>
            <a:gdLst>
              <a:gd name="T0" fmla="*/ 82550 w 60"/>
              <a:gd name="T1" fmla="*/ 168275 h 49"/>
              <a:gd name="T2" fmla="*/ 37835 w 60"/>
              <a:gd name="T3" fmla="*/ 168275 h 49"/>
              <a:gd name="T4" fmla="*/ 0 w 60"/>
              <a:gd name="T5" fmla="*/ 130499 h 49"/>
              <a:gd name="T6" fmla="*/ 0 w 60"/>
              <a:gd name="T7" fmla="*/ 37776 h 49"/>
              <a:gd name="T8" fmla="*/ 37835 w 60"/>
              <a:gd name="T9" fmla="*/ 0 h 49"/>
              <a:gd name="T10" fmla="*/ 82550 w 60"/>
              <a:gd name="T11" fmla="*/ 0 h 49"/>
              <a:gd name="T12" fmla="*/ 85990 w 60"/>
              <a:gd name="T13" fmla="*/ 6868 h 49"/>
              <a:gd name="T14" fmla="*/ 82550 w 60"/>
              <a:gd name="T15" fmla="*/ 17171 h 49"/>
              <a:gd name="T16" fmla="*/ 37835 w 60"/>
              <a:gd name="T17" fmla="*/ 17171 h 49"/>
              <a:gd name="T18" fmla="*/ 17198 w 60"/>
              <a:gd name="T19" fmla="*/ 37776 h 49"/>
              <a:gd name="T20" fmla="*/ 17198 w 60"/>
              <a:gd name="T21" fmla="*/ 130499 h 49"/>
              <a:gd name="T22" fmla="*/ 37835 w 60"/>
              <a:gd name="T23" fmla="*/ 151104 h 49"/>
              <a:gd name="T24" fmla="*/ 75671 w 60"/>
              <a:gd name="T25" fmla="*/ 151104 h 49"/>
              <a:gd name="T26" fmla="*/ 85990 w 60"/>
              <a:gd name="T27" fmla="*/ 154538 h 49"/>
              <a:gd name="T28" fmla="*/ 82550 w 60"/>
              <a:gd name="T29" fmla="*/ 168275 h 49"/>
              <a:gd name="T30" fmla="*/ 202935 w 60"/>
              <a:gd name="T31" fmla="*/ 89289 h 49"/>
              <a:gd name="T32" fmla="*/ 134144 w 60"/>
              <a:gd name="T33" fmla="*/ 161407 h 49"/>
              <a:gd name="T34" fmla="*/ 127265 w 60"/>
              <a:gd name="T35" fmla="*/ 164841 h 49"/>
              <a:gd name="T36" fmla="*/ 116946 w 60"/>
              <a:gd name="T37" fmla="*/ 154538 h 49"/>
              <a:gd name="T38" fmla="*/ 116946 w 60"/>
              <a:gd name="T39" fmla="*/ 116762 h 49"/>
              <a:gd name="T40" fmla="*/ 58473 w 60"/>
              <a:gd name="T41" fmla="*/ 116762 h 49"/>
              <a:gd name="T42" fmla="*/ 51594 w 60"/>
              <a:gd name="T43" fmla="*/ 109894 h 49"/>
              <a:gd name="T44" fmla="*/ 51594 w 60"/>
              <a:gd name="T45" fmla="*/ 58381 h 49"/>
              <a:gd name="T46" fmla="*/ 58473 w 60"/>
              <a:gd name="T47" fmla="*/ 51513 h 49"/>
              <a:gd name="T48" fmla="*/ 116946 w 60"/>
              <a:gd name="T49" fmla="*/ 51513 h 49"/>
              <a:gd name="T50" fmla="*/ 116946 w 60"/>
              <a:gd name="T51" fmla="*/ 13737 h 49"/>
              <a:gd name="T52" fmla="*/ 127265 w 60"/>
              <a:gd name="T53" fmla="*/ 6868 h 49"/>
              <a:gd name="T54" fmla="*/ 134144 w 60"/>
              <a:gd name="T55" fmla="*/ 6868 h 49"/>
              <a:gd name="T56" fmla="*/ 202935 w 60"/>
              <a:gd name="T57" fmla="*/ 78986 h 49"/>
              <a:gd name="T58" fmla="*/ 206375 w 60"/>
              <a:gd name="T59" fmla="*/ 85855 h 49"/>
              <a:gd name="T60" fmla="*/ 202935 w 60"/>
              <a:gd name="T61" fmla="*/ 89289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0">
            <a:extLst>
              <a:ext uri="{FF2B5EF4-FFF2-40B4-BE49-F238E27FC236}">
                <a16:creationId xmlns:a16="http://schemas.microsoft.com/office/drawing/2014/main" id="{A18F4079-C43F-427E-8E47-AF840E4CB5C2}"/>
              </a:ext>
            </a:extLst>
          </p:cNvPr>
          <p:cNvSpPr>
            <a:spLocks/>
          </p:cNvSpPr>
          <p:nvPr/>
        </p:nvSpPr>
        <p:spPr bwMode="auto">
          <a:xfrm>
            <a:off x="2460433" y="2931404"/>
            <a:ext cx="452705" cy="455516"/>
          </a:xfrm>
          <a:custGeom>
            <a:avLst/>
            <a:gdLst>
              <a:gd name="T0" fmla="*/ 255588 w 161"/>
              <a:gd name="T1" fmla="*/ 223838 h 162"/>
              <a:gd name="T2" fmla="*/ 153988 w 161"/>
              <a:gd name="T3" fmla="*/ 120650 h 162"/>
              <a:gd name="T4" fmla="*/ 236538 w 161"/>
              <a:gd name="T5" fmla="*/ 79375 h 162"/>
              <a:gd name="T6" fmla="*/ 0 w 161"/>
              <a:gd name="T7" fmla="*/ 0 h 162"/>
              <a:gd name="T8" fmla="*/ 79375 w 161"/>
              <a:gd name="T9" fmla="*/ 238125 h 162"/>
              <a:gd name="T10" fmla="*/ 120650 w 161"/>
              <a:gd name="T11" fmla="*/ 157163 h 162"/>
              <a:gd name="T12" fmla="*/ 220663 w 161"/>
              <a:gd name="T13" fmla="*/ 257175 h 162"/>
              <a:gd name="T14" fmla="*/ 255588 w 161"/>
              <a:gd name="T15" fmla="*/ 223838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 h="162">
                <a:moveTo>
                  <a:pt x="161" y="141"/>
                </a:moveTo>
                <a:lnTo>
                  <a:pt x="97" y="76"/>
                </a:lnTo>
                <a:lnTo>
                  <a:pt x="149" y="50"/>
                </a:lnTo>
                <a:lnTo>
                  <a:pt x="0" y="0"/>
                </a:lnTo>
                <a:lnTo>
                  <a:pt x="50" y="150"/>
                </a:lnTo>
                <a:lnTo>
                  <a:pt x="76" y="99"/>
                </a:lnTo>
                <a:lnTo>
                  <a:pt x="139" y="162"/>
                </a:lnTo>
                <a:lnTo>
                  <a:pt x="16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6">
            <a:extLst>
              <a:ext uri="{FF2B5EF4-FFF2-40B4-BE49-F238E27FC236}">
                <a16:creationId xmlns:a16="http://schemas.microsoft.com/office/drawing/2014/main" id="{F2F0A208-FF0F-4C10-B161-889C4913E0CC}"/>
              </a:ext>
            </a:extLst>
          </p:cNvPr>
          <p:cNvSpPr>
            <a:spLocks/>
          </p:cNvSpPr>
          <p:nvPr/>
        </p:nvSpPr>
        <p:spPr bwMode="auto">
          <a:xfrm>
            <a:off x="3668032" y="2839291"/>
            <a:ext cx="636341" cy="639743"/>
          </a:xfrm>
          <a:custGeom>
            <a:avLst/>
            <a:gdLst>
              <a:gd name="T0" fmla="*/ 296863 w 187"/>
              <a:gd name="T1" fmla="*/ 149225 h 188"/>
              <a:gd name="T2" fmla="*/ 222250 w 187"/>
              <a:gd name="T3" fmla="*/ 92075 h 188"/>
              <a:gd name="T4" fmla="*/ 222250 w 187"/>
              <a:gd name="T5" fmla="*/ 131763 h 188"/>
              <a:gd name="T6" fmla="*/ 166688 w 187"/>
              <a:gd name="T7" fmla="*/ 131763 h 188"/>
              <a:gd name="T8" fmla="*/ 166688 w 187"/>
              <a:gd name="T9" fmla="*/ 74613 h 188"/>
              <a:gd name="T10" fmla="*/ 204788 w 187"/>
              <a:gd name="T11" fmla="*/ 74613 h 188"/>
              <a:gd name="T12" fmla="*/ 149225 w 187"/>
              <a:gd name="T13" fmla="*/ 0 h 188"/>
              <a:gd name="T14" fmla="*/ 95250 w 187"/>
              <a:gd name="T15" fmla="*/ 74613 h 188"/>
              <a:gd name="T16" fmla="*/ 130175 w 187"/>
              <a:gd name="T17" fmla="*/ 74613 h 188"/>
              <a:gd name="T18" fmla="*/ 130175 w 187"/>
              <a:gd name="T19" fmla="*/ 131763 h 188"/>
              <a:gd name="T20" fmla="*/ 74613 w 187"/>
              <a:gd name="T21" fmla="*/ 131763 h 188"/>
              <a:gd name="T22" fmla="*/ 74613 w 187"/>
              <a:gd name="T23" fmla="*/ 92075 h 188"/>
              <a:gd name="T24" fmla="*/ 0 w 187"/>
              <a:gd name="T25" fmla="*/ 149225 h 188"/>
              <a:gd name="T26" fmla="*/ 74613 w 187"/>
              <a:gd name="T27" fmla="*/ 204788 h 188"/>
              <a:gd name="T28" fmla="*/ 74613 w 187"/>
              <a:gd name="T29" fmla="*/ 166688 h 188"/>
              <a:gd name="T30" fmla="*/ 130175 w 187"/>
              <a:gd name="T31" fmla="*/ 166688 h 188"/>
              <a:gd name="T32" fmla="*/ 130175 w 187"/>
              <a:gd name="T33" fmla="*/ 223838 h 188"/>
              <a:gd name="T34" fmla="*/ 95250 w 187"/>
              <a:gd name="T35" fmla="*/ 223838 h 188"/>
              <a:gd name="T36" fmla="*/ 149225 w 187"/>
              <a:gd name="T37" fmla="*/ 298450 h 188"/>
              <a:gd name="T38" fmla="*/ 204788 w 187"/>
              <a:gd name="T39" fmla="*/ 223838 h 188"/>
              <a:gd name="T40" fmla="*/ 166688 w 187"/>
              <a:gd name="T41" fmla="*/ 223838 h 188"/>
              <a:gd name="T42" fmla="*/ 166688 w 187"/>
              <a:gd name="T43" fmla="*/ 166688 h 188"/>
              <a:gd name="T44" fmla="*/ 222250 w 187"/>
              <a:gd name="T45" fmla="*/ 166688 h 188"/>
              <a:gd name="T46" fmla="*/ 222250 w 187"/>
              <a:gd name="T47" fmla="*/ 204788 h 188"/>
              <a:gd name="T48" fmla="*/ 296863 w 187"/>
              <a:gd name="T49" fmla="*/ 149225 h 1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188">
                <a:moveTo>
                  <a:pt x="187" y="94"/>
                </a:moveTo>
                <a:lnTo>
                  <a:pt x="140" y="58"/>
                </a:lnTo>
                <a:lnTo>
                  <a:pt x="140" y="83"/>
                </a:lnTo>
                <a:lnTo>
                  <a:pt x="105" y="83"/>
                </a:lnTo>
                <a:lnTo>
                  <a:pt x="105" y="47"/>
                </a:lnTo>
                <a:lnTo>
                  <a:pt x="129" y="47"/>
                </a:lnTo>
                <a:lnTo>
                  <a:pt x="94" y="0"/>
                </a:lnTo>
                <a:lnTo>
                  <a:pt x="60" y="47"/>
                </a:lnTo>
                <a:lnTo>
                  <a:pt x="82" y="47"/>
                </a:lnTo>
                <a:lnTo>
                  <a:pt x="82" y="83"/>
                </a:lnTo>
                <a:lnTo>
                  <a:pt x="47" y="83"/>
                </a:lnTo>
                <a:lnTo>
                  <a:pt x="47" y="58"/>
                </a:lnTo>
                <a:lnTo>
                  <a:pt x="0" y="94"/>
                </a:lnTo>
                <a:lnTo>
                  <a:pt x="47" y="129"/>
                </a:lnTo>
                <a:lnTo>
                  <a:pt x="47" y="105"/>
                </a:lnTo>
                <a:lnTo>
                  <a:pt x="82" y="105"/>
                </a:lnTo>
                <a:lnTo>
                  <a:pt x="82" y="141"/>
                </a:lnTo>
                <a:lnTo>
                  <a:pt x="60" y="141"/>
                </a:lnTo>
                <a:lnTo>
                  <a:pt x="94" y="188"/>
                </a:lnTo>
                <a:lnTo>
                  <a:pt x="129" y="141"/>
                </a:lnTo>
                <a:lnTo>
                  <a:pt x="105" y="141"/>
                </a:lnTo>
                <a:lnTo>
                  <a:pt x="105" y="105"/>
                </a:lnTo>
                <a:lnTo>
                  <a:pt x="140" y="105"/>
                </a:lnTo>
                <a:lnTo>
                  <a:pt x="140" y="129"/>
                </a:lnTo>
                <a:lnTo>
                  <a:pt x="187"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4">
            <a:extLst>
              <a:ext uri="{FF2B5EF4-FFF2-40B4-BE49-F238E27FC236}">
                <a16:creationId xmlns:a16="http://schemas.microsoft.com/office/drawing/2014/main" id="{5E742D4C-CBFA-4C24-AD47-25D270296930}"/>
              </a:ext>
            </a:extLst>
          </p:cNvPr>
          <p:cNvSpPr>
            <a:spLocks noChangeArrowheads="1"/>
          </p:cNvSpPr>
          <p:nvPr/>
        </p:nvSpPr>
        <p:spPr bwMode="auto">
          <a:xfrm>
            <a:off x="6237677" y="4918981"/>
            <a:ext cx="551822" cy="437517"/>
          </a:xfrm>
          <a:custGeom>
            <a:avLst/>
            <a:gdLst>
              <a:gd name="T0" fmla="*/ 167004 w 498"/>
              <a:gd name="T1" fmla="*/ 151727 h 391"/>
              <a:gd name="T2" fmla="*/ 167004 w 498"/>
              <a:gd name="T3" fmla="*/ 151727 h 391"/>
              <a:gd name="T4" fmla="*/ 23794 w 498"/>
              <a:gd name="T5" fmla="*/ 151727 h 391"/>
              <a:gd name="T6" fmla="*/ 23794 w 498"/>
              <a:gd name="T7" fmla="*/ 52226 h 391"/>
              <a:gd name="T8" fmla="*/ 52077 w 498"/>
              <a:gd name="T9" fmla="*/ 52226 h 391"/>
              <a:gd name="T10" fmla="*/ 75870 w 498"/>
              <a:gd name="T11" fmla="*/ 31966 h 391"/>
              <a:gd name="T12" fmla="*/ 12121 w 498"/>
              <a:gd name="T13" fmla="*/ 31966 h 391"/>
              <a:gd name="T14" fmla="*/ 0 w 498"/>
              <a:gd name="T15" fmla="*/ 40070 h 391"/>
              <a:gd name="T16" fmla="*/ 0 w 498"/>
              <a:gd name="T17" fmla="*/ 163433 h 391"/>
              <a:gd name="T18" fmla="*/ 12121 w 498"/>
              <a:gd name="T19" fmla="*/ 175589 h 391"/>
              <a:gd name="T20" fmla="*/ 179125 w 498"/>
              <a:gd name="T21" fmla="*/ 175589 h 391"/>
              <a:gd name="T22" fmla="*/ 191247 w 498"/>
              <a:gd name="T23" fmla="*/ 163433 h 391"/>
              <a:gd name="T24" fmla="*/ 191247 w 498"/>
              <a:gd name="T25" fmla="*/ 123813 h 391"/>
              <a:gd name="T26" fmla="*/ 167004 w 498"/>
              <a:gd name="T27" fmla="*/ 139571 h 391"/>
              <a:gd name="T28" fmla="*/ 167004 w 498"/>
              <a:gd name="T29" fmla="*/ 151727 h 391"/>
              <a:gd name="T30" fmla="*/ 147251 w 498"/>
              <a:gd name="T31" fmla="*/ 76088 h 391"/>
              <a:gd name="T32" fmla="*/ 147251 w 498"/>
              <a:gd name="T33" fmla="*/ 76088 h 391"/>
              <a:gd name="T34" fmla="*/ 147251 w 498"/>
              <a:gd name="T35" fmla="*/ 115708 h 391"/>
              <a:gd name="T36" fmla="*/ 223121 w 498"/>
              <a:gd name="T37" fmla="*/ 56278 h 391"/>
              <a:gd name="T38" fmla="*/ 147251 w 498"/>
              <a:gd name="T39" fmla="*/ 0 h 391"/>
              <a:gd name="T40" fmla="*/ 147251 w 498"/>
              <a:gd name="T41" fmla="*/ 36018 h 391"/>
              <a:gd name="T42" fmla="*/ 59708 w 498"/>
              <a:gd name="T43" fmla="*/ 123813 h 391"/>
              <a:gd name="T44" fmla="*/ 147251 w 498"/>
              <a:gd name="T45" fmla="*/ 76088 h 3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91" name="Freeform 88">
            <a:extLst>
              <a:ext uri="{FF2B5EF4-FFF2-40B4-BE49-F238E27FC236}">
                <a16:creationId xmlns:a16="http://schemas.microsoft.com/office/drawing/2014/main" id="{A763D61D-5BCF-400C-81D4-62BE2E442C51}"/>
              </a:ext>
            </a:extLst>
          </p:cNvPr>
          <p:cNvSpPr>
            <a:spLocks noChangeArrowheads="1"/>
          </p:cNvSpPr>
          <p:nvPr/>
        </p:nvSpPr>
        <p:spPr bwMode="auto">
          <a:xfrm>
            <a:off x="6740512" y="7026565"/>
            <a:ext cx="555762" cy="338976"/>
          </a:xfrm>
          <a:custGeom>
            <a:avLst/>
            <a:gdLst>
              <a:gd name="T0" fmla="*/ 83501 w 498"/>
              <a:gd name="T1" fmla="*/ 4054 h 303"/>
              <a:gd name="T2" fmla="*/ 83501 w 498"/>
              <a:gd name="T3" fmla="*/ 4054 h 303"/>
              <a:gd name="T4" fmla="*/ 71829 w 498"/>
              <a:gd name="T5" fmla="*/ 4054 h 303"/>
              <a:gd name="T6" fmla="*/ 0 w 498"/>
              <a:gd name="T7" fmla="*/ 68015 h 303"/>
              <a:gd name="T8" fmla="*/ 71829 w 498"/>
              <a:gd name="T9" fmla="*/ 131977 h 303"/>
              <a:gd name="T10" fmla="*/ 83501 w 498"/>
              <a:gd name="T11" fmla="*/ 131977 h 303"/>
              <a:gd name="T12" fmla="*/ 83501 w 498"/>
              <a:gd name="T13" fmla="*/ 119815 h 303"/>
              <a:gd name="T14" fmla="*/ 27834 w 498"/>
              <a:gd name="T15" fmla="*/ 68015 h 303"/>
              <a:gd name="T16" fmla="*/ 83501 w 498"/>
              <a:gd name="T17" fmla="*/ 20269 h 303"/>
              <a:gd name="T18" fmla="*/ 83501 w 498"/>
              <a:gd name="T19" fmla="*/ 4054 h 303"/>
              <a:gd name="T20" fmla="*/ 151290 w 498"/>
              <a:gd name="T21" fmla="*/ 4054 h 303"/>
              <a:gd name="T22" fmla="*/ 151290 w 498"/>
              <a:gd name="T23" fmla="*/ 4054 h 303"/>
              <a:gd name="T24" fmla="*/ 139618 w 498"/>
              <a:gd name="T25" fmla="*/ 4054 h 303"/>
              <a:gd name="T26" fmla="*/ 139618 w 498"/>
              <a:gd name="T27" fmla="*/ 20269 h 303"/>
              <a:gd name="T28" fmla="*/ 194836 w 498"/>
              <a:gd name="T29" fmla="*/ 68015 h 303"/>
              <a:gd name="T30" fmla="*/ 139618 w 498"/>
              <a:gd name="T31" fmla="*/ 119815 h 303"/>
              <a:gd name="T32" fmla="*/ 139618 w 498"/>
              <a:gd name="T33" fmla="*/ 131977 h 303"/>
              <a:gd name="T34" fmla="*/ 151290 w 498"/>
              <a:gd name="T35" fmla="*/ 131977 h 303"/>
              <a:gd name="T36" fmla="*/ 223119 w 498"/>
              <a:gd name="T37" fmla="*/ 68015 h 303"/>
              <a:gd name="T38" fmla="*/ 151290 w 498"/>
              <a:gd name="T39" fmla="*/ 4054 h 3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92" name="Freeform 128">
            <a:extLst>
              <a:ext uri="{FF2B5EF4-FFF2-40B4-BE49-F238E27FC236}">
                <a16:creationId xmlns:a16="http://schemas.microsoft.com/office/drawing/2014/main" id="{679D9BB8-8E13-4D06-86B5-379EC9EDC561}"/>
              </a:ext>
            </a:extLst>
          </p:cNvPr>
          <p:cNvSpPr>
            <a:spLocks noEditPoints="1"/>
          </p:cNvSpPr>
          <p:nvPr/>
        </p:nvSpPr>
        <p:spPr bwMode="auto">
          <a:xfrm>
            <a:off x="15513111" y="3946641"/>
            <a:ext cx="407065" cy="407065"/>
          </a:xfrm>
          <a:custGeom>
            <a:avLst/>
            <a:gdLst>
              <a:gd name="T0" fmla="*/ 200025 w 58"/>
              <a:gd name="T1" fmla="*/ 162089 h 58"/>
              <a:gd name="T2" fmla="*/ 162089 w 58"/>
              <a:gd name="T3" fmla="*/ 200025 h 58"/>
              <a:gd name="T4" fmla="*/ 37936 w 58"/>
              <a:gd name="T5" fmla="*/ 200025 h 58"/>
              <a:gd name="T6" fmla="*/ 0 w 58"/>
              <a:gd name="T7" fmla="*/ 162089 h 58"/>
              <a:gd name="T8" fmla="*/ 0 w 58"/>
              <a:gd name="T9" fmla="*/ 34487 h 58"/>
              <a:gd name="T10" fmla="*/ 37936 w 58"/>
              <a:gd name="T11" fmla="*/ 0 h 58"/>
              <a:gd name="T12" fmla="*/ 162089 w 58"/>
              <a:gd name="T13" fmla="*/ 0 h 58"/>
              <a:gd name="T14" fmla="*/ 200025 w 58"/>
              <a:gd name="T15" fmla="*/ 34487 h 58"/>
              <a:gd name="T16" fmla="*/ 200025 w 58"/>
              <a:gd name="T17" fmla="*/ 162089 h 58"/>
              <a:gd name="T18" fmla="*/ 165538 w 58"/>
              <a:gd name="T19" fmla="*/ 34487 h 58"/>
              <a:gd name="T20" fmla="*/ 162089 w 58"/>
              <a:gd name="T21" fmla="*/ 31038 h 58"/>
              <a:gd name="T22" fmla="*/ 37936 w 58"/>
              <a:gd name="T23" fmla="*/ 31038 h 58"/>
              <a:gd name="T24" fmla="*/ 31038 w 58"/>
              <a:gd name="T25" fmla="*/ 34487 h 58"/>
              <a:gd name="T26" fmla="*/ 31038 w 58"/>
              <a:gd name="T27" fmla="*/ 162089 h 58"/>
              <a:gd name="T28" fmla="*/ 37936 w 58"/>
              <a:gd name="T29" fmla="*/ 165538 h 58"/>
              <a:gd name="T30" fmla="*/ 162089 w 58"/>
              <a:gd name="T31" fmla="*/ 165538 h 58"/>
              <a:gd name="T32" fmla="*/ 165538 w 58"/>
              <a:gd name="T33" fmla="*/ 162089 h 58"/>
              <a:gd name="T34" fmla="*/ 165538 w 58"/>
              <a:gd name="T35" fmla="*/ 34487 h 58"/>
              <a:gd name="T36" fmla="*/ 137948 w 58"/>
              <a:gd name="T37" fmla="*/ 106910 h 58"/>
              <a:gd name="T38" fmla="*/ 79320 w 58"/>
              <a:gd name="T39" fmla="*/ 148294 h 58"/>
              <a:gd name="T40" fmla="*/ 72423 w 58"/>
              <a:gd name="T41" fmla="*/ 148294 h 58"/>
              <a:gd name="T42" fmla="*/ 65525 w 58"/>
              <a:gd name="T43" fmla="*/ 141397 h 58"/>
              <a:gd name="T44" fmla="*/ 65525 w 58"/>
              <a:gd name="T45" fmla="*/ 58628 h 58"/>
              <a:gd name="T46" fmla="*/ 72423 w 58"/>
              <a:gd name="T47" fmla="*/ 48282 h 58"/>
              <a:gd name="T48" fmla="*/ 79320 w 58"/>
              <a:gd name="T49" fmla="*/ 51731 h 58"/>
              <a:gd name="T50" fmla="*/ 137948 w 58"/>
              <a:gd name="T51" fmla="*/ 93115 h 58"/>
              <a:gd name="T52" fmla="*/ 141397 w 58"/>
              <a:gd name="T53" fmla="*/ 100013 h 58"/>
              <a:gd name="T54" fmla="*/ 137948 w 58"/>
              <a:gd name="T55" fmla="*/ 10691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8" y="10"/>
                </a:moveTo>
                <a:cubicBezTo>
                  <a:pt x="48" y="10"/>
                  <a:pt x="48" y="9"/>
                  <a:pt x="47" y="9"/>
                </a:cubicBezTo>
                <a:cubicBezTo>
                  <a:pt x="11" y="9"/>
                  <a:pt x="11" y="9"/>
                  <a:pt x="11" y="9"/>
                </a:cubicBezTo>
                <a:cubicBezTo>
                  <a:pt x="10" y="9"/>
                  <a:pt x="9" y="10"/>
                  <a:pt x="9" y="10"/>
                </a:cubicBezTo>
                <a:cubicBezTo>
                  <a:pt x="9" y="47"/>
                  <a:pt x="9" y="47"/>
                  <a:pt x="9" y="47"/>
                </a:cubicBezTo>
                <a:cubicBezTo>
                  <a:pt x="9" y="48"/>
                  <a:pt x="10" y="48"/>
                  <a:pt x="11" y="48"/>
                </a:cubicBezTo>
                <a:cubicBezTo>
                  <a:pt x="47" y="48"/>
                  <a:pt x="47" y="48"/>
                  <a:pt x="47" y="48"/>
                </a:cubicBezTo>
                <a:cubicBezTo>
                  <a:pt x="48" y="48"/>
                  <a:pt x="48" y="48"/>
                  <a:pt x="48" y="47"/>
                </a:cubicBezTo>
                <a:lnTo>
                  <a:pt x="48" y="10"/>
                </a:lnTo>
                <a:close/>
                <a:moveTo>
                  <a:pt x="40" y="31"/>
                </a:moveTo>
                <a:cubicBezTo>
                  <a:pt x="23" y="43"/>
                  <a:pt x="23" y="43"/>
                  <a:pt x="23" y="43"/>
                </a:cubicBezTo>
                <a:cubicBezTo>
                  <a:pt x="22" y="43"/>
                  <a:pt x="21" y="43"/>
                  <a:pt x="21" y="43"/>
                </a:cubicBezTo>
                <a:cubicBezTo>
                  <a:pt x="20" y="43"/>
                  <a:pt x="19" y="42"/>
                  <a:pt x="19" y="41"/>
                </a:cubicBezTo>
                <a:cubicBezTo>
                  <a:pt x="19" y="17"/>
                  <a:pt x="19" y="17"/>
                  <a:pt x="19" y="17"/>
                </a:cubicBezTo>
                <a:cubicBezTo>
                  <a:pt x="19" y="16"/>
                  <a:pt x="20" y="15"/>
                  <a:pt x="21" y="14"/>
                </a:cubicBezTo>
                <a:cubicBezTo>
                  <a:pt x="21" y="14"/>
                  <a:pt x="22" y="14"/>
                  <a:pt x="23" y="15"/>
                </a:cubicBezTo>
                <a:cubicBezTo>
                  <a:pt x="40" y="27"/>
                  <a:pt x="40" y="27"/>
                  <a:pt x="40" y="27"/>
                </a:cubicBezTo>
                <a:cubicBezTo>
                  <a:pt x="41" y="27"/>
                  <a:pt x="41" y="28"/>
                  <a:pt x="41" y="29"/>
                </a:cubicBezTo>
                <a:cubicBezTo>
                  <a:pt x="41" y="30"/>
                  <a:pt x="41" y="30"/>
                  <a:pt x="4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42">
            <a:extLst>
              <a:ext uri="{FF2B5EF4-FFF2-40B4-BE49-F238E27FC236}">
                <a16:creationId xmlns:a16="http://schemas.microsoft.com/office/drawing/2014/main" id="{850B1F44-1445-45D4-BBA9-1B541D061898}"/>
              </a:ext>
            </a:extLst>
          </p:cNvPr>
          <p:cNvSpPr>
            <a:spLocks/>
          </p:cNvSpPr>
          <p:nvPr/>
        </p:nvSpPr>
        <p:spPr bwMode="auto">
          <a:xfrm rot="10800000">
            <a:off x="18680244" y="4074130"/>
            <a:ext cx="275874" cy="152086"/>
          </a:xfrm>
          <a:custGeom>
            <a:avLst/>
            <a:gdLst>
              <a:gd name="T0" fmla="*/ 116946 w 36"/>
              <a:gd name="T1" fmla="*/ 68263 h 20"/>
              <a:gd name="T2" fmla="*/ 6879 w 36"/>
              <a:gd name="T3" fmla="*/ 68263 h 20"/>
              <a:gd name="T4" fmla="*/ 0 w 36"/>
              <a:gd name="T5" fmla="*/ 61437 h 20"/>
              <a:gd name="T6" fmla="*/ 0 w 36"/>
              <a:gd name="T7" fmla="*/ 58024 h 20"/>
              <a:gd name="T8" fmla="*/ 55033 w 36"/>
              <a:gd name="T9" fmla="*/ 3413 h 20"/>
              <a:gd name="T10" fmla="*/ 61913 w 36"/>
              <a:gd name="T11" fmla="*/ 0 h 20"/>
              <a:gd name="T12" fmla="*/ 68792 w 36"/>
              <a:gd name="T13" fmla="*/ 3413 h 20"/>
              <a:gd name="T14" fmla="*/ 123825 w 36"/>
              <a:gd name="T15" fmla="*/ 58024 h 20"/>
              <a:gd name="T16" fmla="*/ 123825 w 36"/>
              <a:gd name="T17" fmla="*/ 61437 h 20"/>
              <a:gd name="T18" fmla="*/ 116946 w 36"/>
              <a:gd name="T19" fmla="*/ 68263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0">
                <a:moveTo>
                  <a:pt x="34" y="20"/>
                </a:moveTo>
                <a:cubicBezTo>
                  <a:pt x="2" y="20"/>
                  <a:pt x="2" y="20"/>
                  <a:pt x="2" y="20"/>
                </a:cubicBezTo>
                <a:cubicBezTo>
                  <a:pt x="1" y="20"/>
                  <a:pt x="0" y="19"/>
                  <a:pt x="0" y="18"/>
                </a:cubicBezTo>
                <a:cubicBezTo>
                  <a:pt x="0" y="18"/>
                  <a:pt x="0" y="17"/>
                  <a:pt x="0" y="17"/>
                </a:cubicBezTo>
                <a:cubicBezTo>
                  <a:pt x="16" y="1"/>
                  <a:pt x="16" y="1"/>
                  <a:pt x="16" y="1"/>
                </a:cubicBezTo>
                <a:cubicBezTo>
                  <a:pt x="17" y="0"/>
                  <a:pt x="17" y="0"/>
                  <a:pt x="18" y="0"/>
                </a:cubicBezTo>
                <a:cubicBezTo>
                  <a:pt x="19" y="0"/>
                  <a:pt x="19" y="0"/>
                  <a:pt x="20" y="1"/>
                </a:cubicBezTo>
                <a:cubicBezTo>
                  <a:pt x="36" y="17"/>
                  <a:pt x="36" y="17"/>
                  <a:pt x="36" y="17"/>
                </a:cubicBezTo>
                <a:cubicBezTo>
                  <a:pt x="36" y="17"/>
                  <a:pt x="36" y="18"/>
                  <a:pt x="36" y="18"/>
                </a:cubicBezTo>
                <a:cubicBezTo>
                  <a:pt x="36" y="19"/>
                  <a:pt x="35" y="20"/>
                  <a:pt x="3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17">
            <a:extLst>
              <a:ext uri="{FF2B5EF4-FFF2-40B4-BE49-F238E27FC236}">
                <a16:creationId xmlns:a16="http://schemas.microsoft.com/office/drawing/2014/main" id="{7D42792E-DAC4-44D0-83F0-50178147314F}"/>
              </a:ext>
            </a:extLst>
          </p:cNvPr>
          <p:cNvSpPr>
            <a:spLocks noEditPoints="1"/>
          </p:cNvSpPr>
          <p:nvPr/>
        </p:nvSpPr>
        <p:spPr bwMode="auto">
          <a:xfrm rot="10800000">
            <a:off x="6320018" y="3995518"/>
            <a:ext cx="420886" cy="420884"/>
          </a:xfrm>
          <a:custGeom>
            <a:avLst/>
            <a:gdLst>
              <a:gd name="T0" fmla="*/ 92739 w 55"/>
              <a:gd name="T1" fmla="*/ 188912 h 55"/>
              <a:gd name="T2" fmla="*/ 0 w 55"/>
              <a:gd name="T3" fmla="*/ 92739 h 55"/>
              <a:gd name="T4" fmla="*/ 92739 w 55"/>
              <a:gd name="T5" fmla="*/ 0 h 55"/>
              <a:gd name="T6" fmla="*/ 188913 w 55"/>
              <a:gd name="T7" fmla="*/ 92739 h 55"/>
              <a:gd name="T8" fmla="*/ 92739 w 55"/>
              <a:gd name="T9" fmla="*/ 188912 h 55"/>
              <a:gd name="T10" fmla="*/ 154565 w 55"/>
              <a:gd name="T11" fmla="*/ 89304 h 55"/>
              <a:gd name="T12" fmla="*/ 109913 w 55"/>
              <a:gd name="T13" fmla="*/ 44652 h 55"/>
              <a:gd name="T14" fmla="*/ 99609 w 55"/>
              <a:gd name="T15" fmla="*/ 30913 h 55"/>
              <a:gd name="T16" fmla="*/ 92739 w 55"/>
              <a:gd name="T17" fmla="*/ 30913 h 55"/>
              <a:gd name="T18" fmla="*/ 89304 w 55"/>
              <a:gd name="T19" fmla="*/ 30913 h 55"/>
              <a:gd name="T20" fmla="*/ 75565 w 55"/>
              <a:gd name="T21" fmla="*/ 44652 h 55"/>
              <a:gd name="T22" fmla="*/ 30913 w 55"/>
              <a:gd name="T23" fmla="*/ 89304 h 55"/>
              <a:gd name="T24" fmla="*/ 30913 w 55"/>
              <a:gd name="T25" fmla="*/ 92739 h 55"/>
              <a:gd name="T26" fmla="*/ 30913 w 55"/>
              <a:gd name="T27" fmla="*/ 99608 h 55"/>
              <a:gd name="T28" fmla="*/ 44652 w 55"/>
              <a:gd name="T29" fmla="*/ 109912 h 55"/>
              <a:gd name="T30" fmla="*/ 48087 w 55"/>
              <a:gd name="T31" fmla="*/ 113347 h 55"/>
              <a:gd name="T32" fmla="*/ 54957 w 55"/>
              <a:gd name="T33" fmla="*/ 109912 h 55"/>
              <a:gd name="T34" fmla="*/ 79000 w 55"/>
              <a:gd name="T35" fmla="*/ 85869 h 55"/>
              <a:gd name="T36" fmla="*/ 79000 w 55"/>
              <a:gd name="T37" fmla="*/ 147695 h 55"/>
              <a:gd name="T38" fmla="*/ 85870 w 55"/>
              <a:gd name="T39" fmla="*/ 154564 h 55"/>
              <a:gd name="T40" fmla="*/ 99609 w 55"/>
              <a:gd name="T41" fmla="*/ 154564 h 55"/>
              <a:gd name="T42" fmla="*/ 109913 w 55"/>
              <a:gd name="T43" fmla="*/ 147695 h 55"/>
              <a:gd name="T44" fmla="*/ 109913 w 55"/>
              <a:gd name="T45" fmla="*/ 85869 h 55"/>
              <a:gd name="T46" fmla="*/ 133956 w 55"/>
              <a:gd name="T47" fmla="*/ 109912 h 55"/>
              <a:gd name="T48" fmla="*/ 137391 w 55"/>
              <a:gd name="T49" fmla="*/ 113347 h 55"/>
              <a:gd name="T50" fmla="*/ 144261 w 55"/>
              <a:gd name="T51" fmla="*/ 109912 h 55"/>
              <a:gd name="T52" fmla="*/ 154565 w 55"/>
              <a:gd name="T53" fmla="*/ 99608 h 55"/>
              <a:gd name="T54" fmla="*/ 158000 w 55"/>
              <a:gd name="T55" fmla="*/ 92739 h 55"/>
              <a:gd name="T56" fmla="*/ 154565 w 55"/>
              <a:gd name="T57" fmla="*/ 89304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6"/>
                </a:moveTo>
                <a:cubicBezTo>
                  <a:pt x="32" y="13"/>
                  <a:pt x="32" y="13"/>
                  <a:pt x="32" y="13"/>
                </a:cubicBezTo>
                <a:cubicBezTo>
                  <a:pt x="29" y="9"/>
                  <a:pt x="29" y="9"/>
                  <a:pt x="29" y="9"/>
                </a:cubicBezTo>
                <a:cubicBezTo>
                  <a:pt x="28" y="9"/>
                  <a:pt x="28" y="9"/>
                  <a:pt x="27" y="9"/>
                </a:cubicBezTo>
                <a:cubicBezTo>
                  <a:pt x="27" y="9"/>
                  <a:pt x="26" y="9"/>
                  <a:pt x="26" y="9"/>
                </a:cubicBezTo>
                <a:cubicBezTo>
                  <a:pt x="22" y="13"/>
                  <a:pt x="22" y="13"/>
                  <a:pt x="22" y="13"/>
                </a:cubicBezTo>
                <a:cubicBezTo>
                  <a:pt x="9" y="26"/>
                  <a:pt x="9" y="26"/>
                  <a:pt x="9" y="26"/>
                </a:cubicBezTo>
                <a:cubicBezTo>
                  <a:pt x="9" y="26"/>
                  <a:pt x="9" y="27"/>
                  <a:pt x="9" y="27"/>
                </a:cubicBezTo>
                <a:cubicBezTo>
                  <a:pt x="9" y="28"/>
                  <a:pt x="9" y="28"/>
                  <a:pt x="9" y="29"/>
                </a:cubicBezTo>
                <a:cubicBezTo>
                  <a:pt x="13" y="32"/>
                  <a:pt x="13" y="32"/>
                  <a:pt x="13" y="32"/>
                </a:cubicBezTo>
                <a:cubicBezTo>
                  <a:pt x="13" y="32"/>
                  <a:pt x="14" y="33"/>
                  <a:pt x="14" y="33"/>
                </a:cubicBezTo>
                <a:cubicBezTo>
                  <a:pt x="15" y="33"/>
                  <a:pt x="15" y="32"/>
                  <a:pt x="16" y="32"/>
                </a:cubicBezTo>
                <a:cubicBezTo>
                  <a:pt x="23" y="25"/>
                  <a:pt x="23" y="25"/>
                  <a:pt x="23" y="25"/>
                </a:cubicBezTo>
                <a:cubicBezTo>
                  <a:pt x="23" y="43"/>
                  <a:pt x="23" y="43"/>
                  <a:pt x="23" y="43"/>
                </a:cubicBezTo>
                <a:cubicBezTo>
                  <a:pt x="23" y="44"/>
                  <a:pt x="24" y="45"/>
                  <a:pt x="25" y="45"/>
                </a:cubicBezTo>
                <a:cubicBezTo>
                  <a:pt x="29" y="45"/>
                  <a:pt x="29" y="45"/>
                  <a:pt x="29" y="45"/>
                </a:cubicBezTo>
                <a:cubicBezTo>
                  <a:pt x="31" y="45"/>
                  <a:pt x="32" y="44"/>
                  <a:pt x="32" y="43"/>
                </a:cubicBezTo>
                <a:cubicBezTo>
                  <a:pt x="32" y="25"/>
                  <a:pt x="32" y="25"/>
                  <a:pt x="32" y="25"/>
                </a:cubicBezTo>
                <a:cubicBezTo>
                  <a:pt x="39" y="32"/>
                  <a:pt x="39" y="32"/>
                  <a:pt x="39" y="32"/>
                </a:cubicBezTo>
                <a:cubicBezTo>
                  <a:pt x="39" y="32"/>
                  <a:pt x="40" y="33"/>
                  <a:pt x="40" y="33"/>
                </a:cubicBezTo>
                <a:cubicBezTo>
                  <a:pt x="41" y="33"/>
                  <a:pt x="41" y="32"/>
                  <a:pt x="42" y="32"/>
                </a:cubicBezTo>
                <a:cubicBezTo>
                  <a:pt x="45" y="29"/>
                  <a:pt x="45" y="29"/>
                  <a:pt x="45" y="29"/>
                </a:cubicBezTo>
                <a:cubicBezTo>
                  <a:pt x="45" y="28"/>
                  <a:pt x="46" y="28"/>
                  <a:pt x="46" y="27"/>
                </a:cubicBezTo>
                <a:cubicBezTo>
                  <a:pt x="46" y="27"/>
                  <a:pt x="45" y="26"/>
                  <a:pt x="45"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5" name="Freeform 31">
            <a:extLst>
              <a:ext uri="{FF2B5EF4-FFF2-40B4-BE49-F238E27FC236}">
                <a16:creationId xmlns:a16="http://schemas.microsoft.com/office/drawing/2014/main" id="{73DFB44B-CC27-4B1A-8D2C-27E64EDF62FD}"/>
              </a:ext>
            </a:extLst>
          </p:cNvPr>
          <p:cNvSpPr>
            <a:spLocks noEditPoints="1"/>
          </p:cNvSpPr>
          <p:nvPr/>
        </p:nvSpPr>
        <p:spPr bwMode="auto">
          <a:xfrm>
            <a:off x="9178857" y="6992521"/>
            <a:ext cx="403836" cy="407065"/>
          </a:xfrm>
          <a:custGeom>
            <a:avLst/>
            <a:gdLst>
              <a:gd name="T0" fmla="*/ 99219 w 58"/>
              <a:gd name="T1" fmla="*/ 200025 h 58"/>
              <a:gd name="T2" fmla="*/ 0 w 58"/>
              <a:gd name="T3" fmla="*/ 100013 h 58"/>
              <a:gd name="T4" fmla="*/ 99219 w 58"/>
              <a:gd name="T5" fmla="*/ 0 h 58"/>
              <a:gd name="T6" fmla="*/ 198438 w 58"/>
              <a:gd name="T7" fmla="*/ 100013 h 58"/>
              <a:gd name="T8" fmla="*/ 99219 w 58"/>
              <a:gd name="T9" fmla="*/ 200025 h 58"/>
              <a:gd name="T10" fmla="*/ 164225 w 58"/>
              <a:gd name="T11" fmla="*/ 117256 h 58"/>
              <a:gd name="T12" fmla="*/ 164225 w 58"/>
              <a:gd name="T13" fmla="*/ 106910 h 58"/>
              <a:gd name="T14" fmla="*/ 106062 w 58"/>
              <a:gd name="T15" fmla="*/ 44833 h 58"/>
              <a:gd name="T16" fmla="*/ 92376 w 58"/>
              <a:gd name="T17" fmla="*/ 44833 h 58"/>
              <a:gd name="T18" fmla="*/ 34213 w 58"/>
              <a:gd name="T19" fmla="*/ 106910 h 58"/>
              <a:gd name="T20" fmla="*/ 34213 w 58"/>
              <a:gd name="T21" fmla="*/ 117256 h 58"/>
              <a:gd name="T22" fmla="*/ 47899 w 58"/>
              <a:gd name="T23" fmla="*/ 131051 h 58"/>
              <a:gd name="T24" fmla="*/ 58163 w 58"/>
              <a:gd name="T25" fmla="*/ 131051 h 58"/>
              <a:gd name="T26" fmla="*/ 99219 w 58"/>
              <a:gd name="T27" fmla="*/ 89666 h 58"/>
              <a:gd name="T28" fmla="*/ 140275 w 58"/>
              <a:gd name="T29" fmla="*/ 131051 h 58"/>
              <a:gd name="T30" fmla="*/ 150539 w 58"/>
              <a:gd name="T31" fmla="*/ 131051 h 58"/>
              <a:gd name="T32" fmla="*/ 164225 w 58"/>
              <a:gd name="T33" fmla="*/ 117256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8" y="34"/>
                </a:moveTo>
                <a:cubicBezTo>
                  <a:pt x="49" y="33"/>
                  <a:pt x="49" y="32"/>
                  <a:pt x="48" y="31"/>
                </a:cubicBezTo>
                <a:cubicBezTo>
                  <a:pt x="31" y="13"/>
                  <a:pt x="31" y="13"/>
                  <a:pt x="31" y="13"/>
                </a:cubicBezTo>
                <a:cubicBezTo>
                  <a:pt x="30" y="12"/>
                  <a:pt x="28" y="12"/>
                  <a:pt x="27" y="13"/>
                </a:cubicBezTo>
                <a:cubicBezTo>
                  <a:pt x="10" y="31"/>
                  <a:pt x="10" y="31"/>
                  <a:pt x="10" y="31"/>
                </a:cubicBezTo>
                <a:cubicBezTo>
                  <a:pt x="9" y="32"/>
                  <a:pt x="9" y="33"/>
                  <a:pt x="10" y="34"/>
                </a:cubicBezTo>
                <a:cubicBezTo>
                  <a:pt x="14" y="38"/>
                  <a:pt x="14" y="38"/>
                  <a:pt x="14" y="38"/>
                </a:cubicBezTo>
                <a:cubicBezTo>
                  <a:pt x="15" y="39"/>
                  <a:pt x="16" y="39"/>
                  <a:pt x="17" y="38"/>
                </a:cubicBezTo>
                <a:cubicBezTo>
                  <a:pt x="29" y="26"/>
                  <a:pt x="29" y="26"/>
                  <a:pt x="29" y="26"/>
                </a:cubicBezTo>
                <a:cubicBezTo>
                  <a:pt x="41" y="38"/>
                  <a:pt x="41" y="38"/>
                  <a:pt x="41" y="38"/>
                </a:cubicBezTo>
                <a:cubicBezTo>
                  <a:pt x="42" y="39"/>
                  <a:pt x="43" y="39"/>
                  <a:pt x="44" y="38"/>
                </a:cubicBezTo>
                <a:lnTo>
                  <a:pt x="4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48">
            <a:extLst>
              <a:ext uri="{FF2B5EF4-FFF2-40B4-BE49-F238E27FC236}">
                <a16:creationId xmlns:a16="http://schemas.microsoft.com/office/drawing/2014/main" id="{B90E89D8-B7A4-43F4-BF71-EA12C68DF236}"/>
              </a:ext>
            </a:extLst>
          </p:cNvPr>
          <p:cNvSpPr>
            <a:spLocks noEditPoints="1"/>
          </p:cNvSpPr>
          <p:nvPr/>
        </p:nvSpPr>
        <p:spPr bwMode="auto">
          <a:xfrm rot="5400000">
            <a:off x="11479095" y="6985611"/>
            <a:ext cx="420884" cy="420884"/>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44260 w 55"/>
              <a:gd name="T11" fmla="*/ 99608 h 55"/>
              <a:gd name="T12" fmla="*/ 144260 w 55"/>
              <a:gd name="T13" fmla="*/ 89304 h 55"/>
              <a:gd name="T14" fmla="*/ 85869 w 55"/>
              <a:gd name="T15" fmla="*/ 34348 h 55"/>
              <a:gd name="T16" fmla="*/ 75565 w 55"/>
              <a:gd name="T17" fmla="*/ 34348 h 55"/>
              <a:gd name="T18" fmla="*/ 65261 w 55"/>
              <a:gd name="T19" fmla="*/ 44652 h 55"/>
              <a:gd name="T20" fmla="*/ 65261 w 55"/>
              <a:gd name="T21" fmla="*/ 54956 h 55"/>
              <a:gd name="T22" fmla="*/ 99608 w 55"/>
              <a:gd name="T23" fmla="*/ 92739 h 55"/>
              <a:gd name="T24" fmla="*/ 65261 w 55"/>
              <a:gd name="T25" fmla="*/ 130521 h 55"/>
              <a:gd name="T26" fmla="*/ 65261 w 55"/>
              <a:gd name="T27" fmla="*/ 144260 h 55"/>
              <a:gd name="T28" fmla="*/ 75565 w 55"/>
              <a:gd name="T29" fmla="*/ 154564 h 55"/>
              <a:gd name="T30" fmla="*/ 85869 w 55"/>
              <a:gd name="T31" fmla="*/ 154564 h 55"/>
              <a:gd name="T32" fmla="*/ 144260 w 55"/>
              <a:gd name="T33" fmla="*/ 99608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169">
            <a:extLst>
              <a:ext uri="{FF2B5EF4-FFF2-40B4-BE49-F238E27FC236}">
                <a16:creationId xmlns:a16="http://schemas.microsoft.com/office/drawing/2014/main" id="{E9CC946E-FB8A-463C-BFE5-CA33B8D41190}"/>
              </a:ext>
            </a:extLst>
          </p:cNvPr>
          <p:cNvSpPr>
            <a:spLocks/>
          </p:cNvSpPr>
          <p:nvPr/>
        </p:nvSpPr>
        <p:spPr bwMode="auto">
          <a:xfrm rot="5400000">
            <a:off x="16432669" y="3021523"/>
            <a:ext cx="271377" cy="432911"/>
          </a:xfrm>
          <a:custGeom>
            <a:avLst/>
            <a:gdLst>
              <a:gd name="T0" fmla="*/ 34192 w 39"/>
              <a:gd name="T1" fmla="*/ 209294 h 62"/>
              <a:gd name="T2" fmla="*/ 23935 w 39"/>
              <a:gd name="T3" fmla="*/ 209294 h 62"/>
              <a:gd name="T4" fmla="*/ 3419 w 39"/>
              <a:gd name="T5" fmla="*/ 188708 h 62"/>
              <a:gd name="T6" fmla="*/ 3419 w 39"/>
              <a:gd name="T7" fmla="*/ 174983 h 62"/>
              <a:gd name="T8" fmla="*/ 71804 w 39"/>
              <a:gd name="T9" fmla="*/ 106363 h 62"/>
              <a:gd name="T10" fmla="*/ 3419 w 39"/>
              <a:gd name="T11" fmla="*/ 37742 h 62"/>
              <a:gd name="T12" fmla="*/ 3419 w 39"/>
              <a:gd name="T13" fmla="*/ 27448 h 62"/>
              <a:gd name="T14" fmla="*/ 23935 w 39"/>
              <a:gd name="T15" fmla="*/ 3431 h 62"/>
              <a:gd name="T16" fmla="*/ 34192 w 39"/>
              <a:gd name="T17" fmla="*/ 3431 h 62"/>
              <a:gd name="T18" fmla="*/ 129931 w 39"/>
              <a:gd name="T19" fmla="*/ 102931 h 62"/>
              <a:gd name="T20" fmla="*/ 129931 w 39"/>
              <a:gd name="T21" fmla="*/ 113225 h 62"/>
              <a:gd name="T22" fmla="*/ 34192 w 39"/>
              <a:gd name="T23" fmla="*/ 209294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62">
                <a:moveTo>
                  <a:pt x="10" y="61"/>
                </a:moveTo>
                <a:cubicBezTo>
                  <a:pt x="9" y="62"/>
                  <a:pt x="8" y="62"/>
                  <a:pt x="7" y="61"/>
                </a:cubicBezTo>
                <a:cubicBezTo>
                  <a:pt x="1" y="55"/>
                  <a:pt x="1" y="55"/>
                  <a:pt x="1" y="55"/>
                </a:cubicBezTo>
                <a:cubicBezTo>
                  <a:pt x="0" y="54"/>
                  <a:pt x="0" y="52"/>
                  <a:pt x="1" y="51"/>
                </a:cubicBezTo>
                <a:cubicBezTo>
                  <a:pt x="21" y="31"/>
                  <a:pt x="21" y="31"/>
                  <a:pt x="21" y="31"/>
                </a:cubicBezTo>
                <a:cubicBezTo>
                  <a:pt x="1" y="11"/>
                  <a:pt x="1" y="11"/>
                  <a:pt x="1" y="11"/>
                </a:cubicBezTo>
                <a:cubicBezTo>
                  <a:pt x="0" y="10"/>
                  <a:pt x="0" y="9"/>
                  <a:pt x="1" y="8"/>
                </a:cubicBezTo>
                <a:cubicBezTo>
                  <a:pt x="7" y="1"/>
                  <a:pt x="7" y="1"/>
                  <a:pt x="7" y="1"/>
                </a:cubicBezTo>
                <a:cubicBezTo>
                  <a:pt x="8" y="0"/>
                  <a:pt x="9" y="0"/>
                  <a:pt x="10" y="1"/>
                </a:cubicBezTo>
                <a:cubicBezTo>
                  <a:pt x="38" y="30"/>
                  <a:pt x="38" y="30"/>
                  <a:pt x="38" y="30"/>
                </a:cubicBezTo>
                <a:cubicBezTo>
                  <a:pt x="39" y="31"/>
                  <a:pt x="39" y="32"/>
                  <a:pt x="38" y="33"/>
                </a:cubicBezTo>
                <a:lnTo>
                  <a:pt x="1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61">
            <a:extLst>
              <a:ext uri="{FF2B5EF4-FFF2-40B4-BE49-F238E27FC236}">
                <a16:creationId xmlns:a16="http://schemas.microsoft.com/office/drawing/2014/main" id="{6F688704-E6AD-4803-A8AD-F9EB848724CB}"/>
              </a:ext>
            </a:extLst>
          </p:cNvPr>
          <p:cNvSpPr>
            <a:spLocks noEditPoints="1"/>
          </p:cNvSpPr>
          <p:nvPr/>
        </p:nvSpPr>
        <p:spPr bwMode="auto">
          <a:xfrm>
            <a:off x="7477148" y="2952257"/>
            <a:ext cx="413810" cy="413810"/>
          </a:xfrm>
          <a:custGeom>
            <a:avLst/>
            <a:gdLst>
              <a:gd name="T0" fmla="*/ 92869 w 54"/>
              <a:gd name="T1" fmla="*/ 158220 h 54"/>
              <a:gd name="T2" fmla="*/ 85989 w 54"/>
              <a:gd name="T3" fmla="*/ 165100 h 54"/>
              <a:gd name="T4" fmla="*/ 79110 w 54"/>
              <a:gd name="T5" fmla="*/ 161660 h 54"/>
              <a:gd name="T6" fmla="*/ 61912 w 54"/>
              <a:gd name="T7" fmla="*/ 144462 h 54"/>
              <a:gd name="T8" fmla="*/ 20637 w 54"/>
              <a:gd name="T9" fmla="*/ 185737 h 54"/>
              <a:gd name="T10" fmla="*/ 17198 w 54"/>
              <a:gd name="T11" fmla="*/ 185737 h 54"/>
              <a:gd name="T12" fmla="*/ 17198 w 54"/>
              <a:gd name="T13" fmla="*/ 185737 h 54"/>
              <a:gd name="T14" fmla="*/ 3440 w 54"/>
              <a:gd name="T15" fmla="*/ 171979 h 54"/>
              <a:gd name="T16" fmla="*/ 0 w 54"/>
              <a:gd name="T17" fmla="*/ 168539 h 54"/>
              <a:gd name="T18" fmla="*/ 3440 w 54"/>
              <a:gd name="T19" fmla="*/ 165100 h 54"/>
              <a:gd name="T20" fmla="*/ 41275 w 54"/>
              <a:gd name="T21" fmla="*/ 123825 h 54"/>
              <a:gd name="T22" fmla="*/ 24077 w 54"/>
              <a:gd name="T23" fmla="*/ 106627 h 54"/>
              <a:gd name="T24" fmla="*/ 24077 w 54"/>
              <a:gd name="T25" fmla="*/ 103187 h 54"/>
              <a:gd name="T26" fmla="*/ 30956 w 54"/>
              <a:gd name="T27" fmla="*/ 92869 h 54"/>
              <a:gd name="T28" fmla="*/ 85989 w 54"/>
              <a:gd name="T29" fmla="*/ 92869 h 54"/>
              <a:gd name="T30" fmla="*/ 92869 w 54"/>
              <a:gd name="T31" fmla="*/ 103187 h 54"/>
              <a:gd name="T32" fmla="*/ 92869 w 54"/>
              <a:gd name="T33" fmla="*/ 158220 h 54"/>
              <a:gd name="T34" fmla="*/ 185737 w 54"/>
              <a:gd name="T35" fmla="*/ 20637 h 54"/>
              <a:gd name="T36" fmla="*/ 144462 w 54"/>
              <a:gd name="T37" fmla="*/ 61912 h 54"/>
              <a:gd name="T38" fmla="*/ 161660 w 54"/>
              <a:gd name="T39" fmla="*/ 79110 h 54"/>
              <a:gd name="T40" fmla="*/ 165100 w 54"/>
              <a:gd name="T41" fmla="*/ 85989 h 54"/>
              <a:gd name="T42" fmla="*/ 154781 w 54"/>
              <a:gd name="T43" fmla="*/ 92869 h 54"/>
              <a:gd name="T44" fmla="*/ 99748 w 54"/>
              <a:gd name="T45" fmla="*/ 92869 h 54"/>
              <a:gd name="T46" fmla="*/ 92869 w 54"/>
              <a:gd name="T47" fmla="*/ 85989 h 54"/>
              <a:gd name="T48" fmla="*/ 92869 w 54"/>
              <a:gd name="T49" fmla="*/ 30956 h 54"/>
              <a:gd name="T50" fmla="*/ 99748 w 54"/>
              <a:gd name="T51" fmla="*/ 24077 h 54"/>
              <a:gd name="T52" fmla="*/ 106627 w 54"/>
              <a:gd name="T53" fmla="*/ 24077 h 54"/>
              <a:gd name="T54" fmla="*/ 123825 w 54"/>
              <a:gd name="T55" fmla="*/ 44714 h 54"/>
              <a:gd name="T56" fmla="*/ 165100 w 54"/>
              <a:gd name="T57" fmla="*/ 3440 h 54"/>
              <a:gd name="T58" fmla="*/ 168539 w 54"/>
              <a:gd name="T59" fmla="*/ 0 h 54"/>
              <a:gd name="T60" fmla="*/ 171979 w 54"/>
              <a:gd name="T61" fmla="*/ 3440 h 54"/>
              <a:gd name="T62" fmla="*/ 185737 w 54"/>
              <a:gd name="T63" fmla="*/ 17198 h 54"/>
              <a:gd name="T64" fmla="*/ 185737 w 54"/>
              <a:gd name="T65" fmla="*/ 20637 h 54"/>
              <a:gd name="T66" fmla="*/ 185737 w 54"/>
              <a:gd name="T67" fmla="*/ 2063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 h="54">
                <a:moveTo>
                  <a:pt x="27" y="46"/>
                </a:moveTo>
                <a:cubicBezTo>
                  <a:pt x="27" y="47"/>
                  <a:pt x="26" y="48"/>
                  <a:pt x="25" y="48"/>
                </a:cubicBezTo>
                <a:cubicBezTo>
                  <a:pt x="24" y="48"/>
                  <a:pt x="24" y="48"/>
                  <a:pt x="23" y="47"/>
                </a:cubicBezTo>
                <a:cubicBezTo>
                  <a:pt x="18" y="42"/>
                  <a:pt x="18" y="42"/>
                  <a:pt x="18" y="42"/>
                </a:cubicBezTo>
                <a:cubicBezTo>
                  <a:pt x="6" y="54"/>
                  <a:pt x="6" y="54"/>
                  <a:pt x="6" y="54"/>
                </a:cubicBezTo>
                <a:cubicBezTo>
                  <a:pt x="6" y="54"/>
                  <a:pt x="6" y="54"/>
                  <a:pt x="5" y="54"/>
                </a:cubicBezTo>
                <a:cubicBezTo>
                  <a:pt x="5" y="54"/>
                  <a:pt x="5" y="54"/>
                  <a:pt x="5" y="54"/>
                </a:cubicBezTo>
                <a:cubicBezTo>
                  <a:pt x="1" y="50"/>
                  <a:pt x="1" y="50"/>
                  <a:pt x="1" y="50"/>
                </a:cubicBezTo>
                <a:cubicBezTo>
                  <a:pt x="0" y="50"/>
                  <a:pt x="0" y="49"/>
                  <a:pt x="0" y="49"/>
                </a:cubicBezTo>
                <a:cubicBezTo>
                  <a:pt x="0" y="49"/>
                  <a:pt x="0" y="48"/>
                  <a:pt x="1" y="48"/>
                </a:cubicBezTo>
                <a:cubicBezTo>
                  <a:pt x="12" y="36"/>
                  <a:pt x="12" y="36"/>
                  <a:pt x="12" y="36"/>
                </a:cubicBezTo>
                <a:cubicBezTo>
                  <a:pt x="7" y="31"/>
                  <a:pt x="7" y="31"/>
                  <a:pt x="7" y="31"/>
                </a:cubicBezTo>
                <a:cubicBezTo>
                  <a:pt x="7" y="31"/>
                  <a:pt x="7" y="30"/>
                  <a:pt x="7" y="30"/>
                </a:cubicBezTo>
                <a:cubicBezTo>
                  <a:pt x="7" y="28"/>
                  <a:pt x="8" y="27"/>
                  <a:pt x="9" y="27"/>
                </a:cubicBezTo>
                <a:cubicBezTo>
                  <a:pt x="25" y="27"/>
                  <a:pt x="25" y="27"/>
                  <a:pt x="25" y="27"/>
                </a:cubicBezTo>
                <a:cubicBezTo>
                  <a:pt x="26" y="27"/>
                  <a:pt x="27" y="28"/>
                  <a:pt x="27" y="30"/>
                </a:cubicBezTo>
                <a:lnTo>
                  <a:pt x="27" y="46"/>
                </a:lnTo>
                <a:close/>
                <a:moveTo>
                  <a:pt x="54" y="6"/>
                </a:moveTo>
                <a:cubicBezTo>
                  <a:pt x="42" y="18"/>
                  <a:pt x="42" y="18"/>
                  <a:pt x="42" y="18"/>
                </a:cubicBezTo>
                <a:cubicBezTo>
                  <a:pt x="47" y="23"/>
                  <a:pt x="47" y="23"/>
                  <a:pt x="47" y="23"/>
                </a:cubicBezTo>
                <a:cubicBezTo>
                  <a:pt x="47" y="24"/>
                  <a:pt x="48" y="24"/>
                  <a:pt x="48" y="25"/>
                </a:cubicBezTo>
                <a:cubicBezTo>
                  <a:pt x="48" y="26"/>
                  <a:pt x="47" y="27"/>
                  <a:pt x="45" y="27"/>
                </a:cubicBezTo>
                <a:cubicBezTo>
                  <a:pt x="29" y="27"/>
                  <a:pt x="29" y="27"/>
                  <a:pt x="29" y="27"/>
                </a:cubicBezTo>
                <a:cubicBezTo>
                  <a:pt x="28" y="27"/>
                  <a:pt x="27" y="26"/>
                  <a:pt x="27" y="25"/>
                </a:cubicBezTo>
                <a:cubicBezTo>
                  <a:pt x="27" y="9"/>
                  <a:pt x="27" y="9"/>
                  <a:pt x="27" y="9"/>
                </a:cubicBezTo>
                <a:cubicBezTo>
                  <a:pt x="27" y="8"/>
                  <a:pt x="28" y="7"/>
                  <a:pt x="29" y="7"/>
                </a:cubicBezTo>
                <a:cubicBezTo>
                  <a:pt x="30" y="7"/>
                  <a:pt x="31" y="7"/>
                  <a:pt x="31" y="7"/>
                </a:cubicBezTo>
                <a:cubicBezTo>
                  <a:pt x="36" y="13"/>
                  <a:pt x="36" y="13"/>
                  <a:pt x="36" y="13"/>
                </a:cubicBezTo>
                <a:cubicBezTo>
                  <a:pt x="48" y="1"/>
                  <a:pt x="48" y="1"/>
                  <a:pt x="48" y="1"/>
                </a:cubicBezTo>
                <a:cubicBezTo>
                  <a:pt x="48" y="1"/>
                  <a:pt x="49" y="0"/>
                  <a:pt x="49" y="0"/>
                </a:cubicBezTo>
                <a:cubicBezTo>
                  <a:pt x="49" y="0"/>
                  <a:pt x="49" y="1"/>
                  <a:pt x="50" y="1"/>
                </a:cubicBezTo>
                <a:cubicBezTo>
                  <a:pt x="54" y="5"/>
                  <a:pt x="54" y="5"/>
                  <a:pt x="54" y="5"/>
                </a:cubicBezTo>
                <a:cubicBezTo>
                  <a:pt x="54" y="5"/>
                  <a:pt x="54" y="5"/>
                  <a:pt x="54" y="6"/>
                </a:cubicBezTo>
                <a:cubicBezTo>
                  <a:pt x="54" y="6"/>
                  <a:pt x="54" y="6"/>
                  <a:pt x="5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14">
            <a:extLst>
              <a:ext uri="{FF2B5EF4-FFF2-40B4-BE49-F238E27FC236}">
                <a16:creationId xmlns:a16="http://schemas.microsoft.com/office/drawing/2014/main" id="{104FED65-6C91-4662-8D9C-0085F88B3D5B}"/>
              </a:ext>
            </a:extLst>
          </p:cNvPr>
          <p:cNvSpPr>
            <a:spLocks/>
          </p:cNvSpPr>
          <p:nvPr/>
        </p:nvSpPr>
        <p:spPr bwMode="auto">
          <a:xfrm>
            <a:off x="18457701" y="5901553"/>
            <a:ext cx="282948" cy="385515"/>
          </a:xfrm>
          <a:custGeom>
            <a:avLst/>
            <a:gdLst>
              <a:gd name="T0" fmla="*/ 116703 w 37"/>
              <a:gd name="T1" fmla="*/ 62293 h 50"/>
              <a:gd name="T2" fmla="*/ 92676 w 37"/>
              <a:gd name="T3" fmla="*/ 62293 h 50"/>
              <a:gd name="T4" fmla="*/ 92676 w 37"/>
              <a:gd name="T5" fmla="*/ 169576 h 50"/>
              <a:gd name="T6" fmla="*/ 89243 w 37"/>
              <a:gd name="T7" fmla="*/ 173037 h 50"/>
              <a:gd name="T8" fmla="*/ 3432 w 37"/>
              <a:gd name="T9" fmla="*/ 173037 h 50"/>
              <a:gd name="T10" fmla="*/ 0 w 37"/>
              <a:gd name="T11" fmla="*/ 169576 h 50"/>
              <a:gd name="T12" fmla="*/ 0 w 37"/>
              <a:gd name="T13" fmla="*/ 166116 h 50"/>
              <a:gd name="T14" fmla="*/ 20595 w 37"/>
              <a:gd name="T15" fmla="*/ 141890 h 50"/>
              <a:gd name="T16" fmla="*/ 24027 w 37"/>
              <a:gd name="T17" fmla="*/ 141890 h 50"/>
              <a:gd name="T18" fmla="*/ 61784 w 37"/>
              <a:gd name="T19" fmla="*/ 141890 h 50"/>
              <a:gd name="T20" fmla="*/ 61784 w 37"/>
              <a:gd name="T21" fmla="*/ 62293 h 50"/>
              <a:gd name="T22" fmla="*/ 37757 w 37"/>
              <a:gd name="T23" fmla="*/ 62293 h 50"/>
              <a:gd name="T24" fmla="*/ 30892 w 37"/>
              <a:gd name="T25" fmla="*/ 58833 h 50"/>
              <a:gd name="T26" fmla="*/ 30892 w 37"/>
              <a:gd name="T27" fmla="*/ 48450 h 50"/>
              <a:gd name="T28" fmla="*/ 72081 w 37"/>
              <a:gd name="T29" fmla="*/ 3461 h 50"/>
              <a:gd name="T30" fmla="*/ 82378 w 37"/>
              <a:gd name="T31" fmla="*/ 3461 h 50"/>
              <a:gd name="T32" fmla="*/ 123568 w 37"/>
              <a:gd name="T33" fmla="*/ 48450 h 50"/>
              <a:gd name="T34" fmla="*/ 123568 w 37"/>
              <a:gd name="T35" fmla="*/ 58833 h 50"/>
              <a:gd name="T36" fmla="*/ 116703 w 37"/>
              <a:gd name="T37" fmla="*/ 62293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 h="50">
                <a:moveTo>
                  <a:pt x="34" y="18"/>
                </a:moveTo>
                <a:cubicBezTo>
                  <a:pt x="27" y="18"/>
                  <a:pt x="27" y="18"/>
                  <a:pt x="27" y="18"/>
                </a:cubicBezTo>
                <a:cubicBezTo>
                  <a:pt x="27" y="49"/>
                  <a:pt x="27" y="49"/>
                  <a:pt x="27" y="49"/>
                </a:cubicBezTo>
                <a:cubicBezTo>
                  <a:pt x="27" y="50"/>
                  <a:pt x="27" y="50"/>
                  <a:pt x="26" y="50"/>
                </a:cubicBezTo>
                <a:cubicBezTo>
                  <a:pt x="1" y="50"/>
                  <a:pt x="1" y="50"/>
                  <a:pt x="1" y="50"/>
                </a:cubicBezTo>
                <a:cubicBezTo>
                  <a:pt x="0" y="50"/>
                  <a:pt x="0" y="50"/>
                  <a:pt x="0" y="49"/>
                </a:cubicBezTo>
                <a:cubicBezTo>
                  <a:pt x="0" y="49"/>
                  <a:pt x="0" y="48"/>
                  <a:pt x="0" y="48"/>
                </a:cubicBezTo>
                <a:cubicBezTo>
                  <a:pt x="6" y="41"/>
                  <a:pt x="6" y="41"/>
                  <a:pt x="6" y="41"/>
                </a:cubicBezTo>
                <a:cubicBezTo>
                  <a:pt x="6" y="41"/>
                  <a:pt x="6" y="41"/>
                  <a:pt x="7" y="41"/>
                </a:cubicBezTo>
                <a:cubicBezTo>
                  <a:pt x="18" y="41"/>
                  <a:pt x="18" y="41"/>
                  <a:pt x="18" y="41"/>
                </a:cubicBezTo>
                <a:cubicBezTo>
                  <a:pt x="18" y="18"/>
                  <a:pt x="18" y="18"/>
                  <a:pt x="18" y="18"/>
                </a:cubicBezTo>
                <a:cubicBezTo>
                  <a:pt x="11" y="18"/>
                  <a:pt x="11" y="18"/>
                  <a:pt x="11" y="18"/>
                </a:cubicBezTo>
                <a:cubicBezTo>
                  <a:pt x="10" y="18"/>
                  <a:pt x="10" y="18"/>
                  <a:pt x="9" y="17"/>
                </a:cubicBezTo>
                <a:cubicBezTo>
                  <a:pt x="9" y="16"/>
                  <a:pt x="9" y="15"/>
                  <a:pt x="9" y="14"/>
                </a:cubicBezTo>
                <a:cubicBezTo>
                  <a:pt x="21" y="1"/>
                  <a:pt x="21" y="1"/>
                  <a:pt x="21" y="1"/>
                </a:cubicBezTo>
                <a:cubicBezTo>
                  <a:pt x="22" y="0"/>
                  <a:pt x="24" y="0"/>
                  <a:pt x="24" y="1"/>
                </a:cubicBezTo>
                <a:cubicBezTo>
                  <a:pt x="36" y="14"/>
                  <a:pt x="36" y="14"/>
                  <a:pt x="36" y="14"/>
                </a:cubicBezTo>
                <a:cubicBezTo>
                  <a:pt x="36" y="15"/>
                  <a:pt x="37" y="16"/>
                  <a:pt x="36" y="17"/>
                </a:cubicBezTo>
                <a:cubicBezTo>
                  <a:pt x="36" y="18"/>
                  <a:pt x="35" y="18"/>
                  <a:pt x="34"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61">
            <a:extLst>
              <a:ext uri="{FF2B5EF4-FFF2-40B4-BE49-F238E27FC236}">
                <a16:creationId xmlns:a16="http://schemas.microsoft.com/office/drawing/2014/main" id="{7BCED016-70BF-4341-A929-E0A77AE7B61D}"/>
              </a:ext>
            </a:extLst>
          </p:cNvPr>
          <p:cNvSpPr>
            <a:spLocks noChangeArrowheads="1"/>
          </p:cNvSpPr>
          <p:nvPr/>
        </p:nvSpPr>
        <p:spPr bwMode="auto">
          <a:xfrm>
            <a:off x="3692156" y="7922117"/>
            <a:ext cx="417808" cy="323210"/>
          </a:xfrm>
          <a:custGeom>
            <a:avLst/>
            <a:gdLst>
              <a:gd name="T0" fmla="*/ 24282 w 374"/>
              <a:gd name="T1" fmla="*/ 98466 h 293"/>
              <a:gd name="T2" fmla="*/ 24282 w 374"/>
              <a:gd name="T3" fmla="*/ 98466 h 293"/>
              <a:gd name="T4" fmla="*/ 111515 w 374"/>
              <a:gd name="T5" fmla="*/ 98466 h 293"/>
              <a:gd name="T6" fmla="*/ 111515 w 374"/>
              <a:gd name="T7" fmla="*/ 130100 h 293"/>
              <a:gd name="T8" fmla="*/ 167722 w 374"/>
              <a:gd name="T9" fmla="*/ 82872 h 293"/>
              <a:gd name="T10" fmla="*/ 111515 w 374"/>
              <a:gd name="T11" fmla="*/ 31634 h 293"/>
              <a:gd name="T12" fmla="*/ 111515 w 374"/>
              <a:gd name="T13" fmla="*/ 66832 h 293"/>
              <a:gd name="T14" fmla="*/ 31926 w 374"/>
              <a:gd name="T15" fmla="*/ 66832 h 293"/>
              <a:gd name="T16" fmla="*/ 31926 w 374"/>
              <a:gd name="T17" fmla="*/ 0 h 293"/>
              <a:gd name="T18" fmla="*/ 0 w 374"/>
              <a:gd name="T19" fmla="*/ 0 h 293"/>
              <a:gd name="T20" fmla="*/ 0 w 374"/>
              <a:gd name="T21" fmla="*/ 74852 h 293"/>
              <a:gd name="T22" fmla="*/ 24282 w 374"/>
              <a:gd name="T23" fmla="*/ 98466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01" name="Freeform 73">
            <a:extLst>
              <a:ext uri="{FF2B5EF4-FFF2-40B4-BE49-F238E27FC236}">
                <a16:creationId xmlns:a16="http://schemas.microsoft.com/office/drawing/2014/main" id="{D2108215-31BF-4D9C-A1A3-7141F2C6777A}"/>
              </a:ext>
            </a:extLst>
          </p:cNvPr>
          <p:cNvSpPr>
            <a:spLocks noChangeArrowheads="1"/>
          </p:cNvSpPr>
          <p:nvPr/>
        </p:nvSpPr>
        <p:spPr bwMode="auto">
          <a:xfrm>
            <a:off x="2556979" y="7922117"/>
            <a:ext cx="476933" cy="323210"/>
          </a:xfrm>
          <a:custGeom>
            <a:avLst/>
            <a:gdLst>
              <a:gd name="T0" fmla="*/ 167193 w 427"/>
              <a:gd name="T1" fmla="*/ 23614 h 293"/>
              <a:gd name="T2" fmla="*/ 167193 w 427"/>
              <a:gd name="T3" fmla="*/ 23614 h 293"/>
              <a:gd name="T4" fmla="*/ 48090 w 427"/>
              <a:gd name="T5" fmla="*/ 23614 h 293"/>
              <a:gd name="T6" fmla="*/ 48090 w 427"/>
              <a:gd name="T7" fmla="*/ 0 h 293"/>
              <a:gd name="T8" fmla="*/ 0 w 427"/>
              <a:gd name="T9" fmla="*/ 39654 h 293"/>
              <a:gd name="T10" fmla="*/ 48090 w 427"/>
              <a:gd name="T11" fmla="*/ 78862 h 293"/>
              <a:gd name="T12" fmla="*/ 48090 w 427"/>
              <a:gd name="T13" fmla="*/ 55248 h 293"/>
              <a:gd name="T14" fmla="*/ 159103 w 427"/>
              <a:gd name="T15" fmla="*/ 55248 h 293"/>
              <a:gd name="T16" fmla="*/ 159103 w 427"/>
              <a:gd name="T17" fmla="*/ 98466 h 293"/>
              <a:gd name="T18" fmla="*/ 12135 w 427"/>
              <a:gd name="T19" fmla="*/ 98466 h 293"/>
              <a:gd name="T20" fmla="*/ 12135 w 427"/>
              <a:gd name="T21" fmla="*/ 130100 h 293"/>
              <a:gd name="T22" fmla="*/ 167193 w 427"/>
              <a:gd name="T23" fmla="*/ 130100 h 293"/>
              <a:gd name="T24" fmla="*/ 191463 w 427"/>
              <a:gd name="T25" fmla="*/ 110496 h 293"/>
              <a:gd name="T26" fmla="*/ 191463 w 427"/>
              <a:gd name="T27" fmla="*/ 43218 h 293"/>
              <a:gd name="T28" fmla="*/ 167193 w 427"/>
              <a:gd name="T29" fmla="*/ 2361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
        <p:nvSpPr>
          <p:cNvPr id="102" name="Freeform 151">
            <a:extLst>
              <a:ext uri="{FF2B5EF4-FFF2-40B4-BE49-F238E27FC236}">
                <a16:creationId xmlns:a16="http://schemas.microsoft.com/office/drawing/2014/main" id="{70407641-1381-4975-9C88-64ECADE88A18}"/>
              </a:ext>
            </a:extLst>
          </p:cNvPr>
          <p:cNvSpPr>
            <a:spLocks noChangeArrowheads="1"/>
          </p:cNvSpPr>
          <p:nvPr/>
        </p:nvSpPr>
        <p:spPr bwMode="auto">
          <a:xfrm>
            <a:off x="4728794" y="7922117"/>
            <a:ext cx="555762" cy="323210"/>
          </a:xfrm>
          <a:custGeom>
            <a:avLst/>
            <a:gdLst>
              <a:gd name="T0" fmla="*/ 55780 w 497"/>
              <a:gd name="T1" fmla="*/ 98466 h 293"/>
              <a:gd name="T2" fmla="*/ 55780 w 497"/>
              <a:gd name="T3" fmla="*/ 98466 h 293"/>
              <a:gd name="T4" fmla="*/ 55780 w 497"/>
              <a:gd name="T5" fmla="*/ 43218 h 293"/>
              <a:gd name="T6" fmla="*/ 79621 w 497"/>
              <a:gd name="T7" fmla="*/ 43218 h 293"/>
              <a:gd name="T8" fmla="*/ 39585 w 497"/>
              <a:gd name="T9" fmla="*/ 0 h 293"/>
              <a:gd name="T10" fmla="*/ 0 w 497"/>
              <a:gd name="T11" fmla="*/ 43218 h 293"/>
              <a:gd name="T12" fmla="*/ 23841 w 497"/>
              <a:gd name="T13" fmla="*/ 43218 h 293"/>
              <a:gd name="T14" fmla="*/ 23841 w 497"/>
              <a:gd name="T15" fmla="*/ 110496 h 293"/>
              <a:gd name="T16" fmla="*/ 43634 w 497"/>
              <a:gd name="T17" fmla="*/ 130100 h 293"/>
              <a:gd name="T18" fmla="*/ 143497 w 497"/>
              <a:gd name="T19" fmla="*/ 130100 h 293"/>
              <a:gd name="T20" fmla="*/ 115158 w 497"/>
              <a:gd name="T21" fmla="*/ 98466 h 293"/>
              <a:gd name="T22" fmla="*/ 55780 w 497"/>
              <a:gd name="T23" fmla="*/ 98466 h 293"/>
              <a:gd name="T24" fmla="*/ 199277 w 497"/>
              <a:gd name="T25" fmla="*/ 86882 h 293"/>
              <a:gd name="T26" fmla="*/ 199277 w 497"/>
              <a:gd name="T27" fmla="*/ 86882 h 293"/>
              <a:gd name="T28" fmla="*/ 199277 w 497"/>
              <a:gd name="T29" fmla="*/ 19604 h 293"/>
              <a:gd name="T30" fmla="*/ 179484 w 497"/>
              <a:gd name="T31" fmla="*/ 0 h 293"/>
              <a:gd name="T32" fmla="*/ 79621 w 497"/>
              <a:gd name="T33" fmla="*/ 0 h 293"/>
              <a:gd name="T34" fmla="*/ 107511 w 497"/>
              <a:gd name="T35" fmla="*/ 27179 h 293"/>
              <a:gd name="T36" fmla="*/ 167339 w 497"/>
              <a:gd name="T37" fmla="*/ 27179 h 293"/>
              <a:gd name="T38" fmla="*/ 167339 w 497"/>
              <a:gd name="T39" fmla="*/ 86882 h 293"/>
              <a:gd name="T40" fmla="*/ 143497 w 497"/>
              <a:gd name="T41" fmla="*/ 86882 h 293"/>
              <a:gd name="T42" fmla="*/ 183083 w 497"/>
              <a:gd name="T43" fmla="*/ 130100 h 293"/>
              <a:gd name="T44" fmla="*/ 223118 w 497"/>
              <a:gd name="T45" fmla="*/ 86882 h 293"/>
              <a:gd name="T46" fmla="*/ 199277 w 497"/>
              <a:gd name="T47" fmla="*/ 86882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eaLnBrk="1" hangingPunct="1">
              <a:defRPr/>
            </a:pPr>
            <a:endParaRPr lang="en-US"/>
          </a:p>
        </p:txBody>
      </p:sp>
    </p:spTree>
    <p:extLst>
      <p:ext uri="{BB962C8B-B14F-4D97-AF65-F5344CB8AC3E}">
        <p14:creationId xmlns:p14="http://schemas.microsoft.com/office/powerpoint/2010/main" val="728354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p:cNvGraphicFramePr>
            <a:graphicFrameLocks noGrp="1"/>
          </p:cNvGraphicFramePr>
          <p:nvPr>
            <p:extLst>
              <p:ext uri="{D42A27DB-BD31-4B8C-83A1-F6EECF244321}">
                <p14:modId xmlns:p14="http://schemas.microsoft.com/office/powerpoint/2010/main" val="19551930"/>
              </p:ext>
            </p:extLst>
          </p:nvPr>
        </p:nvGraphicFramePr>
        <p:xfrm>
          <a:off x="2203397" y="4198407"/>
          <a:ext cx="6153798" cy="5319186"/>
        </p:xfrm>
        <a:graphic>
          <a:graphicData uri="http://schemas.openxmlformats.org/drawingml/2006/table">
            <a:tbl>
              <a:tblPr firstRow="1" bandRow="1">
                <a:tableStyleId>{5A111915-BE36-4E01-A7E5-04B1672EAD32}</a:tableStyleId>
              </a:tblPr>
              <a:tblGrid>
                <a:gridCol w="879114">
                  <a:extLst>
                    <a:ext uri="{9D8B030D-6E8A-4147-A177-3AD203B41FA5}">
                      <a16:colId xmlns:a16="http://schemas.microsoft.com/office/drawing/2014/main" val="20000"/>
                    </a:ext>
                  </a:extLst>
                </a:gridCol>
                <a:gridCol w="879114">
                  <a:extLst>
                    <a:ext uri="{9D8B030D-6E8A-4147-A177-3AD203B41FA5}">
                      <a16:colId xmlns:a16="http://schemas.microsoft.com/office/drawing/2014/main" val="20001"/>
                    </a:ext>
                  </a:extLst>
                </a:gridCol>
                <a:gridCol w="879114">
                  <a:extLst>
                    <a:ext uri="{9D8B030D-6E8A-4147-A177-3AD203B41FA5}">
                      <a16:colId xmlns:a16="http://schemas.microsoft.com/office/drawing/2014/main" val="20002"/>
                    </a:ext>
                  </a:extLst>
                </a:gridCol>
                <a:gridCol w="879114">
                  <a:extLst>
                    <a:ext uri="{9D8B030D-6E8A-4147-A177-3AD203B41FA5}">
                      <a16:colId xmlns:a16="http://schemas.microsoft.com/office/drawing/2014/main" val="20003"/>
                    </a:ext>
                  </a:extLst>
                </a:gridCol>
                <a:gridCol w="879114">
                  <a:extLst>
                    <a:ext uri="{9D8B030D-6E8A-4147-A177-3AD203B41FA5}">
                      <a16:colId xmlns:a16="http://schemas.microsoft.com/office/drawing/2014/main" val="20004"/>
                    </a:ext>
                  </a:extLst>
                </a:gridCol>
                <a:gridCol w="879114">
                  <a:extLst>
                    <a:ext uri="{9D8B030D-6E8A-4147-A177-3AD203B41FA5}">
                      <a16:colId xmlns:a16="http://schemas.microsoft.com/office/drawing/2014/main" val="20005"/>
                    </a:ext>
                  </a:extLst>
                </a:gridCol>
                <a:gridCol w="879114">
                  <a:extLst>
                    <a:ext uri="{9D8B030D-6E8A-4147-A177-3AD203B41FA5}">
                      <a16:colId xmlns:a16="http://schemas.microsoft.com/office/drawing/2014/main" val="20006"/>
                    </a:ext>
                  </a:extLst>
                </a:gridCol>
              </a:tblGrid>
              <a:tr h="886531">
                <a:tc>
                  <a:txBody>
                    <a:bodyPr/>
                    <a:lstStyle/>
                    <a:p>
                      <a:pPr algn="ctr"/>
                      <a:r>
                        <a:rPr lang="en-US" sz="2400" dirty="0"/>
                        <a:t>S</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M</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T</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W</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T</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F</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S</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extLst>
                  <a:ext uri="{0D108BD9-81ED-4DB2-BD59-A6C34878D82A}">
                    <a16:rowId xmlns:a16="http://schemas.microsoft.com/office/drawing/2014/main" val="10000"/>
                  </a:ext>
                </a:extLst>
              </a:tr>
              <a:tr h="886531">
                <a:tc>
                  <a:txBody>
                    <a:bodyPr/>
                    <a:lstStyle/>
                    <a:p>
                      <a:pPr algn="ctr"/>
                      <a:endParaRPr lang="en-US" sz="24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24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3</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4</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5</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886531">
                <a:tc>
                  <a:txBody>
                    <a:bodyPr/>
                    <a:lstStyle/>
                    <a:p>
                      <a:pPr algn="ctr"/>
                      <a:r>
                        <a:rPr lang="en-US" sz="2400" dirty="0"/>
                        <a:t>6</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7</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8</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10</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solidFill>
                            <a:schemeClr val="bg1"/>
                          </a:solidFill>
                        </a:rPr>
                        <a:t>12</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886531">
                <a:tc>
                  <a:txBody>
                    <a:bodyPr/>
                    <a:lstStyle/>
                    <a:p>
                      <a:pPr algn="ctr"/>
                      <a:r>
                        <a:rPr lang="en-US" sz="2400" dirty="0"/>
                        <a:t>13</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14</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15</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16</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17</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18</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886531">
                <a:tc>
                  <a:txBody>
                    <a:bodyPr/>
                    <a:lstStyle/>
                    <a:p>
                      <a:pPr algn="ctr"/>
                      <a:r>
                        <a:rPr lang="en-US" sz="2400" dirty="0"/>
                        <a:t>20</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solidFill>
                            <a:srgbClr val="FFFFFF"/>
                          </a:solidFill>
                        </a:rPr>
                        <a:t>22</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tc>
                  <a:txBody>
                    <a:bodyPr/>
                    <a:lstStyle/>
                    <a:p>
                      <a:pPr algn="ctr"/>
                      <a:r>
                        <a:rPr lang="en-US" sz="2400" dirty="0"/>
                        <a:t>23</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24</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25</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26</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886531">
                <a:tc>
                  <a:txBody>
                    <a:bodyPr/>
                    <a:lstStyle/>
                    <a:p>
                      <a:pPr algn="ctr"/>
                      <a:r>
                        <a:rPr lang="en-US" sz="2400" dirty="0"/>
                        <a:t>27</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28</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39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31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24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24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6333547"/>
              </p:ext>
            </p:extLst>
          </p:nvPr>
        </p:nvGraphicFramePr>
        <p:xfrm>
          <a:off x="9259156" y="4198407"/>
          <a:ext cx="6153798" cy="5319186"/>
        </p:xfrm>
        <a:graphic>
          <a:graphicData uri="http://schemas.openxmlformats.org/drawingml/2006/table">
            <a:tbl>
              <a:tblPr firstRow="1" bandRow="1">
                <a:tableStyleId>{5A111915-BE36-4E01-A7E5-04B1672EAD32}</a:tableStyleId>
              </a:tblPr>
              <a:tblGrid>
                <a:gridCol w="879114">
                  <a:extLst>
                    <a:ext uri="{9D8B030D-6E8A-4147-A177-3AD203B41FA5}">
                      <a16:colId xmlns:a16="http://schemas.microsoft.com/office/drawing/2014/main" val="20000"/>
                    </a:ext>
                  </a:extLst>
                </a:gridCol>
                <a:gridCol w="879114">
                  <a:extLst>
                    <a:ext uri="{9D8B030D-6E8A-4147-A177-3AD203B41FA5}">
                      <a16:colId xmlns:a16="http://schemas.microsoft.com/office/drawing/2014/main" val="20001"/>
                    </a:ext>
                  </a:extLst>
                </a:gridCol>
                <a:gridCol w="879114">
                  <a:extLst>
                    <a:ext uri="{9D8B030D-6E8A-4147-A177-3AD203B41FA5}">
                      <a16:colId xmlns:a16="http://schemas.microsoft.com/office/drawing/2014/main" val="20002"/>
                    </a:ext>
                  </a:extLst>
                </a:gridCol>
                <a:gridCol w="879114">
                  <a:extLst>
                    <a:ext uri="{9D8B030D-6E8A-4147-A177-3AD203B41FA5}">
                      <a16:colId xmlns:a16="http://schemas.microsoft.com/office/drawing/2014/main" val="20003"/>
                    </a:ext>
                  </a:extLst>
                </a:gridCol>
                <a:gridCol w="879114">
                  <a:extLst>
                    <a:ext uri="{9D8B030D-6E8A-4147-A177-3AD203B41FA5}">
                      <a16:colId xmlns:a16="http://schemas.microsoft.com/office/drawing/2014/main" val="20004"/>
                    </a:ext>
                  </a:extLst>
                </a:gridCol>
                <a:gridCol w="879114">
                  <a:extLst>
                    <a:ext uri="{9D8B030D-6E8A-4147-A177-3AD203B41FA5}">
                      <a16:colId xmlns:a16="http://schemas.microsoft.com/office/drawing/2014/main" val="20005"/>
                    </a:ext>
                  </a:extLst>
                </a:gridCol>
                <a:gridCol w="879114">
                  <a:extLst>
                    <a:ext uri="{9D8B030D-6E8A-4147-A177-3AD203B41FA5}">
                      <a16:colId xmlns:a16="http://schemas.microsoft.com/office/drawing/2014/main" val="20006"/>
                    </a:ext>
                  </a:extLst>
                </a:gridCol>
              </a:tblGrid>
              <a:tr h="886531">
                <a:tc>
                  <a:txBody>
                    <a:bodyPr/>
                    <a:lstStyle/>
                    <a:p>
                      <a:pPr algn="ctr"/>
                      <a:r>
                        <a:rPr lang="en-US" sz="2400" dirty="0"/>
                        <a:t>S</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M</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T</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W</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T</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F</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400" dirty="0"/>
                        <a:t>S</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extLst>
                  <a:ext uri="{0D108BD9-81ED-4DB2-BD59-A6C34878D82A}">
                    <a16:rowId xmlns:a16="http://schemas.microsoft.com/office/drawing/2014/main" val="10000"/>
                  </a:ext>
                </a:extLst>
              </a:tr>
              <a:tr h="886531">
                <a:tc>
                  <a:txBody>
                    <a:bodyPr/>
                    <a:lstStyle/>
                    <a:p>
                      <a:pPr algn="ctr"/>
                      <a:endParaRPr lang="en-US" sz="24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24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3</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4</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5</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886531">
                <a:tc>
                  <a:txBody>
                    <a:bodyPr/>
                    <a:lstStyle/>
                    <a:p>
                      <a:pPr algn="ctr"/>
                      <a:r>
                        <a:rPr lang="en-US" sz="2400" dirty="0"/>
                        <a:t>6</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7</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8</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10</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solidFill>
                            <a:schemeClr val="bg1"/>
                          </a:solidFill>
                        </a:rPr>
                        <a:t>12</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886531">
                <a:tc>
                  <a:txBody>
                    <a:bodyPr/>
                    <a:lstStyle/>
                    <a:p>
                      <a:pPr algn="ctr"/>
                      <a:r>
                        <a:rPr lang="en-US" sz="2400" dirty="0"/>
                        <a:t>13</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solidFill>
                            <a:schemeClr val="bg1"/>
                          </a:solidFill>
                        </a:rPr>
                        <a:t>14</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75000"/>
                      </a:schemeClr>
                    </a:solidFill>
                  </a:tcPr>
                </a:tc>
                <a:tc>
                  <a:txBody>
                    <a:bodyPr/>
                    <a:lstStyle/>
                    <a:p>
                      <a:pPr algn="ctr"/>
                      <a:r>
                        <a:rPr lang="en-US" sz="2400" dirty="0"/>
                        <a:t>15</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16</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17</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18</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19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886531">
                <a:tc>
                  <a:txBody>
                    <a:bodyPr/>
                    <a:lstStyle/>
                    <a:p>
                      <a:pPr algn="ctr"/>
                      <a:r>
                        <a:rPr lang="en-US" sz="2400" dirty="0"/>
                        <a:t>20</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solidFill>
                            <a:schemeClr val="tx1"/>
                          </a:solidFill>
                        </a:rPr>
                        <a:t>22</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n-US" sz="2400" dirty="0"/>
                        <a:t>23</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24</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25</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26</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886531">
                <a:tc>
                  <a:txBody>
                    <a:bodyPr/>
                    <a:lstStyle/>
                    <a:p>
                      <a:pPr algn="ctr"/>
                      <a:r>
                        <a:rPr lang="en-US" sz="2400" dirty="0"/>
                        <a:t>27</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28</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29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39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400" dirty="0"/>
                        <a:t>31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24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24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74585962"/>
              </p:ext>
            </p:extLst>
          </p:nvPr>
        </p:nvGraphicFramePr>
        <p:xfrm>
          <a:off x="16202024" y="4198407"/>
          <a:ext cx="6153798" cy="5319186"/>
        </p:xfrm>
        <a:graphic>
          <a:graphicData uri="http://schemas.openxmlformats.org/drawingml/2006/table">
            <a:tbl>
              <a:tblPr firstRow="1" bandRow="1">
                <a:tableStyleId>{5A111915-BE36-4E01-A7E5-04B1672EAD32}</a:tableStyleId>
              </a:tblPr>
              <a:tblGrid>
                <a:gridCol w="879114">
                  <a:extLst>
                    <a:ext uri="{9D8B030D-6E8A-4147-A177-3AD203B41FA5}">
                      <a16:colId xmlns:a16="http://schemas.microsoft.com/office/drawing/2014/main" val="20000"/>
                    </a:ext>
                  </a:extLst>
                </a:gridCol>
                <a:gridCol w="879114">
                  <a:extLst>
                    <a:ext uri="{9D8B030D-6E8A-4147-A177-3AD203B41FA5}">
                      <a16:colId xmlns:a16="http://schemas.microsoft.com/office/drawing/2014/main" val="20001"/>
                    </a:ext>
                  </a:extLst>
                </a:gridCol>
                <a:gridCol w="879114">
                  <a:extLst>
                    <a:ext uri="{9D8B030D-6E8A-4147-A177-3AD203B41FA5}">
                      <a16:colId xmlns:a16="http://schemas.microsoft.com/office/drawing/2014/main" val="20002"/>
                    </a:ext>
                  </a:extLst>
                </a:gridCol>
                <a:gridCol w="879114">
                  <a:extLst>
                    <a:ext uri="{9D8B030D-6E8A-4147-A177-3AD203B41FA5}">
                      <a16:colId xmlns:a16="http://schemas.microsoft.com/office/drawing/2014/main" val="20003"/>
                    </a:ext>
                  </a:extLst>
                </a:gridCol>
                <a:gridCol w="879114">
                  <a:extLst>
                    <a:ext uri="{9D8B030D-6E8A-4147-A177-3AD203B41FA5}">
                      <a16:colId xmlns:a16="http://schemas.microsoft.com/office/drawing/2014/main" val="20004"/>
                    </a:ext>
                  </a:extLst>
                </a:gridCol>
                <a:gridCol w="879114">
                  <a:extLst>
                    <a:ext uri="{9D8B030D-6E8A-4147-A177-3AD203B41FA5}">
                      <a16:colId xmlns:a16="http://schemas.microsoft.com/office/drawing/2014/main" val="20005"/>
                    </a:ext>
                  </a:extLst>
                </a:gridCol>
                <a:gridCol w="879114">
                  <a:extLst>
                    <a:ext uri="{9D8B030D-6E8A-4147-A177-3AD203B41FA5}">
                      <a16:colId xmlns:a16="http://schemas.microsoft.com/office/drawing/2014/main" val="20006"/>
                    </a:ext>
                  </a:extLst>
                </a:gridCol>
              </a:tblGrid>
              <a:tr h="886531">
                <a:tc>
                  <a:txBody>
                    <a:bodyPr/>
                    <a:lstStyle/>
                    <a:p>
                      <a:pPr algn="ctr"/>
                      <a:r>
                        <a:rPr lang="en-US" sz="2000" dirty="0"/>
                        <a:t>S</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000" dirty="0"/>
                        <a:t>M</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000" dirty="0"/>
                        <a:t>T</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000" dirty="0"/>
                        <a:t>W</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000" dirty="0"/>
                        <a:t>T</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000" dirty="0"/>
                        <a:t>F</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000" dirty="0"/>
                        <a:t>S</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extLst>
                  <a:ext uri="{0D108BD9-81ED-4DB2-BD59-A6C34878D82A}">
                    <a16:rowId xmlns:a16="http://schemas.microsoft.com/office/drawing/2014/main" val="10000"/>
                  </a:ext>
                </a:extLst>
              </a:tr>
              <a:tr h="886531">
                <a:tc>
                  <a:txBody>
                    <a:bodyPr/>
                    <a:lstStyle/>
                    <a:p>
                      <a:pPr algn="ctr"/>
                      <a:endParaRPr lang="en-US" sz="20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20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2</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3</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4</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5</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886531">
                <a:tc>
                  <a:txBody>
                    <a:bodyPr/>
                    <a:lstStyle/>
                    <a:p>
                      <a:pPr algn="ctr"/>
                      <a:r>
                        <a:rPr lang="en-US" sz="2000" dirty="0"/>
                        <a:t>6</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7</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8</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solidFill>
                            <a:schemeClr val="bg1"/>
                          </a:solidFill>
                        </a:rPr>
                        <a:t>10</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tc>
                  <a:txBody>
                    <a:bodyPr/>
                    <a:lstStyle/>
                    <a:p>
                      <a:pPr algn="ctr"/>
                      <a:r>
                        <a:rPr lang="en-US" sz="2000" dirty="0"/>
                        <a:t>11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solidFill>
                            <a:schemeClr val="tx1"/>
                          </a:solidFill>
                        </a:rPr>
                        <a:t>12</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002"/>
                  </a:ext>
                </a:extLst>
              </a:tr>
              <a:tr h="886531">
                <a:tc>
                  <a:txBody>
                    <a:bodyPr/>
                    <a:lstStyle/>
                    <a:p>
                      <a:pPr algn="ctr"/>
                      <a:r>
                        <a:rPr lang="en-US" sz="2000" dirty="0"/>
                        <a:t>13</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14</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15</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16</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17</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18</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19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886531">
                <a:tc>
                  <a:txBody>
                    <a:bodyPr/>
                    <a:lstStyle/>
                    <a:p>
                      <a:pPr algn="ctr"/>
                      <a:r>
                        <a:rPr lang="en-US" sz="2000" dirty="0"/>
                        <a:t>20</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21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solidFill>
                            <a:srgbClr val="FFFFFF"/>
                          </a:solidFill>
                        </a:rPr>
                        <a:t>22</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2000" dirty="0"/>
                        <a:t>23</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24</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25</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26</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886531">
                <a:tc>
                  <a:txBody>
                    <a:bodyPr/>
                    <a:lstStyle/>
                    <a:p>
                      <a:pPr algn="ctr"/>
                      <a:r>
                        <a:rPr lang="en-US" sz="2000" dirty="0"/>
                        <a:t>27</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28</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29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39</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2000" dirty="0"/>
                        <a:t>31</a:t>
                      </a:r>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20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2000" dirty="0"/>
                    </a:p>
                  </a:txBody>
                  <a:tcPr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TextBox 9"/>
          <p:cNvSpPr txBox="1"/>
          <p:nvPr/>
        </p:nvSpPr>
        <p:spPr>
          <a:xfrm>
            <a:off x="2440809" y="1594489"/>
            <a:ext cx="8756172" cy="1902059"/>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Save the Date</a:t>
            </a:r>
          </a:p>
          <a:p>
            <a:pPr>
              <a:lnSpc>
                <a:spcPct val="80000"/>
              </a:lnSpc>
            </a:pPr>
            <a:r>
              <a:rPr lang="en-US" sz="7200" dirty="0">
                <a:solidFill>
                  <a:schemeClr val="accent1"/>
                </a:solidFill>
                <a:latin typeface="Lato Black"/>
                <a:cs typeface="Lato Black"/>
              </a:rPr>
              <a:t>Mark your Calendar</a:t>
            </a:r>
            <a:endParaRPr lang="en-US" sz="9600" dirty="0">
              <a:solidFill>
                <a:schemeClr val="accent1"/>
              </a:solidFill>
              <a:latin typeface="Lato Black"/>
              <a:cs typeface="Lato Black"/>
            </a:endParaRPr>
          </a:p>
        </p:txBody>
      </p:sp>
      <p:sp>
        <p:nvSpPr>
          <p:cNvPr id="11" name="TextBox 10"/>
          <p:cNvSpPr txBox="1"/>
          <p:nvPr/>
        </p:nvSpPr>
        <p:spPr>
          <a:xfrm>
            <a:off x="2440809" y="1131555"/>
            <a:ext cx="8756172" cy="523220"/>
          </a:xfrm>
          <a:prstGeom prst="rect">
            <a:avLst/>
          </a:prstGeom>
          <a:noFill/>
        </p:spPr>
        <p:txBody>
          <a:bodyPr wrap="square" rtlCol="0">
            <a:spAutoFit/>
          </a:bodyPr>
          <a:lstStyle/>
          <a:p>
            <a:r>
              <a:rPr lang="en-US" sz="2800" dirty="0">
                <a:solidFill>
                  <a:schemeClr val="tx2"/>
                </a:solidFill>
                <a:latin typeface="Lato Light"/>
                <a:cs typeface="Lato Light"/>
              </a:rPr>
              <a:t>EDITABLE CALENDAR</a:t>
            </a:r>
          </a:p>
        </p:txBody>
      </p:sp>
      <p:sp>
        <p:nvSpPr>
          <p:cNvPr id="12" name="Rectangle 11"/>
          <p:cNvSpPr/>
          <p:nvPr/>
        </p:nvSpPr>
        <p:spPr>
          <a:xfrm>
            <a:off x="2182266" y="1187999"/>
            <a:ext cx="141940" cy="22252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TextBox 12"/>
          <p:cNvSpPr txBox="1"/>
          <p:nvPr/>
        </p:nvSpPr>
        <p:spPr>
          <a:xfrm>
            <a:off x="2182266" y="9983753"/>
            <a:ext cx="20173556" cy="1569660"/>
          </a:xfrm>
          <a:prstGeom prst="rect">
            <a:avLst/>
          </a:prstGeom>
          <a:noFill/>
        </p:spPr>
        <p:txBody>
          <a:bodyPr wrap="square" rtlCol="0">
            <a:spAutoFit/>
          </a:bodyPr>
          <a:lstStyle/>
          <a:p>
            <a:r>
              <a:rPr lang="en-US" sz="3200" dirty="0" err="1">
                <a:cs typeface="Lato Light"/>
              </a:rPr>
              <a:t>Lorem</a:t>
            </a:r>
            <a:r>
              <a:rPr lang="en-US" sz="3200" dirty="0">
                <a:cs typeface="Lato Light"/>
              </a:rPr>
              <a:t> </a:t>
            </a:r>
            <a:r>
              <a:rPr lang="en-US" sz="3200" dirty="0" err="1">
                <a:cs typeface="Lato Light"/>
              </a:rPr>
              <a:t>ipsum</a:t>
            </a:r>
            <a:r>
              <a:rPr lang="en-US" sz="3200" dirty="0">
                <a:cs typeface="Lato Light"/>
              </a:rPr>
              <a:t> dolor sit </a:t>
            </a:r>
            <a:r>
              <a:rPr lang="en-US" sz="3200" dirty="0" err="1">
                <a:cs typeface="Lato Light"/>
              </a:rPr>
              <a:t>amet</a:t>
            </a:r>
            <a:r>
              <a:rPr lang="en-US" sz="3200" dirty="0">
                <a:cs typeface="Lato Light"/>
              </a:rPr>
              <a:t>, </a:t>
            </a:r>
            <a:r>
              <a:rPr lang="en-US" sz="3200" dirty="0" err="1">
                <a:cs typeface="Lato Light"/>
              </a:rPr>
              <a:t>consectetur</a:t>
            </a:r>
            <a:r>
              <a:rPr lang="en-US" sz="3200" dirty="0">
                <a:cs typeface="Lato Light"/>
              </a:rPr>
              <a:t> </a:t>
            </a:r>
            <a:r>
              <a:rPr lang="en-US" sz="3200" dirty="0" err="1">
                <a:cs typeface="Lato Light"/>
              </a:rPr>
              <a:t>adipiscing</a:t>
            </a:r>
            <a:r>
              <a:rPr lang="en-US" sz="3200" dirty="0">
                <a:cs typeface="Lato Light"/>
              </a:rPr>
              <a:t> </a:t>
            </a:r>
            <a:r>
              <a:rPr lang="en-US" sz="3200" dirty="0" err="1">
                <a:cs typeface="Lato Light"/>
              </a:rPr>
              <a:t>elit</a:t>
            </a:r>
            <a:r>
              <a:rPr lang="en-US" sz="3200" dirty="0">
                <a:cs typeface="Lato Light"/>
              </a:rPr>
              <a:t>. </a:t>
            </a:r>
            <a:r>
              <a:rPr lang="en-US" sz="3200" dirty="0" err="1">
                <a:cs typeface="Lato Light"/>
              </a:rPr>
              <a:t>Nulla</a:t>
            </a:r>
            <a:r>
              <a:rPr lang="en-US" sz="3200" dirty="0">
                <a:cs typeface="Lato Light"/>
              </a:rPr>
              <a:t> </a:t>
            </a:r>
            <a:r>
              <a:rPr lang="en-US" sz="3200" dirty="0" err="1">
                <a:cs typeface="Lato Light"/>
              </a:rPr>
              <a:t>scelerisque</a:t>
            </a:r>
            <a:r>
              <a:rPr lang="en-US" sz="3200" dirty="0">
                <a:cs typeface="Lato Light"/>
              </a:rPr>
              <a:t> </a:t>
            </a:r>
            <a:r>
              <a:rPr lang="en-US" sz="3200" dirty="0" err="1">
                <a:cs typeface="Lato Light"/>
              </a:rPr>
              <a:t>est</a:t>
            </a:r>
            <a:r>
              <a:rPr lang="en-US" sz="3200" dirty="0">
                <a:cs typeface="Lato Light"/>
              </a:rPr>
              <a:t> </a:t>
            </a:r>
            <a:r>
              <a:rPr lang="en-US" sz="3200" dirty="0" err="1">
                <a:cs typeface="Lato Light"/>
              </a:rPr>
              <a:t>eget</a:t>
            </a:r>
            <a:r>
              <a:rPr lang="en-US" sz="3200" dirty="0">
                <a:cs typeface="Lato Light"/>
              </a:rPr>
              <a:t> </a:t>
            </a:r>
            <a:r>
              <a:rPr lang="en-US" sz="3200" dirty="0" err="1">
                <a:cs typeface="Lato Light"/>
              </a:rPr>
              <a:t>tincidunt</a:t>
            </a:r>
            <a:r>
              <a:rPr lang="en-US" sz="3200" dirty="0">
                <a:cs typeface="Lato Light"/>
              </a:rPr>
              <a:t> </a:t>
            </a:r>
            <a:r>
              <a:rPr lang="en-US" sz="3200" dirty="0" err="1">
                <a:cs typeface="Lato Light"/>
              </a:rPr>
              <a:t>venenatis</a:t>
            </a:r>
            <a:r>
              <a:rPr lang="en-US" sz="3200" dirty="0">
                <a:cs typeface="Lato Light"/>
              </a:rPr>
              <a:t>. In non </a:t>
            </a:r>
            <a:r>
              <a:rPr lang="en-US" sz="3200" dirty="0" err="1">
                <a:cs typeface="Lato Light"/>
              </a:rPr>
              <a:t>eros</a:t>
            </a:r>
            <a:r>
              <a:rPr lang="en-US" sz="3200" dirty="0">
                <a:cs typeface="Lato Light"/>
              </a:rPr>
              <a:t> lacus. </a:t>
            </a:r>
            <a:r>
              <a:rPr lang="en-US" sz="3200" dirty="0" err="1">
                <a:cs typeface="Lato Light"/>
              </a:rPr>
              <a:t>Fusce</a:t>
            </a:r>
            <a:r>
              <a:rPr lang="en-US" sz="3200" dirty="0">
                <a:cs typeface="Lato Light"/>
              </a:rPr>
              <a:t> </a:t>
            </a:r>
            <a:r>
              <a:rPr lang="en-US" sz="3200" dirty="0" err="1">
                <a:cs typeface="Lato Light"/>
              </a:rPr>
              <a:t>metus</a:t>
            </a:r>
            <a:r>
              <a:rPr lang="en-US" sz="3200" dirty="0">
                <a:cs typeface="Lato Light"/>
              </a:rPr>
              <a:t> </a:t>
            </a:r>
            <a:r>
              <a:rPr lang="en-US" sz="3200" dirty="0" err="1">
                <a:cs typeface="Lato Light"/>
              </a:rPr>
              <a:t>turpis</a:t>
            </a:r>
            <a:r>
              <a:rPr lang="en-US" sz="3200" dirty="0">
                <a:cs typeface="Lato Light"/>
              </a:rPr>
              <a:t>, </a:t>
            </a:r>
            <a:r>
              <a:rPr lang="en-US" sz="3200" dirty="0" err="1">
                <a:cs typeface="Lato Light"/>
              </a:rPr>
              <a:t>bibendum</a:t>
            </a:r>
            <a:r>
              <a:rPr lang="en-US" sz="3200" dirty="0">
                <a:cs typeface="Lato Light"/>
              </a:rPr>
              <a:t> in mi a, </a:t>
            </a:r>
            <a:r>
              <a:rPr lang="en-US" sz="3200" dirty="0" err="1">
                <a:cs typeface="Lato Light"/>
              </a:rPr>
              <a:t>tristique</a:t>
            </a:r>
            <a:r>
              <a:rPr lang="en-US" sz="3200" dirty="0">
                <a:cs typeface="Lato Light"/>
              </a:rPr>
              <a:t> </a:t>
            </a:r>
            <a:r>
              <a:rPr lang="en-US" sz="3200" dirty="0" err="1">
                <a:cs typeface="Lato Light"/>
              </a:rPr>
              <a:t>maximus</a:t>
            </a:r>
            <a:r>
              <a:rPr lang="en-US" sz="3200" dirty="0">
                <a:cs typeface="Lato Light"/>
              </a:rPr>
              <a:t> </a:t>
            </a:r>
            <a:r>
              <a:rPr lang="en-US" sz="3200" dirty="0" err="1">
                <a:cs typeface="Lato Light"/>
              </a:rPr>
              <a:t>elit</a:t>
            </a:r>
            <a:r>
              <a:rPr lang="en-US" sz="3200" dirty="0">
                <a:cs typeface="Lato Light"/>
              </a:rPr>
              <a:t>. </a:t>
            </a:r>
            <a:r>
              <a:rPr lang="en-US" sz="3200" dirty="0" err="1">
                <a:cs typeface="Lato Light"/>
              </a:rPr>
              <a:t>Aenean</a:t>
            </a:r>
            <a:r>
              <a:rPr lang="en-US" sz="3200" dirty="0">
                <a:cs typeface="Lato Light"/>
              </a:rPr>
              <a:t> vitae </a:t>
            </a:r>
            <a:r>
              <a:rPr lang="en-US" sz="3200" dirty="0" err="1">
                <a:cs typeface="Lato Light"/>
              </a:rPr>
              <a:t>nulla</a:t>
            </a:r>
            <a:r>
              <a:rPr lang="en-US" sz="3200" dirty="0">
                <a:cs typeface="Lato Light"/>
              </a:rPr>
              <a:t> </a:t>
            </a:r>
            <a:r>
              <a:rPr lang="en-US" sz="3200" dirty="0" err="1">
                <a:cs typeface="Lato Light"/>
              </a:rPr>
              <a:t>vehicula</a:t>
            </a:r>
            <a:r>
              <a:rPr lang="en-US" sz="3200" dirty="0">
                <a:cs typeface="Lato Light"/>
              </a:rPr>
              <a:t>, </a:t>
            </a:r>
            <a:r>
              <a:rPr lang="en-US" sz="3200" dirty="0" err="1">
                <a:cs typeface="Lato Light"/>
              </a:rPr>
              <a:t>imperdiet</a:t>
            </a:r>
            <a:r>
              <a:rPr lang="en-US" sz="3200" dirty="0">
                <a:cs typeface="Lato Light"/>
              </a:rPr>
              <a:t> </a:t>
            </a:r>
            <a:r>
              <a:rPr lang="en-US" sz="3200" dirty="0" err="1">
                <a:cs typeface="Lato Light"/>
              </a:rPr>
              <a:t>arcu</a:t>
            </a:r>
            <a:r>
              <a:rPr lang="en-US" sz="3200" dirty="0">
                <a:cs typeface="Lato Light"/>
              </a:rPr>
              <a:t> </a:t>
            </a:r>
            <a:r>
              <a:rPr lang="en-US" sz="3200" dirty="0" err="1">
                <a:cs typeface="Lato Light"/>
              </a:rPr>
              <a:t>consequat</a:t>
            </a:r>
            <a:r>
              <a:rPr lang="en-US" sz="3200" dirty="0">
                <a:cs typeface="Lato Light"/>
              </a:rPr>
              <a:t>, </a:t>
            </a:r>
            <a:r>
              <a:rPr lang="en-US" sz="3200" dirty="0" err="1">
                <a:cs typeface="Lato Light"/>
              </a:rPr>
              <a:t>fringilla</a:t>
            </a:r>
            <a:r>
              <a:rPr lang="en-US" sz="3200" dirty="0">
                <a:cs typeface="Lato Light"/>
              </a:rPr>
              <a:t> </a:t>
            </a:r>
            <a:r>
              <a:rPr lang="en-US" sz="3200" dirty="0" err="1">
                <a:cs typeface="Lato Light"/>
              </a:rPr>
              <a:t>lectus</a:t>
            </a:r>
            <a:r>
              <a:rPr lang="en-US" sz="3200" dirty="0">
                <a:cs typeface="Lato Light"/>
              </a:rPr>
              <a:t>. </a:t>
            </a:r>
            <a:r>
              <a:rPr lang="en-US" sz="3200" dirty="0" err="1">
                <a:cs typeface="Lato Light"/>
              </a:rPr>
              <a:t>Donec</a:t>
            </a:r>
            <a:r>
              <a:rPr lang="en-US" sz="3200" dirty="0">
                <a:cs typeface="Lato Light"/>
              </a:rPr>
              <a:t> </a:t>
            </a:r>
            <a:r>
              <a:rPr lang="en-US" sz="3200" dirty="0" err="1">
                <a:cs typeface="Lato Light"/>
              </a:rPr>
              <a:t>ut</a:t>
            </a:r>
            <a:r>
              <a:rPr lang="en-US" sz="3200" dirty="0">
                <a:cs typeface="Lato Light"/>
              </a:rPr>
              <a:t> </a:t>
            </a:r>
            <a:r>
              <a:rPr lang="en-US" sz="3200" dirty="0" err="1">
                <a:cs typeface="Lato Light"/>
              </a:rPr>
              <a:t>mattis</a:t>
            </a:r>
            <a:r>
              <a:rPr lang="en-US" sz="3200" dirty="0">
                <a:cs typeface="Lato Light"/>
              </a:rPr>
              <a:t> nisi, </a:t>
            </a:r>
            <a:r>
              <a:rPr lang="en-US" sz="3200" dirty="0" err="1">
                <a:cs typeface="Lato Light"/>
              </a:rPr>
              <a:t>ut</a:t>
            </a:r>
            <a:r>
              <a:rPr lang="en-US" sz="3200" dirty="0">
                <a:cs typeface="Lato Light"/>
              </a:rPr>
              <a:t> </a:t>
            </a:r>
            <a:r>
              <a:rPr lang="en-US" sz="3200" dirty="0" err="1">
                <a:cs typeface="Lato Light"/>
              </a:rPr>
              <a:t>rutrum</a:t>
            </a:r>
            <a:r>
              <a:rPr lang="en-US" sz="3200" dirty="0">
                <a:cs typeface="Lato Light"/>
              </a:rPr>
              <a:t> </a:t>
            </a:r>
            <a:r>
              <a:rPr lang="en-US" sz="3200" dirty="0" err="1">
                <a:cs typeface="Lato Light"/>
              </a:rPr>
              <a:t>neque</a:t>
            </a:r>
            <a:r>
              <a:rPr lang="en-US" sz="3200" dirty="0">
                <a:cs typeface="Lato Light"/>
              </a:rPr>
              <a:t>. </a:t>
            </a:r>
            <a:endParaRPr lang="en-US" sz="3200" dirty="0">
              <a:latin typeface="Lato Light"/>
              <a:cs typeface="Lato Light"/>
            </a:endParaRPr>
          </a:p>
        </p:txBody>
      </p:sp>
    </p:spTree>
    <p:extLst>
      <p:ext uri="{BB962C8B-B14F-4D97-AF65-F5344CB8AC3E}">
        <p14:creationId xmlns:p14="http://schemas.microsoft.com/office/powerpoint/2010/main" val="92682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6" y="1509823"/>
            <a:ext cx="8756172"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Our </a:t>
            </a:r>
            <a:r>
              <a:rPr lang="en-US" sz="7200" dirty="0">
                <a:solidFill>
                  <a:schemeClr val="accent1"/>
                </a:solidFill>
                <a:latin typeface="Lato Black"/>
                <a:cs typeface="Lato Black"/>
              </a:rPr>
              <a:t>Story</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 name="TextBox 10"/>
          <p:cNvSpPr txBox="1"/>
          <p:nvPr/>
        </p:nvSpPr>
        <p:spPr>
          <a:xfrm>
            <a:off x="2130356" y="2826127"/>
            <a:ext cx="20724882" cy="9486892"/>
          </a:xfrm>
          <a:prstGeom prst="rect">
            <a:avLst/>
          </a:prstGeom>
          <a:noFill/>
        </p:spPr>
        <p:txBody>
          <a:bodyPr wrap="square" rtlCol="0">
            <a:spAutoFit/>
          </a:bodyPr>
          <a:lstStyle/>
          <a:p>
            <a:pPr>
              <a:lnSpc>
                <a:spcPct val="120000"/>
              </a:lnSpc>
            </a:pPr>
            <a:r>
              <a:rPr lang="en-US" sz="3200" dirty="0" err="1">
                <a:latin typeface="Lato Light"/>
                <a:cs typeface="Lato Light"/>
              </a:rPr>
              <a:t>Lorem</a:t>
            </a:r>
            <a:r>
              <a:rPr lang="en-US" sz="3200" dirty="0">
                <a:latin typeface="Lato Light"/>
                <a:cs typeface="Lato Light"/>
              </a:rPr>
              <a:t> </a:t>
            </a:r>
            <a:r>
              <a:rPr lang="en-US" sz="3200" dirty="0" err="1">
                <a:latin typeface="Lato Light"/>
                <a:cs typeface="Lato Light"/>
              </a:rPr>
              <a:t>ipsum</a:t>
            </a:r>
            <a:r>
              <a:rPr lang="en-US" sz="3200" dirty="0">
                <a:latin typeface="Lato Light"/>
                <a:cs typeface="Lato Light"/>
              </a:rPr>
              <a:t> dolor sit </a:t>
            </a:r>
            <a:r>
              <a:rPr lang="en-US" sz="3200" dirty="0" err="1">
                <a:latin typeface="Lato Light"/>
                <a:cs typeface="Lato Light"/>
              </a:rPr>
              <a:t>amet</a:t>
            </a:r>
            <a:r>
              <a:rPr lang="en-US" sz="3200" dirty="0">
                <a:latin typeface="Lato Light"/>
                <a:cs typeface="Lato Light"/>
              </a:rPr>
              <a:t>, </a:t>
            </a:r>
            <a:r>
              <a:rPr lang="en-US" sz="3200" dirty="0" err="1">
                <a:latin typeface="Lato Light"/>
                <a:cs typeface="Lato Light"/>
              </a:rPr>
              <a:t>consectetur</a:t>
            </a:r>
            <a:r>
              <a:rPr lang="en-US" sz="3200" dirty="0">
                <a:latin typeface="Lato Light"/>
                <a:cs typeface="Lato Light"/>
              </a:rPr>
              <a:t> </a:t>
            </a:r>
            <a:r>
              <a:rPr lang="en-US" sz="3200" dirty="0" err="1">
                <a:latin typeface="Lato Light"/>
                <a:cs typeface="Lato Light"/>
              </a:rPr>
              <a:t>adipiscing</a:t>
            </a:r>
            <a:r>
              <a:rPr lang="en-US" sz="3200" dirty="0">
                <a:latin typeface="Lato Light"/>
                <a:cs typeface="Lato Light"/>
              </a:rPr>
              <a:t> </a:t>
            </a:r>
            <a:r>
              <a:rPr lang="en-US" sz="3200" dirty="0" err="1">
                <a:latin typeface="Lato Light"/>
                <a:cs typeface="Lato Light"/>
              </a:rPr>
              <a:t>elit</a:t>
            </a:r>
            <a:r>
              <a:rPr lang="en-US" sz="3200" dirty="0">
                <a:latin typeface="Lato Light"/>
                <a:cs typeface="Lato Light"/>
              </a:rPr>
              <a:t>. </a:t>
            </a:r>
            <a:r>
              <a:rPr lang="en-US" sz="3200" dirty="0" err="1">
                <a:latin typeface="Lato Light"/>
                <a:cs typeface="Lato Light"/>
              </a:rPr>
              <a:t>Nulla</a:t>
            </a:r>
            <a:r>
              <a:rPr lang="en-US" sz="3200" dirty="0">
                <a:latin typeface="Lato Light"/>
                <a:cs typeface="Lato Light"/>
              </a:rPr>
              <a:t> </a:t>
            </a:r>
            <a:r>
              <a:rPr lang="en-US" sz="3200" dirty="0" err="1">
                <a:latin typeface="Lato Light"/>
                <a:cs typeface="Lato Light"/>
              </a:rPr>
              <a:t>scelerisque</a:t>
            </a:r>
            <a:r>
              <a:rPr lang="en-US" sz="3200" dirty="0">
                <a:latin typeface="Lato Light"/>
                <a:cs typeface="Lato Light"/>
              </a:rPr>
              <a:t> </a:t>
            </a:r>
            <a:r>
              <a:rPr lang="en-US" sz="3200" dirty="0" err="1">
                <a:latin typeface="Lato Light"/>
                <a:cs typeface="Lato Light"/>
              </a:rPr>
              <a:t>est</a:t>
            </a:r>
            <a:r>
              <a:rPr lang="en-US" sz="3200" dirty="0">
                <a:latin typeface="Lato Light"/>
                <a:cs typeface="Lato Light"/>
              </a:rPr>
              <a:t> </a:t>
            </a:r>
            <a:r>
              <a:rPr lang="en-US" sz="3200" dirty="0" err="1">
                <a:latin typeface="Lato Light"/>
                <a:cs typeface="Lato Light"/>
              </a:rPr>
              <a:t>eget</a:t>
            </a:r>
            <a:r>
              <a:rPr lang="en-US" sz="3200" dirty="0">
                <a:latin typeface="Lato Light"/>
                <a:cs typeface="Lato Light"/>
              </a:rPr>
              <a:t> </a:t>
            </a:r>
            <a:r>
              <a:rPr lang="en-US" sz="3200" dirty="0" err="1">
                <a:latin typeface="Lato Light"/>
                <a:cs typeface="Lato Light"/>
              </a:rPr>
              <a:t>tincidunt</a:t>
            </a:r>
            <a:r>
              <a:rPr lang="en-US" sz="3200" dirty="0">
                <a:latin typeface="Lato Light"/>
                <a:cs typeface="Lato Light"/>
              </a:rPr>
              <a:t> </a:t>
            </a:r>
            <a:r>
              <a:rPr lang="en-US" sz="3200" dirty="0" err="1">
                <a:latin typeface="Lato Light"/>
                <a:cs typeface="Lato Light"/>
              </a:rPr>
              <a:t>venenatis</a:t>
            </a:r>
            <a:r>
              <a:rPr lang="en-US" sz="3200" dirty="0">
                <a:latin typeface="Lato Light"/>
                <a:cs typeface="Lato Light"/>
              </a:rPr>
              <a:t>. In non </a:t>
            </a:r>
            <a:r>
              <a:rPr lang="en-US" sz="3200" dirty="0" err="1">
                <a:latin typeface="Lato Light"/>
                <a:cs typeface="Lato Light"/>
              </a:rPr>
              <a:t>eros</a:t>
            </a:r>
            <a:r>
              <a:rPr lang="en-US" sz="3200" dirty="0">
                <a:latin typeface="Lato Light"/>
                <a:cs typeface="Lato Light"/>
              </a:rPr>
              <a:t> lacus. </a:t>
            </a:r>
            <a:r>
              <a:rPr lang="en-US" sz="3200" dirty="0" err="1">
                <a:latin typeface="Lato Light"/>
                <a:cs typeface="Lato Light"/>
              </a:rPr>
              <a:t>Fusce</a:t>
            </a:r>
            <a:r>
              <a:rPr lang="en-US" sz="3200" dirty="0">
                <a:latin typeface="Lato Light"/>
                <a:cs typeface="Lato Light"/>
              </a:rPr>
              <a:t> </a:t>
            </a:r>
            <a:r>
              <a:rPr lang="en-US" sz="3200" dirty="0" err="1">
                <a:latin typeface="Lato Light"/>
                <a:cs typeface="Lato Light"/>
              </a:rPr>
              <a:t>metus</a:t>
            </a:r>
            <a:r>
              <a:rPr lang="en-US" sz="3200" dirty="0">
                <a:latin typeface="Lato Light"/>
                <a:cs typeface="Lato Light"/>
              </a:rPr>
              <a:t> </a:t>
            </a:r>
            <a:r>
              <a:rPr lang="en-US" sz="3200" dirty="0" err="1">
                <a:latin typeface="Lato Light"/>
                <a:cs typeface="Lato Light"/>
              </a:rPr>
              <a:t>turpis</a:t>
            </a:r>
            <a:r>
              <a:rPr lang="en-US" sz="3200" dirty="0">
                <a:latin typeface="Lato Light"/>
                <a:cs typeface="Lato Light"/>
              </a:rPr>
              <a:t>, </a:t>
            </a:r>
            <a:r>
              <a:rPr lang="en-US" sz="3200" dirty="0" err="1">
                <a:latin typeface="Lato Light"/>
                <a:cs typeface="Lato Light"/>
              </a:rPr>
              <a:t>bibendum</a:t>
            </a:r>
            <a:r>
              <a:rPr lang="en-US" sz="3200" dirty="0">
                <a:latin typeface="Lato Light"/>
                <a:cs typeface="Lato Light"/>
              </a:rPr>
              <a:t> in mi a, </a:t>
            </a:r>
            <a:r>
              <a:rPr lang="en-US" sz="3200" dirty="0" err="1">
                <a:latin typeface="Lato Light"/>
                <a:cs typeface="Lato Light"/>
              </a:rPr>
              <a:t>tristique</a:t>
            </a:r>
            <a:r>
              <a:rPr lang="en-US" sz="3200" dirty="0">
                <a:latin typeface="Lato Light"/>
                <a:cs typeface="Lato Light"/>
              </a:rPr>
              <a:t> </a:t>
            </a:r>
            <a:r>
              <a:rPr lang="en-US" sz="3200" dirty="0" err="1">
                <a:latin typeface="Lato Light"/>
                <a:cs typeface="Lato Light"/>
              </a:rPr>
              <a:t>maximus</a:t>
            </a:r>
            <a:r>
              <a:rPr lang="en-US" sz="3200" dirty="0">
                <a:latin typeface="Lato Light"/>
                <a:cs typeface="Lato Light"/>
              </a:rPr>
              <a:t> </a:t>
            </a:r>
            <a:r>
              <a:rPr lang="en-US" sz="3200" dirty="0" err="1">
                <a:latin typeface="Lato Light"/>
                <a:cs typeface="Lato Light"/>
              </a:rPr>
              <a:t>elit</a:t>
            </a:r>
            <a:r>
              <a:rPr lang="en-US" sz="3200" dirty="0">
                <a:latin typeface="Lato Light"/>
                <a:cs typeface="Lato Light"/>
              </a:rPr>
              <a:t>. </a:t>
            </a:r>
            <a:r>
              <a:rPr lang="en-US" sz="3200" dirty="0" err="1">
                <a:latin typeface="Lato Light"/>
                <a:cs typeface="Lato Light"/>
              </a:rPr>
              <a:t>Aenean</a:t>
            </a:r>
            <a:r>
              <a:rPr lang="en-US" sz="3200" dirty="0">
                <a:latin typeface="Lato Light"/>
                <a:cs typeface="Lato Light"/>
              </a:rPr>
              <a:t> vitae </a:t>
            </a:r>
            <a:r>
              <a:rPr lang="en-US" sz="3200" dirty="0" err="1">
                <a:latin typeface="Lato Light"/>
                <a:cs typeface="Lato Light"/>
              </a:rPr>
              <a:t>nulla</a:t>
            </a:r>
            <a:r>
              <a:rPr lang="en-US" sz="3200" dirty="0">
                <a:latin typeface="Lato Light"/>
                <a:cs typeface="Lato Light"/>
              </a:rPr>
              <a:t> </a:t>
            </a:r>
            <a:r>
              <a:rPr lang="en-US" sz="3200" dirty="0" err="1">
                <a:latin typeface="Lato Light"/>
                <a:cs typeface="Lato Light"/>
              </a:rPr>
              <a:t>vehicula</a:t>
            </a:r>
            <a:r>
              <a:rPr lang="en-US" sz="3200" dirty="0">
                <a:latin typeface="Lato Light"/>
                <a:cs typeface="Lato Light"/>
              </a:rPr>
              <a:t>, </a:t>
            </a:r>
            <a:r>
              <a:rPr lang="en-US" sz="3200" dirty="0" err="1">
                <a:latin typeface="Lato Light"/>
                <a:cs typeface="Lato Light"/>
              </a:rPr>
              <a:t>imperdiet</a:t>
            </a:r>
            <a:r>
              <a:rPr lang="en-US" sz="3200" dirty="0">
                <a:latin typeface="Lato Light"/>
                <a:cs typeface="Lato Light"/>
              </a:rPr>
              <a:t> </a:t>
            </a:r>
            <a:r>
              <a:rPr lang="en-US" sz="3200" dirty="0" err="1">
                <a:latin typeface="Lato Light"/>
                <a:cs typeface="Lato Light"/>
              </a:rPr>
              <a:t>arcu</a:t>
            </a:r>
            <a:r>
              <a:rPr lang="en-US" sz="3200" dirty="0">
                <a:latin typeface="Lato Light"/>
                <a:cs typeface="Lato Light"/>
              </a:rPr>
              <a:t> </a:t>
            </a:r>
            <a:r>
              <a:rPr lang="en-US" sz="3200" dirty="0" err="1">
                <a:latin typeface="Lato Light"/>
                <a:cs typeface="Lato Light"/>
              </a:rPr>
              <a:t>consequat</a:t>
            </a:r>
            <a:r>
              <a:rPr lang="en-US" sz="3200" dirty="0">
                <a:latin typeface="Lato Light"/>
                <a:cs typeface="Lato Light"/>
              </a:rPr>
              <a:t>, </a:t>
            </a:r>
            <a:r>
              <a:rPr lang="en-US" sz="3200" dirty="0" err="1">
                <a:latin typeface="Lato Light"/>
                <a:cs typeface="Lato Light"/>
              </a:rPr>
              <a:t>fringilla</a:t>
            </a:r>
            <a:r>
              <a:rPr lang="en-US" sz="3200" dirty="0">
                <a:latin typeface="Lato Light"/>
                <a:cs typeface="Lato Light"/>
              </a:rPr>
              <a:t> </a:t>
            </a:r>
            <a:r>
              <a:rPr lang="en-US" sz="3200" dirty="0" err="1">
                <a:latin typeface="Lato Light"/>
                <a:cs typeface="Lato Light"/>
              </a:rPr>
              <a:t>lectus</a:t>
            </a:r>
            <a:r>
              <a:rPr lang="en-US" sz="3200" dirty="0">
                <a:latin typeface="Lato Light"/>
                <a:cs typeface="Lato Light"/>
              </a:rPr>
              <a:t>. </a:t>
            </a:r>
            <a:r>
              <a:rPr lang="en-US" sz="3200" dirty="0" err="1">
                <a:latin typeface="Lato Light"/>
                <a:cs typeface="Lato Light"/>
              </a:rPr>
              <a:t>Donec</a:t>
            </a:r>
            <a:r>
              <a:rPr lang="en-US" sz="3200" dirty="0">
                <a:latin typeface="Lato Light"/>
                <a:cs typeface="Lato Light"/>
              </a:rPr>
              <a:t> </a:t>
            </a:r>
            <a:r>
              <a:rPr lang="en-US" sz="3200" dirty="0" err="1">
                <a:latin typeface="Lato Light"/>
                <a:cs typeface="Lato Light"/>
              </a:rPr>
              <a:t>ut</a:t>
            </a:r>
            <a:r>
              <a:rPr lang="en-US" sz="3200" dirty="0">
                <a:latin typeface="Lato Light"/>
                <a:cs typeface="Lato Light"/>
              </a:rPr>
              <a:t> </a:t>
            </a:r>
            <a:r>
              <a:rPr lang="en-US" sz="3200" dirty="0" err="1">
                <a:latin typeface="Lato Light"/>
                <a:cs typeface="Lato Light"/>
              </a:rPr>
              <a:t>mattis</a:t>
            </a:r>
            <a:r>
              <a:rPr lang="en-US" sz="3200" dirty="0">
                <a:latin typeface="Lato Light"/>
                <a:cs typeface="Lato Light"/>
              </a:rPr>
              <a:t> nisi, </a:t>
            </a:r>
            <a:r>
              <a:rPr lang="en-US" sz="3200" dirty="0" err="1">
                <a:latin typeface="Lato Light"/>
                <a:cs typeface="Lato Light"/>
              </a:rPr>
              <a:t>ut</a:t>
            </a:r>
            <a:r>
              <a:rPr lang="en-US" sz="3200" dirty="0">
                <a:latin typeface="Lato Light"/>
                <a:cs typeface="Lato Light"/>
              </a:rPr>
              <a:t> </a:t>
            </a:r>
            <a:r>
              <a:rPr lang="en-US" sz="3200" dirty="0" err="1">
                <a:latin typeface="Lato Light"/>
                <a:cs typeface="Lato Light"/>
              </a:rPr>
              <a:t>rutrum</a:t>
            </a:r>
            <a:r>
              <a:rPr lang="en-US" sz="3200" dirty="0">
                <a:latin typeface="Lato Light"/>
                <a:cs typeface="Lato Light"/>
              </a:rPr>
              <a:t> </a:t>
            </a:r>
            <a:r>
              <a:rPr lang="en-US" sz="3200" dirty="0" err="1">
                <a:latin typeface="Lato Light"/>
                <a:cs typeface="Lato Light"/>
              </a:rPr>
              <a:t>neque</a:t>
            </a:r>
            <a:r>
              <a:rPr lang="en-US" sz="3200" dirty="0">
                <a:latin typeface="Lato Light"/>
                <a:cs typeface="Lato Light"/>
              </a:rPr>
              <a:t>. </a:t>
            </a:r>
            <a:r>
              <a:rPr lang="en-US" sz="3200" dirty="0" err="1">
                <a:latin typeface="Lato Light"/>
                <a:cs typeface="Lato Light"/>
              </a:rPr>
              <a:t>Quisque</a:t>
            </a:r>
            <a:r>
              <a:rPr lang="en-US" sz="3200" dirty="0">
                <a:latin typeface="Lato Light"/>
                <a:cs typeface="Lato Light"/>
              </a:rPr>
              <a:t> </a:t>
            </a:r>
            <a:r>
              <a:rPr lang="en-US" sz="3200" dirty="0" err="1">
                <a:latin typeface="Lato Light"/>
                <a:cs typeface="Lato Light"/>
              </a:rPr>
              <a:t>tincidunt</a:t>
            </a:r>
            <a:r>
              <a:rPr lang="en-US" sz="3200" dirty="0">
                <a:latin typeface="Lato Light"/>
                <a:cs typeface="Lato Light"/>
              </a:rPr>
              <a:t> </a:t>
            </a:r>
            <a:r>
              <a:rPr lang="en-US" sz="3200" dirty="0" err="1">
                <a:latin typeface="Lato Light"/>
                <a:cs typeface="Lato Light"/>
              </a:rPr>
              <a:t>velit</a:t>
            </a:r>
            <a:r>
              <a:rPr lang="en-US" sz="3200" dirty="0">
                <a:latin typeface="Lato Light"/>
                <a:cs typeface="Lato Light"/>
              </a:rPr>
              <a:t> sit </a:t>
            </a:r>
            <a:r>
              <a:rPr lang="en-US" sz="3200" dirty="0" err="1">
                <a:latin typeface="Lato Light"/>
                <a:cs typeface="Lato Light"/>
              </a:rPr>
              <a:t>amet</a:t>
            </a:r>
            <a:r>
              <a:rPr lang="en-US" sz="3200" dirty="0">
                <a:latin typeface="Lato Light"/>
                <a:cs typeface="Lato Light"/>
              </a:rPr>
              <a:t> ligula </a:t>
            </a:r>
            <a:r>
              <a:rPr lang="en-US" sz="3200" dirty="0" err="1">
                <a:latin typeface="Lato Light"/>
                <a:cs typeface="Lato Light"/>
              </a:rPr>
              <a:t>hendrerit</a:t>
            </a:r>
            <a:r>
              <a:rPr lang="en-US" sz="3200" dirty="0">
                <a:latin typeface="Lato Light"/>
                <a:cs typeface="Lato Light"/>
              </a:rPr>
              <a:t>, in </a:t>
            </a:r>
            <a:r>
              <a:rPr lang="en-US" sz="3200" dirty="0" err="1">
                <a:latin typeface="Lato Light"/>
                <a:cs typeface="Lato Light"/>
              </a:rPr>
              <a:t>sagittis</a:t>
            </a:r>
            <a:r>
              <a:rPr lang="en-US" sz="3200" dirty="0">
                <a:latin typeface="Lato Light"/>
                <a:cs typeface="Lato Light"/>
              </a:rPr>
              <a:t> </a:t>
            </a:r>
            <a:r>
              <a:rPr lang="en-US" sz="3200" dirty="0" err="1">
                <a:latin typeface="Lato Light"/>
                <a:cs typeface="Lato Light"/>
              </a:rPr>
              <a:t>leo</a:t>
            </a:r>
            <a:r>
              <a:rPr lang="en-US" sz="3200" dirty="0">
                <a:latin typeface="Lato Light"/>
                <a:cs typeface="Lato Light"/>
              </a:rPr>
              <a:t> </a:t>
            </a:r>
            <a:r>
              <a:rPr lang="en-US" sz="3200" dirty="0" err="1">
                <a:latin typeface="Lato Light"/>
                <a:cs typeface="Lato Light"/>
              </a:rPr>
              <a:t>luctus</a:t>
            </a:r>
            <a:r>
              <a:rPr lang="en-US" sz="3200" dirty="0">
                <a:latin typeface="Lato Light"/>
                <a:cs typeface="Lato Light"/>
              </a:rPr>
              <a:t>. Integer </a:t>
            </a:r>
            <a:r>
              <a:rPr lang="en-US" sz="3200" dirty="0" err="1">
                <a:latin typeface="Lato Light"/>
                <a:cs typeface="Lato Light"/>
              </a:rPr>
              <a:t>tristique</a:t>
            </a:r>
            <a:r>
              <a:rPr lang="en-US" sz="3200" dirty="0">
                <a:latin typeface="Lato Light"/>
                <a:cs typeface="Lato Light"/>
              </a:rPr>
              <a:t> </a:t>
            </a:r>
            <a:r>
              <a:rPr lang="en-US" sz="3200" dirty="0" err="1">
                <a:latin typeface="Lato Light"/>
                <a:cs typeface="Lato Light"/>
              </a:rPr>
              <a:t>iaculis</a:t>
            </a:r>
            <a:r>
              <a:rPr lang="en-US" sz="3200" dirty="0">
                <a:latin typeface="Lato Light"/>
                <a:cs typeface="Lato Light"/>
              </a:rPr>
              <a:t> </a:t>
            </a:r>
            <a:r>
              <a:rPr lang="en-US" sz="3200" dirty="0" err="1">
                <a:latin typeface="Lato Light"/>
                <a:cs typeface="Lato Light"/>
              </a:rPr>
              <a:t>urna</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laoreet</a:t>
            </a:r>
            <a:r>
              <a:rPr lang="en-US" sz="3200" dirty="0">
                <a:latin typeface="Lato Light"/>
                <a:cs typeface="Lato Light"/>
              </a:rPr>
              <a:t> </a:t>
            </a:r>
            <a:r>
              <a:rPr lang="en-US" sz="3200" dirty="0" err="1">
                <a:latin typeface="Lato Light"/>
                <a:cs typeface="Lato Light"/>
              </a:rPr>
              <a:t>arcu</a:t>
            </a:r>
            <a:r>
              <a:rPr lang="en-US" sz="3200" dirty="0">
                <a:latin typeface="Lato Light"/>
                <a:cs typeface="Lato Light"/>
              </a:rPr>
              <a:t>. </a:t>
            </a:r>
            <a:r>
              <a:rPr lang="en-US" sz="3200" dirty="0" err="1">
                <a:latin typeface="Lato Light"/>
                <a:cs typeface="Lato Light"/>
              </a:rPr>
              <a:t>Phasellus</a:t>
            </a:r>
            <a:r>
              <a:rPr lang="en-US" sz="3200" dirty="0">
                <a:latin typeface="Lato Light"/>
                <a:cs typeface="Lato Light"/>
              </a:rPr>
              <a:t> </a:t>
            </a:r>
            <a:r>
              <a:rPr lang="en-US" sz="3200" dirty="0" err="1">
                <a:latin typeface="Lato Light"/>
                <a:cs typeface="Lato Light"/>
              </a:rPr>
              <a:t>pretium</a:t>
            </a:r>
            <a:r>
              <a:rPr lang="en-US" sz="3200" dirty="0">
                <a:latin typeface="Lato Light"/>
                <a:cs typeface="Lato Light"/>
              </a:rPr>
              <a:t> </a:t>
            </a:r>
            <a:r>
              <a:rPr lang="en-US" sz="3200" dirty="0" err="1">
                <a:latin typeface="Lato Light"/>
                <a:cs typeface="Lato Light"/>
              </a:rPr>
              <a:t>purus</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libero</a:t>
            </a:r>
            <a:r>
              <a:rPr lang="en-US" sz="3200" dirty="0">
                <a:latin typeface="Lato Light"/>
                <a:cs typeface="Lato Light"/>
              </a:rPr>
              <a:t> </a:t>
            </a:r>
            <a:r>
              <a:rPr lang="en-US" sz="3200" dirty="0" err="1">
                <a:latin typeface="Lato Light"/>
                <a:cs typeface="Lato Light"/>
              </a:rPr>
              <a:t>eleifend</a:t>
            </a:r>
            <a:r>
              <a:rPr lang="en-US" sz="3200" dirty="0">
                <a:latin typeface="Lato Light"/>
                <a:cs typeface="Lato Light"/>
              </a:rPr>
              <a:t> </a:t>
            </a:r>
            <a:r>
              <a:rPr lang="en-US" sz="3200" dirty="0" err="1">
                <a:latin typeface="Lato Light"/>
                <a:cs typeface="Lato Light"/>
              </a:rPr>
              <a:t>suscipit</a:t>
            </a:r>
            <a:r>
              <a:rPr lang="en-US" sz="3200" dirty="0">
                <a:latin typeface="Lato Light"/>
                <a:cs typeface="Lato Light"/>
              </a:rPr>
              <a:t> et id </a:t>
            </a:r>
            <a:r>
              <a:rPr lang="en-US" sz="3200" dirty="0" err="1">
                <a:latin typeface="Lato Light"/>
                <a:cs typeface="Lato Light"/>
              </a:rPr>
              <a:t>metus</a:t>
            </a:r>
            <a:r>
              <a:rPr lang="en-US" sz="3200" dirty="0">
                <a:latin typeface="Lato Light"/>
                <a:cs typeface="Lato Light"/>
              </a:rPr>
              <a:t>. </a:t>
            </a:r>
            <a:r>
              <a:rPr lang="en-US" sz="3200" dirty="0" err="1">
                <a:latin typeface="Lato Light"/>
                <a:cs typeface="Lato Light"/>
              </a:rPr>
              <a:t>Donec</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sem</a:t>
            </a:r>
            <a:r>
              <a:rPr lang="en-US" sz="3200" dirty="0">
                <a:latin typeface="Lato Light"/>
                <a:cs typeface="Lato Light"/>
              </a:rPr>
              <a:t> </a:t>
            </a:r>
            <a:r>
              <a:rPr lang="en-US" sz="3200" dirty="0" err="1">
                <a:latin typeface="Lato Light"/>
                <a:cs typeface="Lato Light"/>
              </a:rPr>
              <a:t>sed</a:t>
            </a:r>
            <a:r>
              <a:rPr lang="en-US" sz="3200" dirty="0">
                <a:latin typeface="Lato Light"/>
                <a:cs typeface="Lato Light"/>
              </a:rPr>
              <a:t> </a:t>
            </a:r>
            <a:r>
              <a:rPr lang="en-US" sz="3200" dirty="0" err="1">
                <a:latin typeface="Lato Light"/>
                <a:cs typeface="Lato Light"/>
              </a:rPr>
              <a:t>odio</a:t>
            </a:r>
            <a:r>
              <a:rPr lang="en-US" sz="3200" dirty="0">
                <a:latin typeface="Lato Light"/>
                <a:cs typeface="Lato Light"/>
              </a:rPr>
              <a:t> </a:t>
            </a:r>
            <a:r>
              <a:rPr lang="en-US" sz="3200" dirty="0" err="1">
                <a:latin typeface="Lato Light"/>
                <a:cs typeface="Lato Light"/>
              </a:rPr>
              <a:t>sagittis</a:t>
            </a:r>
            <a:r>
              <a:rPr lang="en-US" sz="3200" dirty="0">
                <a:latin typeface="Lato Light"/>
                <a:cs typeface="Lato Light"/>
              </a:rPr>
              <a:t> tempus </a:t>
            </a:r>
            <a:r>
              <a:rPr lang="en-US" sz="3200" dirty="0" err="1">
                <a:latin typeface="Lato Light"/>
                <a:cs typeface="Lato Light"/>
              </a:rPr>
              <a:t>vel</a:t>
            </a:r>
            <a:r>
              <a:rPr lang="en-US" sz="3200" dirty="0">
                <a:latin typeface="Lato Light"/>
                <a:cs typeface="Lato Light"/>
              </a:rPr>
              <a:t> </a:t>
            </a:r>
            <a:r>
              <a:rPr lang="en-US" sz="3200" dirty="0" err="1">
                <a:latin typeface="Lato Light"/>
                <a:cs typeface="Lato Light"/>
              </a:rPr>
              <a:t>quis</a:t>
            </a:r>
            <a:r>
              <a:rPr lang="en-US" sz="3200" dirty="0">
                <a:latin typeface="Lato Light"/>
                <a:cs typeface="Lato Light"/>
              </a:rPr>
              <a:t> </a:t>
            </a:r>
            <a:r>
              <a:rPr lang="en-US" sz="3200" dirty="0" err="1">
                <a:latin typeface="Lato Light"/>
                <a:cs typeface="Lato Light"/>
              </a:rPr>
              <a:t>nibh</a:t>
            </a:r>
            <a:r>
              <a:rPr lang="en-US" sz="3200" dirty="0">
                <a:latin typeface="Lato Light"/>
                <a:cs typeface="Lato Light"/>
              </a:rPr>
              <a:t>.</a:t>
            </a:r>
          </a:p>
          <a:p>
            <a:pPr>
              <a:lnSpc>
                <a:spcPct val="120000"/>
              </a:lnSpc>
            </a:pPr>
            <a:endParaRPr lang="en-US" sz="3200" dirty="0">
              <a:latin typeface="Lato Light"/>
              <a:cs typeface="Lato Light"/>
            </a:endParaRPr>
          </a:p>
          <a:p>
            <a:pPr>
              <a:lnSpc>
                <a:spcPct val="120000"/>
              </a:lnSpc>
            </a:pPr>
            <a:r>
              <a:rPr lang="en-US" sz="3200" dirty="0" err="1">
                <a:latin typeface="Lato Light"/>
                <a:cs typeface="Lato Light"/>
              </a:rPr>
              <a:t>Curabitur</a:t>
            </a:r>
            <a:r>
              <a:rPr lang="en-US" sz="3200" dirty="0">
                <a:latin typeface="Lato Light"/>
                <a:cs typeface="Lato Light"/>
              </a:rPr>
              <a:t> vitae </a:t>
            </a:r>
            <a:r>
              <a:rPr lang="en-US" sz="3200" dirty="0" err="1">
                <a:latin typeface="Lato Light"/>
                <a:cs typeface="Lato Light"/>
              </a:rPr>
              <a:t>massa</a:t>
            </a:r>
            <a:r>
              <a:rPr lang="en-US" sz="3200" dirty="0">
                <a:latin typeface="Lato Light"/>
                <a:cs typeface="Lato Light"/>
              </a:rPr>
              <a:t> mi. Cum </a:t>
            </a:r>
            <a:r>
              <a:rPr lang="en-US" sz="3200" dirty="0" err="1">
                <a:latin typeface="Lato Light"/>
                <a:cs typeface="Lato Light"/>
              </a:rPr>
              <a:t>sociis</a:t>
            </a:r>
            <a:r>
              <a:rPr lang="en-US" sz="3200" dirty="0">
                <a:latin typeface="Lato Light"/>
                <a:cs typeface="Lato Light"/>
              </a:rPr>
              <a:t> </a:t>
            </a:r>
            <a:r>
              <a:rPr lang="en-US" sz="3200" dirty="0" err="1">
                <a:latin typeface="Lato Light"/>
                <a:cs typeface="Lato Light"/>
              </a:rPr>
              <a:t>natoque</a:t>
            </a:r>
            <a:r>
              <a:rPr lang="en-US" sz="3200" dirty="0">
                <a:latin typeface="Lato Light"/>
                <a:cs typeface="Lato Light"/>
              </a:rPr>
              <a:t> </a:t>
            </a:r>
            <a:r>
              <a:rPr lang="en-US" sz="3200" dirty="0" err="1">
                <a:latin typeface="Lato Light"/>
                <a:cs typeface="Lato Light"/>
              </a:rPr>
              <a:t>penatibus</a:t>
            </a:r>
            <a:r>
              <a:rPr lang="en-US" sz="3200" dirty="0">
                <a:latin typeface="Lato Light"/>
                <a:cs typeface="Lato Light"/>
              </a:rPr>
              <a:t> et </a:t>
            </a:r>
            <a:r>
              <a:rPr lang="en-US" sz="3200" dirty="0" err="1">
                <a:latin typeface="Lato Light"/>
                <a:cs typeface="Lato Light"/>
              </a:rPr>
              <a:t>magnis</a:t>
            </a:r>
            <a:r>
              <a:rPr lang="en-US" sz="3200" dirty="0">
                <a:latin typeface="Lato Light"/>
                <a:cs typeface="Lato Light"/>
              </a:rPr>
              <a:t> dis parturient </a:t>
            </a:r>
            <a:r>
              <a:rPr lang="en-US" sz="3200" dirty="0" err="1">
                <a:latin typeface="Lato Light"/>
                <a:cs typeface="Lato Light"/>
              </a:rPr>
              <a:t>montes</a:t>
            </a:r>
            <a:r>
              <a:rPr lang="en-US" sz="3200" dirty="0">
                <a:latin typeface="Lato Light"/>
                <a:cs typeface="Lato Light"/>
              </a:rPr>
              <a:t>, </a:t>
            </a:r>
            <a:r>
              <a:rPr lang="en-US" sz="3200" dirty="0" err="1">
                <a:latin typeface="Lato Light"/>
                <a:cs typeface="Lato Light"/>
              </a:rPr>
              <a:t>nascetur</a:t>
            </a:r>
            <a:r>
              <a:rPr lang="en-US" sz="3200" dirty="0">
                <a:latin typeface="Lato Light"/>
                <a:cs typeface="Lato Light"/>
              </a:rPr>
              <a:t> </a:t>
            </a:r>
            <a:r>
              <a:rPr lang="en-US" sz="3200" dirty="0" err="1">
                <a:latin typeface="Lato Light"/>
                <a:cs typeface="Lato Light"/>
              </a:rPr>
              <a:t>ridiculus</a:t>
            </a:r>
            <a:r>
              <a:rPr lang="en-US" sz="3200" dirty="0">
                <a:latin typeface="Lato Light"/>
                <a:cs typeface="Lato Light"/>
              </a:rPr>
              <a:t> mus. </a:t>
            </a:r>
            <a:r>
              <a:rPr lang="en-US" sz="3200" dirty="0" err="1">
                <a:latin typeface="Lato Light"/>
                <a:cs typeface="Lato Light"/>
              </a:rPr>
              <a:t>Morbi</a:t>
            </a:r>
            <a:r>
              <a:rPr lang="en-US" sz="3200" dirty="0">
                <a:latin typeface="Lato Light"/>
                <a:cs typeface="Lato Light"/>
              </a:rPr>
              <a:t> </a:t>
            </a:r>
            <a:r>
              <a:rPr lang="en-US" sz="3200" dirty="0" err="1">
                <a:latin typeface="Lato Light"/>
                <a:cs typeface="Lato Light"/>
              </a:rPr>
              <a:t>sapien</a:t>
            </a:r>
            <a:r>
              <a:rPr lang="en-US" sz="3200" dirty="0">
                <a:latin typeface="Lato Light"/>
                <a:cs typeface="Lato Light"/>
              </a:rPr>
              <a:t> </a:t>
            </a:r>
            <a:r>
              <a:rPr lang="en-US" sz="3200" dirty="0" err="1">
                <a:latin typeface="Lato Light"/>
                <a:cs typeface="Lato Light"/>
              </a:rPr>
              <a:t>tortor</a:t>
            </a:r>
            <a:r>
              <a:rPr lang="en-US" sz="3200" dirty="0">
                <a:latin typeface="Lato Light"/>
                <a:cs typeface="Lato Light"/>
              </a:rPr>
              <a:t>, </a:t>
            </a:r>
            <a:r>
              <a:rPr lang="en-US" sz="3200" dirty="0" err="1">
                <a:latin typeface="Lato Light"/>
                <a:cs typeface="Lato Light"/>
              </a:rPr>
              <a:t>rhoncus</a:t>
            </a:r>
            <a:r>
              <a:rPr lang="en-US" sz="3200" dirty="0">
                <a:latin typeface="Lato Light"/>
                <a:cs typeface="Lato Light"/>
              </a:rPr>
              <a:t> </a:t>
            </a:r>
            <a:r>
              <a:rPr lang="en-US" sz="3200" dirty="0" err="1">
                <a:latin typeface="Lato Light"/>
                <a:cs typeface="Lato Light"/>
              </a:rPr>
              <a:t>eleifend</a:t>
            </a:r>
            <a:r>
              <a:rPr lang="en-US" sz="3200" dirty="0">
                <a:latin typeface="Lato Light"/>
                <a:cs typeface="Lato Light"/>
              </a:rPr>
              <a:t> </a:t>
            </a:r>
            <a:r>
              <a:rPr lang="en-US" sz="3200" dirty="0" err="1">
                <a:latin typeface="Lato Light"/>
                <a:cs typeface="Lato Light"/>
              </a:rPr>
              <a:t>ipsum</a:t>
            </a:r>
            <a:r>
              <a:rPr lang="en-US" sz="3200" dirty="0">
                <a:latin typeface="Lato Light"/>
                <a:cs typeface="Lato Light"/>
              </a:rPr>
              <a:t> </a:t>
            </a:r>
            <a:r>
              <a:rPr lang="en-US" sz="3200" dirty="0" err="1">
                <a:latin typeface="Lato Light"/>
                <a:cs typeface="Lato Light"/>
              </a:rPr>
              <a:t>nec</a:t>
            </a:r>
            <a:r>
              <a:rPr lang="en-US" sz="3200" dirty="0">
                <a:latin typeface="Lato Light"/>
                <a:cs typeface="Lato Light"/>
              </a:rPr>
              <a:t>, </a:t>
            </a:r>
            <a:r>
              <a:rPr lang="en-US" sz="3200" dirty="0" err="1">
                <a:latin typeface="Lato Light"/>
                <a:cs typeface="Lato Light"/>
              </a:rPr>
              <a:t>auctor</a:t>
            </a:r>
            <a:r>
              <a:rPr lang="en-US" sz="3200" dirty="0">
                <a:latin typeface="Lato Light"/>
                <a:cs typeface="Lato Light"/>
              </a:rPr>
              <a:t> </a:t>
            </a:r>
            <a:r>
              <a:rPr lang="en-US" sz="3200" dirty="0" err="1">
                <a:latin typeface="Lato Light"/>
                <a:cs typeface="Lato Light"/>
              </a:rPr>
              <a:t>sodales</a:t>
            </a:r>
            <a:r>
              <a:rPr lang="en-US" sz="3200" dirty="0">
                <a:latin typeface="Lato Light"/>
                <a:cs typeface="Lato Light"/>
              </a:rPr>
              <a:t> </a:t>
            </a:r>
            <a:r>
              <a:rPr lang="en-US" sz="3200" dirty="0" err="1">
                <a:latin typeface="Lato Light"/>
                <a:cs typeface="Lato Light"/>
              </a:rPr>
              <a:t>leo</a:t>
            </a:r>
            <a:r>
              <a:rPr lang="en-US" sz="3200" dirty="0">
                <a:latin typeface="Lato Light"/>
                <a:cs typeface="Lato Light"/>
              </a:rPr>
              <a:t>. </a:t>
            </a:r>
            <a:r>
              <a:rPr lang="en-US" sz="3200" dirty="0" err="1">
                <a:latin typeface="Lato Light"/>
                <a:cs typeface="Lato Light"/>
              </a:rPr>
              <a:t>Etiam</a:t>
            </a:r>
            <a:r>
              <a:rPr lang="en-US" sz="3200" dirty="0">
                <a:latin typeface="Lato Light"/>
                <a:cs typeface="Lato Light"/>
              </a:rPr>
              <a:t> </a:t>
            </a:r>
            <a:r>
              <a:rPr lang="en-US" sz="3200" dirty="0" err="1">
                <a:latin typeface="Lato Light"/>
                <a:cs typeface="Lato Light"/>
              </a:rPr>
              <a:t>auctor</a:t>
            </a:r>
            <a:r>
              <a:rPr lang="en-US" sz="3200" dirty="0">
                <a:latin typeface="Lato Light"/>
                <a:cs typeface="Lato Light"/>
              </a:rPr>
              <a:t> ante </a:t>
            </a:r>
            <a:r>
              <a:rPr lang="en-US" sz="3200" dirty="0" err="1">
                <a:latin typeface="Lato Light"/>
                <a:cs typeface="Lato Light"/>
              </a:rPr>
              <a:t>eget</a:t>
            </a:r>
            <a:r>
              <a:rPr lang="en-US" sz="3200" dirty="0">
                <a:latin typeface="Lato Light"/>
                <a:cs typeface="Lato Light"/>
              </a:rPr>
              <a:t> </a:t>
            </a:r>
            <a:r>
              <a:rPr lang="en-US" sz="3200" dirty="0" err="1">
                <a:latin typeface="Lato Light"/>
                <a:cs typeface="Lato Light"/>
              </a:rPr>
              <a:t>elit</a:t>
            </a:r>
            <a:r>
              <a:rPr lang="en-US" sz="3200" dirty="0">
                <a:latin typeface="Lato Light"/>
                <a:cs typeface="Lato Light"/>
              </a:rPr>
              <a:t> </a:t>
            </a:r>
            <a:r>
              <a:rPr lang="en-US" sz="3200" dirty="0" err="1">
                <a:latin typeface="Lato Light"/>
                <a:cs typeface="Lato Light"/>
              </a:rPr>
              <a:t>venenatis</a:t>
            </a:r>
            <a:r>
              <a:rPr lang="en-US" sz="3200" dirty="0">
                <a:latin typeface="Lato Light"/>
                <a:cs typeface="Lato Light"/>
              </a:rPr>
              <a:t> </a:t>
            </a:r>
            <a:r>
              <a:rPr lang="en-US" sz="3200" dirty="0" err="1">
                <a:latin typeface="Lato Light"/>
                <a:cs typeface="Lato Light"/>
              </a:rPr>
              <a:t>congue</a:t>
            </a:r>
            <a:r>
              <a:rPr lang="en-US" sz="3200" dirty="0">
                <a:latin typeface="Lato Light"/>
                <a:cs typeface="Lato Light"/>
              </a:rPr>
              <a:t>. </a:t>
            </a:r>
            <a:r>
              <a:rPr lang="en-US" sz="3200" dirty="0" err="1">
                <a:latin typeface="Lato Light"/>
                <a:cs typeface="Lato Light"/>
              </a:rPr>
              <a:t>Ut</a:t>
            </a:r>
            <a:r>
              <a:rPr lang="en-US" sz="3200" dirty="0">
                <a:latin typeface="Lato Light"/>
                <a:cs typeface="Lato Light"/>
              </a:rPr>
              <a:t> ac </a:t>
            </a:r>
            <a:r>
              <a:rPr lang="en-US" sz="3200" dirty="0" err="1">
                <a:latin typeface="Lato Light"/>
                <a:cs typeface="Lato Light"/>
              </a:rPr>
              <a:t>massa</a:t>
            </a:r>
            <a:r>
              <a:rPr lang="en-US" sz="3200" dirty="0">
                <a:latin typeface="Lato Light"/>
                <a:cs typeface="Lato Light"/>
              </a:rPr>
              <a:t> diam. </a:t>
            </a:r>
            <a:r>
              <a:rPr lang="en-US" sz="3200" dirty="0" err="1">
                <a:latin typeface="Lato Light"/>
                <a:cs typeface="Lato Light"/>
              </a:rPr>
              <a:t>Praesent</a:t>
            </a:r>
            <a:r>
              <a:rPr lang="en-US" sz="3200" dirty="0">
                <a:latin typeface="Lato Light"/>
                <a:cs typeface="Lato Light"/>
              </a:rPr>
              <a:t> </a:t>
            </a:r>
            <a:r>
              <a:rPr lang="en-US" sz="3200" dirty="0" err="1">
                <a:latin typeface="Lato Light"/>
                <a:cs typeface="Lato Light"/>
              </a:rPr>
              <a:t>iaculis</a:t>
            </a:r>
            <a:r>
              <a:rPr lang="en-US" sz="3200" dirty="0">
                <a:latin typeface="Lato Light"/>
                <a:cs typeface="Lato Light"/>
              </a:rPr>
              <a:t>, </a:t>
            </a:r>
            <a:r>
              <a:rPr lang="en-US" sz="3200" dirty="0" err="1">
                <a:latin typeface="Lato Light"/>
                <a:cs typeface="Lato Light"/>
              </a:rPr>
              <a:t>lectus</a:t>
            </a:r>
            <a:r>
              <a:rPr lang="en-US" sz="3200" dirty="0">
                <a:latin typeface="Lato Light"/>
                <a:cs typeface="Lato Light"/>
              </a:rPr>
              <a:t> </a:t>
            </a:r>
            <a:r>
              <a:rPr lang="en-US" sz="3200" dirty="0" err="1">
                <a:latin typeface="Lato Light"/>
                <a:cs typeface="Lato Light"/>
              </a:rPr>
              <a:t>vel</a:t>
            </a:r>
            <a:r>
              <a:rPr lang="en-US" sz="3200" dirty="0">
                <a:latin typeface="Lato Light"/>
                <a:cs typeface="Lato Light"/>
              </a:rPr>
              <a:t> </a:t>
            </a:r>
            <a:r>
              <a:rPr lang="en-US" sz="3200" dirty="0" err="1">
                <a:latin typeface="Lato Light"/>
                <a:cs typeface="Lato Light"/>
              </a:rPr>
              <a:t>suscipit</a:t>
            </a:r>
            <a:r>
              <a:rPr lang="en-US" sz="3200" dirty="0">
                <a:latin typeface="Lato Light"/>
                <a:cs typeface="Lato Light"/>
              </a:rPr>
              <a:t> </a:t>
            </a:r>
            <a:r>
              <a:rPr lang="en-US" sz="3200" dirty="0" err="1">
                <a:latin typeface="Lato Light"/>
                <a:cs typeface="Lato Light"/>
              </a:rPr>
              <a:t>mollis</a:t>
            </a:r>
            <a:r>
              <a:rPr lang="en-US" sz="3200" dirty="0">
                <a:latin typeface="Lato Light"/>
                <a:cs typeface="Lato Light"/>
              </a:rPr>
              <a:t>, </a:t>
            </a:r>
            <a:r>
              <a:rPr lang="en-US" sz="3200" dirty="0" err="1">
                <a:latin typeface="Lato Light"/>
                <a:cs typeface="Lato Light"/>
              </a:rPr>
              <a:t>justo</a:t>
            </a:r>
            <a:r>
              <a:rPr lang="en-US" sz="3200" dirty="0">
                <a:latin typeface="Lato Light"/>
                <a:cs typeface="Lato Light"/>
              </a:rPr>
              <a:t> </a:t>
            </a:r>
            <a:r>
              <a:rPr lang="en-US" sz="3200" dirty="0" err="1">
                <a:latin typeface="Lato Light"/>
                <a:cs typeface="Lato Light"/>
              </a:rPr>
              <a:t>risus</a:t>
            </a:r>
            <a:r>
              <a:rPr lang="en-US" sz="3200" dirty="0">
                <a:latin typeface="Lato Light"/>
                <a:cs typeface="Lato Light"/>
              </a:rPr>
              <a:t> </a:t>
            </a:r>
            <a:r>
              <a:rPr lang="en-US" sz="3200" dirty="0" err="1">
                <a:latin typeface="Lato Light"/>
                <a:cs typeface="Lato Light"/>
              </a:rPr>
              <a:t>dignissim</a:t>
            </a:r>
            <a:r>
              <a:rPr lang="en-US" sz="3200" dirty="0">
                <a:latin typeface="Lato Light"/>
                <a:cs typeface="Lato Light"/>
              </a:rPr>
              <a:t> ex, at </a:t>
            </a:r>
            <a:r>
              <a:rPr lang="en-US" sz="3200" dirty="0" err="1">
                <a:latin typeface="Lato Light"/>
                <a:cs typeface="Lato Light"/>
              </a:rPr>
              <a:t>suscipit</a:t>
            </a:r>
            <a:r>
              <a:rPr lang="en-US" sz="3200" dirty="0">
                <a:latin typeface="Lato Light"/>
                <a:cs typeface="Lato Light"/>
              </a:rPr>
              <a:t> </a:t>
            </a:r>
            <a:r>
              <a:rPr lang="en-US" sz="3200" dirty="0" err="1">
                <a:latin typeface="Lato Light"/>
                <a:cs typeface="Lato Light"/>
              </a:rPr>
              <a:t>leo</a:t>
            </a:r>
            <a:r>
              <a:rPr lang="en-US" sz="3200" dirty="0">
                <a:latin typeface="Lato Light"/>
                <a:cs typeface="Lato Light"/>
              </a:rPr>
              <a:t> </a:t>
            </a:r>
            <a:r>
              <a:rPr lang="en-US" sz="3200" dirty="0" err="1">
                <a:latin typeface="Lato Light"/>
                <a:cs typeface="Lato Light"/>
              </a:rPr>
              <a:t>urna</a:t>
            </a:r>
            <a:r>
              <a:rPr lang="en-US" sz="3200" dirty="0">
                <a:latin typeface="Lato Light"/>
                <a:cs typeface="Lato Light"/>
              </a:rPr>
              <a:t> vitae magna. </a:t>
            </a:r>
            <a:r>
              <a:rPr lang="en-US" sz="3200" dirty="0" err="1">
                <a:latin typeface="Lato Light"/>
                <a:cs typeface="Lato Light"/>
              </a:rPr>
              <a:t>Aenean</a:t>
            </a:r>
            <a:r>
              <a:rPr lang="en-US" sz="3200" dirty="0">
                <a:latin typeface="Lato Light"/>
                <a:cs typeface="Lato Light"/>
              </a:rPr>
              <a:t> </a:t>
            </a:r>
            <a:r>
              <a:rPr lang="en-US" sz="3200" dirty="0" err="1">
                <a:latin typeface="Lato Light"/>
                <a:cs typeface="Lato Light"/>
              </a:rPr>
              <a:t>laoreet</a:t>
            </a:r>
            <a:r>
              <a:rPr lang="en-US" sz="3200" dirty="0">
                <a:latin typeface="Lato Light"/>
                <a:cs typeface="Lato Light"/>
              </a:rPr>
              <a:t>, </a:t>
            </a:r>
            <a:r>
              <a:rPr lang="en-US" sz="3200" dirty="0" err="1">
                <a:latin typeface="Lato Light"/>
                <a:cs typeface="Lato Light"/>
              </a:rPr>
              <a:t>urna</a:t>
            </a:r>
            <a:r>
              <a:rPr lang="en-US" sz="3200" dirty="0">
                <a:latin typeface="Lato Light"/>
                <a:cs typeface="Lato Light"/>
              </a:rPr>
              <a:t> sit </a:t>
            </a:r>
            <a:r>
              <a:rPr lang="en-US" sz="3200" dirty="0" err="1">
                <a:latin typeface="Lato Light"/>
                <a:cs typeface="Lato Light"/>
              </a:rPr>
              <a:t>amet</a:t>
            </a:r>
            <a:r>
              <a:rPr lang="en-US" sz="3200" dirty="0">
                <a:latin typeface="Lato Light"/>
                <a:cs typeface="Lato Light"/>
              </a:rPr>
              <a:t> </a:t>
            </a:r>
            <a:r>
              <a:rPr lang="en-US" sz="3200" dirty="0" err="1">
                <a:latin typeface="Lato Light"/>
                <a:cs typeface="Lato Light"/>
              </a:rPr>
              <a:t>scelerisque</a:t>
            </a:r>
            <a:r>
              <a:rPr lang="en-US" sz="3200" dirty="0">
                <a:latin typeface="Lato Light"/>
                <a:cs typeface="Lato Light"/>
              </a:rPr>
              <a:t> </a:t>
            </a:r>
            <a:r>
              <a:rPr lang="en-US" sz="3200" dirty="0" err="1">
                <a:latin typeface="Lato Light"/>
                <a:cs typeface="Lato Light"/>
              </a:rPr>
              <a:t>dignissim</a:t>
            </a:r>
            <a:r>
              <a:rPr lang="en-US" sz="3200" dirty="0">
                <a:latin typeface="Lato Light"/>
                <a:cs typeface="Lato Light"/>
              </a:rPr>
              <a:t>, </a:t>
            </a:r>
            <a:r>
              <a:rPr lang="en-US" sz="3200" dirty="0" err="1">
                <a:latin typeface="Lato Light"/>
                <a:cs typeface="Lato Light"/>
              </a:rPr>
              <a:t>tortor</a:t>
            </a:r>
            <a:r>
              <a:rPr lang="en-US" sz="3200" dirty="0">
                <a:latin typeface="Lato Light"/>
                <a:cs typeface="Lato Light"/>
              </a:rPr>
              <a:t> </a:t>
            </a:r>
            <a:r>
              <a:rPr lang="en-US" sz="3200" dirty="0" err="1">
                <a:latin typeface="Lato Light"/>
                <a:cs typeface="Lato Light"/>
              </a:rPr>
              <a:t>purus</a:t>
            </a:r>
            <a:r>
              <a:rPr lang="en-US" sz="3200" dirty="0">
                <a:latin typeface="Lato Light"/>
                <a:cs typeface="Lato Light"/>
              </a:rPr>
              <a:t> </a:t>
            </a:r>
            <a:r>
              <a:rPr lang="en-US" sz="3200" dirty="0" err="1">
                <a:latin typeface="Lato Light"/>
                <a:cs typeface="Lato Light"/>
              </a:rPr>
              <a:t>ornare</a:t>
            </a:r>
            <a:r>
              <a:rPr lang="en-US" sz="3200" dirty="0">
                <a:latin typeface="Lato Light"/>
                <a:cs typeface="Lato Light"/>
              </a:rPr>
              <a:t> ex, et </a:t>
            </a:r>
            <a:r>
              <a:rPr lang="en-US" sz="3200" dirty="0" err="1">
                <a:latin typeface="Lato Light"/>
                <a:cs typeface="Lato Light"/>
              </a:rPr>
              <a:t>mattis</a:t>
            </a:r>
            <a:r>
              <a:rPr lang="en-US" sz="3200" dirty="0">
                <a:latin typeface="Lato Light"/>
                <a:cs typeface="Lato Light"/>
              </a:rPr>
              <a:t> </a:t>
            </a:r>
            <a:r>
              <a:rPr lang="en-US" sz="3200" dirty="0" err="1">
                <a:latin typeface="Lato Light"/>
                <a:cs typeface="Lato Light"/>
              </a:rPr>
              <a:t>felis</a:t>
            </a:r>
            <a:r>
              <a:rPr lang="en-US" sz="3200" dirty="0">
                <a:latin typeface="Lato Light"/>
                <a:cs typeface="Lato Light"/>
              </a:rPr>
              <a:t> </a:t>
            </a:r>
            <a:r>
              <a:rPr lang="en-US" sz="3200" dirty="0" err="1">
                <a:latin typeface="Lato Light"/>
                <a:cs typeface="Lato Light"/>
              </a:rPr>
              <a:t>ipsum</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dolor. </a:t>
            </a:r>
            <a:r>
              <a:rPr lang="en-US" sz="3200" dirty="0" err="1">
                <a:latin typeface="Lato Light"/>
                <a:cs typeface="Lato Light"/>
              </a:rPr>
              <a:t>Donec</a:t>
            </a:r>
            <a:r>
              <a:rPr lang="en-US" sz="3200" dirty="0">
                <a:latin typeface="Lato Light"/>
                <a:cs typeface="Lato Light"/>
              </a:rPr>
              <a:t> non </a:t>
            </a:r>
            <a:r>
              <a:rPr lang="en-US" sz="3200" dirty="0" err="1">
                <a:latin typeface="Lato Light"/>
                <a:cs typeface="Lato Light"/>
              </a:rPr>
              <a:t>aliquam</a:t>
            </a:r>
            <a:r>
              <a:rPr lang="en-US" sz="3200" dirty="0">
                <a:latin typeface="Lato Light"/>
                <a:cs typeface="Lato Light"/>
              </a:rPr>
              <a:t> </a:t>
            </a:r>
            <a:r>
              <a:rPr lang="en-US" sz="3200" dirty="0" err="1">
                <a:latin typeface="Lato Light"/>
                <a:cs typeface="Lato Light"/>
              </a:rPr>
              <a:t>leo</a:t>
            </a:r>
            <a:r>
              <a:rPr lang="en-US" sz="3200" dirty="0">
                <a:latin typeface="Lato Light"/>
                <a:cs typeface="Lato Light"/>
              </a:rPr>
              <a:t>.</a:t>
            </a:r>
          </a:p>
          <a:p>
            <a:pPr>
              <a:lnSpc>
                <a:spcPct val="120000"/>
              </a:lnSpc>
            </a:pPr>
            <a:endParaRPr lang="en-US" sz="3200" dirty="0">
              <a:latin typeface="Lato Light"/>
              <a:cs typeface="Lato Light"/>
            </a:endParaRPr>
          </a:p>
          <a:p>
            <a:pPr>
              <a:lnSpc>
                <a:spcPct val="120000"/>
              </a:lnSpc>
            </a:pPr>
            <a:r>
              <a:rPr lang="en-US" sz="3200" dirty="0" err="1">
                <a:latin typeface="Lato Light"/>
                <a:cs typeface="Lato Light"/>
              </a:rPr>
              <a:t>Vivamus</a:t>
            </a:r>
            <a:r>
              <a:rPr lang="en-US" sz="3200" dirty="0">
                <a:latin typeface="Lato Light"/>
                <a:cs typeface="Lato Light"/>
              </a:rPr>
              <a:t> </a:t>
            </a:r>
            <a:r>
              <a:rPr lang="en-US" sz="3200" dirty="0" err="1">
                <a:latin typeface="Lato Light"/>
                <a:cs typeface="Lato Light"/>
              </a:rPr>
              <a:t>pharetra</a:t>
            </a:r>
            <a:r>
              <a:rPr lang="en-US" sz="3200" dirty="0">
                <a:latin typeface="Lato Light"/>
                <a:cs typeface="Lato Light"/>
              </a:rPr>
              <a:t> </a:t>
            </a:r>
            <a:r>
              <a:rPr lang="en-US" sz="3200" dirty="0" err="1">
                <a:latin typeface="Lato Light"/>
                <a:cs typeface="Lato Light"/>
              </a:rPr>
              <a:t>nulla</a:t>
            </a:r>
            <a:r>
              <a:rPr lang="en-US" sz="3200" dirty="0">
                <a:latin typeface="Lato Light"/>
                <a:cs typeface="Lato Light"/>
              </a:rPr>
              <a:t> </a:t>
            </a:r>
            <a:r>
              <a:rPr lang="en-US" sz="3200" dirty="0" err="1">
                <a:latin typeface="Lato Light"/>
                <a:cs typeface="Lato Light"/>
              </a:rPr>
              <a:t>quis</a:t>
            </a:r>
            <a:r>
              <a:rPr lang="en-US" sz="3200" dirty="0">
                <a:latin typeface="Lato Light"/>
                <a:cs typeface="Lato Light"/>
              </a:rPr>
              <a:t> </a:t>
            </a:r>
            <a:r>
              <a:rPr lang="en-US" sz="3200" dirty="0" err="1">
                <a:latin typeface="Lato Light"/>
                <a:cs typeface="Lato Light"/>
              </a:rPr>
              <a:t>egestas</a:t>
            </a:r>
            <a:r>
              <a:rPr lang="en-US" sz="3200" dirty="0">
                <a:latin typeface="Lato Light"/>
                <a:cs typeface="Lato Light"/>
              </a:rPr>
              <a:t> </a:t>
            </a:r>
            <a:r>
              <a:rPr lang="en-US" sz="3200" dirty="0" err="1">
                <a:latin typeface="Lato Light"/>
                <a:cs typeface="Lato Light"/>
              </a:rPr>
              <a:t>iaculis</a:t>
            </a:r>
            <a:r>
              <a:rPr lang="en-US" sz="3200" dirty="0">
                <a:latin typeface="Lato Light"/>
                <a:cs typeface="Lato Light"/>
              </a:rPr>
              <a:t>. </a:t>
            </a:r>
            <a:r>
              <a:rPr lang="en-US" sz="3200" dirty="0" err="1">
                <a:latin typeface="Lato Light"/>
                <a:cs typeface="Lato Light"/>
              </a:rPr>
              <a:t>Sed</a:t>
            </a:r>
            <a:r>
              <a:rPr lang="en-US" sz="3200" dirty="0">
                <a:latin typeface="Lato Light"/>
                <a:cs typeface="Lato Light"/>
              </a:rPr>
              <a:t> </a:t>
            </a:r>
            <a:r>
              <a:rPr lang="en-US" sz="3200" dirty="0" err="1">
                <a:latin typeface="Lato Light"/>
                <a:cs typeface="Lato Light"/>
              </a:rPr>
              <a:t>sed</a:t>
            </a:r>
            <a:r>
              <a:rPr lang="en-US" sz="3200" dirty="0">
                <a:latin typeface="Lato Light"/>
                <a:cs typeface="Lato Light"/>
              </a:rPr>
              <a:t> dui </a:t>
            </a:r>
            <a:r>
              <a:rPr lang="en-US" sz="3200" dirty="0" err="1">
                <a:latin typeface="Lato Light"/>
                <a:cs typeface="Lato Light"/>
              </a:rPr>
              <a:t>mollis</a:t>
            </a:r>
            <a:r>
              <a:rPr lang="en-US" sz="3200" dirty="0">
                <a:latin typeface="Lato Light"/>
                <a:cs typeface="Lato Light"/>
              </a:rPr>
              <a:t>, </a:t>
            </a:r>
            <a:r>
              <a:rPr lang="en-US" sz="3200" dirty="0" err="1">
                <a:latin typeface="Lato Light"/>
                <a:cs typeface="Lato Light"/>
              </a:rPr>
              <a:t>dignissim</a:t>
            </a:r>
            <a:r>
              <a:rPr lang="en-US" sz="3200" dirty="0">
                <a:latin typeface="Lato Light"/>
                <a:cs typeface="Lato Light"/>
              </a:rPr>
              <a:t> ante </a:t>
            </a:r>
            <a:r>
              <a:rPr lang="en-US" sz="3200" dirty="0" err="1">
                <a:latin typeface="Lato Light"/>
                <a:cs typeface="Lato Light"/>
              </a:rPr>
              <a:t>vel</a:t>
            </a:r>
            <a:r>
              <a:rPr lang="en-US" sz="3200" dirty="0">
                <a:latin typeface="Lato Light"/>
                <a:cs typeface="Lato Light"/>
              </a:rPr>
              <a:t>, </a:t>
            </a:r>
            <a:r>
              <a:rPr lang="en-US" sz="3200" dirty="0" err="1">
                <a:latin typeface="Lato Light"/>
                <a:cs typeface="Lato Light"/>
              </a:rPr>
              <a:t>pulvinar</a:t>
            </a:r>
            <a:r>
              <a:rPr lang="en-US" sz="3200" dirty="0">
                <a:latin typeface="Lato Light"/>
                <a:cs typeface="Lato Light"/>
              </a:rPr>
              <a:t> nisi. </a:t>
            </a:r>
            <a:r>
              <a:rPr lang="en-US" sz="3200" dirty="0" err="1">
                <a:latin typeface="Lato Light"/>
                <a:cs typeface="Lato Light"/>
              </a:rPr>
              <a:t>Etiam</a:t>
            </a:r>
            <a:r>
              <a:rPr lang="en-US" sz="3200" dirty="0">
                <a:latin typeface="Lato Light"/>
                <a:cs typeface="Lato Light"/>
              </a:rPr>
              <a:t> </a:t>
            </a:r>
            <a:r>
              <a:rPr lang="en-US" sz="3200" dirty="0" err="1">
                <a:latin typeface="Lato Light"/>
                <a:cs typeface="Lato Light"/>
              </a:rPr>
              <a:t>sagittis</a:t>
            </a:r>
            <a:r>
              <a:rPr lang="en-US" sz="3200" dirty="0">
                <a:latin typeface="Lato Light"/>
                <a:cs typeface="Lato Light"/>
              </a:rPr>
              <a:t> semper </a:t>
            </a:r>
            <a:r>
              <a:rPr lang="en-US" sz="3200" dirty="0" err="1">
                <a:latin typeface="Lato Light"/>
                <a:cs typeface="Lato Light"/>
              </a:rPr>
              <a:t>consectetur</a:t>
            </a:r>
            <a:r>
              <a:rPr lang="en-US" sz="3200" dirty="0">
                <a:latin typeface="Lato Light"/>
                <a:cs typeface="Lato Light"/>
              </a:rPr>
              <a:t>. Maecenas </a:t>
            </a:r>
            <a:r>
              <a:rPr lang="en-US" sz="3200" dirty="0" err="1">
                <a:latin typeface="Lato Light"/>
                <a:cs typeface="Lato Light"/>
              </a:rPr>
              <a:t>aliquet</a:t>
            </a:r>
            <a:r>
              <a:rPr lang="en-US" sz="3200" dirty="0">
                <a:latin typeface="Lato Light"/>
                <a:cs typeface="Lato Light"/>
              </a:rPr>
              <a:t> </a:t>
            </a:r>
            <a:r>
              <a:rPr lang="en-US" sz="3200" dirty="0" err="1">
                <a:latin typeface="Lato Light"/>
                <a:cs typeface="Lato Light"/>
              </a:rPr>
              <a:t>neque</a:t>
            </a:r>
            <a:r>
              <a:rPr lang="en-US" sz="3200" dirty="0">
                <a:latin typeface="Lato Light"/>
                <a:cs typeface="Lato Light"/>
              </a:rPr>
              <a:t> </a:t>
            </a:r>
            <a:r>
              <a:rPr lang="en-US" sz="3200" dirty="0" err="1">
                <a:latin typeface="Lato Light"/>
                <a:cs typeface="Lato Light"/>
              </a:rPr>
              <a:t>quis</a:t>
            </a:r>
            <a:r>
              <a:rPr lang="en-US" sz="3200" dirty="0">
                <a:latin typeface="Lato Light"/>
                <a:cs typeface="Lato Light"/>
              </a:rPr>
              <a:t> semper </a:t>
            </a:r>
            <a:r>
              <a:rPr lang="en-US" sz="3200" dirty="0" err="1">
                <a:latin typeface="Lato Light"/>
                <a:cs typeface="Lato Light"/>
              </a:rPr>
              <a:t>cursus</a:t>
            </a:r>
            <a:r>
              <a:rPr lang="en-US" sz="3200" dirty="0">
                <a:latin typeface="Lato Light"/>
                <a:cs typeface="Lato Light"/>
              </a:rPr>
              <a:t>. </a:t>
            </a:r>
            <a:r>
              <a:rPr lang="en-US" sz="3200" dirty="0" err="1">
                <a:latin typeface="Lato Light"/>
                <a:cs typeface="Lato Light"/>
              </a:rPr>
              <a:t>Praesent</a:t>
            </a:r>
            <a:r>
              <a:rPr lang="en-US" sz="3200" dirty="0">
                <a:latin typeface="Lato Light"/>
                <a:cs typeface="Lato Light"/>
              </a:rPr>
              <a:t> </a:t>
            </a:r>
            <a:r>
              <a:rPr lang="en-US" sz="3200" dirty="0" err="1">
                <a:latin typeface="Lato Light"/>
                <a:cs typeface="Lato Light"/>
              </a:rPr>
              <a:t>augue</a:t>
            </a:r>
            <a:r>
              <a:rPr lang="en-US" sz="3200" dirty="0">
                <a:latin typeface="Lato Light"/>
                <a:cs typeface="Lato Light"/>
              </a:rPr>
              <a:t> </a:t>
            </a:r>
            <a:r>
              <a:rPr lang="en-US" sz="3200" dirty="0" err="1">
                <a:latin typeface="Lato Light"/>
                <a:cs typeface="Lato Light"/>
              </a:rPr>
              <a:t>orci</a:t>
            </a:r>
            <a:r>
              <a:rPr lang="en-US" sz="3200" dirty="0">
                <a:latin typeface="Lato Light"/>
                <a:cs typeface="Lato Light"/>
              </a:rPr>
              <a:t>, </a:t>
            </a:r>
            <a:r>
              <a:rPr lang="en-US" sz="3200" dirty="0" err="1">
                <a:latin typeface="Lato Light"/>
                <a:cs typeface="Lato Light"/>
              </a:rPr>
              <a:t>malesuada</a:t>
            </a:r>
            <a:r>
              <a:rPr lang="en-US" sz="3200" dirty="0">
                <a:latin typeface="Lato Light"/>
                <a:cs typeface="Lato Light"/>
              </a:rPr>
              <a:t> </a:t>
            </a:r>
            <a:r>
              <a:rPr lang="en-US" sz="3200" dirty="0" err="1">
                <a:latin typeface="Lato Light"/>
                <a:cs typeface="Lato Light"/>
              </a:rPr>
              <a:t>eget</a:t>
            </a:r>
            <a:r>
              <a:rPr lang="en-US" sz="3200" dirty="0">
                <a:latin typeface="Lato Light"/>
                <a:cs typeface="Lato Light"/>
              </a:rPr>
              <a:t> </a:t>
            </a:r>
            <a:r>
              <a:rPr lang="en-US" sz="3200" dirty="0" err="1">
                <a:latin typeface="Lato Light"/>
                <a:cs typeface="Lato Light"/>
              </a:rPr>
              <a:t>egestas</a:t>
            </a:r>
            <a:r>
              <a:rPr lang="en-US" sz="3200" dirty="0">
                <a:latin typeface="Lato Light"/>
                <a:cs typeface="Lato Light"/>
              </a:rPr>
              <a:t> </a:t>
            </a:r>
            <a:r>
              <a:rPr lang="en-US" sz="3200" dirty="0" err="1">
                <a:latin typeface="Lato Light"/>
                <a:cs typeface="Lato Light"/>
              </a:rPr>
              <a:t>aliquam</a:t>
            </a:r>
            <a:r>
              <a:rPr lang="en-US" sz="3200" dirty="0">
                <a:latin typeface="Lato Light"/>
                <a:cs typeface="Lato Light"/>
              </a:rPr>
              <a:t>, </a:t>
            </a:r>
            <a:r>
              <a:rPr lang="en-US" sz="3200" dirty="0" err="1">
                <a:latin typeface="Lato Light"/>
                <a:cs typeface="Lato Light"/>
              </a:rPr>
              <a:t>consequat</a:t>
            </a:r>
            <a:r>
              <a:rPr lang="en-US" sz="3200" dirty="0">
                <a:latin typeface="Lato Light"/>
                <a:cs typeface="Lato Light"/>
              </a:rPr>
              <a:t> </a:t>
            </a:r>
            <a:r>
              <a:rPr lang="en-US" sz="3200" dirty="0" err="1">
                <a:latin typeface="Lato Light"/>
                <a:cs typeface="Lato Light"/>
              </a:rPr>
              <a:t>nec</a:t>
            </a:r>
            <a:r>
              <a:rPr lang="en-US" sz="3200" dirty="0">
                <a:latin typeface="Lato Light"/>
                <a:cs typeface="Lato Light"/>
              </a:rPr>
              <a:t> </a:t>
            </a:r>
            <a:r>
              <a:rPr lang="en-US" sz="3200" dirty="0" err="1">
                <a:latin typeface="Lato Light"/>
                <a:cs typeface="Lato Light"/>
              </a:rPr>
              <a:t>metus</a:t>
            </a:r>
            <a:r>
              <a:rPr lang="en-US" sz="3200" dirty="0">
                <a:latin typeface="Lato Light"/>
                <a:cs typeface="Lato Light"/>
              </a:rPr>
              <a:t>. Integer </a:t>
            </a:r>
            <a:r>
              <a:rPr lang="en-US" sz="3200" dirty="0" err="1">
                <a:latin typeface="Lato Light"/>
                <a:cs typeface="Lato Light"/>
              </a:rPr>
              <a:t>ut</a:t>
            </a:r>
            <a:r>
              <a:rPr lang="en-US" sz="3200" dirty="0">
                <a:latin typeface="Lato Light"/>
                <a:cs typeface="Lato Light"/>
              </a:rPr>
              <a:t> </a:t>
            </a:r>
            <a:r>
              <a:rPr lang="en-US" sz="3200" dirty="0" err="1">
                <a:latin typeface="Lato Light"/>
                <a:cs typeface="Lato Light"/>
              </a:rPr>
              <a:t>mattis</a:t>
            </a:r>
            <a:r>
              <a:rPr lang="en-US" sz="3200" dirty="0">
                <a:latin typeface="Lato Light"/>
                <a:cs typeface="Lato Light"/>
              </a:rPr>
              <a:t> </a:t>
            </a:r>
            <a:r>
              <a:rPr lang="en-US" sz="3200" dirty="0" err="1">
                <a:latin typeface="Lato Light"/>
                <a:cs typeface="Lato Light"/>
              </a:rPr>
              <a:t>erat</a:t>
            </a:r>
            <a:r>
              <a:rPr lang="en-US" sz="3200" dirty="0">
                <a:latin typeface="Lato Light"/>
                <a:cs typeface="Lato Light"/>
              </a:rPr>
              <a:t>. </a:t>
            </a:r>
            <a:r>
              <a:rPr lang="en-US" sz="3200" dirty="0" err="1">
                <a:latin typeface="Lato Light"/>
                <a:cs typeface="Lato Light"/>
              </a:rPr>
              <a:t>Etiam</a:t>
            </a:r>
            <a:r>
              <a:rPr lang="en-US" sz="3200" dirty="0">
                <a:latin typeface="Lato Light"/>
                <a:cs typeface="Lato Light"/>
              </a:rPr>
              <a:t> </a:t>
            </a:r>
            <a:r>
              <a:rPr lang="en-US" sz="3200" dirty="0" err="1">
                <a:latin typeface="Lato Light"/>
                <a:cs typeface="Lato Light"/>
              </a:rPr>
              <a:t>nec</a:t>
            </a:r>
            <a:r>
              <a:rPr lang="en-US" sz="3200" dirty="0">
                <a:latin typeface="Lato Light"/>
                <a:cs typeface="Lato Light"/>
              </a:rPr>
              <a:t> </a:t>
            </a:r>
            <a:r>
              <a:rPr lang="en-US" sz="3200" dirty="0" err="1">
                <a:latin typeface="Lato Light"/>
                <a:cs typeface="Lato Light"/>
              </a:rPr>
              <a:t>dapibus</a:t>
            </a:r>
            <a:r>
              <a:rPr lang="en-US" sz="3200" dirty="0">
                <a:latin typeface="Lato Light"/>
                <a:cs typeface="Lato Light"/>
              </a:rPr>
              <a:t> </a:t>
            </a:r>
            <a:r>
              <a:rPr lang="en-US" sz="3200" dirty="0" err="1">
                <a:latin typeface="Lato Light"/>
                <a:cs typeface="Lato Light"/>
              </a:rPr>
              <a:t>diam</a:t>
            </a:r>
            <a:r>
              <a:rPr lang="en-US" sz="3200" dirty="0">
                <a:latin typeface="Lato Light"/>
                <a:cs typeface="Lato Light"/>
              </a:rPr>
              <a:t>, in </a:t>
            </a:r>
            <a:r>
              <a:rPr lang="en-US" sz="3200" dirty="0" err="1">
                <a:latin typeface="Lato Light"/>
                <a:cs typeface="Lato Light"/>
              </a:rPr>
              <a:t>cursus</a:t>
            </a:r>
            <a:r>
              <a:rPr lang="en-US" sz="3200" dirty="0">
                <a:latin typeface="Lato Light"/>
                <a:cs typeface="Lato Light"/>
              </a:rPr>
              <a:t> diam. </a:t>
            </a:r>
            <a:r>
              <a:rPr lang="en-US" sz="3200" dirty="0" err="1">
                <a:latin typeface="Lato Light"/>
                <a:cs typeface="Lato Light"/>
              </a:rPr>
              <a:t>Morbi</a:t>
            </a:r>
            <a:r>
              <a:rPr lang="en-US" sz="3200" dirty="0">
                <a:latin typeface="Lato Light"/>
                <a:cs typeface="Lato Light"/>
              </a:rPr>
              <a:t> in </a:t>
            </a:r>
            <a:r>
              <a:rPr lang="en-US" sz="3200" dirty="0" err="1">
                <a:latin typeface="Lato Light"/>
                <a:cs typeface="Lato Light"/>
              </a:rPr>
              <a:t>tellus</a:t>
            </a:r>
            <a:r>
              <a:rPr lang="en-US" sz="3200" dirty="0">
                <a:latin typeface="Lato Light"/>
                <a:cs typeface="Lato Light"/>
              </a:rPr>
              <a:t> </a:t>
            </a:r>
            <a:r>
              <a:rPr lang="en-US" sz="3200" dirty="0" err="1">
                <a:latin typeface="Lato Light"/>
                <a:cs typeface="Lato Light"/>
              </a:rPr>
              <a:t>eget</a:t>
            </a:r>
            <a:r>
              <a:rPr lang="en-US" sz="3200" dirty="0">
                <a:latin typeface="Lato Light"/>
                <a:cs typeface="Lato Light"/>
              </a:rPr>
              <a:t> </a:t>
            </a:r>
            <a:r>
              <a:rPr lang="en-US" sz="3200" dirty="0" err="1">
                <a:latin typeface="Lato Light"/>
                <a:cs typeface="Lato Light"/>
              </a:rPr>
              <a:t>purus</a:t>
            </a:r>
            <a:r>
              <a:rPr lang="en-US" sz="3200" dirty="0">
                <a:latin typeface="Lato Light"/>
                <a:cs typeface="Lato Light"/>
              </a:rPr>
              <a:t> </a:t>
            </a:r>
            <a:r>
              <a:rPr lang="en-US" sz="3200" dirty="0" err="1">
                <a:latin typeface="Lato Light"/>
                <a:cs typeface="Lato Light"/>
              </a:rPr>
              <a:t>congue</a:t>
            </a:r>
            <a:endParaRPr lang="en-US" sz="3200" dirty="0">
              <a:latin typeface="Lato Light"/>
              <a:cs typeface="Lato Light"/>
            </a:endParaRPr>
          </a:p>
        </p:txBody>
      </p:sp>
    </p:spTree>
    <p:extLst>
      <p:ext uri="{BB962C8B-B14F-4D97-AF65-F5344CB8AC3E}">
        <p14:creationId xmlns:p14="http://schemas.microsoft.com/office/powerpoint/2010/main" val="202930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0356" y="1509823"/>
            <a:ext cx="8756172" cy="1015663"/>
          </a:xfrm>
          <a:prstGeom prst="rect">
            <a:avLst/>
          </a:prstGeom>
          <a:noFill/>
        </p:spPr>
        <p:txBody>
          <a:bodyPr wrap="square" rtlCol="0">
            <a:spAutoFit/>
          </a:bodyPr>
          <a:lstStyle/>
          <a:p>
            <a:pPr>
              <a:lnSpc>
                <a:spcPct val="80000"/>
              </a:lnSpc>
            </a:pPr>
            <a:r>
              <a:rPr lang="en-US" sz="7200" dirty="0">
                <a:solidFill>
                  <a:schemeClr val="tx2"/>
                </a:solidFill>
                <a:latin typeface="Lato Black"/>
                <a:cs typeface="Lato Black"/>
              </a:rPr>
              <a:t>Our </a:t>
            </a:r>
            <a:r>
              <a:rPr lang="en-US" sz="7200" dirty="0">
                <a:solidFill>
                  <a:schemeClr val="accent1"/>
                </a:solidFill>
                <a:latin typeface="Lato Black"/>
                <a:cs typeface="Lato Black"/>
              </a:rPr>
              <a:t>Beginning</a:t>
            </a:r>
          </a:p>
        </p:txBody>
      </p:sp>
      <p:sp>
        <p:nvSpPr>
          <p:cNvPr id="9" name="TextBox 8"/>
          <p:cNvSpPr txBox="1"/>
          <p:nvPr/>
        </p:nvSpPr>
        <p:spPr>
          <a:xfrm>
            <a:off x="2130356" y="1075111"/>
            <a:ext cx="8756172" cy="523220"/>
          </a:xfrm>
          <a:prstGeom prst="rect">
            <a:avLst/>
          </a:prstGeom>
          <a:noFill/>
        </p:spPr>
        <p:txBody>
          <a:bodyPr wrap="square" rtlCol="0">
            <a:spAutoFit/>
          </a:bodyPr>
          <a:lstStyle/>
          <a:p>
            <a:r>
              <a:rPr lang="en-US" sz="2800" dirty="0">
                <a:solidFill>
                  <a:schemeClr val="tx2"/>
                </a:solidFill>
                <a:latin typeface="Lato Light"/>
                <a:cs typeface="Lato Light"/>
              </a:rPr>
              <a:t>WRITE A GREAT TITLE HERE</a:t>
            </a:r>
          </a:p>
        </p:txBody>
      </p:sp>
      <p:sp>
        <p:nvSpPr>
          <p:cNvPr id="10" name="Rectangle 9"/>
          <p:cNvSpPr/>
          <p:nvPr/>
        </p:nvSpPr>
        <p:spPr>
          <a:xfrm>
            <a:off x="1871813" y="1192805"/>
            <a:ext cx="141940" cy="125610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 name="TextBox 10"/>
          <p:cNvSpPr txBox="1"/>
          <p:nvPr/>
        </p:nvSpPr>
        <p:spPr>
          <a:xfrm>
            <a:off x="2045687" y="2600067"/>
            <a:ext cx="20724882" cy="9216510"/>
          </a:xfrm>
          <a:prstGeom prst="rect">
            <a:avLst/>
          </a:prstGeom>
          <a:noFill/>
        </p:spPr>
        <p:txBody>
          <a:bodyPr wrap="square" numCol="2" spcCol="457200" rtlCol="0">
            <a:spAutoFit/>
          </a:bodyPr>
          <a:lstStyle/>
          <a:p>
            <a:pPr>
              <a:lnSpc>
                <a:spcPct val="110000"/>
              </a:lnSpc>
            </a:pPr>
            <a:r>
              <a:rPr lang="en-US" sz="3200" dirty="0" err="1">
                <a:latin typeface="Lato Light"/>
                <a:cs typeface="Lato Light"/>
              </a:rPr>
              <a:t>Lorem</a:t>
            </a:r>
            <a:r>
              <a:rPr lang="en-US" sz="3200" dirty="0">
                <a:latin typeface="Lato Light"/>
                <a:cs typeface="Lato Light"/>
              </a:rPr>
              <a:t> </a:t>
            </a:r>
            <a:r>
              <a:rPr lang="en-US" sz="3200" dirty="0" err="1">
                <a:latin typeface="Lato Light"/>
                <a:cs typeface="Lato Light"/>
              </a:rPr>
              <a:t>ipsum</a:t>
            </a:r>
            <a:r>
              <a:rPr lang="en-US" sz="3200" dirty="0">
                <a:latin typeface="Lato Light"/>
                <a:cs typeface="Lato Light"/>
              </a:rPr>
              <a:t> dolor sit </a:t>
            </a:r>
            <a:r>
              <a:rPr lang="en-US" sz="3200" dirty="0" err="1">
                <a:latin typeface="Lato Light"/>
                <a:cs typeface="Lato Light"/>
              </a:rPr>
              <a:t>amet</a:t>
            </a:r>
            <a:r>
              <a:rPr lang="en-US" sz="3200" dirty="0">
                <a:latin typeface="Lato Light"/>
                <a:cs typeface="Lato Light"/>
              </a:rPr>
              <a:t>, </a:t>
            </a:r>
            <a:r>
              <a:rPr lang="en-US" sz="3200" dirty="0" err="1">
                <a:latin typeface="Lato Light"/>
                <a:cs typeface="Lato Light"/>
              </a:rPr>
              <a:t>consectetur</a:t>
            </a:r>
            <a:r>
              <a:rPr lang="en-US" sz="3200" dirty="0">
                <a:latin typeface="Lato Light"/>
                <a:cs typeface="Lato Light"/>
              </a:rPr>
              <a:t> </a:t>
            </a:r>
            <a:r>
              <a:rPr lang="en-US" sz="3200" dirty="0" err="1">
                <a:latin typeface="Lato Light"/>
                <a:cs typeface="Lato Light"/>
              </a:rPr>
              <a:t>adipiscing</a:t>
            </a:r>
            <a:r>
              <a:rPr lang="en-US" sz="3200" dirty="0">
                <a:latin typeface="Lato Light"/>
                <a:cs typeface="Lato Light"/>
              </a:rPr>
              <a:t> </a:t>
            </a:r>
            <a:r>
              <a:rPr lang="en-US" sz="3200" dirty="0" err="1">
                <a:latin typeface="Lato Light"/>
                <a:cs typeface="Lato Light"/>
              </a:rPr>
              <a:t>elit</a:t>
            </a:r>
            <a:r>
              <a:rPr lang="en-US" sz="3200" dirty="0">
                <a:latin typeface="Lato Light"/>
                <a:cs typeface="Lato Light"/>
              </a:rPr>
              <a:t>. </a:t>
            </a:r>
            <a:r>
              <a:rPr lang="en-US" sz="3200" dirty="0" err="1">
                <a:latin typeface="Lato Light"/>
                <a:cs typeface="Lato Light"/>
              </a:rPr>
              <a:t>Nulla</a:t>
            </a:r>
            <a:r>
              <a:rPr lang="en-US" sz="3200" dirty="0">
                <a:latin typeface="Lato Light"/>
                <a:cs typeface="Lato Light"/>
              </a:rPr>
              <a:t> </a:t>
            </a:r>
            <a:r>
              <a:rPr lang="en-US" sz="3200" dirty="0" err="1">
                <a:latin typeface="Lato Light"/>
                <a:cs typeface="Lato Light"/>
              </a:rPr>
              <a:t>scelerisque</a:t>
            </a:r>
            <a:r>
              <a:rPr lang="en-US" sz="3200" dirty="0">
                <a:latin typeface="Lato Light"/>
                <a:cs typeface="Lato Light"/>
              </a:rPr>
              <a:t> </a:t>
            </a:r>
            <a:r>
              <a:rPr lang="en-US" sz="3200" dirty="0" err="1">
                <a:latin typeface="Lato Light"/>
                <a:cs typeface="Lato Light"/>
              </a:rPr>
              <a:t>est</a:t>
            </a:r>
            <a:r>
              <a:rPr lang="en-US" sz="3200" dirty="0">
                <a:latin typeface="Lato Light"/>
                <a:cs typeface="Lato Light"/>
              </a:rPr>
              <a:t> </a:t>
            </a:r>
            <a:r>
              <a:rPr lang="en-US" sz="3200" dirty="0" err="1">
                <a:latin typeface="Lato Light"/>
                <a:cs typeface="Lato Light"/>
              </a:rPr>
              <a:t>eget</a:t>
            </a:r>
            <a:r>
              <a:rPr lang="en-US" sz="3200" dirty="0">
                <a:latin typeface="Lato Light"/>
                <a:cs typeface="Lato Light"/>
              </a:rPr>
              <a:t> </a:t>
            </a:r>
            <a:r>
              <a:rPr lang="en-US" sz="3200" dirty="0" err="1">
                <a:latin typeface="Lato Light"/>
                <a:cs typeface="Lato Light"/>
              </a:rPr>
              <a:t>tincidunt</a:t>
            </a:r>
            <a:r>
              <a:rPr lang="en-US" sz="3200" dirty="0">
                <a:latin typeface="Lato Light"/>
                <a:cs typeface="Lato Light"/>
              </a:rPr>
              <a:t> </a:t>
            </a:r>
            <a:r>
              <a:rPr lang="en-US" sz="3200" dirty="0" err="1">
                <a:latin typeface="Lato Light"/>
                <a:cs typeface="Lato Light"/>
              </a:rPr>
              <a:t>venenatis</a:t>
            </a:r>
            <a:r>
              <a:rPr lang="en-US" sz="3200" dirty="0">
                <a:latin typeface="Lato Light"/>
                <a:cs typeface="Lato Light"/>
              </a:rPr>
              <a:t>. In non </a:t>
            </a:r>
            <a:r>
              <a:rPr lang="en-US" sz="3200" dirty="0" err="1">
                <a:latin typeface="Lato Light"/>
                <a:cs typeface="Lato Light"/>
              </a:rPr>
              <a:t>eros</a:t>
            </a:r>
            <a:r>
              <a:rPr lang="en-US" sz="3200" dirty="0">
                <a:latin typeface="Lato Light"/>
                <a:cs typeface="Lato Light"/>
              </a:rPr>
              <a:t> lacus. </a:t>
            </a:r>
            <a:r>
              <a:rPr lang="en-US" sz="3200" dirty="0" err="1">
                <a:latin typeface="Lato Light"/>
                <a:cs typeface="Lato Light"/>
              </a:rPr>
              <a:t>Fusce</a:t>
            </a:r>
            <a:r>
              <a:rPr lang="en-US" sz="3200" dirty="0">
                <a:latin typeface="Lato Light"/>
                <a:cs typeface="Lato Light"/>
              </a:rPr>
              <a:t> </a:t>
            </a:r>
            <a:r>
              <a:rPr lang="en-US" sz="3200" dirty="0" err="1">
                <a:latin typeface="Lato Light"/>
                <a:cs typeface="Lato Light"/>
              </a:rPr>
              <a:t>metus</a:t>
            </a:r>
            <a:r>
              <a:rPr lang="en-US" sz="3200" dirty="0">
                <a:latin typeface="Lato Light"/>
                <a:cs typeface="Lato Light"/>
              </a:rPr>
              <a:t> </a:t>
            </a:r>
            <a:r>
              <a:rPr lang="en-US" sz="3200" dirty="0" err="1">
                <a:latin typeface="Lato Light"/>
                <a:cs typeface="Lato Light"/>
              </a:rPr>
              <a:t>turpis</a:t>
            </a:r>
            <a:r>
              <a:rPr lang="en-US" sz="3200" dirty="0">
                <a:latin typeface="Lato Light"/>
                <a:cs typeface="Lato Light"/>
              </a:rPr>
              <a:t>, </a:t>
            </a:r>
            <a:r>
              <a:rPr lang="en-US" sz="3200" dirty="0" err="1">
                <a:latin typeface="Lato Light"/>
                <a:cs typeface="Lato Light"/>
              </a:rPr>
              <a:t>bibendum</a:t>
            </a:r>
            <a:r>
              <a:rPr lang="en-US" sz="3200" dirty="0">
                <a:latin typeface="Lato Light"/>
                <a:cs typeface="Lato Light"/>
              </a:rPr>
              <a:t> in mi a, </a:t>
            </a:r>
            <a:r>
              <a:rPr lang="en-US" sz="3200" dirty="0" err="1">
                <a:latin typeface="Lato Light"/>
                <a:cs typeface="Lato Light"/>
              </a:rPr>
              <a:t>tristique</a:t>
            </a:r>
            <a:r>
              <a:rPr lang="en-US" sz="3200" dirty="0">
                <a:latin typeface="Lato Light"/>
                <a:cs typeface="Lato Light"/>
              </a:rPr>
              <a:t> </a:t>
            </a:r>
            <a:r>
              <a:rPr lang="en-US" sz="3200" dirty="0" err="1">
                <a:latin typeface="Lato Light"/>
                <a:cs typeface="Lato Light"/>
              </a:rPr>
              <a:t>maximus</a:t>
            </a:r>
            <a:r>
              <a:rPr lang="en-US" sz="3200" dirty="0">
                <a:latin typeface="Lato Light"/>
                <a:cs typeface="Lato Light"/>
              </a:rPr>
              <a:t> </a:t>
            </a:r>
            <a:r>
              <a:rPr lang="en-US" sz="3200" dirty="0" err="1">
                <a:latin typeface="Lato Light"/>
                <a:cs typeface="Lato Light"/>
              </a:rPr>
              <a:t>elit</a:t>
            </a:r>
            <a:r>
              <a:rPr lang="en-US" sz="3200" dirty="0">
                <a:latin typeface="Lato Light"/>
                <a:cs typeface="Lato Light"/>
              </a:rPr>
              <a:t>. </a:t>
            </a:r>
            <a:r>
              <a:rPr lang="en-US" sz="3200" dirty="0" err="1">
                <a:latin typeface="Lato Light"/>
                <a:cs typeface="Lato Light"/>
              </a:rPr>
              <a:t>Aenean</a:t>
            </a:r>
            <a:r>
              <a:rPr lang="en-US" sz="3200" dirty="0">
                <a:latin typeface="Lato Light"/>
                <a:cs typeface="Lato Light"/>
              </a:rPr>
              <a:t> vitae </a:t>
            </a:r>
            <a:r>
              <a:rPr lang="en-US" sz="3200" dirty="0" err="1">
                <a:latin typeface="Lato Light"/>
                <a:cs typeface="Lato Light"/>
              </a:rPr>
              <a:t>nulla</a:t>
            </a:r>
            <a:r>
              <a:rPr lang="en-US" sz="3200" dirty="0">
                <a:latin typeface="Lato Light"/>
                <a:cs typeface="Lato Light"/>
              </a:rPr>
              <a:t> </a:t>
            </a:r>
            <a:r>
              <a:rPr lang="en-US" sz="3200" dirty="0" err="1">
                <a:latin typeface="Lato Light"/>
                <a:cs typeface="Lato Light"/>
              </a:rPr>
              <a:t>vehicula</a:t>
            </a:r>
            <a:r>
              <a:rPr lang="en-US" sz="3200" dirty="0">
                <a:latin typeface="Lato Light"/>
                <a:cs typeface="Lato Light"/>
              </a:rPr>
              <a:t>, </a:t>
            </a:r>
            <a:r>
              <a:rPr lang="en-US" sz="3200" dirty="0" err="1">
                <a:latin typeface="Lato Light"/>
                <a:cs typeface="Lato Light"/>
              </a:rPr>
              <a:t>imperdiet</a:t>
            </a:r>
            <a:r>
              <a:rPr lang="en-US" sz="3200" dirty="0">
                <a:latin typeface="Lato Light"/>
                <a:cs typeface="Lato Light"/>
              </a:rPr>
              <a:t> </a:t>
            </a:r>
            <a:r>
              <a:rPr lang="en-US" sz="3200" dirty="0" err="1">
                <a:latin typeface="Lato Light"/>
                <a:cs typeface="Lato Light"/>
              </a:rPr>
              <a:t>arcu</a:t>
            </a:r>
            <a:r>
              <a:rPr lang="en-US" sz="3200" dirty="0">
                <a:latin typeface="Lato Light"/>
                <a:cs typeface="Lato Light"/>
              </a:rPr>
              <a:t> </a:t>
            </a:r>
            <a:r>
              <a:rPr lang="en-US" sz="3200" dirty="0" err="1">
                <a:latin typeface="Lato Light"/>
                <a:cs typeface="Lato Light"/>
              </a:rPr>
              <a:t>consequat</a:t>
            </a:r>
            <a:r>
              <a:rPr lang="en-US" sz="3200" dirty="0">
                <a:latin typeface="Lato Light"/>
                <a:cs typeface="Lato Light"/>
              </a:rPr>
              <a:t>, </a:t>
            </a:r>
            <a:r>
              <a:rPr lang="en-US" sz="3200" dirty="0" err="1">
                <a:latin typeface="Lato Light"/>
                <a:cs typeface="Lato Light"/>
              </a:rPr>
              <a:t>fringilla</a:t>
            </a:r>
            <a:r>
              <a:rPr lang="en-US" sz="3200" dirty="0">
                <a:latin typeface="Lato Light"/>
                <a:cs typeface="Lato Light"/>
              </a:rPr>
              <a:t> </a:t>
            </a:r>
            <a:r>
              <a:rPr lang="en-US" sz="3200" dirty="0" err="1">
                <a:latin typeface="Lato Light"/>
                <a:cs typeface="Lato Light"/>
              </a:rPr>
              <a:t>lectus</a:t>
            </a:r>
            <a:r>
              <a:rPr lang="en-US" sz="3200" dirty="0">
                <a:latin typeface="Lato Light"/>
                <a:cs typeface="Lato Light"/>
              </a:rPr>
              <a:t>. </a:t>
            </a:r>
            <a:r>
              <a:rPr lang="en-US" sz="3200" dirty="0" err="1">
                <a:latin typeface="Lato Light"/>
                <a:cs typeface="Lato Light"/>
              </a:rPr>
              <a:t>Donec</a:t>
            </a:r>
            <a:r>
              <a:rPr lang="en-US" sz="3200" dirty="0">
                <a:latin typeface="Lato Light"/>
                <a:cs typeface="Lato Light"/>
              </a:rPr>
              <a:t> </a:t>
            </a:r>
            <a:r>
              <a:rPr lang="en-US" sz="3200" dirty="0" err="1">
                <a:latin typeface="Lato Light"/>
                <a:cs typeface="Lato Light"/>
              </a:rPr>
              <a:t>ut</a:t>
            </a:r>
            <a:r>
              <a:rPr lang="en-US" sz="3200" dirty="0">
                <a:latin typeface="Lato Light"/>
                <a:cs typeface="Lato Light"/>
              </a:rPr>
              <a:t> </a:t>
            </a:r>
            <a:r>
              <a:rPr lang="en-US" sz="3200" dirty="0" err="1">
                <a:latin typeface="Lato Light"/>
                <a:cs typeface="Lato Light"/>
              </a:rPr>
              <a:t>mattis</a:t>
            </a:r>
            <a:r>
              <a:rPr lang="en-US" sz="3200" dirty="0">
                <a:latin typeface="Lato Light"/>
                <a:cs typeface="Lato Light"/>
              </a:rPr>
              <a:t> nisi, </a:t>
            </a:r>
            <a:r>
              <a:rPr lang="en-US" sz="3200" dirty="0" err="1">
                <a:latin typeface="Lato Light"/>
                <a:cs typeface="Lato Light"/>
              </a:rPr>
              <a:t>ut</a:t>
            </a:r>
            <a:r>
              <a:rPr lang="en-US" sz="3200" dirty="0">
                <a:latin typeface="Lato Light"/>
                <a:cs typeface="Lato Light"/>
              </a:rPr>
              <a:t> </a:t>
            </a:r>
            <a:r>
              <a:rPr lang="en-US" sz="3200" dirty="0" err="1">
                <a:latin typeface="Lato Light"/>
                <a:cs typeface="Lato Light"/>
              </a:rPr>
              <a:t>rutrum</a:t>
            </a:r>
            <a:r>
              <a:rPr lang="en-US" sz="3200" dirty="0">
                <a:latin typeface="Lato Light"/>
                <a:cs typeface="Lato Light"/>
              </a:rPr>
              <a:t> </a:t>
            </a:r>
            <a:r>
              <a:rPr lang="en-US" sz="3200" dirty="0" err="1">
                <a:latin typeface="Lato Light"/>
                <a:cs typeface="Lato Light"/>
              </a:rPr>
              <a:t>neque</a:t>
            </a:r>
            <a:r>
              <a:rPr lang="en-US" sz="3200" dirty="0">
                <a:latin typeface="Lato Light"/>
                <a:cs typeface="Lato Light"/>
              </a:rPr>
              <a:t>. </a:t>
            </a:r>
            <a:r>
              <a:rPr lang="en-US" sz="3200" dirty="0" err="1">
                <a:latin typeface="Lato Light"/>
                <a:cs typeface="Lato Light"/>
              </a:rPr>
              <a:t>Quisque</a:t>
            </a:r>
            <a:r>
              <a:rPr lang="en-US" sz="3200" dirty="0">
                <a:latin typeface="Lato Light"/>
                <a:cs typeface="Lato Light"/>
              </a:rPr>
              <a:t> </a:t>
            </a:r>
            <a:r>
              <a:rPr lang="en-US" sz="3200" dirty="0" err="1">
                <a:latin typeface="Lato Light"/>
                <a:cs typeface="Lato Light"/>
              </a:rPr>
              <a:t>tincidunt</a:t>
            </a:r>
            <a:r>
              <a:rPr lang="en-US" sz="3200" dirty="0">
                <a:latin typeface="Lato Light"/>
                <a:cs typeface="Lato Light"/>
              </a:rPr>
              <a:t> </a:t>
            </a:r>
            <a:r>
              <a:rPr lang="en-US" sz="3200" dirty="0" err="1">
                <a:latin typeface="Lato Light"/>
                <a:cs typeface="Lato Light"/>
              </a:rPr>
              <a:t>velit</a:t>
            </a:r>
            <a:r>
              <a:rPr lang="en-US" sz="3200" dirty="0">
                <a:latin typeface="Lato Light"/>
                <a:cs typeface="Lato Light"/>
              </a:rPr>
              <a:t> sit </a:t>
            </a:r>
            <a:r>
              <a:rPr lang="en-US" sz="3200" dirty="0" err="1">
                <a:latin typeface="Lato Light"/>
                <a:cs typeface="Lato Light"/>
              </a:rPr>
              <a:t>amet</a:t>
            </a:r>
            <a:r>
              <a:rPr lang="en-US" sz="3200" dirty="0">
                <a:latin typeface="Lato Light"/>
                <a:cs typeface="Lato Light"/>
              </a:rPr>
              <a:t> ligula </a:t>
            </a:r>
            <a:r>
              <a:rPr lang="en-US" sz="3200" dirty="0" err="1">
                <a:latin typeface="Lato Light"/>
                <a:cs typeface="Lato Light"/>
              </a:rPr>
              <a:t>hendrerit</a:t>
            </a:r>
            <a:r>
              <a:rPr lang="en-US" sz="3200" dirty="0">
                <a:latin typeface="Lato Light"/>
                <a:cs typeface="Lato Light"/>
              </a:rPr>
              <a:t>, in </a:t>
            </a:r>
            <a:r>
              <a:rPr lang="en-US" sz="3200" dirty="0" err="1">
                <a:latin typeface="Lato Light"/>
                <a:cs typeface="Lato Light"/>
              </a:rPr>
              <a:t>sagittis</a:t>
            </a:r>
            <a:r>
              <a:rPr lang="en-US" sz="3200" dirty="0">
                <a:latin typeface="Lato Light"/>
                <a:cs typeface="Lato Light"/>
              </a:rPr>
              <a:t> </a:t>
            </a:r>
            <a:r>
              <a:rPr lang="en-US" sz="3200" dirty="0" err="1">
                <a:latin typeface="Lato Light"/>
                <a:cs typeface="Lato Light"/>
              </a:rPr>
              <a:t>leo</a:t>
            </a:r>
            <a:r>
              <a:rPr lang="en-US" sz="3200" dirty="0">
                <a:latin typeface="Lato Light"/>
                <a:cs typeface="Lato Light"/>
              </a:rPr>
              <a:t> </a:t>
            </a:r>
            <a:r>
              <a:rPr lang="en-US" sz="3200" dirty="0" err="1">
                <a:latin typeface="Lato Light"/>
                <a:cs typeface="Lato Light"/>
              </a:rPr>
              <a:t>luctus</a:t>
            </a:r>
            <a:r>
              <a:rPr lang="en-US" sz="3200" dirty="0">
                <a:latin typeface="Lato Light"/>
                <a:cs typeface="Lato Light"/>
              </a:rPr>
              <a:t>. Integer </a:t>
            </a:r>
            <a:r>
              <a:rPr lang="en-US" sz="3200" dirty="0" err="1">
                <a:latin typeface="Lato Light"/>
                <a:cs typeface="Lato Light"/>
              </a:rPr>
              <a:t>tristique</a:t>
            </a:r>
            <a:r>
              <a:rPr lang="en-US" sz="3200" dirty="0">
                <a:latin typeface="Lato Light"/>
                <a:cs typeface="Lato Light"/>
              </a:rPr>
              <a:t> </a:t>
            </a:r>
            <a:r>
              <a:rPr lang="en-US" sz="3200" dirty="0" err="1">
                <a:latin typeface="Lato Light"/>
                <a:cs typeface="Lato Light"/>
              </a:rPr>
              <a:t>iaculis</a:t>
            </a:r>
            <a:r>
              <a:rPr lang="en-US" sz="3200" dirty="0">
                <a:latin typeface="Lato Light"/>
                <a:cs typeface="Lato Light"/>
              </a:rPr>
              <a:t> </a:t>
            </a:r>
            <a:r>
              <a:rPr lang="en-US" sz="3200" dirty="0" err="1">
                <a:latin typeface="Lato Light"/>
                <a:cs typeface="Lato Light"/>
              </a:rPr>
              <a:t>urna</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laoreet</a:t>
            </a:r>
            <a:r>
              <a:rPr lang="en-US" sz="3200" dirty="0">
                <a:latin typeface="Lato Light"/>
                <a:cs typeface="Lato Light"/>
              </a:rPr>
              <a:t> </a:t>
            </a:r>
            <a:r>
              <a:rPr lang="en-US" sz="3200" dirty="0" err="1">
                <a:latin typeface="Lato Light"/>
                <a:cs typeface="Lato Light"/>
              </a:rPr>
              <a:t>arcu</a:t>
            </a:r>
            <a:r>
              <a:rPr lang="en-US" sz="3200" dirty="0">
                <a:latin typeface="Lato Light"/>
                <a:cs typeface="Lato Light"/>
              </a:rPr>
              <a:t>. </a:t>
            </a:r>
            <a:r>
              <a:rPr lang="en-US" sz="3200" dirty="0" err="1">
                <a:latin typeface="Lato Light"/>
                <a:cs typeface="Lato Light"/>
              </a:rPr>
              <a:t>Phasellus</a:t>
            </a:r>
            <a:r>
              <a:rPr lang="en-US" sz="3200" dirty="0">
                <a:latin typeface="Lato Light"/>
                <a:cs typeface="Lato Light"/>
              </a:rPr>
              <a:t> </a:t>
            </a:r>
            <a:r>
              <a:rPr lang="en-US" sz="3200" dirty="0" err="1">
                <a:latin typeface="Lato Light"/>
                <a:cs typeface="Lato Light"/>
              </a:rPr>
              <a:t>pretium</a:t>
            </a:r>
            <a:r>
              <a:rPr lang="en-US" sz="3200" dirty="0">
                <a:latin typeface="Lato Light"/>
                <a:cs typeface="Lato Light"/>
              </a:rPr>
              <a:t> </a:t>
            </a:r>
            <a:r>
              <a:rPr lang="en-US" sz="3200" dirty="0" err="1">
                <a:latin typeface="Lato Light"/>
                <a:cs typeface="Lato Light"/>
              </a:rPr>
              <a:t>purus</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libero</a:t>
            </a:r>
            <a:r>
              <a:rPr lang="en-US" sz="3200" dirty="0">
                <a:latin typeface="Lato Light"/>
                <a:cs typeface="Lato Light"/>
              </a:rPr>
              <a:t> </a:t>
            </a:r>
            <a:r>
              <a:rPr lang="en-US" sz="3200" dirty="0" err="1">
                <a:latin typeface="Lato Light"/>
                <a:cs typeface="Lato Light"/>
              </a:rPr>
              <a:t>eleifend</a:t>
            </a:r>
            <a:r>
              <a:rPr lang="en-US" sz="3200" dirty="0">
                <a:latin typeface="Lato Light"/>
                <a:cs typeface="Lato Light"/>
              </a:rPr>
              <a:t> </a:t>
            </a:r>
            <a:r>
              <a:rPr lang="en-US" sz="3200" dirty="0" err="1">
                <a:latin typeface="Lato Light"/>
                <a:cs typeface="Lato Light"/>
              </a:rPr>
              <a:t>suscipit</a:t>
            </a:r>
            <a:r>
              <a:rPr lang="en-US" sz="3200" dirty="0">
                <a:latin typeface="Lato Light"/>
                <a:cs typeface="Lato Light"/>
              </a:rPr>
              <a:t> et id </a:t>
            </a:r>
            <a:r>
              <a:rPr lang="en-US" sz="3200" dirty="0" err="1">
                <a:latin typeface="Lato Light"/>
                <a:cs typeface="Lato Light"/>
              </a:rPr>
              <a:t>metus</a:t>
            </a:r>
            <a:r>
              <a:rPr lang="en-US" sz="3200" dirty="0">
                <a:latin typeface="Lato Light"/>
                <a:cs typeface="Lato Light"/>
              </a:rPr>
              <a:t>. </a:t>
            </a:r>
            <a:r>
              <a:rPr lang="en-US" sz="3200" dirty="0" err="1">
                <a:latin typeface="Lato Light"/>
                <a:cs typeface="Lato Light"/>
              </a:rPr>
              <a:t>Donec</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sem</a:t>
            </a:r>
            <a:r>
              <a:rPr lang="en-US" sz="3200" dirty="0">
                <a:latin typeface="Lato Light"/>
                <a:cs typeface="Lato Light"/>
              </a:rPr>
              <a:t> </a:t>
            </a:r>
            <a:r>
              <a:rPr lang="en-US" sz="3200" dirty="0" err="1">
                <a:latin typeface="Lato Light"/>
                <a:cs typeface="Lato Light"/>
              </a:rPr>
              <a:t>sed</a:t>
            </a:r>
            <a:r>
              <a:rPr lang="en-US" sz="3200" dirty="0">
                <a:latin typeface="Lato Light"/>
                <a:cs typeface="Lato Light"/>
              </a:rPr>
              <a:t> </a:t>
            </a:r>
            <a:r>
              <a:rPr lang="en-US" sz="3200" dirty="0" err="1">
                <a:latin typeface="Lato Light"/>
                <a:cs typeface="Lato Light"/>
              </a:rPr>
              <a:t>odio</a:t>
            </a:r>
            <a:r>
              <a:rPr lang="en-US" sz="3200" dirty="0">
                <a:latin typeface="Lato Light"/>
                <a:cs typeface="Lato Light"/>
              </a:rPr>
              <a:t> </a:t>
            </a:r>
            <a:r>
              <a:rPr lang="en-US" sz="3200" dirty="0" err="1">
                <a:latin typeface="Lato Light"/>
                <a:cs typeface="Lato Light"/>
              </a:rPr>
              <a:t>sagittis</a:t>
            </a:r>
            <a:r>
              <a:rPr lang="en-US" sz="3200" dirty="0">
                <a:latin typeface="Lato Light"/>
                <a:cs typeface="Lato Light"/>
              </a:rPr>
              <a:t> tempus </a:t>
            </a:r>
            <a:r>
              <a:rPr lang="en-US" sz="3200" dirty="0" err="1">
                <a:latin typeface="Lato Light"/>
                <a:cs typeface="Lato Light"/>
              </a:rPr>
              <a:t>vel</a:t>
            </a:r>
            <a:r>
              <a:rPr lang="en-US" sz="3200" dirty="0">
                <a:latin typeface="Lato Light"/>
                <a:cs typeface="Lato Light"/>
              </a:rPr>
              <a:t> </a:t>
            </a:r>
            <a:r>
              <a:rPr lang="en-US" sz="3200" dirty="0" err="1">
                <a:latin typeface="Lato Light"/>
                <a:cs typeface="Lato Light"/>
              </a:rPr>
              <a:t>quis</a:t>
            </a:r>
            <a:r>
              <a:rPr lang="en-US" sz="3200" dirty="0">
                <a:latin typeface="Lato Light"/>
                <a:cs typeface="Lato Light"/>
              </a:rPr>
              <a:t> </a:t>
            </a:r>
            <a:r>
              <a:rPr lang="en-US" sz="3200" dirty="0" err="1">
                <a:latin typeface="Lato Light"/>
                <a:cs typeface="Lato Light"/>
              </a:rPr>
              <a:t>nibh</a:t>
            </a:r>
            <a:r>
              <a:rPr lang="en-US" sz="3200" dirty="0">
                <a:latin typeface="Lato Light"/>
                <a:cs typeface="Lato Light"/>
              </a:rPr>
              <a:t>.</a:t>
            </a:r>
          </a:p>
          <a:p>
            <a:pPr>
              <a:lnSpc>
                <a:spcPct val="110000"/>
              </a:lnSpc>
            </a:pPr>
            <a:endParaRPr lang="en-US" sz="3200" dirty="0">
              <a:latin typeface="Lato Light"/>
              <a:cs typeface="Lato Light"/>
            </a:endParaRPr>
          </a:p>
          <a:p>
            <a:pPr>
              <a:lnSpc>
                <a:spcPct val="110000"/>
              </a:lnSpc>
            </a:pPr>
            <a:r>
              <a:rPr lang="en-US" sz="3200" dirty="0" err="1">
                <a:latin typeface="Lato Light"/>
                <a:cs typeface="Lato Light"/>
              </a:rPr>
              <a:t>Curabitur</a:t>
            </a:r>
            <a:r>
              <a:rPr lang="en-US" sz="3200" dirty="0">
                <a:latin typeface="Lato Light"/>
                <a:cs typeface="Lato Light"/>
              </a:rPr>
              <a:t> vitae </a:t>
            </a:r>
            <a:r>
              <a:rPr lang="en-US" sz="3200" dirty="0" err="1">
                <a:latin typeface="Lato Light"/>
                <a:cs typeface="Lato Light"/>
              </a:rPr>
              <a:t>massa</a:t>
            </a:r>
            <a:r>
              <a:rPr lang="en-US" sz="3200" dirty="0">
                <a:latin typeface="Lato Light"/>
                <a:cs typeface="Lato Light"/>
              </a:rPr>
              <a:t> mi. Cum </a:t>
            </a:r>
            <a:r>
              <a:rPr lang="en-US" sz="3200" dirty="0" err="1">
                <a:latin typeface="Lato Light"/>
                <a:cs typeface="Lato Light"/>
              </a:rPr>
              <a:t>sociis</a:t>
            </a:r>
            <a:r>
              <a:rPr lang="en-US" sz="3200" dirty="0">
                <a:latin typeface="Lato Light"/>
                <a:cs typeface="Lato Light"/>
              </a:rPr>
              <a:t> </a:t>
            </a:r>
            <a:r>
              <a:rPr lang="en-US" sz="3200" dirty="0" err="1">
                <a:latin typeface="Lato Light"/>
                <a:cs typeface="Lato Light"/>
              </a:rPr>
              <a:t>natoque</a:t>
            </a:r>
            <a:r>
              <a:rPr lang="en-US" sz="3200" dirty="0">
                <a:latin typeface="Lato Light"/>
                <a:cs typeface="Lato Light"/>
              </a:rPr>
              <a:t> </a:t>
            </a:r>
            <a:r>
              <a:rPr lang="en-US" sz="3200" dirty="0" err="1">
                <a:latin typeface="Lato Light"/>
                <a:cs typeface="Lato Light"/>
              </a:rPr>
              <a:t>penatibus</a:t>
            </a:r>
            <a:r>
              <a:rPr lang="en-US" sz="3200" dirty="0">
                <a:latin typeface="Lato Light"/>
                <a:cs typeface="Lato Light"/>
              </a:rPr>
              <a:t> et </a:t>
            </a:r>
            <a:r>
              <a:rPr lang="en-US" sz="3200" dirty="0" err="1">
                <a:latin typeface="Lato Light"/>
                <a:cs typeface="Lato Light"/>
              </a:rPr>
              <a:t>magnis</a:t>
            </a:r>
            <a:r>
              <a:rPr lang="en-US" sz="3200" dirty="0">
                <a:latin typeface="Lato Light"/>
                <a:cs typeface="Lato Light"/>
              </a:rPr>
              <a:t> dis parturient </a:t>
            </a:r>
            <a:r>
              <a:rPr lang="en-US" sz="3200" dirty="0" err="1">
                <a:latin typeface="Lato Light"/>
                <a:cs typeface="Lato Light"/>
              </a:rPr>
              <a:t>montes</a:t>
            </a:r>
            <a:r>
              <a:rPr lang="en-US" sz="3200" dirty="0">
                <a:latin typeface="Lato Light"/>
                <a:cs typeface="Lato Light"/>
              </a:rPr>
              <a:t>, </a:t>
            </a:r>
            <a:r>
              <a:rPr lang="en-US" sz="3200" dirty="0" err="1">
                <a:latin typeface="Lato Light"/>
                <a:cs typeface="Lato Light"/>
              </a:rPr>
              <a:t>nascetur</a:t>
            </a:r>
            <a:r>
              <a:rPr lang="en-US" sz="3200" dirty="0">
                <a:latin typeface="Lato Light"/>
                <a:cs typeface="Lato Light"/>
              </a:rPr>
              <a:t> </a:t>
            </a:r>
            <a:r>
              <a:rPr lang="en-US" sz="3200" dirty="0" err="1">
                <a:latin typeface="Lato Light"/>
                <a:cs typeface="Lato Light"/>
              </a:rPr>
              <a:t>ridiculus</a:t>
            </a:r>
            <a:r>
              <a:rPr lang="en-US" sz="3200" dirty="0">
                <a:latin typeface="Lato Light"/>
                <a:cs typeface="Lato Light"/>
              </a:rPr>
              <a:t> mus. </a:t>
            </a:r>
            <a:r>
              <a:rPr lang="en-US" sz="3200" dirty="0" err="1">
                <a:latin typeface="Lato Light"/>
                <a:cs typeface="Lato Light"/>
              </a:rPr>
              <a:t>Morbi</a:t>
            </a:r>
            <a:r>
              <a:rPr lang="en-US" sz="3200" dirty="0">
                <a:latin typeface="Lato Light"/>
                <a:cs typeface="Lato Light"/>
              </a:rPr>
              <a:t> </a:t>
            </a:r>
            <a:r>
              <a:rPr lang="en-US" sz="3200" dirty="0" err="1">
                <a:latin typeface="Lato Light"/>
                <a:cs typeface="Lato Light"/>
              </a:rPr>
              <a:t>sapien</a:t>
            </a:r>
            <a:r>
              <a:rPr lang="en-US" sz="3200" dirty="0">
                <a:latin typeface="Lato Light"/>
                <a:cs typeface="Lato Light"/>
              </a:rPr>
              <a:t> </a:t>
            </a:r>
            <a:r>
              <a:rPr lang="en-US" sz="3200" dirty="0" err="1">
                <a:latin typeface="Lato Light"/>
                <a:cs typeface="Lato Light"/>
              </a:rPr>
              <a:t>tortor</a:t>
            </a:r>
            <a:r>
              <a:rPr lang="en-US" sz="3200" dirty="0">
                <a:latin typeface="Lato Light"/>
                <a:cs typeface="Lato Light"/>
              </a:rPr>
              <a:t>, </a:t>
            </a:r>
            <a:r>
              <a:rPr lang="en-US" sz="3200" dirty="0" err="1">
                <a:latin typeface="Lato Light"/>
                <a:cs typeface="Lato Light"/>
              </a:rPr>
              <a:t>rhoncus</a:t>
            </a:r>
            <a:r>
              <a:rPr lang="en-US" sz="3200" dirty="0">
                <a:latin typeface="Lato Light"/>
                <a:cs typeface="Lato Light"/>
              </a:rPr>
              <a:t> </a:t>
            </a:r>
            <a:r>
              <a:rPr lang="en-US" sz="3200" dirty="0" err="1">
                <a:latin typeface="Lato Light"/>
                <a:cs typeface="Lato Light"/>
              </a:rPr>
              <a:t>eleifend</a:t>
            </a:r>
            <a:r>
              <a:rPr lang="en-US" sz="3200" dirty="0">
                <a:latin typeface="Lato Light"/>
                <a:cs typeface="Lato Light"/>
              </a:rPr>
              <a:t> </a:t>
            </a:r>
            <a:r>
              <a:rPr lang="en-US" sz="3200" dirty="0" err="1">
                <a:latin typeface="Lato Light"/>
                <a:cs typeface="Lato Light"/>
              </a:rPr>
              <a:t>ipsum</a:t>
            </a:r>
            <a:r>
              <a:rPr lang="en-US" sz="3200" dirty="0">
                <a:latin typeface="Lato Light"/>
                <a:cs typeface="Lato Light"/>
              </a:rPr>
              <a:t> </a:t>
            </a:r>
            <a:r>
              <a:rPr lang="en-US" sz="3200" dirty="0" err="1">
                <a:latin typeface="Lato Light"/>
                <a:cs typeface="Lato Light"/>
              </a:rPr>
              <a:t>nec</a:t>
            </a:r>
            <a:r>
              <a:rPr lang="en-US" sz="3200" dirty="0">
                <a:latin typeface="Lato Light"/>
                <a:cs typeface="Lato Light"/>
              </a:rPr>
              <a:t>, </a:t>
            </a:r>
            <a:r>
              <a:rPr lang="en-US" sz="3200" dirty="0" err="1">
                <a:latin typeface="Lato Light"/>
                <a:cs typeface="Lato Light"/>
              </a:rPr>
              <a:t>auctor</a:t>
            </a:r>
            <a:r>
              <a:rPr lang="en-US" sz="3200" dirty="0">
                <a:latin typeface="Lato Light"/>
                <a:cs typeface="Lato Light"/>
              </a:rPr>
              <a:t> </a:t>
            </a:r>
            <a:r>
              <a:rPr lang="en-US" sz="3200" dirty="0" err="1">
                <a:latin typeface="Lato Light"/>
                <a:cs typeface="Lato Light"/>
              </a:rPr>
              <a:t>sodales</a:t>
            </a:r>
            <a:r>
              <a:rPr lang="en-US" sz="3200" dirty="0">
                <a:latin typeface="Lato Light"/>
                <a:cs typeface="Lato Light"/>
              </a:rPr>
              <a:t> </a:t>
            </a:r>
            <a:r>
              <a:rPr lang="en-US" sz="3200" dirty="0" err="1">
                <a:latin typeface="Lato Light"/>
                <a:cs typeface="Lato Light"/>
              </a:rPr>
              <a:t>leo</a:t>
            </a:r>
            <a:r>
              <a:rPr lang="en-US" sz="3200" dirty="0">
                <a:latin typeface="Lato Light"/>
                <a:cs typeface="Lato Light"/>
              </a:rPr>
              <a:t>. </a:t>
            </a:r>
            <a:r>
              <a:rPr lang="en-US" sz="3200" dirty="0" err="1">
                <a:latin typeface="Lato Light"/>
                <a:cs typeface="Lato Light"/>
              </a:rPr>
              <a:t>Etiam</a:t>
            </a:r>
            <a:r>
              <a:rPr lang="en-US" sz="3200" dirty="0">
                <a:latin typeface="Lato Light"/>
                <a:cs typeface="Lato Light"/>
              </a:rPr>
              <a:t> </a:t>
            </a:r>
            <a:r>
              <a:rPr lang="en-US" sz="3200" dirty="0" err="1">
                <a:latin typeface="Lato Light"/>
                <a:cs typeface="Lato Light"/>
              </a:rPr>
              <a:t>auctor</a:t>
            </a:r>
            <a:r>
              <a:rPr lang="en-US" sz="3200" dirty="0">
                <a:latin typeface="Lato Light"/>
                <a:cs typeface="Lato Light"/>
              </a:rPr>
              <a:t> ante </a:t>
            </a:r>
            <a:r>
              <a:rPr lang="en-US" sz="3200" dirty="0" err="1">
                <a:latin typeface="Lato Light"/>
                <a:cs typeface="Lato Light"/>
              </a:rPr>
              <a:t>eget</a:t>
            </a:r>
            <a:r>
              <a:rPr lang="en-US" sz="3200" dirty="0">
                <a:latin typeface="Lato Light"/>
                <a:cs typeface="Lato Light"/>
              </a:rPr>
              <a:t> </a:t>
            </a:r>
            <a:r>
              <a:rPr lang="en-US" sz="3200" dirty="0" err="1">
                <a:latin typeface="Lato Light"/>
                <a:cs typeface="Lato Light"/>
              </a:rPr>
              <a:t>elit</a:t>
            </a:r>
            <a:r>
              <a:rPr lang="en-US" sz="3200" dirty="0">
                <a:latin typeface="Lato Light"/>
                <a:cs typeface="Lato Light"/>
              </a:rPr>
              <a:t> </a:t>
            </a:r>
            <a:r>
              <a:rPr lang="en-US" sz="3200" dirty="0" err="1">
                <a:latin typeface="Lato Light"/>
                <a:cs typeface="Lato Light"/>
              </a:rPr>
              <a:t>venenatis</a:t>
            </a:r>
            <a:r>
              <a:rPr lang="en-US" sz="3200" dirty="0">
                <a:latin typeface="Lato Light"/>
                <a:cs typeface="Lato Light"/>
              </a:rPr>
              <a:t> </a:t>
            </a:r>
            <a:r>
              <a:rPr lang="en-US" sz="3200" dirty="0" err="1">
                <a:latin typeface="Lato Light"/>
                <a:cs typeface="Lato Light"/>
              </a:rPr>
              <a:t>congue</a:t>
            </a:r>
            <a:r>
              <a:rPr lang="en-US" sz="3200" dirty="0">
                <a:latin typeface="Lato Light"/>
                <a:cs typeface="Lato Light"/>
              </a:rPr>
              <a:t>. </a:t>
            </a:r>
            <a:r>
              <a:rPr lang="en-US" sz="3200" dirty="0" err="1">
                <a:latin typeface="Lato Light"/>
                <a:cs typeface="Lato Light"/>
              </a:rPr>
              <a:t>Ut</a:t>
            </a:r>
            <a:r>
              <a:rPr lang="en-US" sz="3200" dirty="0">
                <a:latin typeface="Lato Light"/>
                <a:cs typeface="Lato Light"/>
              </a:rPr>
              <a:t> ac </a:t>
            </a:r>
            <a:r>
              <a:rPr lang="en-US" sz="3200" dirty="0" err="1">
                <a:latin typeface="Lato Light"/>
                <a:cs typeface="Lato Light"/>
              </a:rPr>
              <a:t>massa</a:t>
            </a:r>
            <a:r>
              <a:rPr lang="en-US" sz="3200" dirty="0">
                <a:latin typeface="Lato Light"/>
                <a:cs typeface="Lato Light"/>
              </a:rPr>
              <a:t> diam. </a:t>
            </a:r>
            <a:r>
              <a:rPr lang="en-US" sz="3200" dirty="0" err="1">
                <a:latin typeface="Lato Light"/>
                <a:cs typeface="Lato Light"/>
              </a:rPr>
              <a:t>Praesent</a:t>
            </a:r>
            <a:r>
              <a:rPr lang="en-US" sz="3200" dirty="0">
                <a:latin typeface="Lato Light"/>
                <a:cs typeface="Lato Light"/>
              </a:rPr>
              <a:t> </a:t>
            </a:r>
            <a:r>
              <a:rPr lang="en-US" sz="3200" dirty="0" err="1">
                <a:latin typeface="Lato Light"/>
                <a:cs typeface="Lato Light"/>
              </a:rPr>
              <a:t>iaculis</a:t>
            </a:r>
            <a:r>
              <a:rPr lang="en-US" sz="3200" dirty="0">
                <a:latin typeface="Lato Light"/>
                <a:cs typeface="Lato Light"/>
              </a:rPr>
              <a:t>, </a:t>
            </a:r>
            <a:r>
              <a:rPr lang="en-US" sz="3200" dirty="0" err="1">
                <a:latin typeface="Lato Light"/>
                <a:cs typeface="Lato Light"/>
              </a:rPr>
              <a:t>lectus</a:t>
            </a:r>
            <a:r>
              <a:rPr lang="en-US" sz="3200" dirty="0">
                <a:latin typeface="Lato Light"/>
                <a:cs typeface="Lato Light"/>
              </a:rPr>
              <a:t> </a:t>
            </a:r>
            <a:r>
              <a:rPr lang="en-US" sz="3200" dirty="0" err="1">
                <a:latin typeface="Lato Light"/>
                <a:cs typeface="Lato Light"/>
              </a:rPr>
              <a:t>vel</a:t>
            </a:r>
            <a:r>
              <a:rPr lang="en-US" sz="3200" dirty="0">
                <a:latin typeface="Lato Light"/>
                <a:cs typeface="Lato Light"/>
              </a:rPr>
              <a:t> </a:t>
            </a:r>
            <a:r>
              <a:rPr lang="en-US" sz="3200" dirty="0" err="1">
                <a:latin typeface="Lato Light"/>
                <a:cs typeface="Lato Light"/>
              </a:rPr>
              <a:t>suscipit</a:t>
            </a:r>
            <a:r>
              <a:rPr lang="en-US" sz="3200" dirty="0">
                <a:latin typeface="Lato Light"/>
                <a:cs typeface="Lato Light"/>
              </a:rPr>
              <a:t> </a:t>
            </a:r>
            <a:r>
              <a:rPr lang="en-US" sz="3200" dirty="0" err="1">
                <a:latin typeface="Lato Light"/>
                <a:cs typeface="Lato Light"/>
              </a:rPr>
              <a:t>mollis</a:t>
            </a:r>
            <a:r>
              <a:rPr lang="en-US" sz="3200" dirty="0">
                <a:latin typeface="Lato Light"/>
                <a:cs typeface="Lato Light"/>
              </a:rPr>
              <a:t>, </a:t>
            </a:r>
            <a:r>
              <a:rPr lang="en-US" sz="3200" dirty="0" err="1">
                <a:latin typeface="Lato Light"/>
                <a:cs typeface="Lato Light"/>
              </a:rPr>
              <a:t>justo</a:t>
            </a:r>
            <a:r>
              <a:rPr lang="en-US" sz="3200" dirty="0">
                <a:latin typeface="Lato Light"/>
                <a:cs typeface="Lato Light"/>
              </a:rPr>
              <a:t> </a:t>
            </a:r>
            <a:r>
              <a:rPr lang="en-US" sz="3200" dirty="0" err="1">
                <a:latin typeface="Lato Light"/>
                <a:cs typeface="Lato Light"/>
              </a:rPr>
              <a:t>risus</a:t>
            </a:r>
            <a:r>
              <a:rPr lang="en-US" sz="3200" dirty="0">
                <a:latin typeface="Lato Light"/>
                <a:cs typeface="Lato Light"/>
              </a:rPr>
              <a:t> </a:t>
            </a:r>
            <a:r>
              <a:rPr lang="en-US" sz="3200" dirty="0" err="1">
                <a:latin typeface="Lato Light"/>
                <a:cs typeface="Lato Light"/>
              </a:rPr>
              <a:t>dignissim</a:t>
            </a:r>
            <a:r>
              <a:rPr lang="en-US" sz="3200" dirty="0">
                <a:latin typeface="Lato Light"/>
                <a:cs typeface="Lato Light"/>
              </a:rPr>
              <a:t> ex, at </a:t>
            </a:r>
            <a:r>
              <a:rPr lang="en-US" sz="3200" dirty="0" err="1">
                <a:latin typeface="Lato Light"/>
                <a:cs typeface="Lato Light"/>
              </a:rPr>
              <a:t>suscipit</a:t>
            </a:r>
            <a:r>
              <a:rPr lang="en-US" sz="3200" dirty="0">
                <a:latin typeface="Lato Light"/>
                <a:cs typeface="Lato Light"/>
              </a:rPr>
              <a:t> </a:t>
            </a:r>
            <a:r>
              <a:rPr lang="en-US" sz="3200" dirty="0" err="1">
                <a:latin typeface="Lato Light"/>
                <a:cs typeface="Lato Light"/>
              </a:rPr>
              <a:t>leo</a:t>
            </a:r>
            <a:r>
              <a:rPr lang="en-US" sz="3200" dirty="0">
                <a:latin typeface="Lato Light"/>
                <a:cs typeface="Lato Light"/>
              </a:rPr>
              <a:t> </a:t>
            </a:r>
            <a:r>
              <a:rPr lang="en-US" sz="3200" dirty="0" err="1">
                <a:latin typeface="Lato Light"/>
                <a:cs typeface="Lato Light"/>
              </a:rPr>
              <a:t>urna</a:t>
            </a:r>
            <a:r>
              <a:rPr lang="en-US" sz="3200" dirty="0">
                <a:latin typeface="Lato Light"/>
                <a:cs typeface="Lato Light"/>
              </a:rPr>
              <a:t> vitae magna. </a:t>
            </a:r>
            <a:r>
              <a:rPr lang="en-US" sz="3200" dirty="0" err="1">
                <a:latin typeface="Lato Light"/>
                <a:cs typeface="Lato Light"/>
              </a:rPr>
              <a:t>Aenean</a:t>
            </a:r>
            <a:r>
              <a:rPr lang="en-US" sz="3200" dirty="0">
                <a:latin typeface="Lato Light"/>
                <a:cs typeface="Lato Light"/>
              </a:rPr>
              <a:t> </a:t>
            </a:r>
            <a:r>
              <a:rPr lang="en-US" sz="3200" dirty="0" err="1">
                <a:latin typeface="Lato Light"/>
                <a:cs typeface="Lato Light"/>
              </a:rPr>
              <a:t>laoreet</a:t>
            </a:r>
            <a:r>
              <a:rPr lang="en-US" sz="3200" dirty="0">
                <a:latin typeface="Lato Light"/>
                <a:cs typeface="Lato Light"/>
              </a:rPr>
              <a:t>, </a:t>
            </a:r>
            <a:r>
              <a:rPr lang="en-US" sz="3200" dirty="0" err="1">
                <a:latin typeface="Lato Light"/>
                <a:cs typeface="Lato Light"/>
              </a:rPr>
              <a:t>urna</a:t>
            </a:r>
            <a:r>
              <a:rPr lang="en-US" sz="3200" dirty="0">
                <a:latin typeface="Lato Light"/>
                <a:cs typeface="Lato Light"/>
              </a:rPr>
              <a:t> sit </a:t>
            </a:r>
            <a:r>
              <a:rPr lang="en-US" sz="3200" dirty="0" err="1">
                <a:latin typeface="Lato Light"/>
                <a:cs typeface="Lato Light"/>
              </a:rPr>
              <a:t>amet</a:t>
            </a:r>
            <a:r>
              <a:rPr lang="en-US" sz="3200" dirty="0">
                <a:latin typeface="Lato Light"/>
                <a:cs typeface="Lato Light"/>
              </a:rPr>
              <a:t> </a:t>
            </a:r>
            <a:r>
              <a:rPr lang="en-US" sz="3200" dirty="0" err="1">
                <a:latin typeface="Lato Light"/>
                <a:cs typeface="Lato Light"/>
              </a:rPr>
              <a:t>scelerisque</a:t>
            </a:r>
            <a:r>
              <a:rPr lang="en-US" sz="3200" dirty="0">
                <a:latin typeface="Lato Light"/>
                <a:cs typeface="Lato Light"/>
              </a:rPr>
              <a:t> </a:t>
            </a:r>
            <a:r>
              <a:rPr lang="en-US" sz="3200" dirty="0" err="1">
                <a:latin typeface="Lato Light"/>
                <a:cs typeface="Lato Light"/>
              </a:rPr>
              <a:t>dignissim</a:t>
            </a:r>
            <a:r>
              <a:rPr lang="en-US" sz="3200" dirty="0">
                <a:latin typeface="Lato Light"/>
                <a:cs typeface="Lato Light"/>
              </a:rPr>
              <a:t>, </a:t>
            </a:r>
            <a:r>
              <a:rPr lang="en-US" sz="3200" dirty="0" err="1">
                <a:latin typeface="Lato Light"/>
                <a:cs typeface="Lato Light"/>
              </a:rPr>
              <a:t>tortor</a:t>
            </a:r>
            <a:r>
              <a:rPr lang="en-US" sz="3200" dirty="0">
                <a:latin typeface="Lato Light"/>
                <a:cs typeface="Lato Light"/>
              </a:rPr>
              <a:t> </a:t>
            </a:r>
            <a:r>
              <a:rPr lang="en-US" sz="3200" dirty="0" err="1">
                <a:latin typeface="Lato Light"/>
                <a:cs typeface="Lato Light"/>
              </a:rPr>
              <a:t>purus</a:t>
            </a:r>
            <a:r>
              <a:rPr lang="en-US" sz="3200" dirty="0">
                <a:latin typeface="Lato Light"/>
                <a:cs typeface="Lato Light"/>
              </a:rPr>
              <a:t> </a:t>
            </a:r>
            <a:r>
              <a:rPr lang="en-US" sz="3200" dirty="0" err="1">
                <a:latin typeface="Lato Light"/>
                <a:cs typeface="Lato Light"/>
              </a:rPr>
              <a:t>ornare</a:t>
            </a:r>
            <a:r>
              <a:rPr lang="en-US" sz="3200" dirty="0">
                <a:latin typeface="Lato Light"/>
                <a:cs typeface="Lato Light"/>
              </a:rPr>
              <a:t> ex, et </a:t>
            </a:r>
            <a:r>
              <a:rPr lang="en-US" sz="3200" dirty="0" err="1">
                <a:latin typeface="Lato Light"/>
                <a:cs typeface="Lato Light"/>
              </a:rPr>
              <a:t>mattis</a:t>
            </a:r>
            <a:r>
              <a:rPr lang="en-US" sz="3200" dirty="0">
                <a:latin typeface="Lato Light"/>
                <a:cs typeface="Lato Light"/>
              </a:rPr>
              <a:t> </a:t>
            </a:r>
            <a:r>
              <a:rPr lang="en-US" sz="3200" dirty="0" err="1">
                <a:latin typeface="Lato Light"/>
                <a:cs typeface="Lato Light"/>
              </a:rPr>
              <a:t>felis</a:t>
            </a:r>
            <a:r>
              <a:rPr lang="en-US" sz="3200" dirty="0">
                <a:latin typeface="Lato Light"/>
                <a:cs typeface="Lato Light"/>
              </a:rPr>
              <a:t> </a:t>
            </a:r>
            <a:r>
              <a:rPr lang="en-US" sz="3200" dirty="0" err="1">
                <a:latin typeface="Lato Light"/>
                <a:cs typeface="Lato Light"/>
              </a:rPr>
              <a:t>ipsum</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dolor. </a:t>
            </a:r>
            <a:r>
              <a:rPr lang="en-US" sz="3200" dirty="0" err="1">
                <a:latin typeface="Lato Light"/>
                <a:cs typeface="Lato Light"/>
              </a:rPr>
              <a:t>Donec</a:t>
            </a:r>
            <a:r>
              <a:rPr lang="en-US" sz="3200" dirty="0">
                <a:latin typeface="Lato Light"/>
                <a:cs typeface="Lato Light"/>
              </a:rPr>
              <a:t> non </a:t>
            </a:r>
            <a:r>
              <a:rPr lang="en-US" sz="3200" dirty="0" err="1">
                <a:latin typeface="Lato Light"/>
                <a:cs typeface="Lato Light"/>
              </a:rPr>
              <a:t>aliquam</a:t>
            </a:r>
            <a:r>
              <a:rPr lang="en-US" sz="3200" dirty="0">
                <a:latin typeface="Lato Light"/>
                <a:cs typeface="Lato Light"/>
              </a:rPr>
              <a:t> </a:t>
            </a:r>
            <a:r>
              <a:rPr lang="en-US" sz="3200" dirty="0" err="1">
                <a:latin typeface="Lato Light"/>
                <a:cs typeface="Lato Light"/>
              </a:rPr>
              <a:t>leo</a:t>
            </a:r>
            <a:r>
              <a:rPr lang="en-US" sz="3200" dirty="0">
                <a:latin typeface="Lato Light"/>
                <a:cs typeface="Lato Light"/>
              </a:rPr>
              <a:t>.</a:t>
            </a:r>
          </a:p>
          <a:p>
            <a:pPr>
              <a:lnSpc>
                <a:spcPct val="110000"/>
              </a:lnSpc>
            </a:pPr>
            <a:endParaRPr lang="en-US" sz="3200" dirty="0">
              <a:latin typeface="Lato Light"/>
              <a:cs typeface="Lato Light"/>
            </a:endParaRPr>
          </a:p>
          <a:p>
            <a:pPr>
              <a:lnSpc>
                <a:spcPct val="110000"/>
              </a:lnSpc>
            </a:pPr>
            <a:r>
              <a:rPr lang="en-US" sz="3200" dirty="0" err="1">
                <a:latin typeface="Lato Light"/>
                <a:cs typeface="Lato Light"/>
              </a:rPr>
              <a:t>Vivamus</a:t>
            </a:r>
            <a:r>
              <a:rPr lang="en-US" sz="3200" dirty="0">
                <a:latin typeface="Lato Light"/>
                <a:cs typeface="Lato Light"/>
              </a:rPr>
              <a:t> </a:t>
            </a:r>
            <a:r>
              <a:rPr lang="en-US" sz="3200" dirty="0" err="1">
                <a:latin typeface="Lato Light"/>
                <a:cs typeface="Lato Light"/>
              </a:rPr>
              <a:t>pharetra</a:t>
            </a:r>
            <a:r>
              <a:rPr lang="en-US" sz="3200" dirty="0">
                <a:latin typeface="Lato Light"/>
                <a:cs typeface="Lato Light"/>
              </a:rPr>
              <a:t> </a:t>
            </a:r>
            <a:r>
              <a:rPr lang="en-US" sz="3200" dirty="0" err="1">
                <a:latin typeface="Lato Light"/>
                <a:cs typeface="Lato Light"/>
              </a:rPr>
              <a:t>nulla</a:t>
            </a:r>
            <a:r>
              <a:rPr lang="en-US" sz="3200" dirty="0">
                <a:latin typeface="Lato Light"/>
                <a:cs typeface="Lato Light"/>
              </a:rPr>
              <a:t> </a:t>
            </a:r>
            <a:r>
              <a:rPr lang="en-US" sz="3200" dirty="0" err="1">
                <a:latin typeface="Lato Light"/>
                <a:cs typeface="Lato Light"/>
              </a:rPr>
              <a:t>quis</a:t>
            </a:r>
            <a:r>
              <a:rPr lang="en-US" sz="3200" dirty="0">
                <a:latin typeface="Lato Light"/>
                <a:cs typeface="Lato Light"/>
              </a:rPr>
              <a:t> </a:t>
            </a:r>
            <a:r>
              <a:rPr lang="en-US" sz="3200" dirty="0" err="1">
                <a:latin typeface="Lato Light"/>
                <a:cs typeface="Lato Light"/>
              </a:rPr>
              <a:t>egestas</a:t>
            </a:r>
            <a:r>
              <a:rPr lang="en-US" sz="3200" dirty="0">
                <a:latin typeface="Lato Light"/>
                <a:cs typeface="Lato Light"/>
              </a:rPr>
              <a:t> </a:t>
            </a:r>
            <a:r>
              <a:rPr lang="en-US" sz="3200" dirty="0" err="1">
                <a:latin typeface="Lato Light"/>
                <a:cs typeface="Lato Light"/>
              </a:rPr>
              <a:t>iaculis</a:t>
            </a:r>
            <a:r>
              <a:rPr lang="en-US" sz="3200" dirty="0">
                <a:latin typeface="Lato Light"/>
                <a:cs typeface="Lato Light"/>
              </a:rPr>
              <a:t>. </a:t>
            </a:r>
            <a:r>
              <a:rPr lang="en-US" sz="3200" dirty="0" err="1">
                <a:latin typeface="Lato Light"/>
                <a:cs typeface="Lato Light"/>
              </a:rPr>
              <a:t>Sed</a:t>
            </a:r>
            <a:r>
              <a:rPr lang="en-US" sz="3200" dirty="0">
                <a:latin typeface="Lato Light"/>
                <a:cs typeface="Lato Light"/>
              </a:rPr>
              <a:t> </a:t>
            </a:r>
            <a:r>
              <a:rPr lang="en-US" sz="3200" dirty="0" err="1">
                <a:latin typeface="Lato Light"/>
                <a:cs typeface="Lato Light"/>
              </a:rPr>
              <a:t>sed</a:t>
            </a:r>
            <a:r>
              <a:rPr lang="en-US" sz="3200" dirty="0">
                <a:latin typeface="Lato Light"/>
                <a:cs typeface="Lato Light"/>
              </a:rPr>
              <a:t> dui </a:t>
            </a:r>
            <a:r>
              <a:rPr lang="en-US" sz="3200" dirty="0" err="1">
                <a:latin typeface="Lato Light"/>
                <a:cs typeface="Lato Light"/>
              </a:rPr>
              <a:t>mollis</a:t>
            </a:r>
            <a:r>
              <a:rPr lang="en-US" sz="3200" dirty="0">
                <a:latin typeface="Lato Light"/>
                <a:cs typeface="Lato Light"/>
              </a:rPr>
              <a:t>, </a:t>
            </a:r>
            <a:r>
              <a:rPr lang="en-US" sz="3200" dirty="0" err="1">
                <a:latin typeface="Lato Light"/>
                <a:cs typeface="Lato Light"/>
              </a:rPr>
              <a:t>dignissim</a:t>
            </a:r>
            <a:r>
              <a:rPr lang="en-US" sz="3200" dirty="0">
                <a:latin typeface="Lato Light"/>
                <a:cs typeface="Lato Light"/>
              </a:rPr>
              <a:t> ante </a:t>
            </a:r>
            <a:r>
              <a:rPr lang="en-US" sz="3200" dirty="0" err="1">
                <a:latin typeface="Lato Light"/>
                <a:cs typeface="Lato Light"/>
              </a:rPr>
              <a:t>vel</a:t>
            </a:r>
            <a:r>
              <a:rPr lang="en-US" sz="3200" dirty="0">
                <a:latin typeface="Lato Light"/>
                <a:cs typeface="Lato Light"/>
              </a:rPr>
              <a:t>, </a:t>
            </a:r>
            <a:r>
              <a:rPr lang="en-US" sz="3200" dirty="0" err="1">
                <a:latin typeface="Lato Light"/>
                <a:cs typeface="Lato Light"/>
              </a:rPr>
              <a:t>pulvinar</a:t>
            </a:r>
            <a:r>
              <a:rPr lang="en-US" sz="3200" dirty="0">
                <a:latin typeface="Lato Light"/>
                <a:cs typeface="Lato Light"/>
              </a:rPr>
              <a:t> nisi. </a:t>
            </a:r>
            <a:r>
              <a:rPr lang="en-US" sz="3200" dirty="0" err="1">
                <a:latin typeface="Lato Light"/>
                <a:cs typeface="Lato Light"/>
              </a:rPr>
              <a:t>Etiam</a:t>
            </a:r>
            <a:r>
              <a:rPr lang="en-US" sz="3200" dirty="0">
                <a:latin typeface="Lato Light"/>
                <a:cs typeface="Lato Light"/>
              </a:rPr>
              <a:t> </a:t>
            </a:r>
            <a:r>
              <a:rPr lang="en-US" sz="3200" dirty="0" err="1">
                <a:latin typeface="Lato Light"/>
                <a:cs typeface="Lato Light"/>
              </a:rPr>
              <a:t>sagittis</a:t>
            </a:r>
            <a:r>
              <a:rPr lang="en-US" sz="3200" dirty="0">
                <a:latin typeface="Lato Light"/>
                <a:cs typeface="Lato Light"/>
              </a:rPr>
              <a:t> semper </a:t>
            </a:r>
            <a:r>
              <a:rPr lang="en-US" sz="3200" dirty="0" err="1">
                <a:latin typeface="Lato Light"/>
                <a:cs typeface="Lato Light"/>
              </a:rPr>
              <a:t>consectetur</a:t>
            </a:r>
            <a:r>
              <a:rPr lang="en-US" sz="3200" dirty="0">
                <a:latin typeface="Lato Light"/>
                <a:cs typeface="Lato Light"/>
              </a:rPr>
              <a:t>. Maecenas </a:t>
            </a:r>
            <a:r>
              <a:rPr lang="en-US" sz="3200" dirty="0" err="1">
                <a:latin typeface="Lato Light"/>
                <a:cs typeface="Lato Light"/>
              </a:rPr>
              <a:t>aliquet</a:t>
            </a:r>
            <a:r>
              <a:rPr lang="en-US" sz="3200" dirty="0">
                <a:latin typeface="Lato Light"/>
                <a:cs typeface="Lato Light"/>
              </a:rPr>
              <a:t> </a:t>
            </a:r>
            <a:r>
              <a:rPr lang="en-US" sz="3200" dirty="0" err="1">
                <a:latin typeface="Lato Light"/>
                <a:cs typeface="Lato Light"/>
              </a:rPr>
              <a:t>neque</a:t>
            </a:r>
            <a:r>
              <a:rPr lang="en-US" sz="3200" dirty="0">
                <a:latin typeface="Lato Light"/>
                <a:cs typeface="Lato Light"/>
              </a:rPr>
              <a:t> </a:t>
            </a:r>
            <a:r>
              <a:rPr lang="en-US" sz="3200" dirty="0" err="1">
                <a:latin typeface="Lato Light"/>
                <a:cs typeface="Lato Light"/>
              </a:rPr>
              <a:t>quis</a:t>
            </a:r>
            <a:r>
              <a:rPr lang="en-US" sz="3200" dirty="0">
                <a:latin typeface="Lato Light"/>
                <a:cs typeface="Lato Light"/>
              </a:rPr>
              <a:t> semper </a:t>
            </a:r>
            <a:r>
              <a:rPr lang="en-US" sz="3200" dirty="0" err="1">
                <a:latin typeface="Lato Light"/>
                <a:cs typeface="Lato Light"/>
              </a:rPr>
              <a:t>cursus</a:t>
            </a:r>
            <a:r>
              <a:rPr lang="en-US" sz="3200" dirty="0">
                <a:latin typeface="Lato Light"/>
                <a:cs typeface="Lato Light"/>
              </a:rPr>
              <a:t>. </a:t>
            </a:r>
            <a:r>
              <a:rPr lang="en-US" sz="3200" dirty="0" err="1">
                <a:latin typeface="Lato Light"/>
                <a:cs typeface="Lato Light"/>
              </a:rPr>
              <a:t>Praesent</a:t>
            </a:r>
            <a:r>
              <a:rPr lang="en-US" sz="3200" dirty="0">
                <a:latin typeface="Lato Light"/>
                <a:cs typeface="Lato Light"/>
              </a:rPr>
              <a:t> </a:t>
            </a:r>
            <a:r>
              <a:rPr lang="en-US" sz="3200" dirty="0" err="1">
                <a:latin typeface="Lato Light"/>
                <a:cs typeface="Lato Light"/>
              </a:rPr>
              <a:t>augue</a:t>
            </a:r>
            <a:r>
              <a:rPr lang="en-US" sz="3200" dirty="0">
                <a:latin typeface="Lato Light"/>
                <a:cs typeface="Lato Light"/>
              </a:rPr>
              <a:t> </a:t>
            </a:r>
            <a:r>
              <a:rPr lang="en-US" sz="3200" dirty="0" err="1">
                <a:latin typeface="Lato Light"/>
                <a:cs typeface="Lato Light"/>
              </a:rPr>
              <a:t>orci</a:t>
            </a:r>
            <a:r>
              <a:rPr lang="en-US" sz="3200" dirty="0">
                <a:latin typeface="Lato Light"/>
                <a:cs typeface="Lato Light"/>
              </a:rPr>
              <a:t>, </a:t>
            </a:r>
            <a:r>
              <a:rPr lang="en-US" sz="3200" dirty="0" err="1">
                <a:latin typeface="Lato Light"/>
                <a:cs typeface="Lato Light"/>
              </a:rPr>
              <a:t>malesuada</a:t>
            </a:r>
            <a:r>
              <a:rPr lang="en-US" sz="3200" dirty="0">
                <a:latin typeface="Lato Light"/>
                <a:cs typeface="Lato Light"/>
              </a:rPr>
              <a:t> </a:t>
            </a:r>
            <a:r>
              <a:rPr lang="en-US" sz="3200" dirty="0" err="1">
                <a:latin typeface="Lato Light"/>
                <a:cs typeface="Lato Light"/>
              </a:rPr>
              <a:t>eget</a:t>
            </a:r>
            <a:r>
              <a:rPr lang="en-US" sz="3200" dirty="0">
                <a:latin typeface="Lato Light"/>
                <a:cs typeface="Lato Light"/>
              </a:rPr>
              <a:t> </a:t>
            </a:r>
            <a:r>
              <a:rPr lang="en-US" sz="3200" dirty="0" err="1">
                <a:latin typeface="Lato Light"/>
                <a:cs typeface="Lato Light"/>
              </a:rPr>
              <a:t>egestas</a:t>
            </a:r>
            <a:r>
              <a:rPr lang="en-US" sz="3200" dirty="0">
                <a:latin typeface="Lato Light"/>
                <a:cs typeface="Lato Light"/>
              </a:rPr>
              <a:t> </a:t>
            </a:r>
            <a:r>
              <a:rPr lang="en-US" sz="3200" dirty="0" err="1">
                <a:latin typeface="Lato Light"/>
                <a:cs typeface="Lato Light"/>
              </a:rPr>
              <a:t>aliquam</a:t>
            </a:r>
            <a:r>
              <a:rPr lang="en-US" sz="3200" dirty="0">
                <a:latin typeface="Lato Light"/>
                <a:cs typeface="Lato Light"/>
              </a:rPr>
              <a:t>, </a:t>
            </a:r>
            <a:r>
              <a:rPr lang="en-US" sz="3200" dirty="0" err="1">
                <a:latin typeface="Lato Light"/>
                <a:cs typeface="Lato Light"/>
              </a:rPr>
              <a:t>consequat</a:t>
            </a:r>
            <a:r>
              <a:rPr lang="en-US" sz="3200" dirty="0">
                <a:latin typeface="Lato Light"/>
                <a:cs typeface="Lato Light"/>
              </a:rPr>
              <a:t> </a:t>
            </a:r>
            <a:r>
              <a:rPr lang="en-US" sz="3200" dirty="0" err="1">
                <a:latin typeface="Lato Light"/>
                <a:cs typeface="Lato Light"/>
              </a:rPr>
              <a:t>nec</a:t>
            </a:r>
            <a:r>
              <a:rPr lang="en-US" sz="3200" dirty="0">
                <a:latin typeface="Lato Light"/>
                <a:cs typeface="Lato Light"/>
              </a:rPr>
              <a:t> </a:t>
            </a:r>
            <a:r>
              <a:rPr lang="en-US" sz="3200" dirty="0" err="1">
                <a:latin typeface="Lato Light"/>
                <a:cs typeface="Lato Light"/>
              </a:rPr>
              <a:t>metus</a:t>
            </a:r>
            <a:r>
              <a:rPr lang="en-US" sz="3200" dirty="0">
                <a:latin typeface="Lato Light"/>
                <a:cs typeface="Lato Light"/>
              </a:rPr>
              <a:t>. Integer </a:t>
            </a:r>
            <a:r>
              <a:rPr lang="en-US" sz="3200" dirty="0" err="1">
                <a:latin typeface="Lato Light"/>
                <a:cs typeface="Lato Light"/>
              </a:rPr>
              <a:t>ut</a:t>
            </a:r>
            <a:r>
              <a:rPr lang="en-US" sz="3200" dirty="0">
                <a:latin typeface="Lato Light"/>
                <a:cs typeface="Lato Light"/>
              </a:rPr>
              <a:t> </a:t>
            </a:r>
            <a:r>
              <a:rPr lang="en-US" sz="3200" dirty="0" err="1">
                <a:latin typeface="Lato Light"/>
                <a:cs typeface="Lato Light"/>
              </a:rPr>
              <a:t>mattis</a:t>
            </a:r>
            <a:r>
              <a:rPr lang="en-US" sz="3200" dirty="0">
                <a:latin typeface="Lato Light"/>
                <a:cs typeface="Lato Light"/>
              </a:rPr>
              <a:t> </a:t>
            </a:r>
            <a:r>
              <a:rPr lang="en-US" sz="3200" dirty="0" err="1">
                <a:latin typeface="Lato Light"/>
                <a:cs typeface="Lato Light"/>
              </a:rPr>
              <a:t>erat</a:t>
            </a:r>
            <a:r>
              <a:rPr lang="en-US" sz="3200" dirty="0">
                <a:latin typeface="Lato Light"/>
                <a:cs typeface="Lato Light"/>
              </a:rPr>
              <a:t>. </a:t>
            </a:r>
            <a:r>
              <a:rPr lang="en-US" sz="3200" dirty="0" err="1">
                <a:latin typeface="Lato Light"/>
                <a:cs typeface="Lato Light"/>
              </a:rPr>
              <a:t>Etiam</a:t>
            </a:r>
            <a:r>
              <a:rPr lang="en-US" sz="3200" dirty="0">
                <a:latin typeface="Lato Light"/>
                <a:cs typeface="Lato Light"/>
              </a:rPr>
              <a:t> </a:t>
            </a:r>
            <a:r>
              <a:rPr lang="en-US" sz="3200" dirty="0" err="1">
                <a:latin typeface="Lato Light"/>
                <a:cs typeface="Lato Light"/>
              </a:rPr>
              <a:t>nec</a:t>
            </a:r>
            <a:r>
              <a:rPr lang="en-US" sz="3200" dirty="0">
                <a:latin typeface="Lato Light"/>
                <a:cs typeface="Lato Light"/>
              </a:rPr>
              <a:t> </a:t>
            </a:r>
            <a:r>
              <a:rPr lang="en-US" sz="3200" dirty="0" err="1">
                <a:latin typeface="Lato Light"/>
                <a:cs typeface="Lato Light"/>
              </a:rPr>
              <a:t>dapibus</a:t>
            </a:r>
            <a:r>
              <a:rPr lang="en-US" sz="3200" dirty="0">
                <a:latin typeface="Lato Light"/>
                <a:cs typeface="Lato Light"/>
              </a:rPr>
              <a:t> </a:t>
            </a:r>
            <a:r>
              <a:rPr lang="en-US" sz="3200" dirty="0" err="1">
                <a:latin typeface="Lato Light"/>
                <a:cs typeface="Lato Light"/>
              </a:rPr>
              <a:t>diam</a:t>
            </a:r>
            <a:r>
              <a:rPr lang="en-US" sz="3200" dirty="0">
                <a:latin typeface="Lato Light"/>
                <a:cs typeface="Lato Light"/>
              </a:rPr>
              <a:t>, in </a:t>
            </a:r>
            <a:r>
              <a:rPr lang="en-US" sz="3200" dirty="0" err="1">
                <a:latin typeface="Lato Light"/>
                <a:cs typeface="Lato Light"/>
              </a:rPr>
              <a:t>cursus</a:t>
            </a:r>
            <a:r>
              <a:rPr lang="en-US" sz="3200" dirty="0">
                <a:latin typeface="Lato Light"/>
                <a:cs typeface="Lato Light"/>
              </a:rPr>
              <a:t> diam. </a:t>
            </a:r>
            <a:r>
              <a:rPr lang="en-US" sz="3200" dirty="0" err="1">
                <a:latin typeface="Lato Light"/>
                <a:cs typeface="Lato Light"/>
              </a:rPr>
              <a:t>Morbi</a:t>
            </a:r>
            <a:r>
              <a:rPr lang="en-US" sz="3200" dirty="0">
                <a:latin typeface="Lato Light"/>
                <a:cs typeface="Lato Light"/>
              </a:rPr>
              <a:t> in </a:t>
            </a:r>
            <a:r>
              <a:rPr lang="en-US" sz="3200" dirty="0" err="1">
                <a:latin typeface="Lato Light"/>
                <a:cs typeface="Lato Light"/>
              </a:rPr>
              <a:t>tellus</a:t>
            </a:r>
            <a:r>
              <a:rPr lang="en-US" sz="3200" dirty="0">
                <a:latin typeface="Lato Light"/>
                <a:cs typeface="Lato Light"/>
              </a:rPr>
              <a:t> </a:t>
            </a:r>
            <a:r>
              <a:rPr lang="en-US" sz="3200" dirty="0" err="1">
                <a:latin typeface="Lato Light"/>
                <a:cs typeface="Lato Light"/>
              </a:rPr>
              <a:t>eget</a:t>
            </a:r>
            <a:r>
              <a:rPr lang="en-US" sz="3200" dirty="0">
                <a:latin typeface="Lato Light"/>
                <a:cs typeface="Lato Light"/>
              </a:rPr>
              <a:t> </a:t>
            </a:r>
            <a:r>
              <a:rPr lang="en-US" sz="3200" dirty="0" err="1">
                <a:latin typeface="Lato Light"/>
                <a:cs typeface="Lato Light"/>
              </a:rPr>
              <a:t>purus</a:t>
            </a:r>
            <a:r>
              <a:rPr lang="en-US" sz="3200" dirty="0">
                <a:latin typeface="Lato Light"/>
                <a:cs typeface="Lato Light"/>
              </a:rPr>
              <a:t> </a:t>
            </a:r>
            <a:r>
              <a:rPr lang="en-US" sz="3200" dirty="0" err="1">
                <a:latin typeface="Lato Light"/>
                <a:cs typeface="Lato Light"/>
              </a:rPr>
              <a:t>congue</a:t>
            </a:r>
            <a:r>
              <a:rPr lang="en-US" sz="3200" dirty="0">
                <a:latin typeface="Lato Light"/>
                <a:cs typeface="Lato Light"/>
              </a:rPr>
              <a:t> </a:t>
            </a:r>
            <a:r>
              <a:rPr lang="en-US" sz="3200" dirty="0" err="1">
                <a:latin typeface="Lato Light"/>
                <a:cs typeface="Lato Light"/>
              </a:rPr>
              <a:t>volutpat</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vel</a:t>
            </a:r>
            <a:r>
              <a:rPr lang="en-US" sz="3200" dirty="0">
                <a:latin typeface="Lato Light"/>
                <a:cs typeface="Lato Light"/>
              </a:rPr>
              <a:t> </a:t>
            </a:r>
            <a:r>
              <a:rPr lang="en-US" sz="3200" dirty="0" err="1">
                <a:latin typeface="Lato Light"/>
                <a:cs typeface="Lato Light"/>
              </a:rPr>
              <a:t>urna</a:t>
            </a:r>
            <a:r>
              <a:rPr lang="en-US" sz="3200" dirty="0">
                <a:latin typeface="Lato Light"/>
                <a:cs typeface="Lato Light"/>
              </a:rPr>
              <a:t>. </a:t>
            </a:r>
            <a:r>
              <a:rPr lang="en-US" sz="3200" dirty="0" err="1">
                <a:latin typeface="Lato Light"/>
                <a:cs typeface="Lato Light"/>
              </a:rPr>
              <a:t>Nulla</a:t>
            </a:r>
            <a:r>
              <a:rPr lang="en-US" sz="3200" dirty="0">
                <a:latin typeface="Lato Light"/>
                <a:cs typeface="Lato Light"/>
              </a:rPr>
              <a:t> </a:t>
            </a:r>
            <a:r>
              <a:rPr lang="en-US" sz="3200" dirty="0" err="1">
                <a:latin typeface="Lato Light"/>
                <a:cs typeface="Lato Light"/>
              </a:rPr>
              <a:t>nec</a:t>
            </a:r>
            <a:r>
              <a:rPr lang="en-US" sz="3200" dirty="0">
                <a:latin typeface="Lato Light"/>
                <a:cs typeface="Lato Light"/>
              </a:rPr>
              <a:t> </a:t>
            </a:r>
            <a:r>
              <a:rPr lang="en-US" sz="3200" dirty="0" err="1">
                <a:latin typeface="Lato Light"/>
                <a:cs typeface="Lato Light"/>
              </a:rPr>
              <a:t>posuere</a:t>
            </a:r>
            <a:r>
              <a:rPr lang="en-US" sz="3200" dirty="0">
                <a:latin typeface="Lato Light"/>
                <a:cs typeface="Lato Light"/>
              </a:rPr>
              <a:t> </a:t>
            </a:r>
            <a:r>
              <a:rPr lang="en-US" sz="3200" dirty="0" err="1">
                <a:latin typeface="Lato Light"/>
                <a:cs typeface="Lato Light"/>
              </a:rPr>
              <a:t>libero</a:t>
            </a:r>
            <a:r>
              <a:rPr lang="en-US" sz="3200" dirty="0">
                <a:latin typeface="Lato Light"/>
                <a:cs typeface="Lato Light"/>
              </a:rPr>
              <a:t>. </a:t>
            </a:r>
            <a:r>
              <a:rPr lang="en-US" sz="3200" dirty="0" err="1">
                <a:latin typeface="Lato Light"/>
                <a:cs typeface="Lato Light"/>
              </a:rPr>
              <a:t>Pellentesque</a:t>
            </a:r>
            <a:r>
              <a:rPr lang="en-US" sz="3200" dirty="0">
                <a:latin typeface="Lato Light"/>
                <a:cs typeface="Lato Light"/>
              </a:rPr>
              <a:t> ligula </a:t>
            </a:r>
            <a:r>
              <a:rPr lang="en-US" sz="3200" dirty="0" err="1">
                <a:latin typeface="Lato Light"/>
                <a:cs typeface="Lato Light"/>
              </a:rPr>
              <a:t>turpis</a:t>
            </a:r>
            <a:r>
              <a:rPr lang="en-US" sz="3200" dirty="0">
                <a:latin typeface="Lato Light"/>
                <a:cs typeface="Lato Light"/>
              </a:rPr>
              <a:t>, </a:t>
            </a:r>
            <a:r>
              <a:rPr lang="en-US" sz="3200" dirty="0" err="1">
                <a:latin typeface="Lato Light"/>
                <a:cs typeface="Lato Light"/>
              </a:rPr>
              <a:t>aliquam</a:t>
            </a:r>
            <a:r>
              <a:rPr lang="en-US" sz="3200" dirty="0">
                <a:latin typeface="Lato Light"/>
                <a:cs typeface="Lato Light"/>
              </a:rPr>
              <a:t> </a:t>
            </a:r>
            <a:r>
              <a:rPr lang="en-US" sz="3200" dirty="0" err="1">
                <a:latin typeface="Lato Light"/>
                <a:cs typeface="Lato Light"/>
              </a:rPr>
              <a:t>eget</a:t>
            </a:r>
            <a:r>
              <a:rPr lang="en-US" sz="3200" dirty="0">
                <a:latin typeface="Lato Light"/>
                <a:cs typeface="Lato Light"/>
              </a:rPr>
              <a:t> </a:t>
            </a:r>
            <a:r>
              <a:rPr lang="en-US" sz="3200" dirty="0" err="1">
                <a:latin typeface="Lato Light"/>
                <a:cs typeface="Lato Light"/>
              </a:rPr>
              <a:t>dapibus</a:t>
            </a:r>
            <a:r>
              <a:rPr lang="en-US" sz="3200" dirty="0">
                <a:latin typeface="Lato Light"/>
                <a:cs typeface="Lato Light"/>
              </a:rPr>
              <a:t> </a:t>
            </a:r>
            <a:r>
              <a:rPr lang="en-US" sz="3200" dirty="0" err="1">
                <a:latin typeface="Lato Light"/>
                <a:cs typeface="Lato Light"/>
              </a:rPr>
              <a:t>ut</a:t>
            </a:r>
            <a:r>
              <a:rPr lang="en-US" sz="3200" dirty="0">
                <a:latin typeface="Lato Light"/>
                <a:cs typeface="Lato Light"/>
              </a:rPr>
              <a:t>, </a:t>
            </a:r>
            <a:r>
              <a:rPr lang="en-US" sz="3200" dirty="0" err="1">
                <a:latin typeface="Lato Light"/>
                <a:cs typeface="Lato Light"/>
              </a:rPr>
              <a:t>convallis</a:t>
            </a:r>
            <a:r>
              <a:rPr lang="en-US" sz="3200" dirty="0">
                <a:latin typeface="Lato Light"/>
                <a:cs typeface="Lato Light"/>
              </a:rPr>
              <a:t> a </a:t>
            </a:r>
            <a:r>
              <a:rPr lang="en-US" sz="3200" dirty="0" err="1">
                <a:latin typeface="Lato Light"/>
                <a:cs typeface="Lato Light"/>
              </a:rPr>
              <a:t>tortor</a:t>
            </a:r>
            <a:r>
              <a:rPr lang="en-US" sz="3200" dirty="0">
                <a:latin typeface="Lato Light"/>
                <a:cs typeface="Lato Light"/>
              </a:rPr>
              <a:t>. </a:t>
            </a:r>
            <a:r>
              <a:rPr lang="en-US" sz="3200" dirty="0" err="1">
                <a:latin typeface="Lato Light"/>
                <a:cs typeface="Lato Light"/>
              </a:rPr>
              <a:t>Sed</a:t>
            </a:r>
            <a:r>
              <a:rPr lang="en-US" sz="3200" dirty="0">
                <a:latin typeface="Lato Light"/>
                <a:cs typeface="Lato Light"/>
              </a:rPr>
              <a:t> </a:t>
            </a:r>
            <a:r>
              <a:rPr lang="en-US" sz="3200" dirty="0" err="1">
                <a:latin typeface="Lato Light"/>
                <a:cs typeface="Lato Light"/>
              </a:rPr>
              <a:t>pharetra</a:t>
            </a:r>
            <a:r>
              <a:rPr lang="en-US" sz="3200" dirty="0">
                <a:latin typeface="Lato Light"/>
                <a:cs typeface="Lato Light"/>
              </a:rPr>
              <a:t> </a:t>
            </a:r>
            <a:r>
              <a:rPr lang="en-US" sz="3200" dirty="0" err="1">
                <a:latin typeface="Lato Light"/>
                <a:cs typeface="Lato Light"/>
              </a:rPr>
              <a:t>purus</a:t>
            </a:r>
            <a:r>
              <a:rPr lang="en-US" sz="3200" dirty="0">
                <a:latin typeface="Lato Light"/>
                <a:cs typeface="Lato Light"/>
              </a:rPr>
              <a:t> id </a:t>
            </a:r>
            <a:r>
              <a:rPr lang="en-US" sz="3200" dirty="0" err="1">
                <a:latin typeface="Lato Light"/>
                <a:cs typeface="Lato Light"/>
              </a:rPr>
              <a:t>eros</a:t>
            </a:r>
            <a:r>
              <a:rPr lang="en-US" sz="3200" dirty="0">
                <a:latin typeface="Lato Light"/>
                <a:cs typeface="Lato Light"/>
              </a:rPr>
              <a:t> </a:t>
            </a:r>
            <a:r>
              <a:rPr lang="en-US" sz="3200" dirty="0" err="1">
                <a:latin typeface="Lato Light"/>
                <a:cs typeface="Lato Light"/>
              </a:rPr>
              <a:t>auctor</a:t>
            </a:r>
            <a:r>
              <a:rPr lang="en-US" sz="3200" dirty="0">
                <a:latin typeface="Lato Light"/>
                <a:cs typeface="Lato Light"/>
              </a:rPr>
              <a:t> </a:t>
            </a:r>
            <a:r>
              <a:rPr lang="en-US" sz="3200" dirty="0" err="1">
                <a:latin typeface="Lato Light"/>
                <a:cs typeface="Lato Light"/>
              </a:rPr>
              <a:t>facilisis</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eu</a:t>
            </a:r>
            <a:r>
              <a:rPr lang="en-US" sz="3200" dirty="0">
                <a:latin typeface="Lato Light"/>
                <a:cs typeface="Lato Light"/>
              </a:rPr>
              <a:t> </a:t>
            </a:r>
            <a:r>
              <a:rPr lang="en-US" sz="3200" dirty="0" err="1">
                <a:latin typeface="Lato Light"/>
                <a:cs typeface="Lato Light"/>
              </a:rPr>
              <a:t>massa</a:t>
            </a:r>
            <a:r>
              <a:rPr lang="en-US" sz="3200" dirty="0">
                <a:latin typeface="Lato Light"/>
                <a:cs typeface="Lato Light"/>
              </a:rPr>
              <a:t>.</a:t>
            </a:r>
          </a:p>
        </p:txBody>
      </p:sp>
    </p:spTree>
    <p:extLst>
      <p:ext uri="{BB962C8B-B14F-4D97-AF65-F5344CB8AC3E}">
        <p14:creationId xmlns:p14="http://schemas.microsoft.com/office/powerpoint/2010/main" val="655322223"/>
      </p:ext>
    </p:extLst>
  </p:cSld>
  <p:clrMapOvr>
    <a:masterClrMapping/>
  </p:clrMapOvr>
</p:sld>
</file>

<file path=ppt/theme/theme1.xml><?xml version="1.0" encoding="utf-8"?>
<a:theme xmlns:a="http://schemas.openxmlformats.org/drawingml/2006/main" name="Office Theme">
  <a:themeElements>
    <a:clrScheme name="University of Utah">
      <a:dk1>
        <a:srgbClr val="000000"/>
      </a:dk1>
      <a:lt1>
        <a:srgbClr val="FFFFFF"/>
      </a:lt1>
      <a:dk2>
        <a:srgbClr val="758E99"/>
      </a:dk2>
      <a:lt2>
        <a:srgbClr val="E6E7E8"/>
      </a:lt2>
      <a:accent1>
        <a:srgbClr val="CC0000"/>
      </a:accent1>
      <a:accent2>
        <a:srgbClr val="3ABFC0"/>
      </a:accent2>
      <a:accent3>
        <a:srgbClr val="EEBB16"/>
      </a:accent3>
      <a:accent4>
        <a:srgbClr val="820000"/>
      </a:accent4>
      <a:accent5>
        <a:srgbClr val="758E99"/>
      </a:accent5>
      <a:accent6>
        <a:srgbClr val="E2E6E6"/>
      </a:accent6>
      <a:hlink>
        <a:srgbClr val="3ABFC0"/>
      </a:hlink>
      <a:folHlink>
        <a:srgbClr val="758E99"/>
      </a:folHlink>
    </a:clrScheme>
    <a:fontScheme name="Open San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17486</TotalTime>
  <Words>5457</Words>
  <Application>Microsoft Office PowerPoint</Application>
  <PresentationFormat>Custom</PresentationFormat>
  <Paragraphs>816</Paragraphs>
  <Slides>66</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66</vt:i4>
      </vt:variant>
    </vt:vector>
  </HeadingPairs>
  <TitlesOfParts>
    <vt:vector size="80" baseType="lpstr">
      <vt:lpstr>ＭＳ Ｐゴシック</vt:lpstr>
      <vt:lpstr>Arial</vt:lpstr>
      <vt:lpstr>Arial Unicode MS</vt:lpstr>
      <vt:lpstr>Calibri</vt:lpstr>
      <vt:lpstr>Calibri Light</vt:lpstr>
      <vt:lpstr>Gill Sans</vt:lpstr>
      <vt:lpstr>Helvetica Light</vt:lpstr>
      <vt:lpstr>Lato Black</vt:lpstr>
      <vt:lpstr>Lato Bold</vt:lpstr>
      <vt:lpstr>Lato Light</vt:lpstr>
      <vt:lpstr>Lato Regular</vt:lpstr>
      <vt:lpstr>Open Sans</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Jetfabrik</dc:creator>
  <cp:keywords/>
  <dc:description/>
  <cp:lastModifiedBy>Katie Bevan</cp:lastModifiedBy>
  <cp:revision>3136</cp:revision>
  <dcterms:created xsi:type="dcterms:W3CDTF">2014-11-12T21:47:38Z</dcterms:created>
  <dcterms:modified xsi:type="dcterms:W3CDTF">2022-02-25T22:47:17Z</dcterms:modified>
  <cp:category/>
</cp:coreProperties>
</file>